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446" r:id="rId3"/>
    <p:sldId id="2448" r:id="rId5"/>
    <p:sldId id="2449" r:id="rId6"/>
    <p:sldId id="2458" r:id="rId7"/>
    <p:sldId id="2457" r:id="rId8"/>
    <p:sldId id="2459" r:id="rId9"/>
    <p:sldId id="2460" r:id="rId10"/>
    <p:sldId id="2450" r:id="rId11"/>
    <p:sldId id="2455" r:id="rId12"/>
    <p:sldId id="2456" r:id="rId13"/>
    <p:sldId id="2461" r:id="rId14"/>
    <p:sldId id="2463" r:id="rId15"/>
    <p:sldId id="2451" r:id="rId16"/>
    <p:sldId id="2468" r:id="rId17"/>
    <p:sldId id="2453" r:id="rId18"/>
    <p:sldId id="2454" r:id="rId19"/>
    <p:sldId id="2469" r:id="rId20"/>
    <p:sldId id="2462" r:id="rId21"/>
    <p:sldId id="2452" r:id="rId22"/>
    <p:sldId id="2467" r:id="rId23"/>
    <p:sldId id="2464" r:id="rId24"/>
    <p:sldId id="2465" r:id="rId25"/>
    <p:sldId id="2466" r:id="rId26"/>
    <p:sldId id="2447" r:id="rId27"/>
    <p:sldId id="2479" r:id="rId28"/>
  </p:sldIdLst>
  <p:sldSz cx="9144000" cy="5143500" type="screen16x9"/>
  <p:notesSz cx="6858000" cy="9144000"/>
  <p:custDataLst>
    <p:tags r:id="rId32"/>
  </p:custDataLst>
  <p:defaultTextStyle>
    <a:defPPr>
      <a:defRPr lang="zh-CN"/>
    </a:defPPr>
    <a:lvl1pPr marL="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11214"/>
    <a:srgbClr val="141416"/>
    <a:srgbClr val="B9CCA4"/>
    <a:srgbClr val="0075BF"/>
    <a:srgbClr val="034EA2"/>
    <a:srgbClr val="0087CD"/>
    <a:srgbClr val="C68F06"/>
    <a:srgbClr val="DB2C03"/>
    <a:srgbClr val="EBAC07"/>
    <a:srgbClr val="0084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7" autoAdjust="0"/>
    <p:restoredTop sz="95196" autoAdjust="0"/>
  </p:normalViewPr>
  <p:slideViewPr>
    <p:cSldViewPr showGuides="1">
      <p:cViewPr varScale="1">
        <p:scale>
          <a:sx n="101" d="100"/>
          <a:sy n="101" d="100"/>
        </p:scale>
        <p:origin x="132" y="2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-1339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>
      <p:cViewPr varScale="1">
        <p:scale>
          <a:sx n="63" d="100"/>
          <a:sy n="63" d="100"/>
        </p:scale>
        <p:origin x="3206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1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explosion val="0"/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</c:dPt>
          <c:dPt>
            <c:idx val="1"/>
            <c:bubble3D val="0"/>
            <c:spPr>
              <a:solidFill>
                <a:schemeClr val="accent3"/>
              </a:solidFill>
              <a:ln w="19050">
                <a:noFill/>
              </a:ln>
              <a:effectLst/>
            </c:spPr>
          </c:dPt>
          <c:dPt>
            <c:idx val="2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</c:dPt>
          <c:dPt>
            <c:idx val="3"/>
            <c:bubble3D val="0"/>
            <c:spPr>
              <a:solidFill>
                <a:schemeClr val="accent5"/>
              </a:solidFill>
              <a:ln w="19050">
                <a:noFill/>
              </a:ln>
              <a:effectLst/>
            </c:spPr>
          </c:dPt>
          <c:dLbls>
            <c:dLbl>
              <c:idx val="0"/>
              <c:layout>
                <c:manualLayout>
                  <c:x val="0.138157904496329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526cfab4-1e0b-4cb1-86ab-575e0e45ef3f}" type="CATEGORYNAME">
                      <a:t>[CATEGORY NAME]</a:t>
                    </a:fld>
                    <a:endParaRPr lang="en-US" altLang="zh-CN" b="0" i="0" u="none" strike="noStrike" baseline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1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defRPr>
                  </a:pPr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99830364026546"/>
                  <c:y val="0.05382440643299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42f7d626-25ef-4310-896f-3ac1940a3f0e}" type="CATEGORYNAME">
                      <a:t>[CATEGORY NAME]</a:t>
                    </a:fld>
                    <a:endParaRPr lang="en-US" altLang="zh-CN" b="0" i="0" u="none" strike="noStrike" baseline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1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defRPr>
                  </a:pPr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68723089981616"/>
                  <c:y val="0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/>
                  <a:lstStyle/>
                  <a:p>
                    <a:fld id="{0ae772fe-a137-42ad-a873-e5328cbf0b82}" type="CATEGORYNAME">
                      <a:t>[CATEGORY NAME]</a:t>
                    </a:fld>
                    <a:endParaRPr lang="en-US" altLang="zh-CN" b="0" i="0" u="none" strike="noStrike" baseline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/>
                <a:lstStyle/>
                <a:p>
                  <a:pPr>
                    <a:defRPr lang="zh-CN" sz="1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defRPr>
                  </a:pPr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0.24971825018321"/>
                  <c:y val="-0.06144673214390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0"/>
                  <a:lstStyle/>
                  <a:p>
                    <a:fld id="{00f07536-c71f-4e6a-be6a-bc255a8e6164}" type="CATEGORYNAME">
                      <a:t>[CATEGORY NAME]</a:t>
                    </a:fld>
                    <a:endParaRPr lang="en-US" altLang="zh-CN" b="0" i="0" u="none" strike="noStrike" baseline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numFmt formatCode="General" sourceLinked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0"/>
                <a:lstStyle/>
                <a:p>
                  <a:pPr>
                    <a:defRPr lang="zh-CN" sz="1800" b="0" i="0" u="none" strike="noStrike" kern="1200" baseline="0">
                      <a:solidFill>
                        <a:schemeClr val="bg1">
                          <a:lumMod val="65000"/>
                        </a:schemeClr>
                      </a:solidFill>
                      <a:latin typeface="Arial" panose="020B0604020202020204" pitchFamily="34" charset="0"/>
                      <a:ea typeface="微软雅黑" panose="020B0503020204020204" pitchFamily="34" charset="-122"/>
                      <a:cs typeface="+mn-cs"/>
                      <a:sym typeface="Arial" panose="020B0604020202020204" pitchFamily="34" charset="0"/>
                    </a:defRPr>
                  </a:pPr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57452362752166"/>
                      <c:h val="0.193024942471126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overflow" vert="horz" wrap="square" lIns="38100" tIns="19050" rIns="38100" bIns="19050" anchor="ctr" anchorCtr="1"/>
              <a:lstStyle/>
              <a:p>
                <a:pPr>
                  <a:defRPr lang="zh-CN" sz="1800" b="0" i="0" u="none" strike="noStrike" kern="1200" baseline="0">
                    <a:solidFill>
                      <a:schemeClr val="bg1">
                        <a:lumMod val="65000"/>
                      </a:schemeClr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cs"/>
                    <a:sym typeface="Arial" panose="020B0604020202020204" pitchFamily="34" charset="0"/>
                  </a:defRPr>
                </a:pPr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eparator>
</c:separator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prstDash val="solid"/>
                      <a:round/>
                    </a:ln>
                    <a:effectLst/>
                  </c:spPr>
                </c15:leaderLines>
              </c:ext>
            </c:extLst>
          </c:dLbls>
          <c:val>
            <c:numRef>
              <c:f>Sheet1!$B$2:$B$5</c:f>
              <c:numCache>
                <c:formatCode>General</c:formatCode>
                <c:ptCount val="4"/>
                <c:pt idx="0">
                  <c:v>5</c:v>
                </c:pt>
                <c:pt idx="1">
                  <c:v>2</c:v>
                </c:pt>
                <c:pt idx="2">
                  <c:v>3</c:v>
                </c:pt>
                <c:pt idx="3">
                  <c:v>1.5</c:v>
                </c:pt>
              </c:numCache>
            </c:numRef>
          </c:val>
          <c:extLst>
            <c:ext xmlns:c15="http://schemas.microsoft.com/office/drawing/2012/chart" uri="{02D57815-91ED-43cb-92C2-25804820EDAC}">
              <c15:filteredSeriesTitle>
                <c15:tx>
                  <c:strRef>
                    <c:extLst>
                      <c:ext uri="{02D57815-91ED-43cb-92C2-25804820EDAC}">
                        <c15:formulaRef>
                          <c15:sqref>Sheet1!$B$1</c15:sqref>
                        </c15:formulaRef>
                      </c:ext>
                    </c:extLst>
                    <c:strCache>
                      <c:ptCount val="1"/>
                      <c:pt idx="0">
                        <c:v>Sales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>
                      <c:ext uri="{02D57815-91ED-43cb-92C2-25804820EDAC}">
                        <c15:formulaRef>
                          <c15:sqref>Sheet1!$A$2:$A$5</c15:sqref>
                        </c15:formulaRef>
                      </c:ext>
                    </c:extLst>
                    <c:strCache>
                      <c:ptCount val="4"/>
                      <c:pt idx="0">
                        <c:v>Research</c:v>
                      </c:pt>
                      <c:pt idx="1">
                        <c:v>Meet</c:v>
                      </c:pt>
                      <c:pt idx="2">
                        <c:v>Brief</c:v>
                      </c:pt>
                      <c:pt idx="3">
                        <c:v>Fixes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75"/>
      </c:doughnutChart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horzOverflow="overflow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</c:legendEntry>
      <c:legendEntry>
        <c:idx val="1"/>
        <c:txPr>
          <a:bodyPr rot="0" spcFirstLastPara="1" vertOverflow="ellipsis" horzOverflow="overflow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</c:legendEntry>
      <c:legendEntry>
        <c:idx val="2"/>
        <c:txPr>
          <a:bodyPr rot="0" spcFirstLastPara="1" vertOverflow="ellipsis" horzOverflow="overflow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</c:legendEntry>
      <c:legendEntry>
        <c:idx val="3"/>
        <c:txPr>
          <a:bodyPr rot="0" spcFirstLastPara="1" vertOverflow="ellipsis" horzOverflow="overflow" vert="horz" wrap="square" anchor="ctr" anchorCtr="1"/>
          <a:lstStyle/>
          <a:p>
            <a:pPr>
              <a:defRPr lang="zh-CN" sz="1800" b="0" i="0" u="none" strike="noStrike" kern="1200" baseline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defRPr>
            </a:pPr>
          </a:p>
        </c:txPr>
      </c:legendEntry>
      <c:layout>
        <c:manualLayout>
          <c:xMode val="edge"/>
          <c:yMode val="edge"/>
          <c:x val="0.874736789954125"/>
          <c:y val="0.629345207118618"/>
          <c:w val="0.0677020077028548"/>
          <c:h val="0.34768645503438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horzOverflow="overflow" vert="horz" wrap="square" anchor="ctr" anchorCtr="1"/>
        <a:lstStyle/>
        <a:p>
          <a:pPr>
            <a:defRPr lang="zh-CN" sz="1800" b="0" i="0" u="none" strike="noStrike" kern="1200" baseline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defRPr>
          </a:pPr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 sz="1800">
          <a:solidFill>
            <a:schemeClr val="bg1">
              <a:lumMod val="65000"/>
            </a:schemeClr>
          </a:solidFill>
          <a:latin typeface="Arial" panose="020B0604020202020204" pitchFamily="34" charset="0"/>
          <a:ea typeface="微软雅黑" panose="020B0503020204020204" pitchFamily="34" charset="-122"/>
          <a:sym typeface="Arial" panose="020B0604020202020204" pitchFamily="34" charset="0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1"/>
      <c:spPr>
        <a:noFill/>
        <a:ln>
          <a:noFill/>
        </a:ln>
        <a:effectLst/>
      </c:spPr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0500000000000001"/>
          <c:y val="0.00500000000000001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1C789F"/>
            </a:solidFill>
            <a:effectLst/>
          </c:spPr>
          <c:explosion val="0"/>
          <c:dPt>
            <c:idx val="0"/>
            <c:bubble3D val="0"/>
            <c:spPr>
              <a:solidFill>
                <a:schemeClr val="accent1"/>
              </a:solidFill>
              <a:ln w="38100" cap="flat" cmpd="sng" algn="ctr">
                <a:noFill/>
                <a:prstDash val="solid"/>
              </a:ln>
              <a:effectLst/>
            </c:spPr>
          </c:dPt>
          <c:dPt>
            <c:idx val="1"/>
            <c:bubble3D val="0"/>
            <c:spPr>
              <a:solidFill>
                <a:srgbClr val="91958B"/>
              </a:solidFill>
              <a:ln w="12700" cap="flat">
                <a:noFill/>
                <a:miter lim="400000"/>
              </a:ln>
              <a:effectLst/>
            </c:spPr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7</c:v>
                </c:pt>
                <c:pt idx="1">
                  <c:v>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1"/>
      <c:spPr>
        <a:noFill/>
        <a:ln>
          <a:noFill/>
        </a:ln>
        <a:effectLst/>
      </c:spPr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99047"/>
          <c:y val="0.0962225"/>
          <c:w val="0.900953"/>
          <c:h val="0.86090400000000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 w="12700" cap="flat">
              <a:noFill/>
              <a:miter lim="400000"/>
            </a:ln>
            <a:effectLst/>
          </c:spPr>
          <c:invertIfNegative val="0"/>
          <c:dLbls>
            <c:delete val="1"/>
          </c:dLbls>
          <c:cat>
            <c:strRef>
              <c:f>Sheet1!$B$1:$B$1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Sheet1!$B$2:$B$2</c:f>
              <c:numCache>
                <c:formatCode>General</c:formatCode>
                <c:ptCount val="1"/>
                <c:pt idx="0">
                  <c:v>4.3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2"/>
            </a:solidFill>
            <a:ln w="12700" cap="flat">
              <a:noFill/>
              <a:miter lim="400000"/>
            </a:ln>
            <a:effectLst/>
          </c:spPr>
          <c:invertIfNegative val="0"/>
          <c:dLbls>
            <c:delete val="1"/>
          </c:dLbls>
          <c:cat>
            <c:strRef>
              <c:f>Sheet1!$B$1:$B$1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Sheet1!$B$3:$B$3</c:f>
              <c:numCache>
                <c:formatCode>General</c:formatCode>
                <c:ptCount val="1"/>
                <c:pt idx="0">
                  <c:v>2.4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3"/>
            </a:solidFill>
            <a:ln w="12700" cap="flat">
              <a:noFill/>
              <a:miter lim="400000"/>
            </a:ln>
            <a:effectLst/>
          </c:spPr>
          <c:invertIfNegative val="0"/>
          <c:dLbls>
            <c:delete val="1"/>
          </c:dLbls>
          <c:cat>
            <c:strRef>
              <c:f>Sheet1!$B$1:$B$1</c:f>
              <c:strCache>
                <c:ptCount val="1"/>
                <c:pt idx="0">
                  <c:v>Category 1</c:v>
                </c:pt>
              </c:strCache>
            </c:strRef>
          </c:cat>
          <c:val>
            <c:numRef>
              <c:f>Sheet1!$B$4:$B$4</c:f>
              <c:numCache>
                <c:formatCode>General</c:formatCode>
                <c:ptCount val="1"/>
                <c:pt idx="0">
                  <c:v>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0"/>
        <c:overlap val="-72"/>
        <c:axId val="392356992"/>
        <c:axId val="393491200"/>
      </c:barChart>
      <c:catAx>
        <c:axId val="392356992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one"/>
        <c:spPr>
          <a:noFill/>
          <a:ln w="12700" cap="flat" cmpd="sng" algn="ctr">
            <a:noFill/>
            <a:prstDash val="solid"/>
            <a:miter lim="400000"/>
          </a:ln>
          <a:effectLst/>
        </c:spPr>
        <c:txPr>
          <a:bodyPr rot="0" spcFirstLastPara="0" vertOverflow="ellipsis" horzOverflow="overflow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</a:p>
        </c:txPr>
        <c:crossAx val="393491200"/>
        <c:crosses val="autoZero"/>
        <c:auto val="1"/>
        <c:lblAlgn val="ctr"/>
        <c:lblOffset val="100"/>
        <c:noMultiLvlLbl val="1"/>
      </c:catAx>
      <c:valAx>
        <c:axId val="393491200"/>
        <c:scaling>
          <c:orientation val="minMax"/>
        </c:scaling>
        <c:delete val="0"/>
        <c:axPos val="l"/>
        <c:numFmt formatCode="0.#" sourceLinked="0"/>
        <c:majorTickMark val="none"/>
        <c:minorTickMark val="none"/>
        <c:tickLblPos val="none"/>
        <c:spPr>
          <a:noFill/>
          <a:ln w="12700" cap="flat" cmpd="sng" algn="ctr">
            <a:noFill/>
            <a:prstDash val="solid"/>
            <a:miter lim="400000"/>
          </a:ln>
          <a:effectLst/>
        </c:spPr>
        <c:txPr>
          <a:bodyPr rot="0" spcFirstLastPara="0" vertOverflow="ellipsis" horzOverflow="overflow" vert="horz" wrap="square" anchor="ctr" anchorCtr="1"/>
          <a:lstStyle/>
          <a:p>
            <a:pPr>
              <a:defRPr lang="zh-CN" sz="1000" b="0" i="0" u="none" strike="noStrike" kern="1200" baseline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defRPr>
            </a:pPr>
          </a:p>
        </c:txPr>
        <c:crossAx val="392356992"/>
        <c:crosses val="autoZero"/>
        <c:crossBetween val="between"/>
        <c:majorUnit val="1.25"/>
        <c:minorUnit val="0.625000000000001"/>
      </c:valAx>
      <c:spPr>
        <a:noFill/>
        <a:ln w="12700" cap="flat">
          <a:noFill/>
          <a:miter lim="400000"/>
        </a:ln>
        <a:effectLst/>
      </c:spPr>
    </c:plotArea>
    <c:plotVisOnly val="1"/>
    <c:dispBlanksAs val="gap"/>
    <c:showDLblsOverMax val="1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1"/>
      <c:spPr>
        <a:noFill/>
        <a:ln>
          <a:noFill/>
        </a:ln>
        <a:effectLst/>
      </c:spPr>
      <c:tx>
        <c:rich>
          <a:bodyPr/>
          <a:lstStyle/>
          <a:p>
            <a:pPr>
              <a:defRPr/>
            </a:pPr>
          </a:p>
        </c:rich>
      </c:tx>
    </c:title>
    <c:autoTitleDeleted val="0"/>
    <c:plotArea>
      <c:layout>
        <c:manualLayout>
          <c:layoutTarget val="inner"/>
          <c:xMode val="edge"/>
          <c:yMode val="edge"/>
          <c:x val="0.00500000000000001"/>
          <c:y val="0.00500000000000001"/>
          <c:w val="1"/>
          <c:h val="1"/>
        </c:manualLayout>
      </c:layout>
      <c:pieChart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619405"/>
            </a:solidFill>
            <a:effectLst/>
          </c:spPr>
          <c:explosion val="0"/>
          <c:dPt>
            <c:idx val="0"/>
            <c:bubble3D val="0"/>
            <c:spPr>
              <a:solidFill>
                <a:schemeClr val="accent2"/>
              </a:solidFill>
              <a:ln w="38100" cap="flat" cmpd="sng" algn="ctr">
                <a:noFill/>
                <a:prstDash val="solid"/>
              </a:ln>
              <a:effectLst/>
            </c:spPr>
          </c:dPt>
          <c:dPt>
            <c:idx val="1"/>
            <c:bubble3D val="0"/>
            <c:spPr>
              <a:solidFill>
                <a:srgbClr val="91958B"/>
              </a:solidFill>
              <a:ln w="12700" cap="flat">
                <a:noFill/>
                <a:miter lim="400000"/>
              </a:ln>
              <a:effectLst/>
            </c:spPr>
          </c:dPt>
          <c:dLbls>
            <c:delete val="1"/>
          </c:dLbls>
          <c:cat>
            <c:strRef>
              <c:f>Sheet1!$B$1:$C$1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Sheet1!$B$2:$C$2</c:f>
              <c:numCache>
                <c:formatCode>General</c:formatCode>
                <c:ptCount val="2"/>
                <c:pt idx="0">
                  <c:v>5</c:v>
                </c:pt>
                <c:pt idx="1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12700" cap="flat">
          <a:noFill/>
          <a:miter lim="400000"/>
        </a:ln>
        <a:effectLst/>
      </c:spPr>
    </c:plotArea>
    <c:plotVisOnly val="1"/>
    <c:dispBlanksAs val="zero"/>
    <c:showDLblsOverMax val="1"/>
  </c:chart>
  <c:spPr>
    <a:noFill/>
    <a:ln>
      <a:noFill/>
    </a:ln>
    <a:effectLst/>
  </c:spPr>
  <c:txPr>
    <a:bodyPr rot="0" spcFirstLastPara="0" vertOverflow="ellipsis" horzOverflow="overflow" vert="horz" wrap="square" anchor="ctr" anchorCtr="1"/>
    <a:lstStyle/>
    <a:p>
      <a:pPr>
        <a:defRPr lang="zh-CN">
          <a:latin typeface="微软雅黑" panose="020B0503020204020204" pitchFamily="34" charset="-122"/>
          <a:ea typeface="微软雅黑" panose="020B0503020204020204" pitchFamily="34" charset="-122"/>
          <a:sym typeface="微软雅黑" panose="020B0503020204020204" pitchFamily="34" charset="-122"/>
        </a:defRPr>
      </a:pPr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2A5992-9D73-4015-9385-ABE035416B29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95A699-AB68-4A20-99FB-6F69DC266D4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49ABC0-61AB-43DD-A7D8-706CCBB0523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</a:ln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en-US" altLang="zh-CN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010D9D04-18AE-45C0-A7F3-FC3672AEEFB5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BA9555-B347-4E65-9B80-32C3F751CCB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5C38DD1-33AA-4996-977A-42B26A155BBE}" type="slidenum">
              <a:rPr lang="id-ID" smtClean="0">
                <a:solidFill>
                  <a:prstClr val="black"/>
                </a:solidFill>
              </a:rPr>
            </a:fld>
            <a:endParaRPr lang="id-ID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28D21-2707-4CA8-BBC0-E072FA1B7B82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r="8704"/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矩形 11"/>
          <p:cNvSpPr/>
          <p:nvPr userDrawn="1"/>
        </p:nvSpPr>
        <p:spPr>
          <a:xfrm>
            <a:off x="179512" y="195486"/>
            <a:ext cx="8784976" cy="475252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" y="0"/>
            <a:ext cx="9143499" cy="5143500"/>
          </a:xfrm>
          <a:prstGeom prst="rect">
            <a:avLst/>
          </a:prstGeom>
        </p:spPr>
      </p:pic>
      <p:grpSp>
        <p:nvGrpSpPr>
          <p:cNvPr id="2" name="组合 3"/>
          <p:cNvGrpSpPr/>
          <p:nvPr userDrawn="1"/>
        </p:nvGrpSpPr>
        <p:grpSpPr bwMode="auto">
          <a:xfrm flipH="1">
            <a:off x="-1" y="248018"/>
            <a:ext cx="1797166" cy="507206"/>
            <a:chOff x="2370576" y="533400"/>
            <a:chExt cx="2417494" cy="675969"/>
          </a:xfrm>
          <a:solidFill>
            <a:srgbClr val="EE1C39"/>
          </a:solidFill>
        </p:grpSpPr>
        <p:sp>
          <p:nvSpPr>
            <p:cNvPr id="3" name="矩形 2"/>
            <p:cNvSpPr/>
            <p:nvPr/>
          </p:nvSpPr>
          <p:spPr>
            <a:xfrm>
              <a:off x="2738030" y="533400"/>
              <a:ext cx="2050040" cy="67596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25">
                <a:cs typeface="+mn-ea"/>
                <a:sym typeface="+mn-lt"/>
              </a:endParaRPr>
            </a:p>
          </p:txBody>
        </p:sp>
        <p:sp>
          <p:nvSpPr>
            <p:cNvPr id="4" name="椭圆 3"/>
            <p:cNvSpPr/>
            <p:nvPr/>
          </p:nvSpPr>
          <p:spPr>
            <a:xfrm>
              <a:off x="2370576" y="533400"/>
              <a:ext cx="623734" cy="67596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1425">
                <a:cs typeface="+mn-ea"/>
                <a:sym typeface="+mn-lt"/>
              </a:endParaRPr>
            </a:p>
          </p:txBody>
        </p:sp>
      </p:grpSp>
      <p:sp>
        <p:nvSpPr>
          <p:cNvPr id="6" name="文本框 12"/>
          <p:cNvSpPr txBox="1">
            <a:spLocks noChangeArrowheads="1"/>
          </p:cNvSpPr>
          <p:nvPr userDrawn="1"/>
        </p:nvSpPr>
        <p:spPr bwMode="auto">
          <a:xfrm>
            <a:off x="-1" y="370296"/>
            <a:ext cx="1796090" cy="486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Open Sans" panose="020B0606030504020204" pitchFamily="34" charset="0"/>
                <a:ea typeface="冬青黑体简体中文 W3" charset="-122"/>
              </a:defRPr>
            </a:lvl9pPr>
          </a:lstStyle>
          <a:p>
            <a:r>
              <a:rPr lang="zh-CN" altLang="en-US" sz="128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</a:t>
            </a:r>
            <a:endParaRPr lang="zh-CN" altLang="en-US" sz="128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conic lis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 userDrawn="1"/>
        </p:nvSpPr>
        <p:spPr>
          <a:xfrm>
            <a:off x="483132" y="1229006"/>
            <a:ext cx="2272768" cy="587216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39" hasCustomPrompt="1"/>
          </p:nvPr>
        </p:nvSpPr>
        <p:spPr>
          <a:xfrm>
            <a:off x="826036" y="1263297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32" name="Text Placeholder 7"/>
          <p:cNvSpPr>
            <a:spLocks noGrp="1"/>
          </p:cNvSpPr>
          <p:nvPr>
            <p:ph type="body" sz="quarter" idx="55" hasCustomPrompt="1"/>
          </p:nvPr>
        </p:nvSpPr>
        <p:spPr>
          <a:xfrm>
            <a:off x="1438806" y="1370932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38" name="Text Placeholder 7"/>
          <p:cNvSpPr>
            <a:spLocks noGrp="1"/>
          </p:cNvSpPr>
          <p:nvPr>
            <p:ph type="body" sz="quarter" idx="19" hasCustomPrompt="1"/>
          </p:nvPr>
        </p:nvSpPr>
        <p:spPr>
          <a:xfrm>
            <a:off x="452438" y="1941704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39" name="Text Placeholder 2"/>
          <p:cNvSpPr>
            <a:spLocks noGrp="1"/>
          </p:cNvSpPr>
          <p:nvPr>
            <p:ph type="body" sz="quarter" idx="16" hasCustomPrompt="1"/>
          </p:nvPr>
        </p:nvSpPr>
        <p:spPr>
          <a:xfrm>
            <a:off x="452442" y="2234962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65" name="Rounded Rectangle 64"/>
          <p:cNvSpPr/>
          <p:nvPr userDrawn="1"/>
        </p:nvSpPr>
        <p:spPr>
          <a:xfrm>
            <a:off x="3411539" y="1229006"/>
            <a:ext cx="2303462" cy="587216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66" name="Text Placeholder 7"/>
          <p:cNvSpPr>
            <a:spLocks noGrp="1"/>
          </p:cNvSpPr>
          <p:nvPr>
            <p:ph type="body" sz="quarter" idx="40" hasCustomPrompt="1"/>
          </p:nvPr>
        </p:nvSpPr>
        <p:spPr>
          <a:xfrm>
            <a:off x="3785135" y="1263297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69" name="Text Placeholder 7"/>
          <p:cNvSpPr>
            <a:spLocks noGrp="1"/>
          </p:cNvSpPr>
          <p:nvPr>
            <p:ph type="body" sz="quarter" idx="56" hasCustomPrompt="1"/>
          </p:nvPr>
        </p:nvSpPr>
        <p:spPr>
          <a:xfrm>
            <a:off x="4364040" y="1370932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71" name="Text Placeholder 7"/>
          <p:cNvSpPr>
            <a:spLocks noGrp="1"/>
          </p:cNvSpPr>
          <p:nvPr>
            <p:ph type="body" sz="quarter" idx="41" hasCustomPrompt="1"/>
          </p:nvPr>
        </p:nvSpPr>
        <p:spPr>
          <a:xfrm>
            <a:off x="3411539" y="1941704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92" name="Text Placeholder 2"/>
          <p:cNvSpPr>
            <a:spLocks noGrp="1"/>
          </p:cNvSpPr>
          <p:nvPr>
            <p:ph type="body" sz="quarter" idx="42" hasCustomPrompt="1"/>
          </p:nvPr>
        </p:nvSpPr>
        <p:spPr>
          <a:xfrm>
            <a:off x="3411541" y="2234962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110" name="Rounded Rectangle 109"/>
          <p:cNvSpPr/>
          <p:nvPr userDrawn="1"/>
        </p:nvSpPr>
        <p:spPr>
          <a:xfrm>
            <a:off x="6378577" y="1229006"/>
            <a:ext cx="2303462" cy="587216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11" name="Text Placeholder 7"/>
          <p:cNvSpPr>
            <a:spLocks noGrp="1"/>
          </p:cNvSpPr>
          <p:nvPr>
            <p:ph type="body" sz="quarter" idx="43" hasCustomPrompt="1"/>
          </p:nvPr>
        </p:nvSpPr>
        <p:spPr>
          <a:xfrm>
            <a:off x="6752173" y="1263297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12" name="Text Placeholder 7"/>
          <p:cNvSpPr>
            <a:spLocks noGrp="1"/>
          </p:cNvSpPr>
          <p:nvPr>
            <p:ph type="body" sz="quarter" idx="57" hasCustomPrompt="1"/>
          </p:nvPr>
        </p:nvSpPr>
        <p:spPr>
          <a:xfrm>
            <a:off x="7314145" y="1370932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113" name="Text Placeholder 7"/>
          <p:cNvSpPr>
            <a:spLocks noGrp="1"/>
          </p:cNvSpPr>
          <p:nvPr>
            <p:ph type="body" sz="quarter" idx="44" hasCustomPrompt="1"/>
          </p:nvPr>
        </p:nvSpPr>
        <p:spPr>
          <a:xfrm>
            <a:off x="6378577" y="1941704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14" name="Text Placeholder 2"/>
          <p:cNvSpPr>
            <a:spLocks noGrp="1"/>
          </p:cNvSpPr>
          <p:nvPr>
            <p:ph type="body" sz="quarter" idx="45" hasCustomPrompt="1"/>
          </p:nvPr>
        </p:nvSpPr>
        <p:spPr>
          <a:xfrm>
            <a:off x="6378579" y="2234962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130" name="Rounded Rectangle 129"/>
          <p:cNvSpPr/>
          <p:nvPr userDrawn="1"/>
        </p:nvSpPr>
        <p:spPr>
          <a:xfrm>
            <a:off x="483135" y="3050184"/>
            <a:ext cx="2272767" cy="587216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31" name="Text Placeholder 7"/>
          <p:cNvSpPr>
            <a:spLocks noGrp="1"/>
          </p:cNvSpPr>
          <p:nvPr>
            <p:ph type="body" sz="quarter" idx="46" hasCustomPrompt="1"/>
          </p:nvPr>
        </p:nvSpPr>
        <p:spPr>
          <a:xfrm>
            <a:off x="826036" y="3084475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36" name="Text Placeholder 7"/>
          <p:cNvSpPr>
            <a:spLocks noGrp="1"/>
          </p:cNvSpPr>
          <p:nvPr>
            <p:ph type="body" sz="quarter" idx="58" hasCustomPrompt="1"/>
          </p:nvPr>
        </p:nvSpPr>
        <p:spPr>
          <a:xfrm>
            <a:off x="1438806" y="3191153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139" name="Text Placeholder 7"/>
          <p:cNvSpPr>
            <a:spLocks noGrp="1"/>
          </p:cNvSpPr>
          <p:nvPr>
            <p:ph type="body" sz="quarter" idx="47" hasCustomPrompt="1"/>
          </p:nvPr>
        </p:nvSpPr>
        <p:spPr>
          <a:xfrm>
            <a:off x="452438" y="3762881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40" name="Text Placeholder 2"/>
          <p:cNvSpPr>
            <a:spLocks noGrp="1"/>
          </p:cNvSpPr>
          <p:nvPr>
            <p:ph type="body" sz="quarter" idx="48" hasCustomPrompt="1"/>
          </p:nvPr>
        </p:nvSpPr>
        <p:spPr>
          <a:xfrm>
            <a:off x="452442" y="4071379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145" name="Rounded Rectangle 144"/>
          <p:cNvSpPr/>
          <p:nvPr userDrawn="1"/>
        </p:nvSpPr>
        <p:spPr>
          <a:xfrm>
            <a:off x="3411540" y="3050184"/>
            <a:ext cx="2303460" cy="587216"/>
          </a:xfrm>
          <a:prstGeom prst="roundRect">
            <a:avLst>
              <a:gd name="adj" fmla="val 50000"/>
            </a:avLst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46" name="Text Placeholder 7"/>
          <p:cNvSpPr>
            <a:spLocks noGrp="1"/>
          </p:cNvSpPr>
          <p:nvPr>
            <p:ph type="body" sz="quarter" idx="49" hasCustomPrompt="1"/>
          </p:nvPr>
        </p:nvSpPr>
        <p:spPr>
          <a:xfrm>
            <a:off x="3785135" y="3084475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49" name="Text Placeholder 7"/>
          <p:cNvSpPr>
            <a:spLocks noGrp="1"/>
          </p:cNvSpPr>
          <p:nvPr>
            <p:ph type="body" sz="quarter" idx="59" hasCustomPrompt="1"/>
          </p:nvPr>
        </p:nvSpPr>
        <p:spPr>
          <a:xfrm>
            <a:off x="4364040" y="3191153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151" name="Text Placeholder 7"/>
          <p:cNvSpPr>
            <a:spLocks noGrp="1"/>
          </p:cNvSpPr>
          <p:nvPr>
            <p:ph type="body" sz="quarter" idx="50" hasCustomPrompt="1"/>
          </p:nvPr>
        </p:nvSpPr>
        <p:spPr>
          <a:xfrm>
            <a:off x="3411539" y="3762881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2" name="Text Placeholder 2"/>
          <p:cNvSpPr>
            <a:spLocks noGrp="1"/>
          </p:cNvSpPr>
          <p:nvPr>
            <p:ph type="body" sz="quarter" idx="51" hasCustomPrompt="1"/>
          </p:nvPr>
        </p:nvSpPr>
        <p:spPr>
          <a:xfrm>
            <a:off x="3411541" y="4071379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  <p:sp>
        <p:nvSpPr>
          <p:cNvPr id="155" name="Rounded Rectangle 154"/>
          <p:cNvSpPr/>
          <p:nvPr userDrawn="1"/>
        </p:nvSpPr>
        <p:spPr>
          <a:xfrm>
            <a:off x="6378578" y="3050184"/>
            <a:ext cx="2303460" cy="587216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80"/>
          </a:p>
        </p:txBody>
      </p:sp>
      <p:sp>
        <p:nvSpPr>
          <p:cNvPr id="156" name="Text Placeholder 7"/>
          <p:cNvSpPr>
            <a:spLocks noGrp="1"/>
          </p:cNvSpPr>
          <p:nvPr>
            <p:ph type="body" sz="quarter" idx="52" hasCustomPrompt="1"/>
          </p:nvPr>
        </p:nvSpPr>
        <p:spPr>
          <a:xfrm>
            <a:off x="6752173" y="3084475"/>
            <a:ext cx="528106" cy="505889"/>
          </a:xfrm>
          <a:prstGeom prst="rect">
            <a:avLst/>
          </a:prstGeom>
        </p:spPr>
        <p:txBody>
          <a:bodyPr vert="horz" lIns="0" tIns="103884" rIns="0" bIns="10388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>
                <a:solidFill>
                  <a:schemeClr val="bg1"/>
                </a:solidFill>
                <a:latin typeface="FontAwesome"/>
                <a:cs typeface="FontAwesome"/>
              </a:defRPr>
            </a:lvl1pPr>
          </a:lstStyle>
          <a:p>
            <a:pPr lvl="0"/>
            <a:r>
              <a:rPr lang="es-ES_tradnl" dirty="0" err="1"/>
              <a:t>icon</a:t>
            </a:r>
            <a:endParaRPr lang="es-ES_tradnl" dirty="0"/>
          </a:p>
        </p:txBody>
      </p:sp>
      <p:sp>
        <p:nvSpPr>
          <p:cNvPr id="157" name="Text Placeholder 7"/>
          <p:cNvSpPr>
            <a:spLocks noGrp="1"/>
          </p:cNvSpPr>
          <p:nvPr>
            <p:ph type="body" sz="quarter" idx="60" hasCustomPrompt="1"/>
          </p:nvPr>
        </p:nvSpPr>
        <p:spPr>
          <a:xfrm>
            <a:off x="7314145" y="3191153"/>
            <a:ext cx="1185860" cy="323835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250" b="1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/>
              <a:t>80%</a:t>
            </a:r>
            <a:endParaRPr lang="es-ES_tradnl" dirty="0"/>
          </a:p>
        </p:txBody>
      </p:sp>
      <p:sp>
        <p:nvSpPr>
          <p:cNvPr id="158" name="Text Placeholder 7"/>
          <p:cNvSpPr>
            <a:spLocks noGrp="1"/>
          </p:cNvSpPr>
          <p:nvPr>
            <p:ph type="body" sz="quarter" idx="53" hasCustomPrompt="1"/>
          </p:nvPr>
        </p:nvSpPr>
        <p:spPr>
          <a:xfrm>
            <a:off x="6378577" y="3762881"/>
            <a:ext cx="2303462" cy="171338"/>
          </a:xfrm>
          <a:prstGeom prst="rect">
            <a:avLst/>
          </a:prstGeom>
        </p:spPr>
        <p:txBody>
          <a:bodyPr vert="horz" lIns="0" tIns="40504" rIns="0" bIns="40504"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20" b="0">
                <a:solidFill>
                  <a:schemeClr val="bg1"/>
                </a:solidFill>
                <a:latin typeface="Lato Light"/>
                <a:cs typeface="Lato Light"/>
              </a:defRPr>
            </a:lvl1pPr>
          </a:lstStyle>
          <a:p>
            <a:pPr lvl="0"/>
            <a:r>
              <a:rPr lang="es-ES_tradnl" dirty="0" err="1"/>
              <a:t>Subtitle</a:t>
            </a:r>
            <a:r>
              <a:rPr lang="es-ES_tradnl" dirty="0"/>
              <a:t> </a:t>
            </a:r>
            <a:r>
              <a:rPr lang="es-ES_tradnl" dirty="0" err="1"/>
              <a:t>Example</a:t>
            </a:r>
            <a:endParaRPr lang="es-ES_tradnl" dirty="0"/>
          </a:p>
        </p:txBody>
      </p:sp>
      <p:sp>
        <p:nvSpPr>
          <p:cNvPr id="159" name="Text Placeholder 2"/>
          <p:cNvSpPr>
            <a:spLocks noGrp="1"/>
          </p:cNvSpPr>
          <p:nvPr>
            <p:ph type="body" sz="quarter" idx="54" hasCustomPrompt="1"/>
          </p:nvPr>
        </p:nvSpPr>
        <p:spPr>
          <a:xfrm>
            <a:off x="6378579" y="4071379"/>
            <a:ext cx="2303461" cy="584979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ctr">
              <a:lnSpc>
                <a:spcPct val="130000"/>
              </a:lnSpc>
              <a:buNone/>
              <a:defRPr sz="81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cs typeface="Lato Regular"/>
              </a:defRPr>
            </a:lvl1pPr>
          </a:lstStyle>
          <a:p>
            <a:pPr lvl="0"/>
            <a:r>
              <a:rPr lang="en-US" dirty="0" err="1"/>
              <a:t>Lorem</a:t>
            </a:r>
            <a:r>
              <a:rPr lang="en-US" dirty="0"/>
              <a:t> </a:t>
            </a:r>
            <a:r>
              <a:rPr lang="en-US" dirty="0" err="1"/>
              <a:t>ipsum</a:t>
            </a:r>
            <a:r>
              <a:rPr lang="en-US" dirty="0"/>
              <a:t>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. </a:t>
            </a:r>
            <a:r>
              <a:rPr lang="en-US" dirty="0" err="1"/>
              <a:t>Fusce</a:t>
            </a:r>
            <a:r>
              <a:rPr lang="en-US" dirty="0"/>
              <a:t> </a:t>
            </a:r>
            <a:r>
              <a:rPr lang="en-US" dirty="0" err="1"/>
              <a:t>diam</a:t>
            </a:r>
            <a:r>
              <a:rPr lang="en-US" dirty="0"/>
              <a:t> </a:t>
            </a:r>
            <a:r>
              <a:rPr lang="en-US" dirty="0" err="1"/>
              <a:t>tortor</a:t>
            </a:r>
            <a:r>
              <a:rPr lang="en-US" dirty="0"/>
              <a:t>, </a:t>
            </a:r>
            <a:r>
              <a:rPr lang="en-US" dirty="0" err="1"/>
              <a:t>mattis</a:t>
            </a:r>
            <a:r>
              <a:rPr lang="en-US" dirty="0"/>
              <a:t>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dapibus</a:t>
            </a:r>
            <a:r>
              <a:rPr lang="en-US" dirty="0"/>
              <a:t> vitae, </a:t>
            </a:r>
            <a:r>
              <a:rPr lang="en-US" dirty="0" err="1"/>
              <a:t>euismod</a:t>
            </a:r>
            <a:r>
              <a:rPr lang="en-US" dirty="0"/>
              <a:t>  </a:t>
            </a:r>
            <a:r>
              <a:rPr lang="en-US" dirty="0" err="1"/>
              <a:t>purusaece</a:t>
            </a:r>
            <a:r>
              <a:rPr lang="en-US" dirty="0"/>
              <a:t>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2000">
        <p:fade/>
      </p:transition>
    </mc:Choice>
    <mc:Fallback>
      <p:transition spd="med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4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4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4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300" fill="hold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300"/>
                                        <p:tgtEl>
                                          <p:spTgt spid="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400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00" fill="hold"/>
                                        <p:tgtEl>
                                          <p:spTgt spid="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4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500"/>
                            </p:stCondLst>
                            <p:childTnLst>
                              <p:par>
                                <p:cTn id="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300"/>
                                        <p:tgtEl>
                                          <p:spTgt spid="1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400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400" fill="hold"/>
                                        <p:tgtEl>
                                          <p:spTgt spid="1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4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4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500"/>
                            </p:stCondLst>
                            <p:childTnLst>
                              <p:par>
                                <p:cTn id="8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3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300" fill="hold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300"/>
                                        <p:tgtEl>
                                          <p:spTgt spid="1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400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4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400" fill="hold"/>
                                        <p:tgtEl>
                                          <p:spTgt spid="1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1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4000"/>
                            </p:stCondLst>
                            <p:childTnLst>
                              <p:par>
                                <p:cTn id="10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4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4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4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4500"/>
                            </p:stCondLst>
                            <p:childTnLst>
                              <p:par>
                                <p:cTn id="1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3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00" fill="hold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300"/>
                                        <p:tgtEl>
                                          <p:spTgt spid="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400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4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400" fill="hold"/>
                                        <p:tgtEl>
                                          <p:spTgt spid="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1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5000"/>
                            </p:stCondLst>
                            <p:childTnLst>
                              <p:par>
                                <p:cTn id="13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400" fill="hold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400"/>
                                        <p:tgtEl>
                                          <p:spTgt spid="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5500"/>
                            </p:stCondLst>
                            <p:childTnLst>
                              <p:par>
                                <p:cTn id="13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8" dur="3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300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0" dur="3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400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4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400" fill="hold"/>
                                        <p:tgtEl>
                                          <p:spTgt spid="1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8" dur="500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9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1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10" presetClass="entr" presetSubtype="0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1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3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3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3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animBg="1"/>
      <p:bldP spid="6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6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6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6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6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7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7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9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0" grpId="0" animBg="1"/>
      <p:bldP spid="11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1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1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1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12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12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12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3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3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1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1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1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1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1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0" grpId="0" animBg="1"/>
      <p:bldP spid="131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3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3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36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36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36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36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3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3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39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3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3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4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4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5" grpId="0" animBg="1"/>
      <p:bldP spid="14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4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4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4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49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49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49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49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1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1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1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5" grpId="0" animBg="1"/>
      <p:bldP spid="156" grpId="0" build="p">
        <p:tmplLst>
          <p:tmpl lvl="1">
            <p:tnLst>
              <p:par>
                <p:cTn presetID="53" presetClass="entr" presetSubtype="16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300" fill="hold"/>
                        <p:tgtEl>
                          <p:spTgt spid="1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300" fill="hold"/>
                        <p:tgtEl>
                          <p:spTgt spid="1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300"/>
                        <p:tgtEl>
                          <p:spTgt spid="1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157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400"/>
                        <p:tgtEl>
                          <p:spTgt spid="157"/>
                        </p:tgtEl>
                      </p:cBhvr>
                    </p:animEffect>
                    <p:anim calcmode="lin" valueType="num">
                      <p:cBhvr>
                        <p:cTn dur="400" fill="hold"/>
                        <p:tgtEl>
                          <p:spTgt spid="157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400" fill="hold"/>
                        <p:tgtEl>
                          <p:spTgt spid="157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8" grpId="0" build="p">
        <p:tmplLst>
          <p:tmpl lvl="1">
            <p:tnLst>
              <p:par>
                <p:cTn presetID="42" presetClass="entr" presetSubtype="0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8"/>
                        </p:tgtEl>
                      </p:cBhvr>
                    </p:animEffect>
                    <p:anim calcmode="lin" valueType="num">
                      <p:cBhvr>
                        <p:cTn dur="500" fill="hold"/>
                        <p:tgtEl>
                          <p:spTgt spid="158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158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+.1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15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8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1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15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8B04BA93-52C8-48D1-AFCC-D916E1C5D690}" type="datetime1">
              <a:rPr lang="zh-CN" altLang="en-US"/>
            </a:fld>
            <a:endParaRPr lang="zh-CN" altLang="en-US" sz="1420" dirty="0">
              <a:solidFill>
                <a:schemeClr val="tx1"/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zh-CN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28A834C-A173-490B-9B01-7995B236AE02}" type="slidenum">
              <a:rPr lang="zh-CN" altLang="en-US"/>
            </a:fld>
            <a:endParaRPr lang="zh-CN" altLang="en-US" sz="142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 advClick="0" advTm="0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B618-3004-49F5-BD56-B4A0C0CD265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DA58E-532F-41E9-A14C-57F0126E1521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Click="0" advTm="0">
        <p:fade/>
      </p:transition>
    </mc:Choice>
    <mc:Fallback>
      <p:transition spd="med" advClick="0" advTm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25B2B0-692A-46A2-956F-D87A1A3CFB5B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E584FB-8213-408C-973A-0BFE315A5B2C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 advTm="0">
        <p:fade/>
      </p:transition>
    </mc:Choice>
    <mc:Fallback>
      <p:transition spd="med" advTm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8186-057B-4C07-9498-7E532EDAF0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AC42-A521-4D5E-92BE-1A16F8ACC2A7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1"/>
            <a:ext cx="9144000" cy="55626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6" name="组合 9"/>
          <p:cNvGrpSpPr/>
          <p:nvPr userDrawn="1"/>
        </p:nvGrpSpPr>
        <p:grpSpPr bwMode="auto">
          <a:xfrm>
            <a:off x="7905749" y="-11906"/>
            <a:ext cx="1219200" cy="508067"/>
            <a:chOff x="5797942" y="-301201"/>
            <a:chExt cx="3396247" cy="1408387"/>
          </a:xfrm>
        </p:grpSpPr>
        <p:grpSp>
          <p:nvGrpSpPr>
            <p:cNvPr id="7" name="组合 6"/>
            <p:cNvGrpSpPr/>
            <p:nvPr/>
          </p:nvGrpSpPr>
          <p:grpSpPr>
            <a:xfrm flipH="1">
              <a:off x="5797942" y="-20872"/>
              <a:ext cx="3396247" cy="1128058"/>
              <a:chOff x="0" y="-2417"/>
              <a:chExt cx="3257548" cy="1081989"/>
            </a:xfrm>
            <a:solidFill>
              <a:sysClr val="window" lastClr="FFFFFF">
                <a:lumMod val="85000"/>
                <a:alpha val="75000"/>
              </a:sysClr>
            </a:solidFill>
          </p:grpSpPr>
          <p:grpSp>
            <p:nvGrpSpPr>
              <p:cNvPr id="20" name="组合 19"/>
              <p:cNvGrpSpPr/>
              <p:nvPr/>
            </p:nvGrpSpPr>
            <p:grpSpPr>
              <a:xfrm>
                <a:off x="0" y="-2417"/>
                <a:ext cx="3257548" cy="542240"/>
                <a:chOff x="0" y="-2417"/>
                <a:chExt cx="3257548" cy="542240"/>
              </a:xfrm>
              <a:grpFill/>
            </p:grpSpPr>
            <p:sp>
              <p:nvSpPr>
                <p:cNvPr id="26" name="等腰三角形 25"/>
                <p:cNvSpPr/>
                <p:nvPr/>
              </p:nvSpPr>
              <p:spPr>
                <a:xfrm rot="5400000">
                  <a:off x="-37229" y="37229"/>
                  <a:ext cx="539822" cy="465364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5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" name="等腰三角形 26"/>
                <p:cNvSpPr/>
                <p:nvPr/>
              </p:nvSpPr>
              <p:spPr>
                <a:xfrm rot="5400000">
                  <a:off x="428135" y="37229"/>
                  <a:ext cx="539822" cy="465365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4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" name="等腰三角形 27"/>
                <p:cNvSpPr/>
                <p:nvPr/>
              </p:nvSpPr>
              <p:spPr>
                <a:xfrm rot="5400000">
                  <a:off x="893498" y="37229"/>
                  <a:ext cx="539822" cy="465365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5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" name="等腰三角形 28"/>
                <p:cNvSpPr/>
                <p:nvPr/>
              </p:nvSpPr>
              <p:spPr>
                <a:xfrm rot="5400000">
                  <a:off x="1358863" y="37229"/>
                  <a:ext cx="539822" cy="465364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2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" name="等腰三角形 29"/>
                <p:cNvSpPr/>
                <p:nvPr/>
              </p:nvSpPr>
              <p:spPr>
                <a:xfrm rot="5400000">
                  <a:off x="2754955" y="37229"/>
                  <a:ext cx="539822" cy="465364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2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" name="等腰三角形 30"/>
                <p:cNvSpPr/>
                <p:nvPr/>
              </p:nvSpPr>
              <p:spPr>
                <a:xfrm rot="5400000">
                  <a:off x="1824228" y="34811"/>
                  <a:ext cx="539822" cy="465365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4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539750"/>
                <a:ext cx="2326820" cy="539822"/>
                <a:chOff x="0" y="0"/>
                <a:chExt cx="2326820" cy="539822"/>
              </a:xfrm>
              <a:grpFill/>
            </p:grpSpPr>
            <p:sp>
              <p:nvSpPr>
                <p:cNvPr id="22" name="等腰三角形 21"/>
                <p:cNvSpPr/>
                <p:nvPr/>
              </p:nvSpPr>
              <p:spPr>
                <a:xfrm rot="5400000">
                  <a:off x="-37229" y="37229"/>
                  <a:ext cx="539822" cy="465364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4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" name="等腰三角形 22"/>
                <p:cNvSpPr/>
                <p:nvPr/>
              </p:nvSpPr>
              <p:spPr>
                <a:xfrm rot="5400000">
                  <a:off x="428135" y="37229"/>
                  <a:ext cx="539822" cy="465364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4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" name="等腰三角形 23"/>
                <p:cNvSpPr/>
                <p:nvPr/>
              </p:nvSpPr>
              <p:spPr>
                <a:xfrm rot="5400000">
                  <a:off x="1358863" y="37229"/>
                  <a:ext cx="539822" cy="465364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4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" name="等腰三角形 24"/>
                <p:cNvSpPr/>
                <p:nvPr/>
              </p:nvSpPr>
              <p:spPr>
                <a:xfrm rot="5400000">
                  <a:off x="1824227" y="37229"/>
                  <a:ext cx="539822" cy="465364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4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sp>
          <p:nvSpPr>
            <p:cNvPr id="8" name="等腰三角形 7"/>
            <p:cNvSpPr/>
            <p:nvPr/>
          </p:nvSpPr>
          <p:spPr>
            <a:xfrm rot="5400000">
              <a:off x="6244415" y="-263141"/>
              <a:ext cx="562907" cy="486788"/>
            </a:xfrm>
            <a:prstGeom prst="triangle">
              <a:avLst/>
            </a:prstGeom>
            <a:solidFill>
              <a:sysClr val="window" lastClr="FFFFFF">
                <a:lumMod val="85000"/>
                <a:alpha val="3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6730078" y="-262015"/>
              <a:ext cx="562907" cy="484535"/>
            </a:xfrm>
            <a:prstGeom prst="triangle">
              <a:avLst/>
            </a:prstGeom>
            <a:solidFill>
              <a:sysClr val="window" lastClr="FFFFFF">
                <a:lumMod val="85000"/>
                <a:alpha val="2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7214611" y="-262014"/>
              <a:ext cx="562907" cy="484534"/>
            </a:xfrm>
            <a:prstGeom prst="triangle">
              <a:avLst/>
            </a:prstGeom>
            <a:solidFill>
              <a:sysClr val="window" lastClr="FFFFFF">
                <a:lumMod val="85000"/>
                <a:alpha val="4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5400000">
              <a:off x="8184807" y="-263141"/>
              <a:ext cx="562907" cy="486788"/>
            </a:xfrm>
            <a:prstGeom prst="triangle">
              <a:avLst/>
            </a:prstGeom>
            <a:solidFill>
              <a:sysClr val="window" lastClr="FFFFFF">
                <a:lumMod val="85000"/>
                <a:alpha val="2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6244417" y="299765"/>
              <a:ext cx="562906" cy="486788"/>
            </a:xfrm>
            <a:prstGeom prst="triangle">
              <a:avLst/>
            </a:prstGeom>
            <a:solidFill>
              <a:sysClr val="window" lastClr="FFFFFF">
                <a:lumMod val="85000"/>
                <a:alpha val="3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5400000">
              <a:off x="6730079" y="300891"/>
              <a:ext cx="562906" cy="484535"/>
            </a:xfrm>
            <a:prstGeom prst="triangle">
              <a:avLst/>
            </a:prstGeom>
            <a:solidFill>
              <a:sysClr val="window" lastClr="FFFFFF">
                <a:lumMod val="85000"/>
                <a:alpha val="2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7699148" y="300891"/>
              <a:ext cx="562906" cy="484535"/>
            </a:xfrm>
            <a:prstGeom prst="triangle">
              <a:avLst/>
            </a:prstGeom>
            <a:solidFill>
              <a:sysClr val="window" lastClr="FFFFFF">
                <a:lumMod val="85000"/>
                <a:alpha val="3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5400000">
              <a:off x="8670469" y="300892"/>
              <a:ext cx="562906" cy="484534"/>
            </a:xfrm>
            <a:prstGeom prst="triangle">
              <a:avLst/>
            </a:prstGeom>
            <a:solidFill>
              <a:sysClr val="window" lastClr="FFFFFF">
                <a:lumMod val="85000"/>
                <a:alpha val="22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任意多边形 19"/>
            <p:cNvSpPr/>
            <p:nvPr/>
          </p:nvSpPr>
          <p:spPr>
            <a:xfrm rot="5400000">
              <a:off x="7835909" y="727035"/>
              <a:ext cx="273604" cy="468759"/>
            </a:xfrm>
            <a:custGeom>
              <a:avLst/>
              <a:gdLst>
                <a:gd name="connsiteX0" fmla="*/ 0 w 271879"/>
                <a:gd name="connsiteY0" fmla="*/ 468755 h 468755"/>
                <a:gd name="connsiteX1" fmla="*/ 271879 w 271879"/>
                <a:gd name="connsiteY1" fmla="*/ 0 h 468755"/>
                <a:gd name="connsiteX2" fmla="*/ 271879 w 271879"/>
                <a:gd name="connsiteY2" fmla="*/ 468755 h 46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879" h="468755">
                  <a:moveTo>
                    <a:pt x="0" y="468755"/>
                  </a:moveTo>
                  <a:lnTo>
                    <a:pt x="271879" y="0"/>
                  </a:lnTo>
                  <a:lnTo>
                    <a:pt x="271879" y="468755"/>
                  </a:lnTo>
                  <a:close/>
                </a:path>
              </a:pathLst>
            </a:custGeom>
            <a:solidFill>
              <a:sysClr val="window" lastClr="FFFFFF">
                <a:lumMod val="85000"/>
                <a:alpha val="3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任意多边形 20"/>
            <p:cNvSpPr/>
            <p:nvPr/>
          </p:nvSpPr>
          <p:spPr>
            <a:xfrm rot="5400000" flipH="1" flipV="1">
              <a:off x="7852807" y="-390929"/>
              <a:ext cx="271362" cy="468759"/>
            </a:xfrm>
            <a:custGeom>
              <a:avLst/>
              <a:gdLst>
                <a:gd name="connsiteX0" fmla="*/ 0 w 271879"/>
                <a:gd name="connsiteY0" fmla="*/ 468755 h 468755"/>
                <a:gd name="connsiteX1" fmla="*/ 271879 w 271879"/>
                <a:gd name="connsiteY1" fmla="*/ 0 h 468755"/>
                <a:gd name="connsiteX2" fmla="*/ 271879 w 271879"/>
                <a:gd name="connsiteY2" fmla="*/ 468755 h 46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879" h="468755">
                  <a:moveTo>
                    <a:pt x="0" y="468755"/>
                  </a:moveTo>
                  <a:lnTo>
                    <a:pt x="271879" y="0"/>
                  </a:lnTo>
                  <a:lnTo>
                    <a:pt x="271879" y="468755"/>
                  </a:lnTo>
                  <a:close/>
                </a:path>
              </a:pathLst>
            </a:custGeom>
            <a:solidFill>
              <a:sysClr val="window" lastClr="FFFFFF">
                <a:lumMod val="85000"/>
                <a:alpha val="3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任意多边形 21"/>
            <p:cNvSpPr/>
            <p:nvPr/>
          </p:nvSpPr>
          <p:spPr>
            <a:xfrm rot="5400000" flipH="1" flipV="1">
              <a:off x="7368272" y="-390929"/>
              <a:ext cx="271362" cy="468759"/>
            </a:xfrm>
            <a:custGeom>
              <a:avLst/>
              <a:gdLst>
                <a:gd name="connsiteX0" fmla="*/ 0 w 271879"/>
                <a:gd name="connsiteY0" fmla="*/ 468755 h 468755"/>
                <a:gd name="connsiteX1" fmla="*/ 271879 w 271879"/>
                <a:gd name="connsiteY1" fmla="*/ 0 h 468755"/>
                <a:gd name="connsiteX2" fmla="*/ 271879 w 271879"/>
                <a:gd name="connsiteY2" fmla="*/ 468755 h 46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879" h="468755">
                  <a:moveTo>
                    <a:pt x="0" y="468755"/>
                  </a:moveTo>
                  <a:lnTo>
                    <a:pt x="271879" y="0"/>
                  </a:lnTo>
                  <a:lnTo>
                    <a:pt x="271879" y="468755"/>
                  </a:lnTo>
                  <a:close/>
                </a:path>
              </a:pathLst>
            </a:custGeom>
            <a:solidFill>
              <a:sysClr val="window" lastClr="FFFFFF">
                <a:lumMod val="85000"/>
                <a:alpha val="4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任意多边形 22"/>
            <p:cNvSpPr/>
            <p:nvPr/>
          </p:nvSpPr>
          <p:spPr>
            <a:xfrm rot="5400000" flipH="1" flipV="1">
              <a:off x="8339595" y="-390929"/>
              <a:ext cx="271362" cy="468759"/>
            </a:xfrm>
            <a:custGeom>
              <a:avLst/>
              <a:gdLst>
                <a:gd name="connsiteX0" fmla="*/ 0 w 271879"/>
                <a:gd name="connsiteY0" fmla="*/ 468755 h 468755"/>
                <a:gd name="connsiteX1" fmla="*/ 271879 w 271879"/>
                <a:gd name="connsiteY1" fmla="*/ 0 h 468755"/>
                <a:gd name="connsiteX2" fmla="*/ 271879 w 271879"/>
                <a:gd name="connsiteY2" fmla="*/ 468755 h 46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879" h="468755">
                  <a:moveTo>
                    <a:pt x="0" y="468755"/>
                  </a:moveTo>
                  <a:lnTo>
                    <a:pt x="271879" y="0"/>
                  </a:lnTo>
                  <a:lnTo>
                    <a:pt x="271879" y="468755"/>
                  </a:lnTo>
                  <a:close/>
                </a:path>
              </a:pathLst>
            </a:custGeom>
            <a:solidFill>
              <a:sysClr val="window" lastClr="FFFFFF">
                <a:lumMod val="85000"/>
                <a:alpha val="4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2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529319" y="192177"/>
            <a:ext cx="5581650" cy="22860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3" name="文本框 32"/>
          <p:cNvSpPr txBox="1"/>
          <p:nvPr userDrawn="1"/>
        </p:nvSpPr>
        <p:spPr>
          <a:xfrm>
            <a:off x="8179801" y="181291"/>
            <a:ext cx="7168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LOGO</a:t>
            </a:r>
            <a:endParaRPr lang="zh-CN" altLang="en-US" sz="1350" b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4" name="任意多边形 3"/>
          <p:cNvSpPr/>
          <p:nvPr userDrawn="1"/>
        </p:nvSpPr>
        <p:spPr bwMode="auto">
          <a:xfrm>
            <a:off x="226814" y="175041"/>
            <a:ext cx="241102" cy="241101"/>
          </a:xfrm>
          <a:custGeom>
            <a:avLst/>
            <a:gdLst>
              <a:gd name="connsiteX0" fmla="*/ 157734 w 406400"/>
              <a:gd name="connsiteY0" fmla="*/ 125523 h 406400"/>
              <a:gd name="connsiteX1" fmla="*/ 157734 w 406400"/>
              <a:gd name="connsiteY1" fmla="*/ 285067 h 406400"/>
              <a:gd name="connsiteX2" fmla="*/ 295272 w 406400"/>
              <a:gd name="connsiteY2" fmla="*/ 205295 h 406400"/>
              <a:gd name="connsiteX3" fmla="*/ 203200 w 406400"/>
              <a:gd name="connsiteY3" fmla="*/ 0 h 406400"/>
              <a:gd name="connsiteX4" fmla="*/ 406400 w 406400"/>
              <a:gd name="connsiteY4" fmla="*/ 203200 h 406400"/>
              <a:gd name="connsiteX5" fmla="*/ 203200 w 406400"/>
              <a:gd name="connsiteY5" fmla="*/ 406400 h 406400"/>
              <a:gd name="connsiteX6" fmla="*/ 0 w 406400"/>
              <a:gd name="connsiteY6" fmla="*/ 203200 h 406400"/>
              <a:gd name="connsiteX7" fmla="*/ 203200 w 406400"/>
              <a:gd name="connsiteY7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" h="406400">
                <a:moveTo>
                  <a:pt x="157734" y="125523"/>
                </a:moveTo>
                <a:lnTo>
                  <a:pt x="157734" y="285067"/>
                </a:lnTo>
                <a:lnTo>
                  <a:pt x="295272" y="205295"/>
                </a:lnTo>
                <a:close/>
                <a:moveTo>
                  <a:pt x="203200" y="0"/>
                </a:moveTo>
                <a:cubicBezTo>
                  <a:pt x="315424" y="0"/>
                  <a:pt x="406400" y="90976"/>
                  <a:pt x="406400" y="203200"/>
                </a:cubicBezTo>
                <a:cubicBezTo>
                  <a:pt x="406400" y="315424"/>
                  <a:pt x="315424" y="406400"/>
                  <a:pt x="203200" y="406400"/>
                </a:cubicBez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8186-057B-4C07-9498-7E532EDAF0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AC42-A521-4D5E-92BE-1A16F8ACC2A7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1"/>
            <a:ext cx="9144000" cy="55626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6" name="组合 9"/>
          <p:cNvGrpSpPr/>
          <p:nvPr userDrawn="1"/>
        </p:nvGrpSpPr>
        <p:grpSpPr bwMode="auto">
          <a:xfrm>
            <a:off x="7905749" y="-11906"/>
            <a:ext cx="1219200" cy="508067"/>
            <a:chOff x="5797942" y="-301201"/>
            <a:chExt cx="3396247" cy="1408387"/>
          </a:xfrm>
        </p:grpSpPr>
        <p:grpSp>
          <p:nvGrpSpPr>
            <p:cNvPr id="7" name="组合 6"/>
            <p:cNvGrpSpPr/>
            <p:nvPr/>
          </p:nvGrpSpPr>
          <p:grpSpPr>
            <a:xfrm flipH="1">
              <a:off x="5797942" y="-20872"/>
              <a:ext cx="3396247" cy="1128058"/>
              <a:chOff x="0" y="-2417"/>
              <a:chExt cx="3257548" cy="1081989"/>
            </a:xfrm>
            <a:solidFill>
              <a:sysClr val="window" lastClr="FFFFFF">
                <a:lumMod val="85000"/>
                <a:alpha val="75000"/>
              </a:sysClr>
            </a:solidFill>
          </p:grpSpPr>
          <p:grpSp>
            <p:nvGrpSpPr>
              <p:cNvPr id="20" name="组合 19"/>
              <p:cNvGrpSpPr/>
              <p:nvPr/>
            </p:nvGrpSpPr>
            <p:grpSpPr>
              <a:xfrm>
                <a:off x="0" y="-2417"/>
                <a:ext cx="3257548" cy="542240"/>
                <a:chOff x="0" y="-2417"/>
                <a:chExt cx="3257548" cy="542240"/>
              </a:xfrm>
              <a:grpFill/>
            </p:grpSpPr>
            <p:sp>
              <p:nvSpPr>
                <p:cNvPr id="26" name="等腰三角形 25"/>
                <p:cNvSpPr/>
                <p:nvPr/>
              </p:nvSpPr>
              <p:spPr>
                <a:xfrm rot="5400000">
                  <a:off x="-37229" y="37229"/>
                  <a:ext cx="539822" cy="465364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5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" name="等腰三角形 26"/>
                <p:cNvSpPr/>
                <p:nvPr/>
              </p:nvSpPr>
              <p:spPr>
                <a:xfrm rot="5400000">
                  <a:off x="428135" y="37229"/>
                  <a:ext cx="539822" cy="465365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4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" name="等腰三角形 27"/>
                <p:cNvSpPr/>
                <p:nvPr/>
              </p:nvSpPr>
              <p:spPr>
                <a:xfrm rot="5400000">
                  <a:off x="893498" y="37229"/>
                  <a:ext cx="539822" cy="465365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5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" name="等腰三角形 28"/>
                <p:cNvSpPr/>
                <p:nvPr/>
              </p:nvSpPr>
              <p:spPr>
                <a:xfrm rot="5400000">
                  <a:off x="1358863" y="37229"/>
                  <a:ext cx="539822" cy="465364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2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" name="等腰三角形 29"/>
                <p:cNvSpPr/>
                <p:nvPr/>
              </p:nvSpPr>
              <p:spPr>
                <a:xfrm rot="5400000">
                  <a:off x="2754955" y="37229"/>
                  <a:ext cx="539822" cy="465364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2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" name="等腰三角形 30"/>
                <p:cNvSpPr/>
                <p:nvPr/>
              </p:nvSpPr>
              <p:spPr>
                <a:xfrm rot="5400000">
                  <a:off x="1824228" y="34811"/>
                  <a:ext cx="539822" cy="465365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4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539750"/>
                <a:ext cx="2326820" cy="539822"/>
                <a:chOff x="0" y="0"/>
                <a:chExt cx="2326820" cy="539822"/>
              </a:xfrm>
              <a:grpFill/>
            </p:grpSpPr>
            <p:sp>
              <p:nvSpPr>
                <p:cNvPr id="22" name="等腰三角形 21"/>
                <p:cNvSpPr/>
                <p:nvPr/>
              </p:nvSpPr>
              <p:spPr>
                <a:xfrm rot="5400000">
                  <a:off x="-37229" y="37229"/>
                  <a:ext cx="539822" cy="465364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4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" name="等腰三角形 22"/>
                <p:cNvSpPr/>
                <p:nvPr/>
              </p:nvSpPr>
              <p:spPr>
                <a:xfrm rot="5400000">
                  <a:off x="428135" y="37229"/>
                  <a:ext cx="539822" cy="465364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4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" name="等腰三角形 23"/>
                <p:cNvSpPr/>
                <p:nvPr/>
              </p:nvSpPr>
              <p:spPr>
                <a:xfrm rot="5400000">
                  <a:off x="1358863" y="37229"/>
                  <a:ext cx="539822" cy="465364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4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" name="等腰三角形 24"/>
                <p:cNvSpPr/>
                <p:nvPr/>
              </p:nvSpPr>
              <p:spPr>
                <a:xfrm rot="5400000">
                  <a:off x="1824227" y="37229"/>
                  <a:ext cx="539822" cy="465364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4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sp>
          <p:nvSpPr>
            <p:cNvPr id="8" name="等腰三角形 7"/>
            <p:cNvSpPr/>
            <p:nvPr/>
          </p:nvSpPr>
          <p:spPr>
            <a:xfrm rot="5400000">
              <a:off x="6244415" y="-263141"/>
              <a:ext cx="562907" cy="486788"/>
            </a:xfrm>
            <a:prstGeom prst="triangle">
              <a:avLst/>
            </a:prstGeom>
            <a:solidFill>
              <a:sysClr val="window" lastClr="FFFFFF">
                <a:lumMod val="85000"/>
                <a:alpha val="3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6730078" y="-262015"/>
              <a:ext cx="562907" cy="484535"/>
            </a:xfrm>
            <a:prstGeom prst="triangle">
              <a:avLst/>
            </a:prstGeom>
            <a:solidFill>
              <a:sysClr val="window" lastClr="FFFFFF">
                <a:lumMod val="85000"/>
                <a:alpha val="2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7214611" y="-262014"/>
              <a:ext cx="562907" cy="484534"/>
            </a:xfrm>
            <a:prstGeom prst="triangle">
              <a:avLst/>
            </a:prstGeom>
            <a:solidFill>
              <a:sysClr val="window" lastClr="FFFFFF">
                <a:lumMod val="85000"/>
                <a:alpha val="4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5400000">
              <a:off x="8184807" y="-263141"/>
              <a:ext cx="562907" cy="486788"/>
            </a:xfrm>
            <a:prstGeom prst="triangle">
              <a:avLst/>
            </a:prstGeom>
            <a:solidFill>
              <a:sysClr val="window" lastClr="FFFFFF">
                <a:lumMod val="85000"/>
                <a:alpha val="2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6244417" y="299765"/>
              <a:ext cx="562906" cy="486788"/>
            </a:xfrm>
            <a:prstGeom prst="triangle">
              <a:avLst/>
            </a:prstGeom>
            <a:solidFill>
              <a:sysClr val="window" lastClr="FFFFFF">
                <a:lumMod val="85000"/>
                <a:alpha val="3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5400000">
              <a:off x="6730079" y="300891"/>
              <a:ext cx="562906" cy="484535"/>
            </a:xfrm>
            <a:prstGeom prst="triangle">
              <a:avLst/>
            </a:prstGeom>
            <a:solidFill>
              <a:sysClr val="window" lastClr="FFFFFF">
                <a:lumMod val="85000"/>
                <a:alpha val="2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7699148" y="300891"/>
              <a:ext cx="562906" cy="484535"/>
            </a:xfrm>
            <a:prstGeom prst="triangle">
              <a:avLst/>
            </a:prstGeom>
            <a:solidFill>
              <a:sysClr val="window" lastClr="FFFFFF">
                <a:lumMod val="85000"/>
                <a:alpha val="3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5400000">
              <a:off x="8670469" y="300892"/>
              <a:ext cx="562906" cy="484534"/>
            </a:xfrm>
            <a:prstGeom prst="triangle">
              <a:avLst/>
            </a:prstGeom>
            <a:solidFill>
              <a:sysClr val="window" lastClr="FFFFFF">
                <a:lumMod val="85000"/>
                <a:alpha val="22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任意多边形 19"/>
            <p:cNvSpPr/>
            <p:nvPr/>
          </p:nvSpPr>
          <p:spPr>
            <a:xfrm rot="5400000">
              <a:off x="7835909" y="727035"/>
              <a:ext cx="273604" cy="468759"/>
            </a:xfrm>
            <a:custGeom>
              <a:avLst/>
              <a:gdLst>
                <a:gd name="connsiteX0" fmla="*/ 0 w 271879"/>
                <a:gd name="connsiteY0" fmla="*/ 468755 h 468755"/>
                <a:gd name="connsiteX1" fmla="*/ 271879 w 271879"/>
                <a:gd name="connsiteY1" fmla="*/ 0 h 468755"/>
                <a:gd name="connsiteX2" fmla="*/ 271879 w 271879"/>
                <a:gd name="connsiteY2" fmla="*/ 468755 h 46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879" h="468755">
                  <a:moveTo>
                    <a:pt x="0" y="468755"/>
                  </a:moveTo>
                  <a:lnTo>
                    <a:pt x="271879" y="0"/>
                  </a:lnTo>
                  <a:lnTo>
                    <a:pt x="271879" y="468755"/>
                  </a:lnTo>
                  <a:close/>
                </a:path>
              </a:pathLst>
            </a:custGeom>
            <a:solidFill>
              <a:sysClr val="window" lastClr="FFFFFF">
                <a:lumMod val="85000"/>
                <a:alpha val="3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任意多边形 20"/>
            <p:cNvSpPr/>
            <p:nvPr/>
          </p:nvSpPr>
          <p:spPr>
            <a:xfrm rot="5400000" flipH="1" flipV="1">
              <a:off x="7852807" y="-390929"/>
              <a:ext cx="271362" cy="468759"/>
            </a:xfrm>
            <a:custGeom>
              <a:avLst/>
              <a:gdLst>
                <a:gd name="connsiteX0" fmla="*/ 0 w 271879"/>
                <a:gd name="connsiteY0" fmla="*/ 468755 h 468755"/>
                <a:gd name="connsiteX1" fmla="*/ 271879 w 271879"/>
                <a:gd name="connsiteY1" fmla="*/ 0 h 468755"/>
                <a:gd name="connsiteX2" fmla="*/ 271879 w 271879"/>
                <a:gd name="connsiteY2" fmla="*/ 468755 h 46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879" h="468755">
                  <a:moveTo>
                    <a:pt x="0" y="468755"/>
                  </a:moveTo>
                  <a:lnTo>
                    <a:pt x="271879" y="0"/>
                  </a:lnTo>
                  <a:lnTo>
                    <a:pt x="271879" y="468755"/>
                  </a:lnTo>
                  <a:close/>
                </a:path>
              </a:pathLst>
            </a:custGeom>
            <a:solidFill>
              <a:sysClr val="window" lastClr="FFFFFF">
                <a:lumMod val="85000"/>
                <a:alpha val="3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任意多边形 21"/>
            <p:cNvSpPr/>
            <p:nvPr/>
          </p:nvSpPr>
          <p:spPr>
            <a:xfrm rot="5400000" flipH="1" flipV="1">
              <a:off x="7368272" y="-390929"/>
              <a:ext cx="271362" cy="468759"/>
            </a:xfrm>
            <a:custGeom>
              <a:avLst/>
              <a:gdLst>
                <a:gd name="connsiteX0" fmla="*/ 0 w 271879"/>
                <a:gd name="connsiteY0" fmla="*/ 468755 h 468755"/>
                <a:gd name="connsiteX1" fmla="*/ 271879 w 271879"/>
                <a:gd name="connsiteY1" fmla="*/ 0 h 468755"/>
                <a:gd name="connsiteX2" fmla="*/ 271879 w 271879"/>
                <a:gd name="connsiteY2" fmla="*/ 468755 h 46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879" h="468755">
                  <a:moveTo>
                    <a:pt x="0" y="468755"/>
                  </a:moveTo>
                  <a:lnTo>
                    <a:pt x="271879" y="0"/>
                  </a:lnTo>
                  <a:lnTo>
                    <a:pt x="271879" y="468755"/>
                  </a:lnTo>
                  <a:close/>
                </a:path>
              </a:pathLst>
            </a:custGeom>
            <a:solidFill>
              <a:sysClr val="window" lastClr="FFFFFF">
                <a:lumMod val="85000"/>
                <a:alpha val="4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任意多边形 22"/>
            <p:cNvSpPr/>
            <p:nvPr/>
          </p:nvSpPr>
          <p:spPr>
            <a:xfrm rot="5400000" flipH="1" flipV="1">
              <a:off x="8339595" y="-390929"/>
              <a:ext cx="271362" cy="468759"/>
            </a:xfrm>
            <a:custGeom>
              <a:avLst/>
              <a:gdLst>
                <a:gd name="connsiteX0" fmla="*/ 0 w 271879"/>
                <a:gd name="connsiteY0" fmla="*/ 468755 h 468755"/>
                <a:gd name="connsiteX1" fmla="*/ 271879 w 271879"/>
                <a:gd name="connsiteY1" fmla="*/ 0 h 468755"/>
                <a:gd name="connsiteX2" fmla="*/ 271879 w 271879"/>
                <a:gd name="connsiteY2" fmla="*/ 468755 h 46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879" h="468755">
                  <a:moveTo>
                    <a:pt x="0" y="468755"/>
                  </a:moveTo>
                  <a:lnTo>
                    <a:pt x="271879" y="0"/>
                  </a:lnTo>
                  <a:lnTo>
                    <a:pt x="271879" y="468755"/>
                  </a:lnTo>
                  <a:close/>
                </a:path>
              </a:pathLst>
            </a:custGeom>
            <a:solidFill>
              <a:sysClr val="window" lastClr="FFFFFF">
                <a:lumMod val="85000"/>
                <a:alpha val="4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2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529319" y="192177"/>
            <a:ext cx="5581650" cy="22860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3" name="文本框 32"/>
          <p:cNvSpPr txBox="1"/>
          <p:nvPr userDrawn="1"/>
        </p:nvSpPr>
        <p:spPr>
          <a:xfrm>
            <a:off x="8179801" y="181291"/>
            <a:ext cx="7168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LOGO</a:t>
            </a:r>
            <a:endParaRPr lang="zh-CN" altLang="en-US" sz="1350" b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4" name="任意多边形 3"/>
          <p:cNvSpPr/>
          <p:nvPr userDrawn="1"/>
        </p:nvSpPr>
        <p:spPr bwMode="auto">
          <a:xfrm>
            <a:off x="226814" y="175041"/>
            <a:ext cx="241102" cy="241101"/>
          </a:xfrm>
          <a:custGeom>
            <a:avLst/>
            <a:gdLst>
              <a:gd name="connsiteX0" fmla="*/ 157734 w 406400"/>
              <a:gd name="connsiteY0" fmla="*/ 125523 h 406400"/>
              <a:gd name="connsiteX1" fmla="*/ 157734 w 406400"/>
              <a:gd name="connsiteY1" fmla="*/ 285067 h 406400"/>
              <a:gd name="connsiteX2" fmla="*/ 295272 w 406400"/>
              <a:gd name="connsiteY2" fmla="*/ 205295 h 406400"/>
              <a:gd name="connsiteX3" fmla="*/ 203200 w 406400"/>
              <a:gd name="connsiteY3" fmla="*/ 0 h 406400"/>
              <a:gd name="connsiteX4" fmla="*/ 406400 w 406400"/>
              <a:gd name="connsiteY4" fmla="*/ 203200 h 406400"/>
              <a:gd name="connsiteX5" fmla="*/ 203200 w 406400"/>
              <a:gd name="connsiteY5" fmla="*/ 406400 h 406400"/>
              <a:gd name="connsiteX6" fmla="*/ 0 w 406400"/>
              <a:gd name="connsiteY6" fmla="*/ 203200 h 406400"/>
              <a:gd name="connsiteX7" fmla="*/ 203200 w 406400"/>
              <a:gd name="connsiteY7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" h="406400">
                <a:moveTo>
                  <a:pt x="157734" y="125523"/>
                </a:moveTo>
                <a:lnTo>
                  <a:pt x="157734" y="285067"/>
                </a:lnTo>
                <a:lnTo>
                  <a:pt x="295272" y="205295"/>
                </a:lnTo>
                <a:close/>
                <a:moveTo>
                  <a:pt x="203200" y="0"/>
                </a:moveTo>
                <a:cubicBezTo>
                  <a:pt x="315424" y="0"/>
                  <a:pt x="406400" y="90976"/>
                  <a:pt x="406400" y="203200"/>
                </a:cubicBezTo>
                <a:cubicBezTo>
                  <a:pt x="406400" y="315424"/>
                  <a:pt x="315424" y="406400"/>
                  <a:pt x="203200" y="406400"/>
                </a:cubicBez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8186-057B-4C07-9498-7E532EDAF0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AC42-A521-4D5E-92BE-1A16F8ACC2A7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1"/>
            <a:ext cx="9144000" cy="55626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6" name="组合 9"/>
          <p:cNvGrpSpPr/>
          <p:nvPr userDrawn="1"/>
        </p:nvGrpSpPr>
        <p:grpSpPr bwMode="auto">
          <a:xfrm>
            <a:off x="7905749" y="-11906"/>
            <a:ext cx="1219200" cy="508067"/>
            <a:chOff x="5797942" y="-301201"/>
            <a:chExt cx="3396247" cy="1408387"/>
          </a:xfrm>
        </p:grpSpPr>
        <p:grpSp>
          <p:nvGrpSpPr>
            <p:cNvPr id="7" name="组合 6"/>
            <p:cNvGrpSpPr/>
            <p:nvPr/>
          </p:nvGrpSpPr>
          <p:grpSpPr>
            <a:xfrm flipH="1">
              <a:off x="5797942" y="-20872"/>
              <a:ext cx="3396247" cy="1128058"/>
              <a:chOff x="0" y="-2417"/>
              <a:chExt cx="3257548" cy="1081989"/>
            </a:xfrm>
            <a:solidFill>
              <a:sysClr val="window" lastClr="FFFFFF">
                <a:lumMod val="85000"/>
                <a:alpha val="75000"/>
              </a:sysClr>
            </a:solidFill>
          </p:grpSpPr>
          <p:grpSp>
            <p:nvGrpSpPr>
              <p:cNvPr id="20" name="组合 19"/>
              <p:cNvGrpSpPr/>
              <p:nvPr/>
            </p:nvGrpSpPr>
            <p:grpSpPr>
              <a:xfrm>
                <a:off x="0" y="-2417"/>
                <a:ext cx="3257548" cy="542240"/>
                <a:chOff x="0" y="-2417"/>
                <a:chExt cx="3257548" cy="542240"/>
              </a:xfrm>
              <a:grpFill/>
            </p:grpSpPr>
            <p:sp>
              <p:nvSpPr>
                <p:cNvPr id="26" name="等腰三角形 25"/>
                <p:cNvSpPr/>
                <p:nvPr/>
              </p:nvSpPr>
              <p:spPr>
                <a:xfrm rot="5400000">
                  <a:off x="-37229" y="37229"/>
                  <a:ext cx="539822" cy="465364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5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" name="等腰三角形 26"/>
                <p:cNvSpPr/>
                <p:nvPr/>
              </p:nvSpPr>
              <p:spPr>
                <a:xfrm rot="5400000">
                  <a:off x="428135" y="37229"/>
                  <a:ext cx="539822" cy="465365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4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" name="等腰三角形 27"/>
                <p:cNvSpPr/>
                <p:nvPr/>
              </p:nvSpPr>
              <p:spPr>
                <a:xfrm rot="5400000">
                  <a:off x="893498" y="37229"/>
                  <a:ext cx="539822" cy="465365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5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" name="等腰三角形 28"/>
                <p:cNvSpPr/>
                <p:nvPr/>
              </p:nvSpPr>
              <p:spPr>
                <a:xfrm rot="5400000">
                  <a:off x="1358863" y="37229"/>
                  <a:ext cx="539822" cy="465364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2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" name="等腰三角形 29"/>
                <p:cNvSpPr/>
                <p:nvPr/>
              </p:nvSpPr>
              <p:spPr>
                <a:xfrm rot="5400000">
                  <a:off x="2754955" y="37229"/>
                  <a:ext cx="539822" cy="465364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2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" name="等腰三角形 30"/>
                <p:cNvSpPr/>
                <p:nvPr/>
              </p:nvSpPr>
              <p:spPr>
                <a:xfrm rot="5400000">
                  <a:off x="1824228" y="34811"/>
                  <a:ext cx="539822" cy="465365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4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539750"/>
                <a:ext cx="2326820" cy="539822"/>
                <a:chOff x="0" y="0"/>
                <a:chExt cx="2326820" cy="539822"/>
              </a:xfrm>
              <a:grpFill/>
            </p:grpSpPr>
            <p:sp>
              <p:nvSpPr>
                <p:cNvPr id="22" name="等腰三角形 21"/>
                <p:cNvSpPr/>
                <p:nvPr/>
              </p:nvSpPr>
              <p:spPr>
                <a:xfrm rot="5400000">
                  <a:off x="-37229" y="37229"/>
                  <a:ext cx="539822" cy="465364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4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" name="等腰三角形 22"/>
                <p:cNvSpPr/>
                <p:nvPr/>
              </p:nvSpPr>
              <p:spPr>
                <a:xfrm rot="5400000">
                  <a:off x="428135" y="37229"/>
                  <a:ext cx="539822" cy="465364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4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" name="等腰三角形 23"/>
                <p:cNvSpPr/>
                <p:nvPr/>
              </p:nvSpPr>
              <p:spPr>
                <a:xfrm rot="5400000">
                  <a:off x="1358863" y="37229"/>
                  <a:ext cx="539822" cy="465364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4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" name="等腰三角形 24"/>
                <p:cNvSpPr/>
                <p:nvPr/>
              </p:nvSpPr>
              <p:spPr>
                <a:xfrm rot="5400000">
                  <a:off x="1824227" y="37229"/>
                  <a:ext cx="539822" cy="465364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4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sp>
          <p:nvSpPr>
            <p:cNvPr id="8" name="等腰三角形 7"/>
            <p:cNvSpPr/>
            <p:nvPr/>
          </p:nvSpPr>
          <p:spPr>
            <a:xfrm rot="5400000">
              <a:off x="6244415" y="-263141"/>
              <a:ext cx="562907" cy="486788"/>
            </a:xfrm>
            <a:prstGeom prst="triangle">
              <a:avLst/>
            </a:prstGeom>
            <a:solidFill>
              <a:sysClr val="window" lastClr="FFFFFF">
                <a:lumMod val="85000"/>
                <a:alpha val="3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6730078" y="-262015"/>
              <a:ext cx="562907" cy="484535"/>
            </a:xfrm>
            <a:prstGeom prst="triangle">
              <a:avLst/>
            </a:prstGeom>
            <a:solidFill>
              <a:sysClr val="window" lastClr="FFFFFF">
                <a:lumMod val="85000"/>
                <a:alpha val="2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7214611" y="-262014"/>
              <a:ext cx="562907" cy="484534"/>
            </a:xfrm>
            <a:prstGeom prst="triangle">
              <a:avLst/>
            </a:prstGeom>
            <a:solidFill>
              <a:sysClr val="window" lastClr="FFFFFF">
                <a:lumMod val="85000"/>
                <a:alpha val="4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5400000">
              <a:off x="8184807" y="-263141"/>
              <a:ext cx="562907" cy="486788"/>
            </a:xfrm>
            <a:prstGeom prst="triangle">
              <a:avLst/>
            </a:prstGeom>
            <a:solidFill>
              <a:sysClr val="window" lastClr="FFFFFF">
                <a:lumMod val="85000"/>
                <a:alpha val="2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6244417" y="299765"/>
              <a:ext cx="562906" cy="486788"/>
            </a:xfrm>
            <a:prstGeom prst="triangle">
              <a:avLst/>
            </a:prstGeom>
            <a:solidFill>
              <a:sysClr val="window" lastClr="FFFFFF">
                <a:lumMod val="85000"/>
                <a:alpha val="3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5400000">
              <a:off x="6730079" y="300891"/>
              <a:ext cx="562906" cy="484535"/>
            </a:xfrm>
            <a:prstGeom prst="triangle">
              <a:avLst/>
            </a:prstGeom>
            <a:solidFill>
              <a:sysClr val="window" lastClr="FFFFFF">
                <a:lumMod val="85000"/>
                <a:alpha val="2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7699148" y="300891"/>
              <a:ext cx="562906" cy="484535"/>
            </a:xfrm>
            <a:prstGeom prst="triangle">
              <a:avLst/>
            </a:prstGeom>
            <a:solidFill>
              <a:sysClr val="window" lastClr="FFFFFF">
                <a:lumMod val="85000"/>
                <a:alpha val="3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5400000">
              <a:off x="8670469" y="300892"/>
              <a:ext cx="562906" cy="484534"/>
            </a:xfrm>
            <a:prstGeom prst="triangle">
              <a:avLst/>
            </a:prstGeom>
            <a:solidFill>
              <a:sysClr val="window" lastClr="FFFFFF">
                <a:lumMod val="85000"/>
                <a:alpha val="22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任意多边形 19"/>
            <p:cNvSpPr/>
            <p:nvPr/>
          </p:nvSpPr>
          <p:spPr>
            <a:xfrm rot="5400000">
              <a:off x="7835909" y="727035"/>
              <a:ext cx="273604" cy="468759"/>
            </a:xfrm>
            <a:custGeom>
              <a:avLst/>
              <a:gdLst>
                <a:gd name="connsiteX0" fmla="*/ 0 w 271879"/>
                <a:gd name="connsiteY0" fmla="*/ 468755 h 468755"/>
                <a:gd name="connsiteX1" fmla="*/ 271879 w 271879"/>
                <a:gd name="connsiteY1" fmla="*/ 0 h 468755"/>
                <a:gd name="connsiteX2" fmla="*/ 271879 w 271879"/>
                <a:gd name="connsiteY2" fmla="*/ 468755 h 46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879" h="468755">
                  <a:moveTo>
                    <a:pt x="0" y="468755"/>
                  </a:moveTo>
                  <a:lnTo>
                    <a:pt x="271879" y="0"/>
                  </a:lnTo>
                  <a:lnTo>
                    <a:pt x="271879" y="468755"/>
                  </a:lnTo>
                  <a:close/>
                </a:path>
              </a:pathLst>
            </a:custGeom>
            <a:solidFill>
              <a:sysClr val="window" lastClr="FFFFFF">
                <a:lumMod val="85000"/>
                <a:alpha val="3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任意多边形 20"/>
            <p:cNvSpPr/>
            <p:nvPr/>
          </p:nvSpPr>
          <p:spPr>
            <a:xfrm rot="5400000" flipH="1" flipV="1">
              <a:off x="7852807" y="-390929"/>
              <a:ext cx="271362" cy="468759"/>
            </a:xfrm>
            <a:custGeom>
              <a:avLst/>
              <a:gdLst>
                <a:gd name="connsiteX0" fmla="*/ 0 w 271879"/>
                <a:gd name="connsiteY0" fmla="*/ 468755 h 468755"/>
                <a:gd name="connsiteX1" fmla="*/ 271879 w 271879"/>
                <a:gd name="connsiteY1" fmla="*/ 0 h 468755"/>
                <a:gd name="connsiteX2" fmla="*/ 271879 w 271879"/>
                <a:gd name="connsiteY2" fmla="*/ 468755 h 46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879" h="468755">
                  <a:moveTo>
                    <a:pt x="0" y="468755"/>
                  </a:moveTo>
                  <a:lnTo>
                    <a:pt x="271879" y="0"/>
                  </a:lnTo>
                  <a:lnTo>
                    <a:pt x="271879" y="468755"/>
                  </a:lnTo>
                  <a:close/>
                </a:path>
              </a:pathLst>
            </a:custGeom>
            <a:solidFill>
              <a:sysClr val="window" lastClr="FFFFFF">
                <a:lumMod val="85000"/>
                <a:alpha val="3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任意多边形 21"/>
            <p:cNvSpPr/>
            <p:nvPr/>
          </p:nvSpPr>
          <p:spPr>
            <a:xfrm rot="5400000" flipH="1" flipV="1">
              <a:off x="7368272" y="-390929"/>
              <a:ext cx="271362" cy="468759"/>
            </a:xfrm>
            <a:custGeom>
              <a:avLst/>
              <a:gdLst>
                <a:gd name="connsiteX0" fmla="*/ 0 w 271879"/>
                <a:gd name="connsiteY0" fmla="*/ 468755 h 468755"/>
                <a:gd name="connsiteX1" fmla="*/ 271879 w 271879"/>
                <a:gd name="connsiteY1" fmla="*/ 0 h 468755"/>
                <a:gd name="connsiteX2" fmla="*/ 271879 w 271879"/>
                <a:gd name="connsiteY2" fmla="*/ 468755 h 46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879" h="468755">
                  <a:moveTo>
                    <a:pt x="0" y="468755"/>
                  </a:moveTo>
                  <a:lnTo>
                    <a:pt x="271879" y="0"/>
                  </a:lnTo>
                  <a:lnTo>
                    <a:pt x="271879" y="468755"/>
                  </a:lnTo>
                  <a:close/>
                </a:path>
              </a:pathLst>
            </a:custGeom>
            <a:solidFill>
              <a:sysClr val="window" lastClr="FFFFFF">
                <a:lumMod val="85000"/>
                <a:alpha val="4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任意多边形 22"/>
            <p:cNvSpPr/>
            <p:nvPr/>
          </p:nvSpPr>
          <p:spPr>
            <a:xfrm rot="5400000" flipH="1" flipV="1">
              <a:off x="8339595" y="-390929"/>
              <a:ext cx="271362" cy="468759"/>
            </a:xfrm>
            <a:custGeom>
              <a:avLst/>
              <a:gdLst>
                <a:gd name="connsiteX0" fmla="*/ 0 w 271879"/>
                <a:gd name="connsiteY0" fmla="*/ 468755 h 468755"/>
                <a:gd name="connsiteX1" fmla="*/ 271879 w 271879"/>
                <a:gd name="connsiteY1" fmla="*/ 0 h 468755"/>
                <a:gd name="connsiteX2" fmla="*/ 271879 w 271879"/>
                <a:gd name="connsiteY2" fmla="*/ 468755 h 46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879" h="468755">
                  <a:moveTo>
                    <a:pt x="0" y="468755"/>
                  </a:moveTo>
                  <a:lnTo>
                    <a:pt x="271879" y="0"/>
                  </a:lnTo>
                  <a:lnTo>
                    <a:pt x="271879" y="468755"/>
                  </a:lnTo>
                  <a:close/>
                </a:path>
              </a:pathLst>
            </a:custGeom>
            <a:solidFill>
              <a:sysClr val="window" lastClr="FFFFFF">
                <a:lumMod val="85000"/>
                <a:alpha val="4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2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529319" y="192177"/>
            <a:ext cx="5581650" cy="22860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3" name="文本框 32"/>
          <p:cNvSpPr txBox="1"/>
          <p:nvPr userDrawn="1"/>
        </p:nvSpPr>
        <p:spPr>
          <a:xfrm>
            <a:off x="8179801" y="181291"/>
            <a:ext cx="7168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LOGO</a:t>
            </a:r>
            <a:endParaRPr lang="zh-CN" altLang="en-US" sz="1350" b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4" name="任意多边形 3"/>
          <p:cNvSpPr/>
          <p:nvPr userDrawn="1"/>
        </p:nvSpPr>
        <p:spPr bwMode="auto">
          <a:xfrm>
            <a:off x="226814" y="175041"/>
            <a:ext cx="241102" cy="241101"/>
          </a:xfrm>
          <a:custGeom>
            <a:avLst/>
            <a:gdLst>
              <a:gd name="connsiteX0" fmla="*/ 157734 w 406400"/>
              <a:gd name="connsiteY0" fmla="*/ 125523 h 406400"/>
              <a:gd name="connsiteX1" fmla="*/ 157734 w 406400"/>
              <a:gd name="connsiteY1" fmla="*/ 285067 h 406400"/>
              <a:gd name="connsiteX2" fmla="*/ 295272 w 406400"/>
              <a:gd name="connsiteY2" fmla="*/ 205295 h 406400"/>
              <a:gd name="connsiteX3" fmla="*/ 203200 w 406400"/>
              <a:gd name="connsiteY3" fmla="*/ 0 h 406400"/>
              <a:gd name="connsiteX4" fmla="*/ 406400 w 406400"/>
              <a:gd name="connsiteY4" fmla="*/ 203200 h 406400"/>
              <a:gd name="connsiteX5" fmla="*/ 203200 w 406400"/>
              <a:gd name="connsiteY5" fmla="*/ 406400 h 406400"/>
              <a:gd name="connsiteX6" fmla="*/ 0 w 406400"/>
              <a:gd name="connsiteY6" fmla="*/ 203200 h 406400"/>
              <a:gd name="connsiteX7" fmla="*/ 203200 w 406400"/>
              <a:gd name="connsiteY7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" h="406400">
                <a:moveTo>
                  <a:pt x="157734" y="125523"/>
                </a:moveTo>
                <a:lnTo>
                  <a:pt x="157734" y="285067"/>
                </a:lnTo>
                <a:lnTo>
                  <a:pt x="295272" y="205295"/>
                </a:lnTo>
                <a:close/>
                <a:moveTo>
                  <a:pt x="203200" y="0"/>
                </a:moveTo>
                <a:cubicBezTo>
                  <a:pt x="315424" y="0"/>
                  <a:pt x="406400" y="90976"/>
                  <a:pt x="406400" y="203200"/>
                </a:cubicBezTo>
                <a:cubicBezTo>
                  <a:pt x="406400" y="315424"/>
                  <a:pt x="315424" y="406400"/>
                  <a:pt x="203200" y="406400"/>
                </a:cubicBez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488186-057B-4C07-9498-7E532EDAF008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8EBAC42-A521-4D5E-92BE-1A16F8ACC2A7}" type="slidenum">
              <a:rPr lang="zh-CN" altLang="en-US" smtClean="0"/>
            </a:fld>
            <a:endParaRPr lang="zh-CN" altLang="en-US"/>
          </a:p>
        </p:txBody>
      </p:sp>
      <p:sp>
        <p:nvSpPr>
          <p:cNvPr id="5" name="矩形 4"/>
          <p:cNvSpPr/>
          <p:nvPr userDrawn="1"/>
        </p:nvSpPr>
        <p:spPr>
          <a:xfrm>
            <a:off x="0" y="1"/>
            <a:ext cx="9144000" cy="556262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  <p:grpSp>
        <p:nvGrpSpPr>
          <p:cNvPr id="6" name="组合 9"/>
          <p:cNvGrpSpPr/>
          <p:nvPr userDrawn="1"/>
        </p:nvGrpSpPr>
        <p:grpSpPr bwMode="auto">
          <a:xfrm>
            <a:off x="7905749" y="-11906"/>
            <a:ext cx="1219200" cy="508067"/>
            <a:chOff x="5797942" y="-301201"/>
            <a:chExt cx="3396247" cy="1408387"/>
          </a:xfrm>
        </p:grpSpPr>
        <p:grpSp>
          <p:nvGrpSpPr>
            <p:cNvPr id="7" name="组合 6"/>
            <p:cNvGrpSpPr/>
            <p:nvPr/>
          </p:nvGrpSpPr>
          <p:grpSpPr>
            <a:xfrm flipH="1">
              <a:off x="5797942" y="-20872"/>
              <a:ext cx="3396247" cy="1128058"/>
              <a:chOff x="0" y="-2417"/>
              <a:chExt cx="3257548" cy="1081989"/>
            </a:xfrm>
            <a:solidFill>
              <a:sysClr val="window" lastClr="FFFFFF">
                <a:lumMod val="85000"/>
                <a:alpha val="75000"/>
              </a:sysClr>
            </a:solidFill>
          </p:grpSpPr>
          <p:grpSp>
            <p:nvGrpSpPr>
              <p:cNvPr id="20" name="组合 19"/>
              <p:cNvGrpSpPr/>
              <p:nvPr/>
            </p:nvGrpSpPr>
            <p:grpSpPr>
              <a:xfrm>
                <a:off x="0" y="-2417"/>
                <a:ext cx="3257548" cy="542240"/>
                <a:chOff x="0" y="-2417"/>
                <a:chExt cx="3257548" cy="542240"/>
              </a:xfrm>
              <a:grpFill/>
            </p:grpSpPr>
            <p:sp>
              <p:nvSpPr>
                <p:cNvPr id="26" name="等腰三角形 25"/>
                <p:cNvSpPr/>
                <p:nvPr/>
              </p:nvSpPr>
              <p:spPr>
                <a:xfrm rot="5400000">
                  <a:off x="-37229" y="37229"/>
                  <a:ext cx="539822" cy="465364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5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7" name="等腰三角形 26"/>
                <p:cNvSpPr/>
                <p:nvPr/>
              </p:nvSpPr>
              <p:spPr>
                <a:xfrm rot="5400000">
                  <a:off x="428135" y="37229"/>
                  <a:ext cx="539822" cy="465365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4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8" name="等腰三角形 27"/>
                <p:cNvSpPr/>
                <p:nvPr/>
              </p:nvSpPr>
              <p:spPr>
                <a:xfrm rot="5400000">
                  <a:off x="893498" y="37229"/>
                  <a:ext cx="539822" cy="465365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5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9" name="等腰三角形 28"/>
                <p:cNvSpPr/>
                <p:nvPr/>
              </p:nvSpPr>
              <p:spPr>
                <a:xfrm rot="5400000">
                  <a:off x="1358863" y="37229"/>
                  <a:ext cx="539822" cy="465364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2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0" name="等腰三角形 29"/>
                <p:cNvSpPr/>
                <p:nvPr/>
              </p:nvSpPr>
              <p:spPr>
                <a:xfrm rot="5400000">
                  <a:off x="2754955" y="37229"/>
                  <a:ext cx="539822" cy="465364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2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31" name="等腰三角形 30"/>
                <p:cNvSpPr/>
                <p:nvPr/>
              </p:nvSpPr>
              <p:spPr>
                <a:xfrm rot="5400000">
                  <a:off x="1824228" y="34811"/>
                  <a:ext cx="539822" cy="465365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4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  <p:grpSp>
            <p:nvGrpSpPr>
              <p:cNvPr id="21" name="组合 20"/>
              <p:cNvGrpSpPr/>
              <p:nvPr/>
            </p:nvGrpSpPr>
            <p:grpSpPr>
              <a:xfrm>
                <a:off x="0" y="539750"/>
                <a:ext cx="2326820" cy="539822"/>
                <a:chOff x="0" y="0"/>
                <a:chExt cx="2326820" cy="539822"/>
              </a:xfrm>
              <a:grpFill/>
            </p:grpSpPr>
            <p:sp>
              <p:nvSpPr>
                <p:cNvPr id="22" name="等腰三角形 21"/>
                <p:cNvSpPr/>
                <p:nvPr/>
              </p:nvSpPr>
              <p:spPr>
                <a:xfrm rot="5400000">
                  <a:off x="-37229" y="37229"/>
                  <a:ext cx="539822" cy="465364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4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3" name="等腰三角形 22"/>
                <p:cNvSpPr/>
                <p:nvPr/>
              </p:nvSpPr>
              <p:spPr>
                <a:xfrm rot="5400000">
                  <a:off x="428135" y="37229"/>
                  <a:ext cx="539822" cy="465364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4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4" name="等腰三角形 23"/>
                <p:cNvSpPr/>
                <p:nvPr/>
              </p:nvSpPr>
              <p:spPr>
                <a:xfrm rot="5400000">
                  <a:off x="1358863" y="37229"/>
                  <a:ext cx="539822" cy="465364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4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  <p:sp>
              <p:nvSpPr>
                <p:cNvPr id="25" name="等腰三角形 24"/>
                <p:cNvSpPr/>
                <p:nvPr/>
              </p:nvSpPr>
              <p:spPr>
                <a:xfrm rot="5400000">
                  <a:off x="1824227" y="37229"/>
                  <a:ext cx="539822" cy="465364"/>
                </a:xfrm>
                <a:prstGeom prst="triangle">
                  <a:avLst/>
                </a:prstGeom>
                <a:solidFill>
                  <a:sysClr val="window" lastClr="FFFFFF">
                    <a:lumMod val="85000"/>
                    <a:alpha val="40000"/>
                  </a:sysClr>
                </a:solidFill>
                <a:ln w="12700" cap="flat" cmpd="sng" algn="ctr">
                  <a:noFill/>
                  <a:prstDash val="solid"/>
                  <a:miter lim="800000"/>
                </a:ln>
                <a:effectLst/>
              </p:spPr>
              <p:txBody>
                <a:bodyPr anchor="ctr"/>
                <a:lstStyle/>
                <a:p>
                  <a:pPr algn="ctr" eaLnBrk="1" fontAlgn="auto" hangingPunct="1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zh-CN" altLang="en-US" sz="1350" kern="0">
                    <a:solidFill>
                      <a:prstClr val="white"/>
                    </a:solidFill>
                    <a:latin typeface="Calibri" panose="020F0502020204030204"/>
                  </a:endParaRPr>
                </a:p>
              </p:txBody>
            </p:sp>
          </p:grpSp>
        </p:grpSp>
        <p:sp>
          <p:nvSpPr>
            <p:cNvPr id="8" name="等腰三角形 7"/>
            <p:cNvSpPr/>
            <p:nvPr/>
          </p:nvSpPr>
          <p:spPr>
            <a:xfrm rot="5400000">
              <a:off x="6244415" y="-263141"/>
              <a:ext cx="562907" cy="486788"/>
            </a:xfrm>
            <a:prstGeom prst="triangle">
              <a:avLst/>
            </a:prstGeom>
            <a:solidFill>
              <a:sysClr val="window" lastClr="FFFFFF">
                <a:lumMod val="85000"/>
                <a:alpha val="3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9" name="等腰三角形 8"/>
            <p:cNvSpPr/>
            <p:nvPr/>
          </p:nvSpPr>
          <p:spPr>
            <a:xfrm rot="5400000">
              <a:off x="6730078" y="-262015"/>
              <a:ext cx="562907" cy="484535"/>
            </a:xfrm>
            <a:prstGeom prst="triangle">
              <a:avLst/>
            </a:prstGeom>
            <a:solidFill>
              <a:sysClr val="window" lastClr="FFFFFF">
                <a:lumMod val="85000"/>
                <a:alpha val="2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0" name="等腰三角形 9"/>
            <p:cNvSpPr/>
            <p:nvPr/>
          </p:nvSpPr>
          <p:spPr>
            <a:xfrm rot="5400000">
              <a:off x="7214611" y="-262014"/>
              <a:ext cx="562907" cy="484534"/>
            </a:xfrm>
            <a:prstGeom prst="triangle">
              <a:avLst/>
            </a:prstGeom>
            <a:solidFill>
              <a:sysClr val="window" lastClr="FFFFFF">
                <a:lumMod val="85000"/>
                <a:alpha val="4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1" name="等腰三角形 10"/>
            <p:cNvSpPr/>
            <p:nvPr/>
          </p:nvSpPr>
          <p:spPr>
            <a:xfrm rot="5400000">
              <a:off x="8184807" y="-263141"/>
              <a:ext cx="562907" cy="486788"/>
            </a:xfrm>
            <a:prstGeom prst="triangle">
              <a:avLst/>
            </a:prstGeom>
            <a:solidFill>
              <a:sysClr val="window" lastClr="FFFFFF">
                <a:lumMod val="85000"/>
                <a:alpha val="2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等腰三角形 11"/>
            <p:cNvSpPr/>
            <p:nvPr/>
          </p:nvSpPr>
          <p:spPr>
            <a:xfrm rot="5400000">
              <a:off x="6244417" y="299765"/>
              <a:ext cx="562906" cy="486788"/>
            </a:xfrm>
            <a:prstGeom prst="triangle">
              <a:avLst/>
            </a:prstGeom>
            <a:solidFill>
              <a:sysClr val="window" lastClr="FFFFFF">
                <a:lumMod val="85000"/>
                <a:alpha val="3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等腰三角形 12"/>
            <p:cNvSpPr/>
            <p:nvPr/>
          </p:nvSpPr>
          <p:spPr>
            <a:xfrm rot="5400000">
              <a:off x="6730079" y="300891"/>
              <a:ext cx="562906" cy="484535"/>
            </a:xfrm>
            <a:prstGeom prst="triangle">
              <a:avLst/>
            </a:prstGeom>
            <a:solidFill>
              <a:sysClr val="window" lastClr="FFFFFF">
                <a:lumMod val="85000"/>
                <a:alpha val="2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4" name="等腰三角形 13"/>
            <p:cNvSpPr/>
            <p:nvPr/>
          </p:nvSpPr>
          <p:spPr>
            <a:xfrm rot="5400000">
              <a:off x="7699148" y="300891"/>
              <a:ext cx="562906" cy="484535"/>
            </a:xfrm>
            <a:prstGeom prst="triangle">
              <a:avLst/>
            </a:prstGeom>
            <a:solidFill>
              <a:sysClr val="window" lastClr="FFFFFF">
                <a:lumMod val="85000"/>
                <a:alpha val="3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5" name="等腰三角形 14"/>
            <p:cNvSpPr/>
            <p:nvPr/>
          </p:nvSpPr>
          <p:spPr>
            <a:xfrm rot="5400000">
              <a:off x="8670469" y="300892"/>
              <a:ext cx="562906" cy="484534"/>
            </a:xfrm>
            <a:prstGeom prst="triangle">
              <a:avLst/>
            </a:prstGeom>
            <a:solidFill>
              <a:sysClr val="window" lastClr="FFFFFF">
                <a:lumMod val="85000"/>
                <a:alpha val="22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6" name="任意多边形 19"/>
            <p:cNvSpPr/>
            <p:nvPr/>
          </p:nvSpPr>
          <p:spPr>
            <a:xfrm rot="5400000">
              <a:off x="7835909" y="727035"/>
              <a:ext cx="273604" cy="468759"/>
            </a:xfrm>
            <a:custGeom>
              <a:avLst/>
              <a:gdLst>
                <a:gd name="connsiteX0" fmla="*/ 0 w 271879"/>
                <a:gd name="connsiteY0" fmla="*/ 468755 h 468755"/>
                <a:gd name="connsiteX1" fmla="*/ 271879 w 271879"/>
                <a:gd name="connsiteY1" fmla="*/ 0 h 468755"/>
                <a:gd name="connsiteX2" fmla="*/ 271879 w 271879"/>
                <a:gd name="connsiteY2" fmla="*/ 468755 h 46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879" h="468755">
                  <a:moveTo>
                    <a:pt x="0" y="468755"/>
                  </a:moveTo>
                  <a:lnTo>
                    <a:pt x="271879" y="0"/>
                  </a:lnTo>
                  <a:lnTo>
                    <a:pt x="271879" y="468755"/>
                  </a:lnTo>
                  <a:close/>
                </a:path>
              </a:pathLst>
            </a:custGeom>
            <a:solidFill>
              <a:sysClr val="window" lastClr="FFFFFF">
                <a:lumMod val="85000"/>
                <a:alpha val="3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7" name="任意多边形 20"/>
            <p:cNvSpPr/>
            <p:nvPr/>
          </p:nvSpPr>
          <p:spPr>
            <a:xfrm rot="5400000" flipH="1" flipV="1">
              <a:off x="7852807" y="-390929"/>
              <a:ext cx="271362" cy="468759"/>
            </a:xfrm>
            <a:custGeom>
              <a:avLst/>
              <a:gdLst>
                <a:gd name="connsiteX0" fmla="*/ 0 w 271879"/>
                <a:gd name="connsiteY0" fmla="*/ 468755 h 468755"/>
                <a:gd name="connsiteX1" fmla="*/ 271879 w 271879"/>
                <a:gd name="connsiteY1" fmla="*/ 0 h 468755"/>
                <a:gd name="connsiteX2" fmla="*/ 271879 w 271879"/>
                <a:gd name="connsiteY2" fmla="*/ 468755 h 46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879" h="468755">
                  <a:moveTo>
                    <a:pt x="0" y="468755"/>
                  </a:moveTo>
                  <a:lnTo>
                    <a:pt x="271879" y="0"/>
                  </a:lnTo>
                  <a:lnTo>
                    <a:pt x="271879" y="468755"/>
                  </a:lnTo>
                  <a:close/>
                </a:path>
              </a:pathLst>
            </a:custGeom>
            <a:solidFill>
              <a:sysClr val="window" lastClr="FFFFFF">
                <a:lumMod val="85000"/>
                <a:alpha val="3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8" name="任意多边形 21"/>
            <p:cNvSpPr/>
            <p:nvPr/>
          </p:nvSpPr>
          <p:spPr>
            <a:xfrm rot="5400000" flipH="1" flipV="1">
              <a:off x="7368272" y="-390929"/>
              <a:ext cx="271362" cy="468759"/>
            </a:xfrm>
            <a:custGeom>
              <a:avLst/>
              <a:gdLst>
                <a:gd name="connsiteX0" fmla="*/ 0 w 271879"/>
                <a:gd name="connsiteY0" fmla="*/ 468755 h 468755"/>
                <a:gd name="connsiteX1" fmla="*/ 271879 w 271879"/>
                <a:gd name="connsiteY1" fmla="*/ 0 h 468755"/>
                <a:gd name="connsiteX2" fmla="*/ 271879 w 271879"/>
                <a:gd name="connsiteY2" fmla="*/ 468755 h 46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879" h="468755">
                  <a:moveTo>
                    <a:pt x="0" y="468755"/>
                  </a:moveTo>
                  <a:lnTo>
                    <a:pt x="271879" y="0"/>
                  </a:lnTo>
                  <a:lnTo>
                    <a:pt x="271879" y="468755"/>
                  </a:lnTo>
                  <a:close/>
                </a:path>
              </a:pathLst>
            </a:custGeom>
            <a:solidFill>
              <a:sysClr val="window" lastClr="FFFFFF">
                <a:lumMod val="85000"/>
                <a:alpha val="4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9" name="任意多边形 22"/>
            <p:cNvSpPr/>
            <p:nvPr/>
          </p:nvSpPr>
          <p:spPr>
            <a:xfrm rot="5400000" flipH="1" flipV="1">
              <a:off x="8339595" y="-390929"/>
              <a:ext cx="271362" cy="468759"/>
            </a:xfrm>
            <a:custGeom>
              <a:avLst/>
              <a:gdLst>
                <a:gd name="connsiteX0" fmla="*/ 0 w 271879"/>
                <a:gd name="connsiteY0" fmla="*/ 468755 h 468755"/>
                <a:gd name="connsiteX1" fmla="*/ 271879 w 271879"/>
                <a:gd name="connsiteY1" fmla="*/ 0 h 468755"/>
                <a:gd name="connsiteX2" fmla="*/ 271879 w 271879"/>
                <a:gd name="connsiteY2" fmla="*/ 468755 h 468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1879" h="468755">
                  <a:moveTo>
                    <a:pt x="0" y="468755"/>
                  </a:moveTo>
                  <a:lnTo>
                    <a:pt x="271879" y="0"/>
                  </a:lnTo>
                  <a:lnTo>
                    <a:pt x="271879" y="468755"/>
                  </a:lnTo>
                  <a:close/>
                </a:path>
              </a:pathLst>
            </a:custGeom>
            <a:solidFill>
              <a:sysClr val="window" lastClr="FFFFFF">
                <a:lumMod val="85000"/>
                <a:alpha val="40000"/>
              </a:sysClr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350" kern="0">
                <a:solidFill>
                  <a:prstClr val="white"/>
                </a:solidFill>
                <a:latin typeface="Calibri" panose="020F0502020204030204"/>
              </a:endParaRPr>
            </a:p>
          </p:txBody>
        </p:sp>
      </p:grpSp>
      <p:sp>
        <p:nvSpPr>
          <p:cNvPr id="32" name="文本占位符 6"/>
          <p:cNvSpPr>
            <a:spLocks noGrp="1"/>
          </p:cNvSpPr>
          <p:nvPr>
            <p:ph type="body" sz="quarter" idx="13" hasCustomPrompt="1"/>
          </p:nvPr>
        </p:nvSpPr>
        <p:spPr>
          <a:xfrm>
            <a:off x="529319" y="192177"/>
            <a:ext cx="5581650" cy="228600"/>
          </a:xfrm>
        </p:spPr>
        <p:txBody>
          <a:bodyPr>
            <a:normAutofit/>
          </a:bodyPr>
          <a:lstStyle>
            <a:lvl1pPr marL="0" indent="0">
              <a:buNone/>
              <a:defRPr sz="1200" b="1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  <a:endParaRPr lang="zh-CN" altLang="en-US" dirty="0"/>
          </a:p>
        </p:txBody>
      </p:sp>
      <p:sp>
        <p:nvSpPr>
          <p:cNvPr id="33" name="文本框 32"/>
          <p:cNvSpPr txBox="1"/>
          <p:nvPr userDrawn="1"/>
        </p:nvSpPr>
        <p:spPr>
          <a:xfrm>
            <a:off x="8179801" y="181291"/>
            <a:ext cx="716863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5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细黑" panose="02010600040101010101" pitchFamily="2" charset="-122"/>
                <a:ea typeface="华文细黑" panose="02010600040101010101" pitchFamily="2" charset="-122"/>
              </a:rPr>
              <a:t>LOGO</a:t>
            </a:r>
            <a:endParaRPr lang="zh-CN" altLang="en-US" sz="1350" b="1" dirty="0">
              <a:solidFill>
                <a:schemeClr val="tx1">
                  <a:lumMod val="65000"/>
                  <a:lumOff val="35000"/>
                </a:schemeClr>
              </a:solidFill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4" name="任意多边形 3"/>
          <p:cNvSpPr/>
          <p:nvPr userDrawn="1"/>
        </p:nvSpPr>
        <p:spPr bwMode="auto">
          <a:xfrm>
            <a:off x="226814" y="175041"/>
            <a:ext cx="241102" cy="241101"/>
          </a:xfrm>
          <a:custGeom>
            <a:avLst/>
            <a:gdLst>
              <a:gd name="connsiteX0" fmla="*/ 157734 w 406400"/>
              <a:gd name="connsiteY0" fmla="*/ 125523 h 406400"/>
              <a:gd name="connsiteX1" fmla="*/ 157734 w 406400"/>
              <a:gd name="connsiteY1" fmla="*/ 285067 h 406400"/>
              <a:gd name="connsiteX2" fmla="*/ 295272 w 406400"/>
              <a:gd name="connsiteY2" fmla="*/ 205295 h 406400"/>
              <a:gd name="connsiteX3" fmla="*/ 203200 w 406400"/>
              <a:gd name="connsiteY3" fmla="*/ 0 h 406400"/>
              <a:gd name="connsiteX4" fmla="*/ 406400 w 406400"/>
              <a:gd name="connsiteY4" fmla="*/ 203200 h 406400"/>
              <a:gd name="connsiteX5" fmla="*/ 203200 w 406400"/>
              <a:gd name="connsiteY5" fmla="*/ 406400 h 406400"/>
              <a:gd name="connsiteX6" fmla="*/ 0 w 406400"/>
              <a:gd name="connsiteY6" fmla="*/ 203200 h 406400"/>
              <a:gd name="connsiteX7" fmla="*/ 203200 w 406400"/>
              <a:gd name="connsiteY7" fmla="*/ 0 h 40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06400" h="406400">
                <a:moveTo>
                  <a:pt x="157734" y="125523"/>
                </a:moveTo>
                <a:lnTo>
                  <a:pt x="157734" y="285067"/>
                </a:lnTo>
                <a:lnTo>
                  <a:pt x="295272" y="205295"/>
                </a:lnTo>
                <a:close/>
                <a:moveTo>
                  <a:pt x="203200" y="0"/>
                </a:moveTo>
                <a:cubicBezTo>
                  <a:pt x="315424" y="0"/>
                  <a:pt x="406400" y="90976"/>
                  <a:pt x="406400" y="203200"/>
                </a:cubicBezTo>
                <a:cubicBezTo>
                  <a:pt x="406400" y="315424"/>
                  <a:pt x="315424" y="406400"/>
                  <a:pt x="203200" y="406400"/>
                </a:cubicBezTo>
                <a:cubicBezTo>
                  <a:pt x="90976" y="406400"/>
                  <a:pt x="0" y="315424"/>
                  <a:pt x="0" y="203200"/>
                </a:cubicBezTo>
                <a:cubicBezTo>
                  <a:pt x="0" y="90976"/>
                  <a:pt x="90976" y="0"/>
                  <a:pt x="2032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folio #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 hasCustomPrompt="1"/>
          </p:nvPr>
        </p:nvSpPr>
        <p:spPr>
          <a:xfrm>
            <a:off x="89298" y="78582"/>
            <a:ext cx="5026819" cy="4985147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5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Image</a:t>
            </a:r>
            <a:endParaRPr lang="en-US" dirty="0"/>
          </a:p>
        </p:txBody>
      </p:sp>
      <p:sp>
        <p:nvSpPr>
          <p:cNvPr id="7" name="Picture Placeholder 5"/>
          <p:cNvSpPr>
            <a:spLocks noGrp="1"/>
          </p:cNvSpPr>
          <p:nvPr>
            <p:ph type="pic" sz="quarter" idx="11" hasCustomPrompt="1"/>
          </p:nvPr>
        </p:nvSpPr>
        <p:spPr>
          <a:xfrm>
            <a:off x="5163702" y="78581"/>
            <a:ext cx="1920241" cy="246964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5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Image</a:t>
            </a:r>
            <a:endParaRPr lang="en-US" dirty="0"/>
          </a:p>
        </p:txBody>
      </p:sp>
      <p:sp>
        <p:nvSpPr>
          <p:cNvPr id="8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7131786" y="2595274"/>
            <a:ext cx="1920241" cy="2469645"/>
          </a:xfrm>
          <a:prstGeom prst="rect">
            <a:avLst/>
          </a:prstGeom>
          <a:solidFill>
            <a:schemeClr val="bg1">
              <a:lumMod val="65000"/>
            </a:schemeClr>
          </a:solidFill>
        </p:spPr>
        <p:txBody>
          <a:bodyPr/>
          <a:lstStyle>
            <a:lvl1pPr marL="0" indent="0">
              <a:buNone/>
              <a:defRPr sz="750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请替换文字内容</a:t>
            </a:r>
            <a:r>
              <a:rPr lang="en-US" dirty="0"/>
              <a:t>Image</a:t>
            </a:r>
            <a:endParaRPr lang="en-US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1" y="205979"/>
            <a:ext cx="8229600" cy="857250"/>
          </a:xfrm>
          <a:prstGeom prst="rect">
            <a:avLst/>
          </a:prstGeom>
        </p:spPr>
        <p:txBody>
          <a:bodyPr vert="horz" lIns="91428" tIns="45714" rIns="91428" bIns="45714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1" y="1200151"/>
            <a:ext cx="8229600" cy="3394472"/>
          </a:xfrm>
          <a:prstGeom prst="rect">
            <a:avLst/>
          </a:prstGeom>
        </p:spPr>
        <p:txBody>
          <a:bodyPr vert="horz" lIns="91428" tIns="45714" rIns="91428" bIns="45714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2854A03-91AF-448A-9954-517C0577E5F0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1" y="4767264"/>
            <a:ext cx="2895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1" y="4767264"/>
            <a:ext cx="2133600" cy="273844"/>
          </a:xfrm>
          <a:prstGeom prst="rect">
            <a:avLst/>
          </a:prstGeom>
        </p:spPr>
        <p:txBody>
          <a:bodyPr vert="horz" lIns="91428" tIns="45714" rIns="91428" bIns="45714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EFC946-6D13-4F8C-9740-992A906A613E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ransition/>
  <p:txStyles>
    <p:titleStyle>
      <a:lvl1pPr algn="ctr" defTabSz="91376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9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1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65" indent="-228600" algn="l" defTabSz="913765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5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65" algn="l" defTabSz="91376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1.jpeg"/><Relationship Id="rId3" Type="http://schemas.openxmlformats.org/officeDocument/2006/relationships/image" Target="../media/image3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6.xml"/><Relationship Id="rId4" Type="http://schemas.openxmlformats.org/officeDocument/2006/relationships/slideLayout" Target="../slideLayouts/slideLayout1.xml"/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chart" Target="../charts/char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jpeg"/><Relationship Id="rId1" Type="http://schemas.openxmlformats.org/officeDocument/2006/relationships/image" Target="../media/image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2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1.xml"/><Relationship Id="rId1" Type="http://schemas.openxmlformats.org/officeDocument/2006/relationships/chart" Target="../charts/char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爱的纪念 souvenirs d'enfanc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fade in="5000.000000" out="5000.000000"/>
                </p14:media>
              </p:ext>
            </p:extLst>
          </p:nvPr>
        </p:nvPicPr>
        <p:blipFill>
          <a:blip r:embed="rId3"/>
          <a:stretch>
            <a:fillRect/>
          </a:stretch>
        </p:blipFill>
        <p:spPr>
          <a:xfrm>
            <a:off x="-487363" y="25320"/>
            <a:ext cx="487363" cy="48736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r="8704"/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Box 5"/>
          <p:cNvSpPr txBox="1"/>
          <p:nvPr/>
        </p:nvSpPr>
        <p:spPr>
          <a:xfrm>
            <a:off x="683568" y="699542"/>
            <a:ext cx="3724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5400" b="1" dirty="0">
                <a:solidFill>
                  <a:srgbClr val="111214"/>
                </a:solidFill>
                <a:latin typeface="Arial" panose="020B0604020202020204"/>
                <a:ea typeface="微软雅黑" panose="020B0503020204020204" pitchFamily="34" charset="-122"/>
              </a:rPr>
              <a:t>BUSINESS</a:t>
            </a:r>
            <a:endParaRPr lang="zh-CN" altLang="en-US" sz="5400" b="1" dirty="0">
              <a:solidFill>
                <a:srgbClr val="111214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1812134" y="1570492"/>
            <a:ext cx="4876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11214"/>
                </a:solidFill>
                <a:latin typeface="Arvo" charset="0"/>
                <a:ea typeface="Arvo" charset="0"/>
                <a:cs typeface="Arvo" charset="0"/>
              </a:rPr>
              <a:t>工作总结汇报</a:t>
            </a:r>
            <a:r>
              <a:rPr lang="en-US" altLang="zh-CN" sz="3200" dirty="0">
                <a:solidFill>
                  <a:srgbClr val="111214"/>
                </a:solidFill>
                <a:latin typeface="Arvo" charset="0"/>
                <a:ea typeface="Arvo" charset="0"/>
                <a:cs typeface="Arvo" charset="0"/>
              </a:rPr>
              <a:t>PPT</a:t>
            </a:r>
            <a:r>
              <a:rPr lang="zh-CN" altLang="en-US" sz="3200" dirty="0">
                <a:solidFill>
                  <a:srgbClr val="111214"/>
                </a:solidFill>
                <a:latin typeface="Arvo" charset="0"/>
                <a:ea typeface="Arvo" charset="0"/>
                <a:cs typeface="Arvo" charset="0"/>
              </a:rPr>
              <a:t>模板</a:t>
            </a:r>
            <a:endParaRPr lang="en-US" sz="3200" dirty="0">
              <a:solidFill>
                <a:srgbClr val="111214"/>
              </a:solidFill>
              <a:latin typeface="Arvo" charset="0"/>
              <a:ea typeface="Arvo" charset="0"/>
              <a:cs typeface="Arvo" charset="0"/>
            </a:endParaRPr>
          </a:p>
        </p:txBody>
      </p:sp>
      <p:sp>
        <p:nvSpPr>
          <p:cNvPr id="19" name="Rectangle 7"/>
          <p:cNvSpPr/>
          <p:nvPr/>
        </p:nvSpPr>
        <p:spPr>
          <a:xfrm>
            <a:off x="580599" y="2323031"/>
            <a:ext cx="565822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750" dirty="0">
                <a:solidFill>
                  <a:srgbClr val="111214"/>
                </a:solidFill>
                <a:latin typeface="Open Sans Light" charset="0"/>
                <a:ea typeface="Open Sans Light" charset="0"/>
                <a:cs typeface="Open Sans Light" charset="0"/>
              </a:rPr>
              <a:t>Most designers set their type arbitrarily, either by pulling values out of the sky or by adhering to a baseline grid. The former case isn’t worth discussing here, but the latter requires a closer look. When using a baseline grid, the first thing you must decide on is your baseline grid unit. You’ll commonly see baseline grid values of something like 20px.</a:t>
            </a:r>
            <a:endParaRPr lang="en-US" sz="750" dirty="0">
              <a:solidFill>
                <a:srgbClr val="111214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0" name="Rectangle 8"/>
          <p:cNvSpPr/>
          <p:nvPr/>
        </p:nvSpPr>
        <p:spPr>
          <a:xfrm>
            <a:off x="798752" y="1895990"/>
            <a:ext cx="1279505" cy="5689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11121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701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201"/>
                            </p:stCondLst>
                            <p:childTnLst>
                              <p:par>
                                <p:cTn id="19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2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15" grpId="0"/>
      <p:bldP spid="16" grpId="0"/>
      <p:bldP spid="19" grpId="0"/>
      <p:bldP spid="2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Freeform 11"/>
          <p:cNvSpPr/>
          <p:nvPr/>
        </p:nvSpPr>
        <p:spPr bwMode="auto">
          <a:xfrm>
            <a:off x="6506903" y="4011831"/>
            <a:ext cx="1743456" cy="0"/>
          </a:xfrm>
          <a:custGeom>
            <a:avLst/>
            <a:gdLst>
              <a:gd name="T0" fmla="*/ 1984 w 1984"/>
              <a:gd name="T1" fmla="*/ 0 w 1984"/>
              <a:gd name="T2" fmla="*/ 1984 w 1984"/>
            </a:gdLst>
            <a:ahLst/>
            <a:cxnLst>
              <a:cxn ang="0">
                <a:pos x="T0" y="0"/>
              </a:cxn>
              <a:cxn ang="0">
                <a:pos x="T1" y="0"/>
              </a:cxn>
              <a:cxn ang="0">
                <a:pos x="T2" y="0"/>
              </a:cxn>
            </a:cxnLst>
            <a:rect l="0" t="0" r="r" b="b"/>
            <a:pathLst>
              <a:path w="1984">
                <a:moveTo>
                  <a:pt x="1984" y="0"/>
                </a:moveTo>
                <a:lnTo>
                  <a:pt x="0" y="0"/>
                </a:lnTo>
                <a:lnTo>
                  <a:pt x="1984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7" tIns="45718" rIns="91437" bIns="45718" numCol="1" anchor="t" anchorCtr="0" compatLnSpc="1"/>
          <a:lstStyle/>
          <a:p>
            <a:endParaRPr lang="zh-CN" altLang="en-US" sz="1280">
              <a:solidFill>
                <a:prstClr val="black"/>
              </a:solidFill>
            </a:endParaRPr>
          </a:p>
        </p:txBody>
      </p:sp>
      <p:sp>
        <p:nvSpPr>
          <p:cNvPr id="20" name="Line 12"/>
          <p:cNvSpPr>
            <a:spLocks noChangeShapeType="1"/>
          </p:cNvSpPr>
          <p:nvPr/>
        </p:nvSpPr>
        <p:spPr bwMode="auto">
          <a:xfrm flipH="1">
            <a:off x="6506903" y="4011831"/>
            <a:ext cx="1743456" cy="0"/>
          </a:xfrm>
          <a:prstGeom prst="line">
            <a:avLst/>
          </a:prstGeom>
          <a:solidFill>
            <a:schemeClr val="tx2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vert="horz" wrap="square" lIns="91437" tIns="45718" rIns="91437" bIns="45718" numCol="1" anchor="t" anchorCtr="0" compatLnSpc="1"/>
          <a:lstStyle/>
          <a:p>
            <a:endParaRPr lang="zh-CN" altLang="en-US" sz="1280">
              <a:solidFill>
                <a:prstClr val="black"/>
              </a:solidFill>
            </a:endParaRPr>
          </a:p>
        </p:txBody>
      </p:sp>
      <p:cxnSp>
        <p:nvCxnSpPr>
          <p:cNvPr id="21" name="直接连接符 20"/>
          <p:cNvCxnSpPr>
            <a:stCxn id="70" idx="3"/>
          </p:cNvCxnSpPr>
          <p:nvPr/>
        </p:nvCxnSpPr>
        <p:spPr>
          <a:xfrm flipV="1">
            <a:off x="632405" y="1851712"/>
            <a:ext cx="0" cy="1516905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直接连接符 21"/>
          <p:cNvCxnSpPr/>
          <p:nvPr/>
        </p:nvCxnSpPr>
        <p:spPr>
          <a:xfrm flipV="1">
            <a:off x="2606567" y="1851711"/>
            <a:ext cx="0" cy="1516906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/>
          <p:cNvCxnSpPr/>
          <p:nvPr/>
        </p:nvCxnSpPr>
        <p:spPr>
          <a:xfrm flipV="1">
            <a:off x="4594098" y="1851711"/>
            <a:ext cx="0" cy="1516906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连接符 23"/>
          <p:cNvCxnSpPr/>
          <p:nvPr/>
        </p:nvCxnSpPr>
        <p:spPr>
          <a:xfrm flipV="1">
            <a:off x="6569143" y="1851711"/>
            <a:ext cx="0" cy="1516906"/>
          </a:xfrm>
          <a:prstGeom prst="line">
            <a:avLst/>
          </a:prstGeom>
          <a:ln>
            <a:solidFill>
              <a:schemeClr val="tx1"/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组合 24"/>
          <p:cNvGrpSpPr/>
          <p:nvPr/>
        </p:nvGrpSpPr>
        <p:grpSpPr>
          <a:xfrm>
            <a:off x="6575447" y="3368617"/>
            <a:ext cx="2023780" cy="643216"/>
            <a:chOff x="6575446" y="3440667"/>
            <a:chExt cx="2023780" cy="643251"/>
          </a:xfrm>
        </p:grpSpPr>
        <p:sp>
          <p:nvSpPr>
            <p:cNvPr id="26" name="Freeform 13"/>
            <p:cNvSpPr/>
            <p:nvPr/>
          </p:nvSpPr>
          <p:spPr bwMode="auto">
            <a:xfrm>
              <a:off x="6575446" y="3440667"/>
              <a:ext cx="2023780" cy="643251"/>
            </a:xfrm>
            <a:custGeom>
              <a:avLst/>
              <a:gdLst>
                <a:gd name="T0" fmla="*/ 1984 w 2303"/>
                <a:gd name="T1" fmla="*/ 732 h 732"/>
                <a:gd name="T2" fmla="*/ 0 w 2303"/>
                <a:gd name="T3" fmla="*/ 732 h 732"/>
                <a:gd name="T4" fmla="*/ 321 w 2303"/>
                <a:gd name="T5" fmla="*/ 366 h 732"/>
                <a:gd name="T6" fmla="*/ 0 w 2303"/>
                <a:gd name="T7" fmla="*/ 0 h 732"/>
                <a:gd name="T8" fmla="*/ 1984 w 2303"/>
                <a:gd name="T9" fmla="*/ 0 h 732"/>
                <a:gd name="T10" fmla="*/ 2303 w 2303"/>
                <a:gd name="T11" fmla="*/ 366 h 732"/>
                <a:gd name="T12" fmla="*/ 1984 w 2303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3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3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prstClr val="black"/>
                </a:solidFill>
              </a:endParaRPr>
            </a:p>
          </p:txBody>
        </p:sp>
        <p:grpSp>
          <p:nvGrpSpPr>
            <p:cNvPr id="3" name="组合 26"/>
            <p:cNvGrpSpPr/>
            <p:nvPr/>
          </p:nvGrpSpPr>
          <p:grpSpPr>
            <a:xfrm>
              <a:off x="6964552" y="3576351"/>
              <a:ext cx="1363086" cy="371881"/>
              <a:chOff x="1491944" y="1784655"/>
              <a:chExt cx="1363086" cy="371881"/>
            </a:xfrm>
          </p:grpSpPr>
          <p:grpSp>
            <p:nvGrpSpPr>
              <p:cNvPr id="4" name="Group 6"/>
              <p:cNvGrpSpPr>
                <a:grpSpLocks noChangeAspect="1"/>
              </p:cNvGrpSpPr>
              <p:nvPr/>
            </p:nvGrpSpPr>
            <p:grpSpPr bwMode="auto">
              <a:xfrm>
                <a:off x="1491944" y="1784655"/>
                <a:ext cx="415760" cy="371881"/>
                <a:chOff x="833" y="1348"/>
                <a:chExt cx="379" cy="339"/>
              </a:xfrm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30" name="Freeform 7"/>
                <p:cNvSpPr/>
                <p:nvPr/>
              </p:nvSpPr>
              <p:spPr bwMode="auto">
                <a:xfrm>
                  <a:off x="1101" y="1360"/>
                  <a:ext cx="111" cy="315"/>
                </a:xfrm>
                <a:custGeom>
                  <a:avLst/>
                  <a:gdLst>
                    <a:gd name="T0" fmla="*/ 15 w 19"/>
                    <a:gd name="T1" fmla="*/ 27 h 54"/>
                    <a:gd name="T2" fmla="*/ 0 w 19"/>
                    <a:gd name="T3" fmla="*/ 3 h 54"/>
                    <a:gd name="T4" fmla="*/ 2 w 19"/>
                    <a:gd name="T5" fmla="*/ 0 h 54"/>
                    <a:gd name="T6" fmla="*/ 19 w 19"/>
                    <a:gd name="T7" fmla="*/ 27 h 54"/>
                    <a:gd name="T8" fmla="*/ 1 w 19"/>
                    <a:gd name="T9" fmla="*/ 54 h 54"/>
                    <a:gd name="T10" fmla="*/ 0 w 19"/>
                    <a:gd name="T11" fmla="*/ 51 h 54"/>
                    <a:gd name="T12" fmla="*/ 15 w 19"/>
                    <a:gd name="T13" fmla="*/ 27 h 5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9" h="54">
                      <a:moveTo>
                        <a:pt x="15" y="27"/>
                      </a:moveTo>
                      <a:cubicBezTo>
                        <a:pt x="15" y="16"/>
                        <a:pt x="9" y="7"/>
                        <a:pt x="0" y="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2" y="5"/>
                        <a:pt x="19" y="15"/>
                        <a:pt x="19" y="27"/>
                      </a:cubicBezTo>
                      <a:cubicBezTo>
                        <a:pt x="19" y="39"/>
                        <a:pt x="11" y="49"/>
                        <a:pt x="1" y="54"/>
                      </a:cubicBezTo>
                      <a:cubicBezTo>
                        <a:pt x="0" y="51"/>
                        <a:pt x="0" y="51"/>
                        <a:pt x="0" y="51"/>
                      </a:cubicBezTo>
                      <a:cubicBezTo>
                        <a:pt x="9" y="47"/>
                        <a:pt x="15" y="38"/>
                        <a:pt x="15" y="27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5024" tIns="32512" rIns="65024" bIns="32512" numCol="1" anchor="t" anchorCtr="0" compatLnSpc="1"/>
                <a:lstStyle/>
                <a:p>
                  <a:endParaRPr lang="zh-CN" altLang="en-US" sz="128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1" name="Freeform 8"/>
                <p:cNvSpPr/>
                <p:nvPr/>
              </p:nvSpPr>
              <p:spPr bwMode="auto">
                <a:xfrm>
                  <a:off x="1060" y="1389"/>
                  <a:ext cx="99" cy="257"/>
                </a:xfrm>
                <a:custGeom>
                  <a:avLst/>
                  <a:gdLst>
                    <a:gd name="T0" fmla="*/ 14 w 17"/>
                    <a:gd name="T1" fmla="*/ 22 h 44"/>
                    <a:gd name="T2" fmla="*/ 1 w 17"/>
                    <a:gd name="T3" fmla="*/ 3 h 44"/>
                    <a:gd name="T4" fmla="*/ 2 w 17"/>
                    <a:gd name="T5" fmla="*/ 0 h 44"/>
                    <a:gd name="T6" fmla="*/ 17 w 17"/>
                    <a:gd name="T7" fmla="*/ 22 h 44"/>
                    <a:gd name="T8" fmla="*/ 2 w 17"/>
                    <a:gd name="T9" fmla="*/ 44 h 44"/>
                    <a:gd name="T10" fmla="*/ 0 w 17"/>
                    <a:gd name="T11" fmla="*/ 41 h 44"/>
                    <a:gd name="T12" fmla="*/ 14 w 17"/>
                    <a:gd name="T13" fmla="*/ 22 h 44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17" h="44">
                      <a:moveTo>
                        <a:pt x="14" y="22"/>
                      </a:moveTo>
                      <a:cubicBezTo>
                        <a:pt x="14" y="13"/>
                        <a:pt x="8" y="6"/>
                        <a:pt x="1" y="3"/>
                      </a:cubicBezTo>
                      <a:cubicBezTo>
                        <a:pt x="2" y="0"/>
                        <a:pt x="2" y="0"/>
                        <a:pt x="2" y="0"/>
                      </a:cubicBezTo>
                      <a:cubicBezTo>
                        <a:pt x="11" y="3"/>
                        <a:pt x="17" y="12"/>
                        <a:pt x="17" y="22"/>
                      </a:cubicBezTo>
                      <a:cubicBezTo>
                        <a:pt x="17" y="32"/>
                        <a:pt x="11" y="41"/>
                        <a:pt x="2" y="44"/>
                      </a:cubicBezTo>
                      <a:cubicBezTo>
                        <a:pt x="0" y="41"/>
                        <a:pt x="0" y="41"/>
                        <a:pt x="0" y="41"/>
                      </a:cubicBezTo>
                      <a:cubicBezTo>
                        <a:pt x="8" y="38"/>
                        <a:pt x="14" y="31"/>
                        <a:pt x="14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5024" tIns="32512" rIns="65024" bIns="32512" numCol="1" anchor="t" anchorCtr="0" compatLnSpc="1"/>
                <a:lstStyle/>
                <a:p>
                  <a:endParaRPr lang="zh-CN" altLang="en-US" sz="128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2" name="Freeform 9"/>
                <p:cNvSpPr/>
                <p:nvPr/>
              </p:nvSpPr>
              <p:spPr bwMode="auto">
                <a:xfrm>
                  <a:off x="915" y="1348"/>
                  <a:ext cx="110" cy="339"/>
                </a:xfrm>
                <a:custGeom>
                  <a:avLst/>
                  <a:gdLst>
                    <a:gd name="T0" fmla="*/ 0 w 110"/>
                    <a:gd name="T1" fmla="*/ 99 h 339"/>
                    <a:gd name="T2" fmla="*/ 0 w 110"/>
                    <a:gd name="T3" fmla="*/ 240 h 339"/>
                    <a:gd name="T4" fmla="*/ 70 w 110"/>
                    <a:gd name="T5" fmla="*/ 298 h 339"/>
                    <a:gd name="T6" fmla="*/ 70 w 110"/>
                    <a:gd name="T7" fmla="*/ 175 h 339"/>
                    <a:gd name="T8" fmla="*/ 81 w 110"/>
                    <a:gd name="T9" fmla="*/ 175 h 339"/>
                    <a:gd name="T10" fmla="*/ 81 w 110"/>
                    <a:gd name="T11" fmla="*/ 310 h 339"/>
                    <a:gd name="T12" fmla="*/ 110 w 110"/>
                    <a:gd name="T13" fmla="*/ 339 h 339"/>
                    <a:gd name="T14" fmla="*/ 110 w 110"/>
                    <a:gd name="T15" fmla="*/ 0 h 339"/>
                    <a:gd name="T16" fmla="*/ 0 w 110"/>
                    <a:gd name="T17" fmla="*/ 99 h 33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10" h="339">
                      <a:moveTo>
                        <a:pt x="0" y="99"/>
                      </a:moveTo>
                      <a:lnTo>
                        <a:pt x="0" y="240"/>
                      </a:lnTo>
                      <a:lnTo>
                        <a:pt x="70" y="298"/>
                      </a:lnTo>
                      <a:lnTo>
                        <a:pt x="70" y="175"/>
                      </a:lnTo>
                      <a:lnTo>
                        <a:pt x="81" y="175"/>
                      </a:lnTo>
                      <a:lnTo>
                        <a:pt x="81" y="310"/>
                      </a:lnTo>
                      <a:lnTo>
                        <a:pt x="110" y="339"/>
                      </a:lnTo>
                      <a:lnTo>
                        <a:pt x="110" y="0"/>
                      </a:lnTo>
                      <a:lnTo>
                        <a:pt x="0" y="99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5024" tIns="32512" rIns="65024" bIns="32512" numCol="1" anchor="t" anchorCtr="0" compatLnSpc="1"/>
                <a:lstStyle/>
                <a:p>
                  <a:endParaRPr lang="zh-CN" altLang="en-US" sz="128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33" name="Freeform 10"/>
                <p:cNvSpPr/>
                <p:nvPr/>
              </p:nvSpPr>
              <p:spPr bwMode="auto">
                <a:xfrm>
                  <a:off x="833" y="1453"/>
                  <a:ext cx="64" cy="129"/>
                </a:xfrm>
                <a:custGeom>
                  <a:avLst/>
                  <a:gdLst>
                    <a:gd name="T0" fmla="*/ 0 w 64"/>
                    <a:gd name="T1" fmla="*/ 0 h 129"/>
                    <a:gd name="T2" fmla="*/ 0 w 64"/>
                    <a:gd name="T3" fmla="*/ 129 h 129"/>
                    <a:gd name="T4" fmla="*/ 35 w 64"/>
                    <a:gd name="T5" fmla="*/ 129 h 129"/>
                    <a:gd name="T6" fmla="*/ 35 w 64"/>
                    <a:gd name="T7" fmla="*/ 59 h 129"/>
                    <a:gd name="T8" fmla="*/ 47 w 64"/>
                    <a:gd name="T9" fmla="*/ 59 h 129"/>
                    <a:gd name="T10" fmla="*/ 47 w 64"/>
                    <a:gd name="T11" fmla="*/ 129 h 129"/>
                    <a:gd name="T12" fmla="*/ 64 w 64"/>
                    <a:gd name="T13" fmla="*/ 129 h 129"/>
                    <a:gd name="T14" fmla="*/ 64 w 64"/>
                    <a:gd name="T15" fmla="*/ 0 h 129"/>
                    <a:gd name="T16" fmla="*/ 0 w 64"/>
                    <a:gd name="T17" fmla="*/ 0 h 1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64" h="129">
                      <a:moveTo>
                        <a:pt x="0" y="0"/>
                      </a:moveTo>
                      <a:lnTo>
                        <a:pt x="0" y="129"/>
                      </a:lnTo>
                      <a:lnTo>
                        <a:pt x="35" y="129"/>
                      </a:lnTo>
                      <a:lnTo>
                        <a:pt x="35" y="59"/>
                      </a:lnTo>
                      <a:lnTo>
                        <a:pt x="47" y="59"/>
                      </a:lnTo>
                      <a:lnTo>
                        <a:pt x="47" y="129"/>
                      </a:lnTo>
                      <a:lnTo>
                        <a:pt x="64" y="129"/>
                      </a:lnTo>
                      <a:lnTo>
                        <a:pt x="6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5024" tIns="32512" rIns="65024" bIns="32512" numCol="1" anchor="t" anchorCtr="0" compatLnSpc="1"/>
                <a:lstStyle/>
                <a:p>
                  <a:endParaRPr lang="zh-CN" altLang="en-US" sz="128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29" name="TextBox 28"/>
              <p:cNvSpPr txBox="1"/>
              <p:nvPr/>
            </p:nvSpPr>
            <p:spPr>
              <a:xfrm>
                <a:off x="1931379" y="1831925"/>
                <a:ext cx="923651" cy="311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2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KEY WORD</a:t>
                </a:r>
                <a:endParaRPr lang="zh-CN" altLang="en-US" sz="142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5" name="组合 33"/>
          <p:cNvGrpSpPr/>
          <p:nvPr/>
        </p:nvGrpSpPr>
        <p:grpSpPr>
          <a:xfrm>
            <a:off x="4594140" y="3368617"/>
            <a:ext cx="2026416" cy="643216"/>
            <a:chOff x="4594140" y="3440667"/>
            <a:chExt cx="2026416" cy="643251"/>
          </a:xfrm>
        </p:grpSpPr>
        <p:sp>
          <p:nvSpPr>
            <p:cNvPr id="35" name="Freeform 8"/>
            <p:cNvSpPr/>
            <p:nvPr/>
          </p:nvSpPr>
          <p:spPr bwMode="auto">
            <a:xfrm>
              <a:off x="4594140" y="3440667"/>
              <a:ext cx="2026416" cy="643251"/>
            </a:xfrm>
            <a:custGeom>
              <a:avLst/>
              <a:gdLst>
                <a:gd name="T0" fmla="*/ 1985 w 2306"/>
                <a:gd name="T1" fmla="*/ 732 h 732"/>
                <a:gd name="T2" fmla="*/ 0 w 2306"/>
                <a:gd name="T3" fmla="*/ 732 h 732"/>
                <a:gd name="T4" fmla="*/ 322 w 2306"/>
                <a:gd name="T5" fmla="*/ 366 h 732"/>
                <a:gd name="T6" fmla="*/ 0 w 2306"/>
                <a:gd name="T7" fmla="*/ 0 h 732"/>
                <a:gd name="T8" fmla="*/ 1985 w 2306"/>
                <a:gd name="T9" fmla="*/ 0 h 732"/>
                <a:gd name="T10" fmla="*/ 2306 w 2306"/>
                <a:gd name="T11" fmla="*/ 366 h 732"/>
                <a:gd name="T12" fmla="*/ 1985 w 2306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6" h="732">
                  <a:moveTo>
                    <a:pt x="1985" y="732"/>
                  </a:moveTo>
                  <a:lnTo>
                    <a:pt x="0" y="732"/>
                  </a:lnTo>
                  <a:lnTo>
                    <a:pt x="322" y="366"/>
                  </a:lnTo>
                  <a:lnTo>
                    <a:pt x="0" y="0"/>
                  </a:lnTo>
                  <a:lnTo>
                    <a:pt x="1985" y="0"/>
                  </a:lnTo>
                  <a:lnTo>
                    <a:pt x="2306" y="366"/>
                  </a:lnTo>
                  <a:lnTo>
                    <a:pt x="1985" y="7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prstClr val="black"/>
                </a:solidFill>
              </a:endParaRPr>
            </a:p>
          </p:txBody>
        </p:sp>
        <p:grpSp>
          <p:nvGrpSpPr>
            <p:cNvPr id="6" name="组合 35"/>
            <p:cNvGrpSpPr/>
            <p:nvPr/>
          </p:nvGrpSpPr>
          <p:grpSpPr>
            <a:xfrm>
              <a:off x="5068931" y="3515742"/>
              <a:ext cx="1197870" cy="493098"/>
              <a:chOff x="6086862" y="1851804"/>
              <a:chExt cx="1197870" cy="493098"/>
            </a:xfrm>
          </p:grpSpPr>
          <p:grpSp>
            <p:nvGrpSpPr>
              <p:cNvPr id="7" name="Group 29"/>
              <p:cNvGrpSpPr>
                <a:grpSpLocks noChangeAspect="1"/>
              </p:cNvGrpSpPr>
              <p:nvPr/>
            </p:nvGrpSpPr>
            <p:grpSpPr bwMode="auto">
              <a:xfrm>
                <a:off x="6086862" y="1851804"/>
                <a:ext cx="234382" cy="493098"/>
                <a:chOff x="4377" y="1861"/>
                <a:chExt cx="183" cy="385"/>
              </a:xfrm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7" name="Freeform 30"/>
                <p:cNvSpPr/>
                <p:nvPr/>
              </p:nvSpPr>
              <p:spPr bwMode="auto">
                <a:xfrm>
                  <a:off x="4473" y="1967"/>
                  <a:ext cx="87" cy="125"/>
                </a:xfrm>
                <a:custGeom>
                  <a:avLst/>
                  <a:gdLst>
                    <a:gd name="T0" fmla="*/ 3 w 18"/>
                    <a:gd name="T1" fmla="*/ 10 h 26"/>
                    <a:gd name="T2" fmla="*/ 5 w 18"/>
                    <a:gd name="T3" fmla="*/ 16 h 26"/>
                    <a:gd name="T4" fmla="*/ 0 w 18"/>
                    <a:gd name="T5" fmla="*/ 22 h 26"/>
                    <a:gd name="T6" fmla="*/ 0 w 18"/>
                    <a:gd name="T7" fmla="*/ 26 h 26"/>
                    <a:gd name="T8" fmla="*/ 18 w 18"/>
                    <a:gd name="T9" fmla="*/ 26 h 26"/>
                    <a:gd name="T10" fmla="*/ 11 w 18"/>
                    <a:gd name="T11" fmla="*/ 8 h 26"/>
                    <a:gd name="T12" fmla="*/ 0 w 18"/>
                    <a:gd name="T13" fmla="*/ 0 h 26"/>
                    <a:gd name="T14" fmla="*/ 0 w 18"/>
                    <a:gd name="T15" fmla="*/ 8 h 26"/>
                    <a:gd name="T16" fmla="*/ 3 w 18"/>
                    <a:gd name="T17" fmla="*/ 10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26">
                      <a:moveTo>
                        <a:pt x="3" y="10"/>
                      </a:moveTo>
                      <a:cubicBezTo>
                        <a:pt x="4" y="12"/>
                        <a:pt x="5" y="14"/>
                        <a:pt x="5" y="16"/>
                      </a:cubicBezTo>
                      <a:cubicBezTo>
                        <a:pt x="5" y="19"/>
                        <a:pt x="3" y="22"/>
                        <a:pt x="0" y="22"/>
                      </a:cubicBezTo>
                      <a:cubicBezTo>
                        <a:pt x="0" y="26"/>
                        <a:pt x="0" y="26"/>
                        <a:pt x="0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7" y="19"/>
                        <a:pt x="15" y="13"/>
                        <a:pt x="11" y="8"/>
                      </a:cubicBezTo>
                      <a:cubicBezTo>
                        <a:pt x="8" y="3"/>
                        <a:pt x="4" y="0"/>
                        <a:pt x="0" y="0"/>
                      </a:cubicBezTo>
                      <a:cubicBezTo>
                        <a:pt x="0" y="8"/>
                        <a:pt x="0" y="8"/>
                        <a:pt x="0" y="8"/>
                      </a:cubicBezTo>
                      <a:cubicBezTo>
                        <a:pt x="2" y="8"/>
                        <a:pt x="3" y="9"/>
                        <a:pt x="3" y="1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5024" tIns="32512" rIns="65024" bIns="32512" numCol="1" anchor="t" anchorCtr="0" compatLnSpc="1"/>
                <a:lstStyle/>
                <a:p>
                  <a:endParaRPr lang="zh-CN" altLang="en-US" sz="128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8" name="Freeform 31"/>
                <p:cNvSpPr/>
                <p:nvPr/>
              </p:nvSpPr>
              <p:spPr bwMode="auto">
                <a:xfrm>
                  <a:off x="4464" y="1952"/>
                  <a:ext cx="5" cy="0"/>
                </a:xfrm>
                <a:custGeom>
                  <a:avLst/>
                  <a:gdLst>
                    <a:gd name="T0" fmla="*/ 1 w 1"/>
                    <a:gd name="T1" fmla="*/ 0 w 1"/>
                    <a:gd name="T2" fmla="*/ 0 w 1"/>
                    <a:gd name="T3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5024" tIns="32512" rIns="65024" bIns="32512" numCol="1" anchor="t" anchorCtr="0" compatLnSpc="1"/>
                <a:lstStyle/>
                <a:p>
                  <a:endParaRPr lang="zh-CN" altLang="en-US" sz="128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49" name="Freeform 32"/>
                <p:cNvSpPr>
                  <a:spLocks noEditPoints="1"/>
                </p:cNvSpPr>
                <p:nvPr/>
              </p:nvSpPr>
              <p:spPr bwMode="auto">
                <a:xfrm>
                  <a:off x="4377" y="2106"/>
                  <a:ext cx="183" cy="140"/>
                </a:xfrm>
                <a:custGeom>
                  <a:avLst/>
                  <a:gdLst>
                    <a:gd name="T0" fmla="*/ 0 w 38"/>
                    <a:gd name="T1" fmla="*/ 0 h 29"/>
                    <a:gd name="T2" fmla="*/ 0 w 38"/>
                    <a:gd name="T3" fmla="*/ 3 h 29"/>
                    <a:gd name="T4" fmla="*/ 6 w 38"/>
                    <a:gd name="T5" fmla="*/ 22 h 29"/>
                    <a:gd name="T6" fmla="*/ 19 w 38"/>
                    <a:gd name="T7" fmla="*/ 29 h 29"/>
                    <a:gd name="T8" fmla="*/ 33 w 38"/>
                    <a:gd name="T9" fmla="*/ 22 h 29"/>
                    <a:gd name="T10" fmla="*/ 38 w 38"/>
                    <a:gd name="T11" fmla="*/ 3 h 29"/>
                    <a:gd name="T12" fmla="*/ 38 w 38"/>
                    <a:gd name="T13" fmla="*/ 0 h 29"/>
                    <a:gd name="T14" fmla="*/ 0 w 38"/>
                    <a:gd name="T15" fmla="*/ 0 h 29"/>
                    <a:gd name="T16" fmla="*/ 22 w 38"/>
                    <a:gd name="T17" fmla="*/ 23 h 29"/>
                    <a:gd name="T18" fmla="*/ 22 w 38"/>
                    <a:gd name="T19" fmla="*/ 23 h 29"/>
                    <a:gd name="T20" fmla="*/ 22 w 38"/>
                    <a:gd name="T21" fmla="*/ 23 h 29"/>
                    <a:gd name="T22" fmla="*/ 21 w 38"/>
                    <a:gd name="T23" fmla="*/ 22 h 29"/>
                    <a:gd name="T24" fmla="*/ 22 w 38"/>
                    <a:gd name="T25" fmla="*/ 21 h 29"/>
                    <a:gd name="T26" fmla="*/ 34 w 38"/>
                    <a:gd name="T27" fmla="*/ 6 h 29"/>
                    <a:gd name="T28" fmla="*/ 34 w 38"/>
                    <a:gd name="T29" fmla="*/ 5 h 29"/>
                    <a:gd name="T30" fmla="*/ 35 w 38"/>
                    <a:gd name="T31" fmla="*/ 4 h 29"/>
                    <a:gd name="T32" fmla="*/ 36 w 38"/>
                    <a:gd name="T33" fmla="*/ 5 h 29"/>
                    <a:gd name="T34" fmla="*/ 36 w 38"/>
                    <a:gd name="T35" fmla="*/ 6 h 29"/>
                    <a:gd name="T36" fmla="*/ 22 w 38"/>
                    <a:gd name="T37" fmla="*/ 23 h 2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38" h="29">
                      <a:moveTo>
                        <a:pt x="0" y="0"/>
                      </a:moveTo>
                      <a:cubicBezTo>
                        <a:pt x="0" y="1"/>
                        <a:pt x="0" y="2"/>
                        <a:pt x="0" y="3"/>
                      </a:cubicBezTo>
                      <a:cubicBezTo>
                        <a:pt x="0" y="11"/>
                        <a:pt x="2" y="17"/>
                        <a:pt x="6" y="22"/>
                      </a:cubicBezTo>
                      <a:cubicBezTo>
                        <a:pt x="9" y="26"/>
                        <a:pt x="14" y="29"/>
                        <a:pt x="19" y="29"/>
                      </a:cubicBezTo>
                      <a:cubicBezTo>
                        <a:pt x="24" y="29"/>
                        <a:pt x="29" y="26"/>
                        <a:pt x="33" y="22"/>
                      </a:cubicBezTo>
                      <a:cubicBezTo>
                        <a:pt x="36" y="17"/>
                        <a:pt x="38" y="11"/>
                        <a:pt x="38" y="3"/>
                      </a:cubicBezTo>
                      <a:cubicBezTo>
                        <a:pt x="38" y="2"/>
                        <a:pt x="38" y="1"/>
                        <a:pt x="38" y="0"/>
                      </a:cubicBezTo>
                      <a:lnTo>
                        <a:pt x="0" y="0"/>
                      </a:lnTo>
                      <a:close/>
                      <a:moveTo>
                        <a:pt x="22" y="23"/>
                      </a:move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2" y="23"/>
                        <a:pt x="22" y="23"/>
                        <a:pt x="22" y="23"/>
                      </a:cubicBezTo>
                      <a:cubicBezTo>
                        <a:pt x="21" y="23"/>
                        <a:pt x="21" y="22"/>
                        <a:pt x="21" y="22"/>
                      </a:cubicBezTo>
                      <a:cubicBezTo>
                        <a:pt x="21" y="21"/>
                        <a:pt x="21" y="21"/>
                        <a:pt x="22" y="21"/>
                      </a:cubicBezTo>
                      <a:cubicBezTo>
                        <a:pt x="28" y="21"/>
                        <a:pt x="34" y="14"/>
                        <a:pt x="34" y="6"/>
                      </a:cubicBezTo>
                      <a:cubicBezTo>
                        <a:pt x="34" y="5"/>
                        <a:pt x="34" y="5"/>
                        <a:pt x="34" y="5"/>
                      </a:cubicBezTo>
                      <a:cubicBezTo>
                        <a:pt x="34" y="5"/>
                        <a:pt x="34" y="4"/>
                        <a:pt x="35" y="4"/>
                      </a:cubicBezTo>
                      <a:cubicBezTo>
                        <a:pt x="35" y="4"/>
                        <a:pt x="36" y="5"/>
                        <a:pt x="36" y="5"/>
                      </a:cubicBezTo>
                      <a:cubicBezTo>
                        <a:pt x="36" y="6"/>
                        <a:pt x="36" y="6"/>
                        <a:pt x="36" y="6"/>
                      </a:cubicBezTo>
                      <a:cubicBezTo>
                        <a:pt x="36" y="15"/>
                        <a:pt x="30" y="23"/>
                        <a:pt x="22" y="2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5024" tIns="32512" rIns="65024" bIns="32512" numCol="1" anchor="t" anchorCtr="0" compatLnSpc="1"/>
                <a:lstStyle/>
                <a:p>
                  <a:endParaRPr lang="zh-CN" altLang="en-US" sz="128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0" name="Freeform 33"/>
                <p:cNvSpPr/>
                <p:nvPr/>
              </p:nvSpPr>
              <p:spPr bwMode="auto">
                <a:xfrm>
                  <a:off x="4377" y="1967"/>
                  <a:ext cx="87" cy="125"/>
                </a:xfrm>
                <a:custGeom>
                  <a:avLst/>
                  <a:gdLst>
                    <a:gd name="T0" fmla="*/ 13 w 18"/>
                    <a:gd name="T1" fmla="*/ 16 h 26"/>
                    <a:gd name="T2" fmla="*/ 15 w 18"/>
                    <a:gd name="T3" fmla="*/ 10 h 26"/>
                    <a:gd name="T4" fmla="*/ 18 w 18"/>
                    <a:gd name="T5" fmla="*/ 8 h 26"/>
                    <a:gd name="T6" fmla="*/ 18 w 18"/>
                    <a:gd name="T7" fmla="*/ 0 h 26"/>
                    <a:gd name="T8" fmla="*/ 7 w 18"/>
                    <a:gd name="T9" fmla="*/ 8 h 26"/>
                    <a:gd name="T10" fmla="*/ 0 w 18"/>
                    <a:gd name="T11" fmla="*/ 26 h 26"/>
                    <a:gd name="T12" fmla="*/ 18 w 18"/>
                    <a:gd name="T13" fmla="*/ 26 h 26"/>
                    <a:gd name="T14" fmla="*/ 18 w 18"/>
                    <a:gd name="T15" fmla="*/ 22 h 26"/>
                    <a:gd name="T16" fmla="*/ 13 w 18"/>
                    <a:gd name="T17" fmla="*/ 1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8" h="26">
                      <a:moveTo>
                        <a:pt x="13" y="16"/>
                      </a:moveTo>
                      <a:cubicBezTo>
                        <a:pt x="13" y="14"/>
                        <a:pt x="14" y="12"/>
                        <a:pt x="15" y="10"/>
                      </a:cubicBezTo>
                      <a:cubicBezTo>
                        <a:pt x="15" y="9"/>
                        <a:pt x="16" y="8"/>
                        <a:pt x="18" y="8"/>
                      </a:cubicBezTo>
                      <a:cubicBezTo>
                        <a:pt x="18" y="0"/>
                        <a:pt x="18" y="0"/>
                        <a:pt x="18" y="0"/>
                      </a:cubicBezTo>
                      <a:cubicBezTo>
                        <a:pt x="14" y="0"/>
                        <a:pt x="10" y="3"/>
                        <a:pt x="7" y="8"/>
                      </a:cubicBezTo>
                      <a:cubicBezTo>
                        <a:pt x="3" y="13"/>
                        <a:pt x="1" y="20"/>
                        <a:pt x="0" y="26"/>
                      </a:cubicBezTo>
                      <a:cubicBezTo>
                        <a:pt x="18" y="26"/>
                        <a:pt x="18" y="26"/>
                        <a:pt x="18" y="26"/>
                      </a:cubicBezTo>
                      <a:cubicBezTo>
                        <a:pt x="18" y="22"/>
                        <a:pt x="18" y="22"/>
                        <a:pt x="18" y="22"/>
                      </a:cubicBezTo>
                      <a:cubicBezTo>
                        <a:pt x="15" y="22"/>
                        <a:pt x="13" y="19"/>
                        <a:pt x="13" y="1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5024" tIns="32512" rIns="65024" bIns="32512" numCol="1" anchor="t" anchorCtr="0" compatLnSpc="1"/>
                <a:lstStyle/>
                <a:p>
                  <a:endParaRPr lang="zh-CN" altLang="en-US" sz="128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1" name="Freeform 34"/>
                <p:cNvSpPr/>
                <p:nvPr/>
              </p:nvSpPr>
              <p:spPr bwMode="auto">
                <a:xfrm>
                  <a:off x="4469" y="1952"/>
                  <a:ext cx="4" cy="0"/>
                </a:xfrm>
                <a:custGeom>
                  <a:avLst/>
                  <a:gdLst>
                    <a:gd name="T0" fmla="*/ 1 w 1"/>
                    <a:gd name="T1" fmla="*/ 1 w 1"/>
                    <a:gd name="T2" fmla="*/ 0 w 1"/>
                    <a:gd name="T3" fmla="*/ 0 w 1"/>
                    <a:gd name="T4" fmla="*/ 1 w 1"/>
                  </a:gdLst>
                  <a:ahLst/>
                  <a:cxnLst>
                    <a:cxn ang="0">
                      <a:pos x="T0" y="0"/>
                    </a:cxn>
                    <a:cxn ang="0">
                      <a:pos x="T1" y="0"/>
                    </a:cxn>
                    <a:cxn ang="0">
                      <a:pos x="T2" y="0"/>
                    </a:cxn>
                    <a:cxn ang="0">
                      <a:pos x="T3" y="0"/>
                    </a:cxn>
                    <a:cxn ang="0">
                      <a:pos x="T4" y="0"/>
                    </a:cxn>
                  </a:cxnLst>
                  <a:rect l="0" t="0" r="r" b="b"/>
                  <a:pathLst>
                    <a:path w="1">
                      <a:moveTo>
                        <a:pt x="1" y="0"/>
                      </a:moveTo>
                      <a:cubicBezTo>
                        <a:pt x="1" y="0"/>
                        <a:pt x="1" y="0"/>
                        <a:pt x="1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0"/>
                        <a:pt x="1" y="0"/>
                        <a:pt x="1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5024" tIns="32512" rIns="65024" bIns="32512" numCol="1" anchor="t" anchorCtr="0" compatLnSpc="1"/>
                <a:lstStyle/>
                <a:p>
                  <a:endParaRPr lang="zh-CN" altLang="en-US" sz="128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52" name="Freeform 35"/>
                <p:cNvSpPr/>
                <p:nvPr/>
              </p:nvSpPr>
              <p:spPr bwMode="auto">
                <a:xfrm>
                  <a:off x="4425" y="1861"/>
                  <a:ext cx="58" cy="91"/>
                </a:xfrm>
                <a:custGeom>
                  <a:avLst/>
                  <a:gdLst>
                    <a:gd name="T0" fmla="*/ 2 w 12"/>
                    <a:gd name="T1" fmla="*/ 8 h 19"/>
                    <a:gd name="T2" fmla="*/ 8 w 12"/>
                    <a:gd name="T3" fmla="*/ 10 h 19"/>
                    <a:gd name="T4" fmla="*/ 10 w 12"/>
                    <a:gd name="T5" fmla="*/ 11 h 19"/>
                    <a:gd name="T6" fmla="*/ 10 w 12"/>
                    <a:gd name="T7" fmla="*/ 12 h 19"/>
                    <a:gd name="T8" fmla="*/ 8 w 12"/>
                    <a:gd name="T9" fmla="*/ 17 h 19"/>
                    <a:gd name="T10" fmla="*/ 8 w 12"/>
                    <a:gd name="T11" fmla="*/ 19 h 19"/>
                    <a:gd name="T12" fmla="*/ 9 w 12"/>
                    <a:gd name="T13" fmla="*/ 19 h 19"/>
                    <a:gd name="T14" fmla="*/ 10 w 12"/>
                    <a:gd name="T15" fmla="*/ 18 h 19"/>
                    <a:gd name="T16" fmla="*/ 10 w 12"/>
                    <a:gd name="T17" fmla="*/ 18 h 19"/>
                    <a:gd name="T18" fmla="*/ 12 w 12"/>
                    <a:gd name="T19" fmla="*/ 12 h 19"/>
                    <a:gd name="T20" fmla="*/ 10 w 12"/>
                    <a:gd name="T21" fmla="*/ 9 h 19"/>
                    <a:gd name="T22" fmla="*/ 5 w 12"/>
                    <a:gd name="T23" fmla="*/ 7 h 19"/>
                    <a:gd name="T24" fmla="*/ 3 w 12"/>
                    <a:gd name="T25" fmla="*/ 7 h 19"/>
                    <a:gd name="T26" fmla="*/ 2 w 12"/>
                    <a:gd name="T27" fmla="*/ 5 h 19"/>
                    <a:gd name="T28" fmla="*/ 4 w 12"/>
                    <a:gd name="T29" fmla="*/ 1 h 19"/>
                    <a:gd name="T30" fmla="*/ 3 w 12"/>
                    <a:gd name="T31" fmla="*/ 0 h 19"/>
                    <a:gd name="T32" fmla="*/ 2 w 12"/>
                    <a:gd name="T33" fmla="*/ 0 h 19"/>
                    <a:gd name="T34" fmla="*/ 0 w 12"/>
                    <a:gd name="T35" fmla="*/ 5 h 19"/>
                    <a:gd name="T36" fmla="*/ 2 w 12"/>
                    <a:gd name="T37" fmla="*/ 8 h 1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</a:cxnLst>
                  <a:rect l="0" t="0" r="r" b="b"/>
                  <a:pathLst>
                    <a:path w="12" h="19">
                      <a:moveTo>
                        <a:pt x="2" y="8"/>
                      </a:moveTo>
                      <a:cubicBezTo>
                        <a:pt x="4" y="9"/>
                        <a:pt x="6" y="10"/>
                        <a:pt x="8" y="10"/>
                      </a:cubicBezTo>
                      <a:cubicBezTo>
                        <a:pt x="8" y="10"/>
                        <a:pt x="9" y="11"/>
                        <a:pt x="10" y="11"/>
                      </a:cubicBezTo>
                      <a:cubicBezTo>
                        <a:pt x="10" y="11"/>
                        <a:pt x="10" y="12"/>
                        <a:pt x="10" y="12"/>
                      </a:cubicBezTo>
                      <a:cubicBezTo>
                        <a:pt x="10" y="13"/>
                        <a:pt x="10" y="15"/>
                        <a:pt x="8" y="17"/>
                      </a:cubicBezTo>
                      <a:cubicBezTo>
                        <a:pt x="8" y="18"/>
                        <a:pt x="8" y="18"/>
                        <a:pt x="8" y="19"/>
                      </a:cubicBezTo>
                      <a:cubicBezTo>
                        <a:pt x="9" y="19"/>
                        <a:pt x="9" y="19"/>
                        <a:pt x="9" y="19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0" y="18"/>
                        <a:pt x="10" y="18"/>
                        <a:pt x="10" y="18"/>
                      </a:cubicBezTo>
                      <a:cubicBezTo>
                        <a:pt x="11" y="16"/>
                        <a:pt x="12" y="14"/>
                        <a:pt x="12" y="12"/>
                      </a:cubicBezTo>
                      <a:cubicBezTo>
                        <a:pt x="12" y="11"/>
                        <a:pt x="11" y="10"/>
                        <a:pt x="10" y="9"/>
                      </a:cubicBezTo>
                      <a:cubicBezTo>
                        <a:pt x="8" y="8"/>
                        <a:pt x="6" y="8"/>
                        <a:pt x="5" y="7"/>
                      </a:cubicBezTo>
                      <a:cubicBezTo>
                        <a:pt x="4" y="7"/>
                        <a:pt x="3" y="7"/>
                        <a:pt x="3" y="7"/>
                      </a:cubicBezTo>
                      <a:cubicBezTo>
                        <a:pt x="2" y="6"/>
                        <a:pt x="2" y="6"/>
                        <a:pt x="2" y="5"/>
                      </a:cubicBezTo>
                      <a:cubicBezTo>
                        <a:pt x="2" y="4"/>
                        <a:pt x="2" y="3"/>
                        <a:pt x="4" y="1"/>
                      </a:cubicBezTo>
                      <a:cubicBezTo>
                        <a:pt x="4" y="1"/>
                        <a:pt x="4" y="0"/>
                        <a:pt x="3" y="0"/>
                      </a:cubicBezTo>
                      <a:cubicBezTo>
                        <a:pt x="3" y="0"/>
                        <a:pt x="2" y="0"/>
                        <a:pt x="2" y="0"/>
                      </a:cubicBezTo>
                      <a:cubicBezTo>
                        <a:pt x="1" y="2"/>
                        <a:pt x="0" y="4"/>
                        <a:pt x="0" y="5"/>
                      </a:cubicBezTo>
                      <a:cubicBezTo>
                        <a:pt x="0" y="7"/>
                        <a:pt x="1" y="8"/>
                        <a:pt x="2" y="8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5024" tIns="32512" rIns="65024" bIns="32512" numCol="1" anchor="t" anchorCtr="0" compatLnSpc="1"/>
                <a:lstStyle/>
                <a:p>
                  <a:endParaRPr lang="zh-CN" altLang="en-US" sz="128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46" name="TextBox 45"/>
              <p:cNvSpPr txBox="1"/>
              <p:nvPr/>
            </p:nvSpPr>
            <p:spPr>
              <a:xfrm>
                <a:off x="6361081" y="1968354"/>
                <a:ext cx="923651" cy="311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2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KEY WORD</a:t>
                </a:r>
                <a:endParaRPr lang="zh-CN" altLang="en-US" sz="142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8" name="组合 52"/>
          <p:cNvGrpSpPr/>
          <p:nvPr/>
        </p:nvGrpSpPr>
        <p:grpSpPr>
          <a:xfrm>
            <a:off x="2613716" y="3368617"/>
            <a:ext cx="2025537" cy="643216"/>
            <a:chOff x="2613712" y="3440667"/>
            <a:chExt cx="2025537" cy="643251"/>
          </a:xfrm>
        </p:grpSpPr>
        <p:sp>
          <p:nvSpPr>
            <p:cNvPr id="54" name="Freeform 7"/>
            <p:cNvSpPr/>
            <p:nvPr/>
          </p:nvSpPr>
          <p:spPr bwMode="auto">
            <a:xfrm>
              <a:off x="2613712" y="3440667"/>
              <a:ext cx="2025537" cy="643251"/>
            </a:xfrm>
            <a:custGeom>
              <a:avLst/>
              <a:gdLst>
                <a:gd name="T0" fmla="*/ 1984 w 2305"/>
                <a:gd name="T1" fmla="*/ 732 h 732"/>
                <a:gd name="T2" fmla="*/ 0 w 2305"/>
                <a:gd name="T3" fmla="*/ 732 h 732"/>
                <a:gd name="T4" fmla="*/ 321 w 2305"/>
                <a:gd name="T5" fmla="*/ 366 h 732"/>
                <a:gd name="T6" fmla="*/ 0 w 2305"/>
                <a:gd name="T7" fmla="*/ 0 h 732"/>
                <a:gd name="T8" fmla="*/ 1984 w 2305"/>
                <a:gd name="T9" fmla="*/ 0 h 732"/>
                <a:gd name="T10" fmla="*/ 2305 w 2305"/>
                <a:gd name="T11" fmla="*/ 366 h 732"/>
                <a:gd name="T12" fmla="*/ 1984 w 2305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5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5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prstClr val="black"/>
                </a:solidFill>
              </a:endParaRPr>
            </a:p>
          </p:txBody>
        </p:sp>
        <p:grpSp>
          <p:nvGrpSpPr>
            <p:cNvPr id="9" name="组合 54"/>
            <p:cNvGrpSpPr/>
            <p:nvPr/>
          </p:nvGrpSpPr>
          <p:grpSpPr>
            <a:xfrm>
              <a:off x="2973796" y="3605948"/>
              <a:ext cx="1333977" cy="346537"/>
              <a:chOff x="1641394" y="3123021"/>
              <a:chExt cx="1333977" cy="346537"/>
            </a:xfrm>
          </p:grpSpPr>
          <p:grpSp>
            <p:nvGrpSpPr>
              <p:cNvPr id="10" name="Group 20"/>
              <p:cNvGrpSpPr>
                <a:grpSpLocks noChangeAspect="1"/>
              </p:cNvGrpSpPr>
              <p:nvPr/>
            </p:nvGrpSpPr>
            <p:grpSpPr bwMode="auto">
              <a:xfrm>
                <a:off x="1641394" y="3123021"/>
                <a:ext cx="433721" cy="332887"/>
                <a:chOff x="1066" y="1895"/>
                <a:chExt cx="314" cy="241"/>
              </a:xfrm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58" name="Freeform 21"/>
                <p:cNvSpPr/>
                <p:nvPr/>
              </p:nvSpPr>
              <p:spPr bwMode="auto">
                <a:xfrm>
                  <a:off x="1066" y="2128"/>
                  <a:ext cx="314" cy="8"/>
                </a:xfrm>
                <a:custGeom>
                  <a:avLst/>
                  <a:gdLst>
                    <a:gd name="T0" fmla="*/ 2 w 76"/>
                    <a:gd name="T1" fmla="*/ 2 h 2"/>
                    <a:gd name="T2" fmla="*/ 0 w 76"/>
                    <a:gd name="T3" fmla="*/ 1 h 2"/>
                    <a:gd name="T4" fmla="*/ 2 w 76"/>
                    <a:gd name="T5" fmla="*/ 0 h 2"/>
                    <a:gd name="T6" fmla="*/ 75 w 76"/>
                    <a:gd name="T7" fmla="*/ 0 h 2"/>
                    <a:gd name="T8" fmla="*/ 76 w 76"/>
                    <a:gd name="T9" fmla="*/ 1 h 2"/>
                    <a:gd name="T10" fmla="*/ 75 w 76"/>
                    <a:gd name="T11" fmla="*/ 2 h 2"/>
                    <a:gd name="T12" fmla="*/ 2 w 76"/>
                    <a:gd name="T13" fmla="*/ 2 h 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</a:cxnLst>
                  <a:rect l="0" t="0" r="r" b="b"/>
                  <a:pathLst>
                    <a:path w="76" h="2">
                      <a:moveTo>
                        <a:pt x="2" y="2"/>
                      </a:moveTo>
                      <a:cubicBezTo>
                        <a:pt x="1" y="2"/>
                        <a:pt x="0" y="2"/>
                        <a:pt x="0" y="1"/>
                      </a:cubicBezTo>
                      <a:cubicBezTo>
                        <a:pt x="0" y="0"/>
                        <a:pt x="1" y="0"/>
                        <a:pt x="2" y="0"/>
                      </a:cubicBezTo>
                      <a:cubicBezTo>
                        <a:pt x="75" y="0"/>
                        <a:pt x="75" y="0"/>
                        <a:pt x="75" y="0"/>
                      </a:cubicBezTo>
                      <a:cubicBezTo>
                        <a:pt x="75" y="0"/>
                        <a:pt x="76" y="0"/>
                        <a:pt x="76" y="1"/>
                      </a:cubicBezTo>
                      <a:cubicBezTo>
                        <a:pt x="76" y="2"/>
                        <a:pt x="75" y="2"/>
                        <a:pt x="75" y="2"/>
                      </a:cubicBezTo>
                      <a:lnTo>
                        <a:pt x="2" y="2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5024" tIns="32512" rIns="65024" bIns="32512" numCol="1" anchor="t" anchorCtr="0" compatLnSpc="1"/>
                <a:lstStyle/>
                <a:p>
                  <a:endParaRPr lang="zh-CN" altLang="en-US" sz="128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5" name="Rectangle 22"/>
                <p:cNvSpPr>
                  <a:spLocks noChangeArrowheads="1"/>
                </p:cNvSpPr>
                <p:nvPr/>
              </p:nvSpPr>
              <p:spPr bwMode="auto">
                <a:xfrm>
                  <a:off x="1107" y="1949"/>
                  <a:ext cx="46" cy="154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5024" tIns="32512" rIns="65024" bIns="32512" numCol="1" anchor="t" anchorCtr="0" compatLnSpc="1"/>
                <a:lstStyle/>
                <a:p>
                  <a:endParaRPr lang="zh-CN" altLang="en-US" sz="128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6" name="Rectangle 23"/>
                <p:cNvSpPr>
                  <a:spLocks noChangeArrowheads="1"/>
                </p:cNvSpPr>
                <p:nvPr/>
              </p:nvSpPr>
              <p:spPr bwMode="auto">
                <a:xfrm>
                  <a:off x="1173" y="1895"/>
                  <a:ext cx="46" cy="208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5024" tIns="32512" rIns="65024" bIns="32512" numCol="1" anchor="t" anchorCtr="0" compatLnSpc="1"/>
                <a:lstStyle/>
                <a:p>
                  <a:endParaRPr lang="zh-CN" altLang="en-US" sz="128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7" name="Rectangle 24"/>
                <p:cNvSpPr>
                  <a:spLocks noChangeArrowheads="1"/>
                </p:cNvSpPr>
                <p:nvPr/>
              </p:nvSpPr>
              <p:spPr bwMode="auto">
                <a:xfrm>
                  <a:off x="1235" y="1961"/>
                  <a:ext cx="46" cy="142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5024" tIns="32512" rIns="65024" bIns="32512" numCol="1" anchor="t" anchorCtr="0" compatLnSpc="1"/>
                <a:lstStyle/>
                <a:p>
                  <a:endParaRPr lang="zh-CN" altLang="en-US" sz="128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68" name="Rectangle 25"/>
                <p:cNvSpPr>
                  <a:spLocks noChangeArrowheads="1"/>
                </p:cNvSpPr>
                <p:nvPr/>
              </p:nvSpPr>
              <p:spPr bwMode="auto">
                <a:xfrm>
                  <a:off x="1306" y="2007"/>
                  <a:ext cx="45" cy="96"/>
                </a:xfrm>
                <a:prstGeom prst="rect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65024" tIns="32512" rIns="65024" bIns="32512" numCol="1" anchor="t" anchorCtr="0" compatLnSpc="1"/>
                <a:lstStyle/>
                <a:p>
                  <a:endParaRPr lang="zh-CN" altLang="en-US" sz="128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57" name="TextBox 56"/>
              <p:cNvSpPr txBox="1"/>
              <p:nvPr/>
            </p:nvSpPr>
            <p:spPr>
              <a:xfrm>
                <a:off x="2051720" y="3158366"/>
                <a:ext cx="923651" cy="311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2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KEY WORD</a:t>
                </a:r>
                <a:endParaRPr lang="zh-CN" altLang="en-US" sz="142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grpSp>
        <p:nvGrpSpPr>
          <p:cNvPr id="11" name="组合 68"/>
          <p:cNvGrpSpPr/>
          <p:nvPr/>
        </p:nvGrpSpPr>
        <p:grpSpPr>
          <a:xfrm>
            <a:off x="632405" y="3368617"/>
            <a:ext cx="2026416" cy="643216"/>
            <a:chOff x="632405" y="3440667"/>
            <a:chExt cx="2026416" cy="643251"/>
          </a:xfrm>
        </p:grpSpPr>
        <p:sp>
          <p:nvSpPr>
            <p:cNvPr id="70" name="Freeform 6"/>
            <p:cNvSpPr/>
            <p:nvPr/>
          </p:nvSpPr>
          <p:spPr bwMode="auto">
            <a:xfrm>
              <a:off x="632405" y="3440667"/>
              <a:ext cx="2026416" cy="643251"/>
            </a:xfrm>
            <a:custGeom>
              <a:avLst/>
              <a:gdLst>
                <a:gd name="T0" fmla="*/ 1984 w 2306"/>
                <a:gd name="T1" fmla="*/ 732 h 732"/>
                <a:gd name="T2" fmla="*/ 0 w 2306"/>
                <a:gd name="T3" fmla="*/ 732 h 732"/>
                <a:gd name="T4" fmla="*/ 321 w 2306"/>
                <a:gd name="T5" fmla="*/ 366 h 732"/>
                <a:gd name="T6" fmla="*/ 0 w 2306"/>
                <a:gd name="T7" fmla="*/ 0 h 732"/>
                <a:gd name="T8" fmla="*/ 1984 w 2306"/>
                <a:gd name="T9" fmla="*/ 0 h 732"/>
                <a:gd name="T10" fmla="*/ 2306 w 2306"/>
                <a:gd name="T11" fmla="*/ 366 h 732"/>
                <a:gd name="T12" fmla="*/ 1984 w 2306"/>
                <a:gd name="T13" fmla="*/ 732 h 7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06" h="732">
                  <a:moveTo>
                    <a:pt x="1984" y="732"/>
                  </a:moveTo>
                  <a:lnTo>
                    <a:pt x="0" y="732"/>
                  </a:lnTo>
                  <a:lnTo>
                    <a:pt x="321" y="366"/>
                  </a:lnTo>
                  <a:lnTo>
                    <a:pt x="0" y="0"/>
                  </a:lnTo>
                  <a:lnTo>
                    <a:pt x="1984" y="0"/>
                  </a:lnTo>
                  <a:lnTo>
                    <a:pt x="2306" y="366"/>
                  </a:lnTo>
                  <a:lnTo>
                    <a:pt x="1984" y="73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zh-CN" altLang="en-US" sz="1280">
                <a:solidFill>
                  <a:prstClr val="black"/>
                </a:solidFill>
              </a:endParaRPr>
            </a:p>
          </p:txBody>
        </p:sp>
        <p:grpSp>
          <p:nvGrpSpPr>
            <p:cNvPr id="12" name="组合 70"/>
            <p:cNvGrpSpPr/>
            <p:nvPr/>
          </p:nvGrpSpPr>
          <p:grpSpPr>
            <a:xfrm>
              <a:off x="1072594" y="3573700"/>
              <a:ext cx="1354406" cy="355215"/>
              <a:chOff x="6008914" y="3093443"/>
              <a:chExt cx="1354406" cy="355215"/>
            </a:xfrm>
          </p:grpSpPr>
          <p:grpSp>
            <p:nvGrpSpPr>
              <p:cNvPr id="13" name="Group 14"/>
              <p:cNvGrpSpPr>
                <a:grpSpLocks noChangeAspect="1"/>
              </p:cNvGrpSpPr>
              <p:nvPr/>
            </p:nvGrpSpPr>
            <p:grpSpPr bwMode="auto">
              <a:xfrm>
                <a:off x="6008914" y="3093443"/>
                <a:ext cx="390557" cy="351799"/>
                <a:chOff x="4645" y="1318"/>
                <a:chExt cx="262" cy="236"/>
              </a:xfrm>
              <a:solidFill>
                <a:schemeClr val="bg1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74" name="Freeform 15"/>
                <p:cNvSpPr/>
                <p:nvPr/>
              </p:nvSpPr>
              <p:spPr bwMode="auto">
                <a:xfrm>
                  <a:off x="4645" y="1425"/>
                  <a:ext cx="262" cy="129"/>
                </a:xfrm>
                <a:custGeom>
                  <a:avLst/>
                  <a:gdLst>
                    <a:gd name="T0" fmla="*/ 44 w 71"/>
                    <a:gd name="T1" fmla="*/ 6 h 35"/>
                    <a:gd name="T2" fmla="*/ 42 w 71"/>
                    <a:gd name="T3" fmla="*/ 8 h 35"/>
                    <a:gd name="T4" fmla="*/ 29 w 71"/>
                    <a:gd name="T5" fmla="*/ 8 h 35"/>
                    <a:gd name="T6" fmla="*/ 27 w 71"/>
                    <a:gd name="T7" fmla="*/ 6 h 35"/>
                    <a:gd name="T8" fmla="*/ 27 w 71"/>
                    <a:gd name="T9" fmla="*/ 0 h 35"/>
                    <a:gd name="T10" fmla="*/ 0 w 71"/>
                    <a:gd name="T11" fmla="*/ 0 h 35"/>
                    <a:gd name="T12" fmla="*/ 0 w 71"/>
                    <a:gd name="T13" fmla="*/ 28 h 35"/>
                    <a:gd name="T14" fmla="*/ 7 w 71"/>
                    <a:gd name="T15" fmla="*/ 35 h 35"/>
                    <a:gd name="T16" fmla="*/ 64 w 71"/>
                    <a:gd name="T17" fmla="*/ 35 h 35"/>
                    <a:gd name="T18" fmla="*/ 71 w 71"/>
                    <a:gd name="T19" fmla="*/ 28 h 35"/>
                    <a:gd name="T20" fmla="*/ 71 w 71"/>
                    <a:gd name="T21" fmla="*/ 0 h 35"/>
                    <a:gd name="T22" fmla="*/ 44 w 71"/>
                    <a:gd name="T23" fmla="*/ 0 h 35"/>
                    <a:gd name="T24" fmla="*/ 44 w 71"/>
                    <a:gd name="T25" fmla="*/ 6 h 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</a:cxnLst>
                  <a:rect l="0" t="0" r="r" b="b"/>
                  <a:pathLst>
                    <a:path w="71" h="35">
                      <a:moveTo>
                        <a:pt x="44" y="6"/>
                      </a:moveTo>
                      <a:cubicBezTo>
                        <a:pt x="44" y="7"/>
                        <a:pt x="43" y="8"/>
                        <a:pt x="42" y="8"/>
                      </a:cubicBezTo>
                      <a:cubicBezTo>
                        <a:pt x="29" y="8"/>
                        <a:pt x="29" y="8"/>
                        <a:pt x="29" y="8"/>
                      </a:cubicBezTo>
                      <a:cubicBezTo>
                        <a:pt x="28" y="8"/>
                        <a:pt x="27" y="7"/>
                        <a:pt x="27" y="6"/>
                      </a:cubicBezTo>
                      <a:cubicBezTo>
                        <a:pt x="27" y="0"/>
                        <a:pt x="27" y="0"/>
                        <a:pt x="27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0" y="28"/>
                        <a:pt x="0" y="28"/>
                        <a:pt x="0" y="28"/>
                      </a:cubicBezTo>
                      <a:cubicBezTo>
                        <a:pt x="0" y="31"/>
                        <a:pt x="3" y="35"/>
                        <a:pt x="7" y="35"/>
                      </a:cubicBezTo>
                      <a:cubicBezTo>
                        <a:pt x="64" y="35"/>
                        <a:pt x="64" y="35"/>
                        <a:pt x="64" y="35"/>
                      </a:cubicBezTo>
                      <a:cubicBezTo>
                        <a:pt x="68" y="35"/>
                        <a:pt x="71" y="31"/>
                        <a:pt x="71" y="28"/>
                      </a:cubicBezTo>
                      <a:cubicBezTo>
                        <a:pt x="71" y="0"/>
                        <a:pt x="71" y="0"/>
                        <a:pt x="71" y="0"/>
                      </a:cubicBezTo>
                      <a:cubicBezTo>
                        <a:pt x="44" y="0"/>
                        <a:pt x="44" y="0"/>
                        <a:pt x="44" y="0"/>
                      </a:cubicBezTo>
                      <a:lnTo>
                        <a:pt x="44" y="6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5024" tIns="32512" rIns="65024" bIns="32512" numCol="1" anchor="t" anchorCtr="0" compatLnSpc="1"/>
                <a:lstStyle/>
                <a:p>
                  <a:endParaRPr lang="zh-CN" altLang="en-US" sz="1280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75" name="Freeform 16"/>
                <p:cNvSpPr>
                  <a:spLocks noEditPoints="1"/>
                </p:cNvSpPr>
                <p:nvPr/>
              </p:nvSpPr>
              <p:spPr bwMode="auto">
                <a:xfrm>
                  <a:off x="4645" y="1318"/>
                  <a:ext cx="262" cy="100"/>
                </a:xfrm>
                <a:custGeom>
                  <a:avLst/>
                  <a:gdLst>
                    <a:gd name="T0" fmla="*/ 64 w 71"/>
                    <a:gd name="T1" fmla="*/ 12 h 27"/>
                    <a:gd name="T2" fmla="*/ 47 w 71"/>
                    <a:gd name="T3" fmla="*/ 12 h 27"/>
                    <a:gd name="T4" fmla="*/ 47 w 71"/>
                    <a:gd name="T5" fmla="*/ 5 h 27"/>
                    <a:gd name="T6" fmla="*/ 43 w 71"/>
                    <a:gd name="T7" fmla="*/ 0 h 27"/>
                    <a:gd name="T8" fmla="*/ 28 w 71"/>
                    <a:gd name="T9" fmla="*/ 0 h 27"/>
                    <a:gd name="T10" fmla="*/ 23 w 71"/>
                    <a:gd name="T11" fmla="*/ 5 h 27"/>
                    <a:gd name="T12" fmla="*/ 23 w 71"/>
                    <a:gd name="T13" fmla="*/ 12 h 27"/>
                    <a:gd name="T14" fmla="*/ 7 w 71"/>
                    <a:gd name="T15" fmla="*/ 12 h 27"/>
                    <a:gd name="T16" fmla="*/ 0 w 71"/>
                    <a:gd name="T17" fmla="*/ 19 h 27"/>
                    <a:gd name="T18" fmla="*/ 0 w 71"/>
                    <a:gd name="T19" fmla="*/ 27 h 27"/>
                    <a:gd name="T20" fmla="*/ 71 w 71"/>
                    <a:gd name="T21" fmla="*/ 27 h 27"/>
                    <a:gd name="T22" fmla="*/ 71 w 71"/>
                    <a:gd name="T23" fmla="*/ 19 h 27"/>
                    <a:gd name="T24" fmla="*/ 64 w 71"/>
                    <a:gd name="T25" fmla="*/ 12 h 27"/>
                    <a:gd name="T26" fmla="*/ 28 w 71"/>
                    <a:gd name="T27" fmla="*/ 5 h 27"/>
                    <a:gd name="T28" fmla="*/ 43 w 71"/>
                    <a:gd name="T29" fmla="*/ 5 h 27"/>
                    <a:gd name="T30" fmla="*/ 43 w 71"/>
                    <a:gd name="T31" fmla="*/ 12 h 27"/>
                    <a:gd name="T32" fmla="*/ 28 w 71"/>
                    <a:gd name="T33" fmla="*/ 12 h 27"/>
                    <a:gd name="T34" fmla="*/ 28 w 71"/>
                    <a:gd name="T35" fmla="*/ 5 h 2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</a:cxnLst>
                  <a:rect l="0" t="0" r="r" b="b"/>
                  <a:pathLst>
                    <a:path w="71" h="27">
                      <a:moveTo>
                        <a:pt x="64" y="12"/>
                      </a:moveTo>
                      <a:cubicBezTo>
                        <a:pt x="47" y="12"/>
                        <a:pt x="47" y="12"/>
                        <a:pt x="47" y="12"/>
                      </a:cubicBezTo>
                      <a:cubicBezTo>
                        <a:pt x="47" y="5"/>
                        <a:pt x="47" y="5"/>
                        <a:pt x="47" y="5"/>
                      </a:cubicBezTo>
                      <a:cubicBezTo>
                        <a:pt x="47" y="2"/>
                        <a:pt x="45" y="0"/>
                        <a:pt x="43" y="0"/>
                      </a:cubicBezTo>
                      <a:cubicBezTo>
                        <a:pt x="28" y="0"/>
                        <a:pt x="28" y="0"/>
                        <a:pt x="28" y="0"/>
                      </a:cubicBezTo>
                      <a:cubicBezTo>
                        <a:pt x="25" y="0"/>
                        <a:pt x="23" y="2"/>
                        <a:pt x="23" y="5"/>
                      </a:cubicBezTo>
                      <a:cubicBezTo>
                        <a:pt x="23" y="12"/>
                        <a:pt x="23" y="12"/>
                        <a:pt x="23" y="12"/>
                      </a:cubicBezTo>
                      <a:cubicBezTo>
                        <a:pt x="7" y="12"/>
                        <a:pt x="7" y="12"/>
                        <a:pt x="7" y="12"/>
                      </a:cubicBezTo>
                      <a:cubicBezTo>
                        <a:pt x="3" y="12"/>
                        <a:pt x="0" y="15"/>
                        <a:pt x="0" y="19"/>
                      </a:cubicBezTo>
                      <a:cubicBezTo>
                        <a:pt x="0" y="27"/>
                        <a:pt x="0" y="27"/>
                        <a:pt x="0" y="27"/>
                      </a:cubicBezTo>
                      <a:cubicBezTo>
                        <a:pt x="71" y="27"/>
                        <a:pt x="71" y="27"/>
                        <a:pt x="71" y="27"/>
                      </a:cubicBezTo>
                      <a:cubicBezTo>
                        <a:pt x="71" y="19"/>
                        <a:pt x="71" y="19"/>
                        <a:pt x="71" y="19"/>
                      </a:cubicBezTo>
                      <a:cubicBezTo>
                        <a:pt x="71" y="15"/>
                        <a:pt x="68" y="12"/>
                        <a:pt x="64" y="12"/>
                      </a:cubicBezTo>
                      <a:close/>
                      <a:moveTo>
                        <a:pt x="28" y="5"/>
                      </a:moveTo>
                      <a:cubicBezTo>
                        <a:pt x="43" y="5"/>
                        <a:pt x="43" y="5"/>
                        <a:pt x="43" y="5"/>
                      </a:cubicBezTo>
                      <a:cubicBezTo>
                        <a:pt x="43" y="12"/>
                        <a:pt x="43" y="12"/>
                        <a:pt x="43" y="12"/>
                      </a:cubicBezTo>
                      <a:cubicBezTo>
                        <a:pt x="28" y="12"/>
                        <a:pt x="28" y="12"/>
                        <a:pt x="28" y="12"/>
                      </a:cubicBezTo>
                      <a:lnTo>
                        <a:pt x="28" y="5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vert="horz" wrap="square" lIns="65024" tIns="32512" rIns="65024" bIns="32512" numCol="1" anchor="t" anchorCtr="0" compatLnSpc="1"/>
                <a:lstStyle/>
                <a:p>
                  <a:endParaRPr lang="zh-CN" altLang="en-US" sz="1280">
                    <a:solidFill>
                      <a:prstClr val="black"/>
                    </a:solidFill>
                  </a:endParaRPr>
                </a:p>
              </p:txBody>
            </p:sp>
          </p:grpSp>
          <p:sp>
            <p:nvSpPr>
              <p:cNvPr id="73" name="TextBox 72"/>
              <p:cNvSpPr txBox="1"/>
              <p:nvPr/>
            </p:nvSpPr>
            <p:spPr>
              <a:xfrm>
                <a:off x="6439669" y="3137466"/>
                <a:ext cx="923651" cy="3111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altLang="zh-CN" sz="1420" dirty="0">
                    <a:solidFill>
                      <a:prstClr val="white"/>
                    </a:solidFill>
                    <a:latin typeface="Impact" panose="020B0806030902050204" pitchFamily="34" charset="0"/>
                  </a:rPr>
                  <a:t>KEY WORD</a:t>
                </a:r>
                <a:endParaRPr lang="zh-CN" altLang="en-US" sz="1420" dirty="0">
                  <a:solidFill>
                    <a:prstClr val="white"/>
                  </a:solidFill>
                  <a:latin typeface="Impact" panose="020B0806030902050204" pitchFamily="34" charset="0"/>
                </a:endParaRPr>
              </a:p>
            </p:txBody>
          </p:sp>
        </p:grpSp>
      </p:grpSp>
      <p:sp>
        <p:nvSpPr>
          <p:cNvPr id="76" name="矩形 1"/>
          <p:cNvSpPr>
            <a:spLocks noChangeArrowheads="1"/>
          </p:cNvSpPr>
          <p:nvPr/>
        </p:nvSpPr>
        <p:spPr bwMode="auto">
          <a:xfrm>
            <a:off x="6756410" y="2179301"/>
            <a:ext cx="1632017" cy="74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8" rIns="91437" bIns="45718">
            <a:spAutoFit/>
          </a:bodyPr>
          <a:lstStyle/>
          <a:p>
            <a:pPr algn="just">
              <a:defRPr/>
            </a:pPr>
            <a:r>
              <a:rPr lang="zh-CN" altLang="en-US" sz="855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随着计算机技术的发展及印刷技术进步，平面设计在视觉感观领域表现也越来越丰富，这真正的对今天的平面设计都提出问题。</a:t>
            </a:r>
            <a:endParaRPr lang="zh-CN" altLang="en-US" sz="855" kern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7" name="矩形 1"/>
          <p:cNvSpPr>
            <a:spLocks noChangeArrowheads="1"/>
          </p:cNvSpPr>
          <p:nvPr/>
        </p:nvSpPr>
        <p:spPr bwMode="auto">
          <a:xfrm>
            <a:off x="4764188" y="2179301"/>
            <a:ext cx="1632017" cy="74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8" rIns="91437" bIns="45718">
            <a:spAutoFit/>
          </a:bodyPr>
          <a:lstStyle/>
          <a:p>
            <a:pPr algn="just">
              <a:defRPr/>
            </a:pPr>
            <a:r>
              <a:rPr lang="zh-CN" altLang="en-US" sz="855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随着计算机技术的发展及印刷技术进步，平面设计在视觉感观领域表现也越来越丰富，这真正的对今天的平面设计都提出问题。</a:t>
            </a:r>
            <a:endParaRPr lang="zh-CN" altLang="en-US" sz="855" kern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8" name="矩形 1"/>
          <p:cNvSpPr>
            <a:spLocks noChangeArrowheads="1"/>
          </p:cNvSpPr>
          <p:nvPr/>
        </p:nvSpPr>
        <p:spPr bwMode="auto">
          <a:xfrm>
            <a:off x="2771967" y="2179301"/>
            <a:ext cx="1632017" cy="74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8" rIns="91437" bIns="45718">
            <a:spAutoFit/>
          </a:bodyPr>
          <a:lstStyle/>
          <a:p>
            <a:pPr algn="just">
              <a:defRPr/>
            </a:pPr>
            <a:r>
              <a:rPr lang="zh-CN" altLang="en-US" sz="855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随着计算机技术的发展及印刷技术进步，平面设计在视觉感观领域表现也越来越丰富，这真正的对今天的平面设计都提出问题。</a:t>
            </a:r>
            <a:endParaRPr lang="zh-CN" altLang="en-US" sz="855" kern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9" name="矩形 1"/>
          <p:cNvSpPr>
            <a:spLocks noChangeArrowheads="1"/>
          </p:cNvSpPr>
          <p:nvPr/>
        </p:nvSpPr>
        <p:spPr bwMode="auto">
          <a:xfrm>
            <a:off x="779746" y="2179301"/>
            <a:ext cx="1632017" cy="748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37" tIns="45718" rIns="91437" bIns="45718">
            <a:spAutoFit/>
          </a:bodyPr>
          <a:lstStyle/>
          <a:p>
            <a:pPr algn="just">
              <a:defRPr/>
            </a:pPr>
            <a:r>
              <a:rPr lang="zh-CN" altLang="en-US" sz="855" kern="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随着计算机技术的发展及印刷技术进步，平面设计在视觉感观领域表现也越来越丰富，这真正的对今天的平面设计都提出问题。</a:t>
            </a:r>
            <a:endParaRPr lang="zh-CN" altLang="en-US" sz="855" kern="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319613" y="351148"/>
            <a:ext cx="446841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88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MORE THAN TEMPLATE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点击此处添加副标题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Bar dir="vert"/>
      </p:transition>
    </mc:Choice>
    <mc:Fallback>
      <p:transition spd="slow" advClick="0" advTm="0">
        <p:randomBar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46"/>
          <p:cNvGrpSpPr/>
          <p:nvPr/>
        </p:nvGrpSpPr>
        <p:grpSpPr>
          <a:xfrm>
            <a:off x="524774" y="932704"/>
            <a:ext cx="1892961" cy="3853172"/>
            <a:chOff x="699698" y="1340769"/>
            <a:chExt cx="2523948" cy="5137844"/>
          </a:xfrm>
        </p:grpSpPr>
        <p:sp>
          <p:nvSpPr>
            <p:cNvPr id="71" name="任意多边形 70"/>
            <p:cNvSpPr/>
            <p:nvPr/>
          </p:nvSpPr>
          <p:spPr bwMode="auto">
            <a:xfrm rot="5400000">
              <a:off x="-607250" y="2647717"/>
              <a:ext cx="5137844" cy="2523948"/>
            </a:xfrm>
            <a:custGeom>
              <a:avLst/>
              <a:gdLst>
                <a:gd name="connsiteX0" fmla="*/ 135606 w 5137844"/>
                <a:gd name="connsiteY0" fmla="*/ 1261974 h 2523948"/>
                <a:gd name="connsiteX1" fmla="*/ 162467 w 5137844"/>
                <a:gd name="connsiteY1" fmla="*/ 1378906 h 2523948"/>
                <a:gd name="connsiteX2" fmla="*/ 690261 w 5137844"/>
                <a:gd name="connsiteY2" fmla="*/ 2293610 h 2523948"/>
                <a:gd name="connsiteX3" fmla="*/ 893838 w 5137844"/>
                <a:gd name="connsiteY3" fmla="*/ 2410541 h 2523948"/>
                <a:gd name="connsiteX4" fmla="*/ 1084338 w 5137844"/>
                <a:gd name="connsiteY4" fmla="*/ 2410541 h 2523948"/>
                <a:gd name="connsiteX5" fmla="*/ 1934122 w 5137844"/>
                <a:gd name="connsiteY5" fmla="*/ 2410541 h 2523948"/>
                <a:gd name="connsiteX6" fmla="*/ 1949425 w 5137844"/>
                <a:gd name="connsiteY6" fmla="*/ 2410541 h 2523948"/>
                <a:gd name="connsiteX7" fmla="*/ 1956221 w 5137844"/>
                <a:gd name="connsiteY7" fmla="*/ 2410541 h 2523948"/>
                <a:gd name="connsiteX8" fmla="*/ 2124622 w 5137844"/>
                <a:gd name="connsiteY8" fmla="*/ 2410541 h 2523948"/>
                <a:gd name="connsiteX9" fmla="*/ 2139925 w 5137844"/>
                <a:gd name="connsiteY9" fmla="*/ 2410541 h 2523948"/>
                <a:gd name="connsiteX10" fmla="*/ 2146721 w 5137844"/>
                <a:gd name="connsiteY10" fmla="*/ 2410541 h 2523948"/>
                <a:gd name="connsiteX11" fmla="*/ 2989710 w 5137844"/>
                <a:gd name="connsiteY11" fmla="*/ 2410541 h 2523948"/>
                <a:gd name="connsiteX12" fmla="*/ 2996506 w 5137844"/>
                <a:gd name="connsiteY12" fmla="*/ 2410541 h 2523948"/>
                <a:gd name="connsiteX13" fmla="*/ 3011809 w 5137844"/>
                <a:gd name="connsiteY13" fmla="*/ 2410541 h 2523948"/>
                <a:gd name="connsiteX14" fmla="*/ 3180210 w 5137844"/>
                <a:gd name="connsiteY14" fmla="*/ 2410541 h 2523948"/>
                <a:gd name="connsiteX15" fmla="*/ 3187006 w 5137844"/>
                <a:gd name="connsiteY15" fmla="*/ 2410541 h 2523948"/>
                <a:gd name="connsiteX16" fmla="*/ 3202309 w 5137844"/>
                <a:gd name="connsiteY16" fmla="*/ 2410541 h 2523948"/>
                <a:gd name="connsiteX17" fmla="*/ 4052093 w 5137844"/>
                <a:gd name="connsiteY17" fmla="*/ 2410541 h 2523948"/>
                <a:gd name="connsiteX18" fmla="*/ 4242593 w 5137844"/>
                <a:gd name="connsiteY18" fmla="*/ 2410541 h 2523948"/>
                <a:gd name="connsiteX19" fmla="*/ 4446171 w 5137844"/>
                <a:gd name="connsiteY19" fmla="*/ 2293610 h 2523948"/>
                <a:gd name="connsiteX20" fmla="*/ 4973965 w 5137844"/>
                <a:gd name="connsiteY20" fmla="*/ 1378906 h 2523948"/>
                <a:gd name="connsiteX21" fmla="*/ 4973965 w 5137844"/>
                <a:gd name="connsiteY21" fmla="*/ 1145043 h 2523948"/>
                <a:gd name="connsiteX22" fmla="*/ 4446171 w 5137844"/>
                <a:gd name="connsiteY22" fmla="*/ 230339 h 2523948"/>
                <a:gd name="connsiteX23" fmla="*/ 4242593 w 5137844"/>
                <a:gd name="connsiteY23" fmla="*/ 113407 h 2523948"/>
                <a:gd name="connsiteX24" fmla="*/ 4133871 w 5137844"/>
                <a:gd name="connsiteY24" fmla="*/ 113407 h 2523948"/>
                <a:gd name="connsiteX25" fmla="*/ 4052093 w 5137844"/>
                <a:gd name="connsiteY25" fmla="*/ 113407 h 2523948"/>
                <a:gd name="connsiteX26" fmla="*/ 4050394 w 5137844"/>
                <a:gd name="connsiteY26" fmla="*/ 113407 h 2523948"/>
                <a:gd name="connsiteX27" fmla="*/ 4038503 w 5137844"/>
                <a:gd name="connsiteY27" fmla="*/ 113407 h 2523948"/>
                <a:gd name="connsiteX28" fmla="*/ 4030245 w 5137844"/>
                <a:gd name="connsiteY28" fmla="*/ 113407 h 2523948"/>
                <a:gd name="connsiteX29" fmla="*/ 4006226 w 5137844"/>
                <a:gd name="connsiteY29" fmla="*/ 113407 h 2523948"/>
                <a:gd name="connsiteX30" fmla="*/ 3943371 w 5137844"/>
                <a:gd name="connsiteY30" fmla="*/ 113407 h 2523948"/>
                <a:gd name="connsiteX31" fmla="*/ 3875656 w 5137844"/>
                <a:gd name="connsiteY31" fmla="*/ 113407 h 2523948"/>
                <a:gd name="connsiteX32" fmla="*/ 3839745 w 5137844"/>
                <a:gd name="connsiteY32" fmla="*/ 113407 h 2523948"/>
                <a:gd name="connsiteX33" fmla="*/ 3776065 w 5137844"/>
                <a:gd name="connsiteY33" fmla="*/ 113407 h 2523948"/>
                <a:gd name="connsiteX34" fmla="*/ 3685156 w 5137844"/>
                <a:gd name="connsiteY34" fmla="*/ 113407 h 2523948"/>
                <a:gd name="connsiteX35" fmla="*/ 3659911 w 5137844"/>
                <a:gd name="connsiteY35" fmla="*/ 113407 h 2523948"/>
                <a:gd name="connsiteX36" fmla="*/ 3585565 w 5137844"/>
                <a:gd name="connsiteY36" fmla="*/ 113407 h 2523948"/>
                <a:gd name="connsiteX37" fmla="*/ 3525919 w 5137844"/>
                <a:gd name="connsiteY37" fmla="*/ 113407 h 2523948"/>
                <a:gd name="connsiteX38" fmla="*/ 3469411 w 5137844"/>
                <a:gd name="connsiteY38" fmla="*/ 113407 h 2523948"/>
                <a:gd name="connsiteX39" fmla="*/ 3372816 w 5137844"/>
                <a:gd name="connsiteY39" fmla="*/ 113407 h 2523948"/>
                <a:gd name="connsiteX40" fmla="*/ 3335419 w 5137844"/>
                <a:gd name="connsiteY40" fmla="*/ 113407 h 2523948"/>
                <a:gd name="connsiteX41" fmla="*/ 3202309 w 5137844"/>
                <a:gd name="connsiteY41" fmla="*/ 113407 h 2523948"/>
                <a:gd name="connsiteX42" fmla="*/ 3200246 w 5137844"/>
                <a:gd name="connsiteY42" fmla="*/ 113407 h 2523948"/>
                <a:gd name="connsiteX43" fmla="*/ 3187006 w 5137844"/>
                <a:gd name="connsiteY43" fmla="*/ 113407 h 2523948"/>
                <a:gd name="connsiteX44" fmla="*/ 3185815 w 5137844"/>
                <a:gd name="connsiteY44" fmla="*/ 113407 h 2523948"/>
                <a:gd name="connsiteX45" fmla="*/ 3182316 w 5137844"/>
                <a:gd name="connsiteY45" fmla="*/ 113407 h 2523948"/>
                <a:gd name="connsiteX46" fmla="*/ 3180210 w 5137844"/>
                <a:gd name="connsiteY46" fmla="*/ 113407 h 2523948"/>
                <a:gd name="connsiteX47" fmla="*/ 3163716 w 5137844"/>
                <a:gd name="connsiteY47" fmla="*/ 113407 h 2523948"/>
                <a:gd name="connsiteX48" fmla="*/ 3146643 w 5137844"/>
                <a:gd name="connsiteY48" fmla="*/ 113407 h 2523948"/>
                <a:gd name="connsiteX49" fmla="*/ 3124544 w 5137844"/>
                <a:gd name="connsiteY49" fmla="*/ 113407 h 2523948"/>
                <a:gd name="connsiteX50" fmla="*/ 3070360 w 5137844"/>
                <a:gd name="connsiteY50" fmla="*/ 113407 h 2523948"/>
                <a:gd name="connsiteX51" fmla="*/ 3048262 w 5137844"/>
                <a:gd name="connsiteY51" fmla="*/ 113407 h 2523948"/>
                <a:gd name="connsiteX52" fmla="*/ 3014437 w 5137844"/>
                <a:gd name="connsiteY52" fmla="*/ 113407 h 2523948"/>
                <a:gd name="connsiteX53" fmla="*/ 3011809 w 5137844"/>
                <a:gd name="connsiteY53" fmla="*/ 113407 h 2523948"/>
                <a:gd name="connsiteX54" fmla="*/ 3009746 w 5137844"/>
                <a:gd name="connsiteY54" fmla="*/ 113407 h 2523948"/>
                <a:gd name="connsiteX55" fmla="*/ 2996506 w 5137844"/>
                <a:gd name="connsiteY55" fmla="*/ 113407 h 2523948"/>
                <a:gd name="connsiteX56" fmla="*/ 2995315 w 5137844"/>
                <a:gd name="connsiteY56" fmla="*/ 113407 h 2523948"/>
                <a:gd name="connsiteX57" fmla="*/ 2992338 w 5137844"/>
                <a:gd name="connsiteY57" fmla="*/ 113407 h 2523948"/>
                <a:gd name="connsiteX58" fmla="*/ 2989710 w 5137844"/>
                <a:gd name="connsiteY58" fmla="*/ 113407 h 2523948"/>
                <a:gd name="connsiteX59" fmla="*/ 2987648 w 5137844"/>
                <a:gd name="connsiteY59" fmla="*/ 113407 h 2523948"/>
                <a:gd name="connsiteX60" fmla="*/ 2973216 w 5137844"/>
                <a:gd name="connsiteY60" fmla="*/ 113407 h 2523948"/>
                <a:gd name="connsiteX61" fmla="*/ 2956143 w 5137844"/>
                <a:gd name="connsiteY61" fmla="*/ 113407 h 2523948"/>
                <a:gd name="connsiteX62" fmla="*/ 2944597 w 5137844"/>
                <a:gd name="connsiteY62" fmla="*/ 113407 h 2523948"/>
                <a:gd name="connsiteX63" fmla="*/ 2934044 w 5137844"/>
                <a:gd name="connsiteY63" fmla="*/ 113407 h 2523948"/>
                <a:gd name="connsiteX64" fmla="*/ 2922498 w 5137844"/>
                <a:gd name="connsiteY64" fmla="*/ 113407 h 2523948"/>
                <a:gd name="connsiteX65" fmla="*/ 2879860 w 5137844"/>
                <a:gd name="connsiteY65" fmla="*/ 113407 h 2523948"/>
                <a:gd name="connsiteX66" fmla="*/ 2859294 w 5137844"/>
                <a:gd name="connsiteY66" fmla="*/ 113407 h 2523948"/>
                <a:gd name="connsiteX67" fmla="*/ 2857762 w 5137844"/>
                <a:gd name="connsiteY67" fmla="*/ 113407 h 2523948"/>
                <a:gd name="connsiteX68" fmla="*/ 2837195 w 5137844"/>
                <a:gd name="connsiteY68" fmla="*/ 113407 h 2523948"/>
                <a:gd name="connsiteX69" fmla="*/ 2823937 w 5137844"/>
                <a:gd name="connsiteY69" fmla="*/ 113407 h 2523948"/>
                <a:gd name="connsiteX70" fmla="*/ 2801838 w 5137844"/>
                <a:gd name="connsiteY70" fmla="*/ 113407 h 2523948"/>
                <a:gd name="connsiteX71" fmla="*/ 2756982 w 5137844"/>
                <a:gd name="connsiteY71" fmla="*/ 113407 h 2523948"/>
                <a:gd name="connsiteX72" fmla="*/ 2754097 w 5137844"/>
                <a:gd name="connsiteY72" fmla="*/ 113407 h 2523948"/>
                <a:gd name="connsiteX73" fmla="*/ 2734884 w 5137844"/>
                <a:gd name="connsiteY73" fmla="*/ 113407 h 2523948"/>
                <a:gd name="connsiteX74" fmla="*/ 2731998 w 5137844"/>
                <a:gd name="connsiteY74" fmla="*/ 113407 h 2523948"/>
                <a:gd name="connsiteX75" fmla="*/ 2668794 w 5137844"/>
                <a:gd name="connsiteY75" fmla="*/ 113407 h 2523948"/>
                <a:gd name="connsiteX76" fmla="*/ 2646695 w 5137844"/>
                <a:gd name="connsiteY76" fmla="*/ 113407 h 2523948"/>
                <a:gd name="connsiteX77" fmla="*/ 2636115 w 5137844"/>
                <a:gd name="connsiteY77" fmla="*/ 113407 h 2523948"/>
                <a:gd name="connsiteX78" fmla="*/ 2614017 w 5137844"/>
                <a:gd name="connsiteY78" fmla="*/ 113407 h 2523948"/>
                <a:gd name="connsiteX79" fmla="*/ 2566482 w 5137844"/>
                <a:gd name="connsiteY79" fmla="*/ 113407 h 2523948"/>
                <a:gd name="connsiteX80" fmla="*/ 2544384 w 5137844"/>
                <a:gd name="connsiteY80" fmla="*/ 113407 h 2523948"/>
                <a:gd name="connsiteX81" fmla="*/ 2495147 w 5137844"/>
                <a:gd name="connsiteY81" fmla="*/ 113407 h 2523948"/>
                <a:gd name="connsiteX82" fmla="*/ 2473049 w 5137844"/>
                <a:gd name="connsiteY82" fmla="*/ 113407 h 2523948"/>
                <a:gd name="connsiteX83" fmla="*/ 2445615 w 5137844"/>
                <a:gd name="connsiteY83" fmla="*/ 113407 h 2523948"/>
                <a:gd name="connsiteX84" fmla="*/ 2423517 w 5137844"/>
                <a:gd name="connsiteY84" fmla="*/ 113407 h 2523948"/>
                <a:gd name="connsiteX85" fmla="*/ 2332532 w 5137844"/>
                <a:gd name="connsiteY85" fmla="*/ 113407 h 2523948"/>
                <a:gd name="connsiteX86" fmla="*/ 2310433 w 5137844"/>
                <a:gd name="connsiteY86" fmla="*/ 113407 h 2523948"/>
                <a:gd name="connsiteX87" fmla="*/ 2304647 w 5137844"/>
                <a:gd name="connsiteY87" fmla="*/ 113407 h 2523948"/>
                <a:gd name="connsiteX88" fmla="*/ 2282549 w 5137844"/>
                <a:gd name="connsiteY88" fmla="*/ 113407 h 2523948"/>
                <a:gd name="connsiteX89" fmla="*/ 2146721 w 5137844"/>
                <a:gd name="connsiteY89" fmla="*/ 113407 h 2523948"/>
                <a:gd name="connsiteX90" fmla="*/ 2142032 w 5137844"/>
                <a:gd name="connsiteY90" fmla="*/ 113407 h 2523948"/>
                <a:gd name="connsiteX91" fmla="*/ 2139925 w 5137844"/>
                <a:gd name="connsiteY91" fmla="*/ 113407 h 2523948"/>
                <a:gd name="connsiteX92" fmla="*/ 2137864 w 5137844"/>
                <a:gd name="connsiteY92" fmla="*/ 113407 h 2523948"/>
                <a:gd name="connsiteX93" fmla="*/ 2124622 w 5137844"/>
                <a:gd name="connsiteY93" fmla="*/ 113407 h 2523948"/>
                <a:gd name="connsiteX94" fmla="*/ 2123432 w 5137844"/>
                <a:gd name="connsiteY94" fmla="*/ 113407 h 2523948"/>
                <a:gd name="connsiteX95" fmla="*/ 2119933 w 5137844"/>
                <a:gd name="connsiteY95" fmla="*/ 113407 h 2523948"/>
                <a:gd name="connsiteX96" fmla="*/ 2097049 w 5137844"/>
                <a:gd name="connsiteY96" fmla="*/ 113407 h 2523948"/>
                <a:gd name="connsiteX97" fmla="*/ 1981658 w 5137844"/>
                <a:gd name="connsiteY97" fmla="*/ 113407 h 2523948"/>
                <a:gd name="connsiteX98" fmla="*/ 1956221 w 5137844"/>
                <a:gd name="connsiteY98" fmla="*/ 113407 h 2523948"/>
                <a:gd name="connsiteX99" fmla="*/ 1949425 w 5137844"/>
                <a:gd name="connsiteY99" fmla="*/ 113407 h 2523948"/>
                <a:gd name="connsiteX100" fmla="*/ 1947364 w 5137844"/>
                <a:gd name="connsiteY100" fmla="*/ 113407 h 2523948"/>
                <a:gd name="connsiteX101" fmla="*/ 1934122 w 5137844"/>
                <a:gd name="connsiteY101" fmla="*/ 113407 h 2523948"/>
                <a:gd name="connsiteX102" fmla="*/ 1932932 w 5137844"/>
                <a:gd name="connsiteY102" fmla="*/ 113407 h 2523948"/>
                <a:gd name="connsiteX103" fmla="*/ 1906549 w 5137844"/>
                <a:gd name="connsiteY103" fmla="*/ 113407 h 2523948"/>
                <a:gd name="connsiteX104" fmla="*/ 1882214 w 5137844"/>
                <a:gd name="connsiteY104" fmla="*/ 113407 h 2523948"/>
                <a:gd name="connsiteX105" fmla="*/ 1861030 w 5137844"/>
                <a:gd name="connsiteY105" fmla="*/ 113407 h 2523948"/>
                <a:gd name="connsiteX106" fmla="*/ 1791158 w 5137844"/>
                <a:gd name="connsiteY106" fmla="*/ 113407 h 2523948"/>
                <a:gd name="connsiteX107" fmla="*/ 1747978 w 5137844"/>
                <a:gd name="connsiteY107" fmla="*/ 113407 h 2523948"/>
                <a:gd name="connsiteX108" fmla="*/ 1691714 w 5137844"/>
                <a:gd name="connsiteY108" fmla="*/ 113407 h 2523948"/>
                <a:gd name="connsiteX109" fmla="*/ 1573733 w 5137844"/>
                <a:gd name="connsiteY109" fmla="*/ 113407 h 2523948"/>
                <a:gd name="connsiteX110" fmla="*/ 1557478 w 5137844"/>
                <a:gd name="connsiteY110" fmla="*/ 113407 h 2523948"/>
                <a:gd name="connsiteX111" fmla="*/ 1383233 w 5137844"/>
                <a:gd name="connsiteY111" fmla="*/ 113407 h 2523948"/>
                <a:gd name="connsiteX112" fmla="*/ 1354259 w 5137844"/>
                <a:gd name="connsiteY112" fmla="*/ 113407 h 2523948"/>
                <a:gd name="connsiteX113" fmla="*/ 1163759 w 5137844"/>
                <a:gd name="connsiteY113" fmla="*/ 113407 h 2523948"/>
                <a:gd name="connsiteX114" fmla="*/ 1084338 w 5137844"/>
                <a:gd name="connsiteY114" fmla="*/ 113407 h 2523948"/>
                <a:gd name="connsiteX115" fmla="*/ 893838 w 5137844"/>
                <a:gd name="connsiteY115" fmla="*/ 113407 h 2523948"/>
                <a:gd name="connsiteX116" fmla="*/ 690261 w 5137844"/>
                <a:gd name="connsiteY116" fmla="*/ 230339 h 2523948"/>
                <a:gd name="connsiteX117" fmla="*/ 162467 w 5137844"/>
                <a:gd name="connsiteY117" fmla="*/ 1145043 h 2523948"/>
                <a:gd name="connsiteX118" fmla="*/ 135606 w 5137844"/>
                <a:gd name="connsiteY118" fmla="*/ 1261974 h 2523948"/>
                <a:gd name="connsiteX119" fmla="*/ 0 w 5137844"/>
                <a:gd name="connsiteY119" fmla="*/ 1261974 h 2523948"/>
                <a:gd name="connsiteX120" fmla="*/ 29513 w 5137844"/>
                <a:gd name="connsiteY120" fmla="*/ 1133497 h 2523948"/>
                <a:gd name="connsiteX121" fmla="*/ 609420 w 5137844"/>
                <a:gd name="connsiteY121" fmla="*/ 128477 h 2523948"/>
                <a:gd name="connsiteX122" fmla="*/ 833098 w 5137844"/>
                <a:gd name="connsiteY122" fmla="*/ 0 h 2523948"/>
                <a:gd name="connsiteX123" fmla="*/ 1974790 w 5137844"/>
                <a:gd name="connsiteY123" fmla="*/ 0 h 2523948"/>
                <a:gd name="connsiteX124" fmla="*/ 1976098 w 5137844"/>
                <a:gd name="connsiteY124" fmla="*/ 0 h 2523948"/>
                <a:gd name="connsiteX125" fmla="*/ 1990647 w 5137844"/>
                <a:gd name="connsiteY125" fmla="*/ 0 h 2523948"/>
                <a:gd name="connsiteX126" fmla="*/ 1992912 w 5137844"/>
                <a:gd name="connsiteY126" fmla="*/ 0 h 2523948"/>
                <a:gd name="connsiteX127" fmla="*/ 2000379 w 5137844"/>
                <a:gd name="connsiteY127" fmla="*/ 0 h 2523948"/>
                <a:gd name="connsiteX128" fmla="*/ 2180255 w 5137844"/>
                <a:gd name="connsiteY128" fmla="*/ 0 h 2523948"/>
                <a:gd name="connsiteX129" fmla="*/ 2204536 w 5137844"/>
                <a:gd name="connsiteY129" fmla="*/ 0 h 2523948"/>
                <a:gd name="connsiteX130" fmla="*/ 2358928 w 5137844"/>
                <a:gd name="connsiteY130" fmla="*/ 0 h 2523948"/>
                <a:gd name="connsiteX131" fmla="*/ 2383208 w 5137844"/>
                <a:gd name="connsiteY131" fmla="*/ 0 h 2523948"/>
                <a:gd name="connsiteX132" fmla="*/ 2513815 w 5137844"/>
                <a:gd name="connsiteY132" fmla="*/ 0 h 2523948"/>
                <a:gd name="connsiteX133" fmla="*/ 2538095 w 5137844"/>
                <a:gd name="connsiteY133" fmla="*/ 0 h 2523948"/>
                <a:gd name="connsiteX134" fmla="*/ 2646616 w 5137844"/>
                <a:gd name="connsiteY134" fmla="*/ 0 h 2523948"/>
                <a:gd name="connsiteX135" fmla="*/ 2670896 w 5137844"/>
                <a:gd name="connsiteY135" fmla="*/ 0 h 2523948"/>
                <a:gd name="connsiteX136" fmla="*/ 2759029 w 5137844"/>
                <a:gd name="connsiteY136" fmla="*/ 0 h 2523948"/>
                <a:gd name="connsiteX137" fmla="*/ 2783310 w 5137844"/>
                <a:gd name="connsiteY137" fmla="*/ 0 h 2523948"/>
                <a:gd name="connsiteX138" fmla="*/ 2852754 w 5137844"/>
                <a:gd name="connsiteY138" fmla="*/ 0 h 2523948"/>
                <a:gd name="connsiteX139" fmla="*/ 2877035 w 5137844"/>
                <a:gd name="connsiteY139" fmla="*/ 0 h 2523948"/>
                <a:gd name="connsiteX140" fmla="*/ 2929490 w 5137844"/>
                <a:gd name="connsiteY140" fmla="*/ 0 h 2523948"/>
                <a:gd name="connsiteX141" fmla="*/ 2953771 w 5137844"/>
                <a:gd name="connsiteY141" fmla="*/ 0 h 2523948"/>
                <a:gd name="connsiteX142" fmla="*/ 2990936 w 5137844"/>
                <a:gd name="connsiteY142" fmla="*/ 0 h 2523948"/>
                <a:gd name="connsiteX143" fmla="*/ 3015216 w 5137844"/>
                <a:gd name="connsiteY143" fmla="*/ 0 h 2523948"/>
                <a:gd name="connsiteX144" fmla="*/ 3074750 w 5137844"/>
                <a:gd name="connsiteY144" fmla="*/ 0 h 2523948"/>
                <a:gd name="connsiteX145" fmla="*/ 3099031 w 5137844"/>
                <a:gd name="connsiteY145" fmla="*/ 0 h 2523948"/>
                <a:gd name="connsiteX146" fmla="*/ 3117790 w 5137844"/>
                <a:gd name="connsiteY146" fmla="*/ 0 h 2523948"/>
                <a:gd name="connsiteX147" fmla="*/ 3135912 w 5137844"/>
                <a:gd name="connsiteY147" fmla="*/ 0 h 2523948"/>
                <a:gd name="connsiteX148" fmla="*/ 3142071 w 5137844"/>
                <a:gd name="connsiteY148" fmla="*/ 0 h 2523948"/>
                <a:gd name="connsiteX149" fmla="*/ 3143379 w 5137844"/>
                <a:gd name="connsiteY149" fmla="*/ 0 h 2523948"/>
                <a:gd name="connsiteX150" fmla="*/ 3157927 w 5137844"/>
                <a:gd name="connsiteY150" fmla="*/ 0 h 2523948"/>
                <a:gd name="connsiteX151" fmla="*/ 3160193 w 5137844"/>
                <a:gd name="connsiteY151" fmla="*/ 0 h 2523948"/>
                <a:gd name="connsiteX152" fmla="*/ 3347536 w 5137844"/>
                <a:gd name="connsiteY152" fmla="*/ 0 h 2523948"/>
                <a:gd name="connsiteX153" fmla="*/ 4303193 w 5137844"/>
                <a:gd name="connsiteY153" fmla="*/ 0 h 2523948"/>
                <a:gd name="connsiteX154" fmla="*/ 4526872 w 5137844"/>
                <a:gd name="connsiteY154" fmla="*/ 128477 h 2523948"/>
                <a:gd name="connsiteX155" fmla="*/ 5106779 w 5137844"/>
                <a:gd name="connsiteY155" fmla="*/ 1133497 h 2523948"/>
                <a:gd name="connsiteX156" fmla="*/ 5106779 w 5137844"/>
                <a:gd name="connsiteY156" fmla="*/ 1390451 h 2523948"/>
                <a:gd name="connsiteX157" fmla="*/ 4526872 w 5137844"/>
                <a:gd name="connsiteY157" fmla="*/ 2395471 h 2523948"/>
                <a:gd name="connsiteX158" fmla="*/ 4303193 w 5137844"/>
                <a:gd name="connsiteY158" fmla="*/ 2523948 h 2523948"/>
                <a:gd name="connsiteX159" fmla="*/ 3160193 w 5137844"/>
                <a:gd name="connsiteY159" fmla="*/ 2523948 h 2523948"/>
                <a:gd name="connsiteX160" fmla="*/ 3143379 w 5137844"/>
                <a:gd name="connsiteY160" fmla="*/ 2523948 h 2523948"/>
                <a:gd name="connsiteX161" fmla="*/ 3135912 w 5137844"/>
                <a:gd name="connsiteY161" fmla="*/ 2523948 h 2523948"/>
                <a:gd name="connsiteX162" fmla="*/ 2000379 w 5137844"/>
                <a:gd name="connsiteY162" fmla="*/ 2523948 h 2523948"/>
                <a:gd name="connsiteX163" fmla="*/ 1992912 w 5137844"/>
                <a:gd name="connsiteY163" fmla="*/ 2523948 h 2523948"/>
                <a:gd name="connsiteX164" fmla="*/ 1976098 w 5137844"/>
                <a:gd name="connsiteY164" fmla="*/ 2523948 h 2523948"/>
                <a:gd name="connsiteX165" fmla="*/ 833098 w 5137844"/>
                <a:gd name="connsiteY165" fmla="*/ 2523948 h 2523948"/>
                <a:gd name="connsiteX166" fmla="*/ 609420 w 5137844"/>
                <a:gd name="connsiteY166" fmla="*/ 2395471 h 2523948"/>
                <a:gd name="connsiteX167" fmla="*/ 29513 w 5137844"/>
                <a:gd name="connsiteY167" fmla="*/ 1390451 h 2523948"/>
                <a:gd name="connsiteX168" fmla="*/ 0 w 5137844"/>
                <a:gd name="connsiteY168" fmla="*/ 1261974 h 252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5137844" h="2523948">
                  <a:moveTo>
                    <a:pt x="135606" y="1261974"/>
                  </a:moveTo>
                  <a:cubicBezTo>
                    <a:pt x="135606" y="1304409"/>
                    <a:pt x="144559" y="1346843"/>
                    <a:pt x="162467" y="1378906"/>
                  </a:cubicBezTo>
                  <a:cubicBezTo>
                    <a:pt x="162467" y="1378906"/>
                    <a:pt x="162467" y="1378906"/>
                    <a:pt x="690261" y="2293610"/>
                  </a:cubicBezTo>
                  <a:cubicBezTo>
                    <a:pt x="727960" y="2357733"/>
                    <a:pt x="820324" y="2410541"/>
                    <a:pt x="893838" y="2410541"/>
                  </a:cubicBezTo>
                  <a:lnTo>
                    <a:pt x="1084338" y="2410541"/>
                  </a:lnTo>
                  <a:lnTo>
                    <a:pt x="1934122" y="2410541"/>
                  </a:lnTo>
                  <a:lnTo>
                    <a:pt x="1949425" y="2410541"/>
                  </a:lnTo>
                  <a:lnTo>
                    <a:pt x="1956221" y="2410541"/>
                  </a:lnTo>
                  <a:lnTo>
                    <a:pt x="2124622" y="2410541"/>
                  </a:lnTo>
                  <a:lnTo>
                    <a:pt x="2139925" y="2410541"/>
                  </a:lnTo>
                  <a:lnTo>
                    <a:pt x="2146721" y="2410541"/>
                  </a:lnTo>
                  <a:lnTo>
                    <a:pt x="2989710" y="2410541"/>
                  </a:lnTo>
                  <a:lnTo>
                    <a:pt x="2996506" y="2410541"/>
                  </a:lnTo>
                  <a:lnTo>
                    <a:pt x="3011809" y="2410541"/>
                  </a:lnTo>
                  <a:lnTo>
                    <a:pt x="3180210" y="2410541"/>
                  </a:lnTo>
                  <a:lnTo>
                    <a:pt x="3187006" y="2410541"/>
                  </a:lnTo>
                  <a:lnTo>
                    <a:pt x="3202309" y="2410541"/>
                  </a:lnTo>
                  <a:lnTo>
                    <a:pt x="4052093" y="2410541"/>
                  </a:lnTo>
                  <a:lnTo>
                    <a:pt x="4242593" y="2410541"/>
                  </a:lnTo>
                  <a:cubicBezTo>
                    <a:pt x="4317992" y="2410541"/>
                    <a:pt x="4408471" y="2357733"/>
                    <a:pt x="4446171" y="2293610"/>
                  </a:cubicBezTo>
                  <a:cubicBezTo>
                    <a:pt x="4446171" y="2293610"/>
                    <a:pt x="4446171" y="2293610"/>
                    <a:pt x="4973965" y="1378906"/>
                  </a:cubicBezTo>
                  <a:cubicBezTo>
                    <a:pt x="5011664" y="1314782"/>
                    <a:pt x="5011664" y="1209166"/>
                    <a:pt x="4973965" y="1145043"/>
                  </a:cubicBezTo>
                  <a:cubicBezTo>
                    <a:pt x="4973965" y="1145043"/>
                    <a:pt x="4973965" y="1145043"/>
                    <a:pt x="4446171" y="230339"/>
                  </a:cubicBezTo>
                  <a:cubicBezTo>
                    <a:pt x="4408471" y="166215"/>
                    <a:pt x="4317992" y="113407"/>
                    <a:pt x="4242593" y="113407"/>
                  </a:cubicBezTo>
                  <a:cubicBezTo>
                    <a:pt x="4242593" y="113407"/>
                    <a:pt x="4242593" y="113407"/>
                    <a:pt x="4133871" y="113407"/>
                  </a:cubicBezTo>
                  <a:lnTo>
                    <a:pt x="4052093" y="113407"/>
                  </a:lnTo>
                  <a:lnTo>
                    <a:pt x="4050394" y="113407"/>
                  </a:lnTo>
                  <a:lnTo>
                    <a:pt x="4038503" y="113407"/>
                  </a:lnTo>
                  <a:lnTo>
                    <a:pt x="4030245" y="113407"/>
                  </a:lnTo>
                  <a:lnTo>
                    <a:pt x="4006226" y="113407"/>
                  </a:lnTo>
                  <a:lnTo>
                    <a:pt x="3943371" y="113407"/>
                  </a:lnTo>
                  <a:lnTo>
                    <a:pt x="3875656" y="113407"/>
                  </a:lnTo>
                  <a:lnTo>
                    <a:pt x="3839745" y="113407"/>
                  </a:lnTo>
                  <a:lnTo>
                    <a:pt x="3776065" y="113407"/>
                  </a:lnTo>
                  <a:lnTo>
                    <a:pt x="3685156" y="113407"/>
                  </a:lnTo>
                  <a:lnTo>
                    <a:pt x="3659911" y="113407"/>
                  </a:lnTo>
                  <a:lnTo>
                    <a:pt x="3585565" y="113407"/>
                  </a:lnTo>
                  <a:lnTo>
                    <a:pt x="3525919" y="113407"/>
                  </a:lnTo>
                  <a:lnTo>
                    <a:pt x="3469411" y="113407"/>
                  </a:lnTo>
                  <a:lnTo>
                    <a:pt x="3372816" y="113407"/>
                  </a:lnTo>
                  <a:lnTo>
                    <a:pt x="3335419" y="113407"/>
                  </a:lnTo>
                  <a:lnTo>
                    <a:pt x="3202309" y="113407"/>
                  </a:lnTo>
                  <a:lnTo>
                    <a:pt x="3200246" y="113407"/>
                  </a:lnTo>
                  <a:lnTo>
                    <a:pt x="3187006" y="113407"/>
                  </a:lnTo>
                  <a:lnTo>
                    <a:pt x="3185815" y="113407"/>
                  </a:lnTo>
                  <a:lnTo>
                    <a:pt x="3182316" y="113407"/>
                  </a:lnTo>
                  <a:lnTo>
                    <a:pt x="3180210" y="113407"/>
                  </a:lnTo>
                  <a:cubicBezTo>
                    <a:pt x="3180210" y="113407"/>
                    <a:pt x="3180210" y="113407"/>
                    <a:pt x="3163716" y="113407"/>
                  </a:cubicBezTo>
                  <a:lnTo>
                    <a:pt x="3146643" y="113407"/>
                  </a:lnTo>
                  <a:lnTo>
                    <a:pt x="3124544" y="113407"/>
                  </a:lnTo>
                  <a:lnTo>
                    <a:pt x="3070360" y="113407"/>
                  </a:lnTo>
                  <a:lnTo>
                    <a:pt x="3048262" y="113407"/>
                  </a:lnTo>
                  <a:lnTo>
                    <a:pt x="3014437" y="113407"/>
                  </a:lnTo>
                  <a:lnTo>
                    <a:pt x="3011809" y="113407"/>
                  </a:lnTo>
                  <a:lnTo>
                    <a:pt x="3009746" y="113407"/>
                  </a:lnTo>
                  <a:lnTo>
                    <a:pt x="2996506" y="113407"/>
                  </a:lnTo>
                  <a:lnTo>
                    <a:pt x="2995315" y="113407"/>
                  </a:lnTo>
                  <a:lnTo>
                    <a:pt x="2992338" y="113407"/>
                  </a:lnTo>
                  <a:lnTo>
                    <a:pt x="2989710" y="113407"/>
                  </a:lnTo>
                  <a:lnTo>
                    <a:pt x="2987648" y="113407"/>
                  </a:lnTo>
                  <a:lnTo>
                    <a:pt x="2973216" y="113407"/>
                  </a:lnTo>
                  <a:lnTo>
                    <a:pt x="2956143" y="113407"/>
                  </a:lnTo>
                  <a:lnTo>
                    <a:pt x="2944597" y="113407"/>
                  </a:lnTo>
                  <a:lnTo>
                    <a:pt x="2934044" y="113407"/>
                  </a:lnTo>
                  <a:lnTo>
                    <a:pt x="2922498" y="113407"/>
                  </a:lnTo>
                  <a:lnTo>
                    <a:pt x="2879860" y="113407"/>
                  </a:lnTo>
                  <a:lnTo>
                    <a:pt x="2859294" y="113407"/>
                  </a:lnTo>
                  <a:lnTo>
                    <a:pt x="2857762" y="113407"/>
                  </a:lnTo>
                  <a:lnTo>
                    <a:pt x="2837195" y="113407"/>
                  </a:lnTo>
                  <a:lnTo>
                    <a:pt x="2823937" y="113407"/>
                  </a:lnTo>
                  <a:lnTo>
                    <a:pt x="2801838" y="113407"/>
                  </a:lnTo>
                  <a:lnTo>
                    <a:pt x="2756982" y="113407"/>
                  </a:lnTo>
                  <a:lnTo>
                    <a:pt x="2754097" y="113407"/>
                  </a:lnTo>
                  <a:lnTo>
                    <a:pt x="2734884" y="113407"/>
                  </a:lnTo>
                  <a:lnTo>
                    <a:pt x="2731998" y="113407"/>
                  </a:lnTo>
                  <a:lnTo>
                    <a:pt x="2668794" y="113407"/>
                  </a:lnTo>
                  <a:lnTo>
                    <a:pt x="2646695" y="113407"/>
                  </a:lnTo>
                  <a:lnTo>
                    <a:pt x="2636115" y="113407"/>
                  </a:lnTo>
                  <a:lnTo>
                    <a:pt x="2614017" y="113407"/>
                  </a:lnTo>
                  <a:lnTo>
                    <a:pt x="2566482" y="113407"/>
                  </a:lnTo>
                  <a:lnTo>
                    <a:pt x="2544384" y="113407"/>
                  </a:lnTo>
                  <a:lnTo>
                    <a:pt x="2495147" y="113407"/>
                  </a:lnTo>
                  <a:lnTo>
                    <a:pt x="2473049" y="113407"/>
                  </a:lnTo>
                  <a:lnTo>
                    <a:pt x="2445615" y="113407"/>
                  </a:lnTo>
                  <a:lnTo>
                    <a:pt x="2423517" y="113407"/>
                  </a:lnTo>
                  <a:lnTo>
                    <a:pt x="2332532" y="113407"/>
                  </a:lnTo>
                  <a:lnTo>
                    <a:pt x="2310433" y="113407"/>
                  </a:lnTo>
                  <a:lnTo>
                    <a:pt x="2304647" y="113407"/>
                  </a:lnTo>
                  <a:lnTo>
                    <a:pt x="2282549" y="113407"/>
                  </a:lnTo>
                  <a:lnTo>
                    <a:pt x="2146721" y="113407"/>
                  </a:lnTo>
                  <a:lnTo>
                    <a:pt x="2142032" y="113407"/>
                  </a:lnTo>
                  <a:lnTo>
                    <a:pt x="2139925" y="113407"/>
                  </a:lnTo>
                  <a:lnTo>
                    <a:pt x="2137864" y="113407"/>
                  </a:lnTo>
                  <a:lnTo>
                    <a:pt x="2124622" y="113407"/>
                  </a:lnTo>
                  <a:lnTo>
                    <a:pt x="2123432" y="113407"/>
                  </a:lnTo>
                  <a:lnTo>
                    <a:pt x="2119933" y="113407"/>
                  </a:lnTo>
                  <a:lnTo>
                    <a:pt x="2097049" y="113407"/>
                  </a:lnTo>
                  <a:cubicBezTo>
                    <a:pt x="2073661" y="113407"/>
                    <a:pt x="2037517" y="113407"/>
                    <a:pt x="1981658" y="113407"/>
                  </a:cubicBezTo>
                  <a:lnTo>
                    <a:pt x="1956221" y="113407"/>
                  </a:lnTo>
                  <a:lnTo>
                    <a:pt x="1949425" y="113407"/>
                  </a:lnTo>
                  <a:lnTo>
                    <a:pt x="1947364" y="113407"/>
                  </a:lnTo>
                  <a:lnTo>
                    <a:pt x="1934122" y="113407"/>
                  </a:lnTo>
                  <a:lnTo>
                    <a:pt x="1932932" y="113407"/>
                  </a:lnTo>
                  <a:lnTo>
                    <a:pt x="1906549" y="113407"/>
                  </a:lnTo>
                  <a:lnTo>
                    <a:pt x="1882214" y="113407"/>
                  </a:lnTo>
                  <a:lnTo>
                    <a:pt x="1861030" y="113407"/>
                  </a:lnTo>
                  <a:lnTo>
                    <a:pt x="1791158" y="113407"/>
                  </a:lnTo>
                  <a:lnTo>
                    <a:pt x="1747978" y="113407"/>
                  </a:lnTo>
                  <a:lnTo>
                    <a:pt x="1691714" y="113407"/>
                  </a:lnTo>
                  <a:lnTo>
                    <a:pt x="1573733" y="113407"/>
                  </a:lnTo>
                  <a:lnTo>
                    <a:pt x="1557478" y="113407"/>
                  </a:lnTo>
                  <a:lnTo>
                    <a:pt x="1383233" y="113407"/>
                  </a:lnTo>
                  <a:lnTo>
                    <a:pt x="1354259" y="113407"/>
                  </a:lnTo>
                  <a:lnTo>
                    <a:pt x="1163759" y="113407"/>
                  </a:lnTo>
                  <a:lnTo>
                    <a:pt x="1084338" y="113407"/>
                  </a:lnTo>
                  <a:lnTo>
                    <a:pt x="893838" y="113407"/>
                  </a:lnTo>
                  <a:cubicBezTo>
                    <a:pt x="820324" y="113407"/>
                    <a:pt x="727960" y="166215"/>
                    <a:pt x="690261" y="230339"/>
                  </a:cubicBezTo>
                  <a:cubicBezTo>
                    <a:pt x="690261" y="230339"/>
                    <a:pt x="690261" y="230339"/>
                    <a:pt x="162467" y="1145043"/>
                  </a:cubicBezTo>
                  <a:cubicBezTo>
                    <a:pt x="144559" y="1177105"/>
                    <a:pt x="135606" y="1219539"/>
                    <a:pt x="135606" y="1261974"/>
                  </a:cubicBezTo>
                  <a:close/>
                  <a:moveTo>
                    <a:pt x="0" y="1261974"/>
                  </a:moveTo>
                  <a:cubicBezTo>
                    <a:pt x="0" y="1215349"/>
                    <a:pt x="9837" y="1168725"/>
                    <a:pt x="29513" y="1133497"/>
                  </a:cubicBezTo>
                  <a:cubicBezTo>
                    <a:pt x="609420" y="128477"/>
                    <a:pt x="609420" y="128477"/>
                    <a:pt x="609420" y="128477"/>
                  </a:cubicBezTo>
                  <a:cubicBezTo>
                    <a:pt x="650842" y="58022"/>
                    <a:pt x="752325" y="0"/>
                    <a:pt x="833098" y="0"/>
                  </a:cubicBezTo>
                  <a:cubicBezTo>
                    <a:pt x="1702959" y="0"/>
                    <a:pt x="1920424" y="0"/>
                    <a:pt x="1974790" y="0"/>
                  </a:cubicBezTo>
                  <a:lnTo>
                    <a:pt x="1976098" y="0"/>
                  </a:lnTo>
                  <a:lnTo>
                    <a:pt x="1990647" y="0"/>
                  </a:lnTo>
                  <a:lnTo>
                    <a:pt x="1992912" y="0"/>
                  </a:lnTo>
                  <a:lnTo>
                    <a:pt x="2000379" y="0"/>
                  </a:lnTo>
                  <a:lnTo>
                    <a:pt x="2180255" y="0"/>
                  </a:lnTo>
                  <a:lnTo>
                    <a:pt x="2204536" y="0"/>
                  </a:lnTo>
                  <a:lnTo>
                    <a:pt x="2358928" y="0"/>
                  </a:lnTo>
                  <a:lnTo>
                    <a:pt x="2383208" y="0"/>
                  </a:lnTo>
                  <a:lnTo>
                    <a:pt x="2513815" y="0"/>
                  </a:lnTo>
                  <a:lnTo>
                    <a:pt x="2538095" y="0"/>
                  </a:lnTo>
                  <a:lnTo>
                    <a:pt x="2646616" y="0"/>
                  </a:lnTo>
                  <a:lnTo>
                    <a:pt x="2670896" y="0"/>
                  </a:lnTo>
                  <a:lnTo>
                    <a:pt x="2759029" y="0"/>
                  </a:lnTo>
                  <a:lnTo>
                    <a:pt x="2783310" y="0"/>
                  </a:lnTo>
                  <a:lnTo>
                    <a:pt x="2852754" y="0"/>
                  </a:lnTo>
                  <a:lnTo>
                    <a:pt x="2877035" y="0"/>
                  </a:lnTo>
                  <a:lnTo>
                    <a:pt x="2929490" y="0"/>
                  </a:lnTo>
                  <a:lnTo>
                    <a:pt x="2953771" y="0"/>
                  </a:lnTo>
                  <a:lnTo>
                    <a:pt x="2990936" y="0"/>
                  </a:lnTo>
                  <a:lnTo>
                    <a:pt x="3015216" y="0"/>
                  </a:lnTo>
                  <a:lnTo>
                    <a:pt x="3074750" y="0"/>
                  </a:lnTo>
                  <a:lnTo>
                    <a:pt x="3099031" y="0"/>
                  </a:lnTo>
                  <a:lnTo>
                    <a:pt x="3117790" y="0"/>
                  </a:lnTo>
                  <a:cubicBezTo>
                    <a:pt x="3135912" y="0"/>
                    <a:pt x="3135912" y="0"/>
                    <a:pt x="3135912" y="0"/>
                  </a:cubicBezTo>
                  <a:lnTo>
                    <a:pt x="3142071" y="0"/>
                  </a:lnTo>
                  <a:lnTo>
                    <a:pt x="3143379" y="0"/>
                  </a:lnTo>
                  <a:lnTo>
                    <a:pt x="3157927" y="0"/>
                  </a:lnTo>
                  <a:lnTo>
                    <a:pt x="3160193" y="0"/>
                  </a:lnTo>
                  <a:lnTo>
                    <a:pt x="3347536" y="0"/>
                  </a:lnTo>
                  <a:cubicBezTo>
                    <a:pt x="4303193" y="0"/>
                    <a:pt x="4303193" y="0"/>
                    <a:pt x="4303193" y="0"/>
                  </a:cubicBezTo>
                  <a:cubicBezTo>
                    <a:pt x="4386037" y="0"/>
                    <a:pt x="4485449" y="58022"/>
                    <a:pt x="4526872" y="128477"/>
                  </a:cubicBezTo>
                  <a:cubicBezTo>
                    <a:pt x="5106779" y="1133497"/>
                    <a:pt x="5106779" y="1133497"/>
                    <a:pt x="5106779" y="1133497"/>
                  </a:cubicBezTo>
                  <a:cubicBezTo>
                    <a:pt x="5148200" y="1203952"/>
                    <a:pt x="5148200" y="1319996"/>
                    <a:pt x="5106779" y="1390451"/>
                  </a:cubicBezTo>
                  <a:cubicBezTo>
                    <a:pt x="4526872" y="2395471"/>
                    <a:pt x="4526872" y="2395471"/>
                    <a:pt x="4526872" y="2395471"/>
                  </a:cubicBezTo>
                  <a:cubicBezTo>
                    <a:pt x="4485449" y="2465926"/>
                    <a:pt x="4386037" y="2523948"/>
                    <a:pt x="4303193" y="2523948"/>
                  </a:cubicBezTo>
                  <a:lnTo>
                    <a:pt x="3160193" y="2523948"/>
                  </a:lnTo>
                  <a:lnTo>
                    <a:pt x="3143379" y="2523948"/>
                  </a:lnTo>
                  <a:lnTo>
                    <a:pt x="3135912" y="2523948"/>
                  </a:lnTo>
                  <a:lnTo>
                    <a:pt x="2000379" y="2523948"/>
                  </a:lnTo>
                  <a:lnTo>
                    <a:pt x="1992912" y="2523948"/>
                  </a:lnTo>
                  <a:lnTo>
                    <a:pt x="1976098" y="2523948"/>
                  </a:lnTo>
                  <a:lnTo>
                    <a:pt x="833098" y="2523948"/>
                  </a:lnTo>
                  <a:cubicBezTo>
                    <a:pt x="752325" y="2523948"/>
                    <a:pt x="650842" y="2465926"/>
                    <a:pt x="609420" y="2395471"/>
                  </a:cubicBezTo>
                  <a:cubicBezTo>
                    <a:pt x="29513" y="1390451"/>
                    <a:pt x="29513" y="1390451"/>
                    <a:pt x="29513" y="1390451"/>
                  </a:cubicBezTo>
                  <a:cubicBezTo>
                    <a:pt x="9837" y="1355223"/>
                    <a:pt x="0" y="1308599"/>
                    <a:pt x="0" y="1261974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  <a:effectLst/>
          </p:spPr>
          <p:txBody>
            <a:bodyPr vert="horz" wrap="square" lIns="65024" tIns="32512" rIns="65024" bIns="32512" numCol="1" anchor="t" anchorCtr="0" compatLnSpc="1">
              <a:noAutofit/>
            </a:bodyPr>
            <a:lstStyle/>
            <a:p>
              <a:endParaRPr lang="zh-CN" altLang="en-US" sz="1280">
                <a:solidFill>
                  <a:prstClr val="black"/>
                </a:solidFill>
              </a:endParaRPr>
            </a:p>
          </p:txBody>
        </p:sp>
        <p:sp>
          <p:nvSpPr>
            <p:cNvPr id="46" name="矩形 45"/>
            <p:cNvSpPr/>
            <p:nvPr/>
          </p:nvSpPr>
          <p:spPr>
            <a:xfrm>
              <a:off x="773540" y="2423160"/>
              <a:ext cx="2376264" cy="6267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/>
            </a:p>
          </p:txBody>
        </p:sp>
      </p:grpSp>
      <p:sp>
        <p:nvSpPr>
          <p:cNvPr id="66" name="TextBox 29"/>
          <p:cNvSpPr txBox="1"/>
          <p:nvPr/>
        </p:nvSpPr>
        <p:spPr>
          <a:xfrm>
            <a:off x="818546" y="2523663"/>
            <a:ext cx="1264683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85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</a:t>
            </a:r>
            <a:r>
              <a:rPr lang="zh-CN" altLang="en-US" sz="85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</a:t>
            </a:r>
            <a:endParaRPr lang="en-US" altLang="zh-CN" sz="85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TextBox 30"/>
          <p:cNvSpPr txBox="1"/>
          <p:nvPr/>
        </p:nvSpPr>
        <p:spPr>
          <a:xfrm>
            <a:off x="636844" y="1817884"/>
            <a:ext cx="1662128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内部环境问题</a:t>
            </a:r>
            <a:endParaRPr lang="zh-CN" altLang="en-US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2" name="TextBox 20"/>
          <p:cNvSpPr txBox="1"/>
          <p:nvPr/>
        </p:nvSpPr>
        <p:spPr>
          <a:xfrm>
            <a:off x="1310153" y="1206398"/>
            <a:ext cx="322204" cy="4596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985" spc="300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2985" spc="300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4" name="组合 77"/>
          <p:cNvGrpSpPr/>
          <p:nvPr/>
        </p:nvGrpSpPr>
        <p:grpSpPr>
          <a:xfrm>
            <a:off x="2592222" y="932704"/>
            <a:ext cx="1892961" cy="3853172"/>
            <a:chOff x="699698" y="1340769"/>
            <a:chExt cx="2523948" cy="51378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79" name="任意多边形 78"/>
            <p:cNvSpPr/>
            <p:nvPr/>
          </p:nvSpPr>
          <p:spPr bwMode="auto">
            <a:xfrm rot="5400000">
              <a:off x="-607250" y="2647717"/>
              <a:ext cx="5137844" cy="2523948"/>
            </a:xfrm>
            <a:custGeom>
              <a:avLst/>
              <a:gdLst>
                <a:gd name="connsiteX0" fmla="*/ 135606 w 5137844"/>
                <a:gd name="connsiteY0" fmla="*/ 1261974 h 2523948"/>
                <a:gd name="connsiteX1" fmla="*/ 162467 w 5137844"/>
                <a:gd name="connsiteY1" fmla="*/ 1378906 h 2523948"/>
                <a:gd name="connsiteX2" fmla="*/ 690261 w 5137844"/>
                <a:gd name="connsiteY2" fmla="*/ 2293610 h 2523948"/>
                <a:gd name="connsiteX3" fmla="*/ 893838 w 5137844"/>
                <a:gd name="connsiteY3" fmla="*/ 2410541 h 2523948"/>
                <a:gd name="connsiteX4" fmla="*/ 1084338 w 5137844"/>
                <a:gd name="connsiteY4" fmla="*/ 2410541 h 2523948"/>
                <a:gd name="connsiteX5" fmla="*/ 1934122 w 5137844"/>
                <a:gd name="connsiteY5" fmla="*/ 2410541 h 2523948"/>
                <a:gd name="connsiteX6" fmla="*/ 1949425 w 5137844"/>
                <a:gd name="connsiteY6" fmla="*/ 2410541 h 2523948"/>
                <a:gd name="connsiteX7" fmla="*/ 1956221 w 5137844"/>
                <a:gd name="connsiteY7" fmla="*/ 2410541 h 2523948"/>
                <a:gd name="connsiteX8" fmla="*/ 2124622 w 5137844"/>
                <a:gd name="connsiteY8" fmla="*/ 2410541 h 2523948"/>
                <a:gd name="connsiteX9" fmla="*/ 2139925 w 5137844"/>
                <a:gd name="connsiteY9" fmla="*/ 2410541 h 2523948"/>
                <a:gd name="connsiteX10" fmla="*/ 2146721 w 5137844"/>
                <a:gd name="connsiteY10" fmla="*/ 2410541 h 2523948"/>
                <a:gd name="connsiteX11" fmla="*/ 2989710 w 5137844"/>
                <a:gd name="connsiteY11" fmla="*/ 2410541 h 2523948"/>
                <a:gd name="connsiteX12" fmla="*/ 2996506 w 5137844"/>
                <a:gd name="connsiteY12" fmla="*/ 2410541 h 2523948"/>
                <a:gd name="connsiteX13" fmla="*/ 3011809 w 5137844"/>
                <a:gd name="connsiteY13" fmla="*/ 2410541 h 2523948"/>
                <a:gd name="connsiteX14" fmla="*/ 3180210 w 5137844"/>
                <a:gd name="connsiteY14" fmla="*/ 2410541 h 2523948"/>
                <a:gd name="connsiteX15" fmla="*/ 3187006 w 5137844"/>
                <a:gd name="connsiteY15" fmla="*/ 2410541 h 2523948"/>
                <a:gd name="connsiteX16" fmla="*/ 3202309 w 5137844"/>
                <a:gd name="connsiteY16" fmla="*/ 2410541 h 2523948"/>
                <a:gd name="connsiteX17" fmla="*/ 4052093 w 5137844"/>
                <a:gd name="connsiteY17" fmla="*/ 2410541 h 2523948"/>
                <a:gd name="connsiteX18" fmla="*/ 4242593 w 5137844"/>
                <a:gd name="connsiteY18" fmla="*/ 2410541 h 2523948"/>
                <a:gd name="connsiteX19" fmla="*/ 4446171 w 5137844"/>
                <a:gd name="connsiteY19" fmla="*/ 2293610 h 2523948"/>
                <a:gd name="connsiteX20" fmla="*/ 4973965 w 5137844"/>
                <a:gd name="connsiteY20" fmla="*/ 1378906 h 2523948"/>
                <a:gd name="connsiteX21" fmla="*/ 4973965 w 5137844"/>
                <a:gd name="connsiteY21" fmla="*/ 1145043 h 2523948"/>
                <a:gd name="connsiteX22" fmla="*/ 4446171 w 5137844"/>
                <a:gd name="connsiteY22" fmla="*/ 230339 h 2523948"/>
                <a:gd name="connsiteX23" fmla="*/ 4242593 w 5137844"/>
                <a:gd name="connsiteY23" fmla="*/ 113407 h 2523948"/>
                <a:gd name="connsiteX24" fmla="*/ 4133871 w 5137844"/>
                <a:gd name="connsiteY24" fmla="*/ 113407 h 2523948"/>
                <a:gd name="connsiteX25" fmla="*/ 4052093 w 5137844"/>
                <a:gd name="connsiteY25" fmla="*/ 113407 h 2523948"/>
                <a:gd name="connsiteX26" fmla="*/ 4050394 w 5137844"/>
                <a:gd name="connsiteY26" fmla="*/ 113407 h 2523948"/>
                <a:gd name="connsiteX27" fmla="*/ 4038503 w 5137844"/>
                <a:gd name="connsiteY27" fmla="*/ 113407 h 2523948"/>
                <a:gd name="connsiteX28" fmla="*/ 4030245 w 5137844"/>
                <a:gd name="connsiteY28" fmla="*/ 113407 h 2523948"/>
                <a:gd name="connsiteX29" fmla="*/ 4006226 w 5137844"/>
                <a:gd name="connsiteY29" fmla="*/ 113407 h 2523948"/>
                <a:gd name="connsiteX30" fmla="*/ 3943371 w 5137844"/>
                <a:gd name="connsiteY30" fmla="*/ 113407 h 2523948"/>
                <a:gd name="connsiteX31" fmla="*/ 3875656 w 5137844"/>
                <a:gd name="connsiteY31" fmla="*/ 113407 h 2523948"/>
                <a:gd name="connsiteX32" fmla="*/ 3839745 w 5137844"/>
                <a:gd name="connsiteY32" fmla="*/ 113407 h 2523948"/>
                <a:gd name="connsiteX33" fmla="*/ 3776065 w 5137844"/>
                <a:gd name="connsiteY33" fmla="*/ 113407 h 2523948"/>
                <a:gd name="connsiteX34" fmla="*/ 3685156 w 5137844"/>
                <a:gd name="connsiteY34" fmla="*/ 113407 h 2523948"/>
                <a:gd name="connsiteX35" fmla="*/ 3659911 w 5137844"/>
                <a:gd name="connsiteY35" fmla="*/ 113407 h 2523948"/>
                <a:gd name="connsiteX36" fmla="*/ 3585565 w 5137844"/>
                <a:gd name="connsiteY36" fmla="*/ 113407 h 2523948"/>
                <a:gd name="connsiteX37" fmla="*/ 3525919 w 5137844"/>
                <a:gd name="connsiteY37" fmla="*/ 113407 h 2523948"/>
                <a:gd name="connsiteX38" fmla="*/ 3469411 w 5137844"/>
                <a:gd name="connsiteY38" fmla="*/ 113407 h 2523948"/>
                <a:gd name="connsiteX39" fmla="*/ 3372816 w 5137844"/>
                <a:gd name="connsiteY39" fmla="*/ 113407 h 2523948"/>
                <a:gd name="connsiteX40" fmla="*/ 3335419 w 5137844"/>
                <a:gd name="connsiteY40" fmla="*/ 113407 h 2523948"/>
                <a:gd name="connsiteX41" fmla="*/ 3202309 w 5137844"/>
                <a:gd name="connsiteY41" fmla="*/ 113407 h 2523948"/>
                <a:gd name="connsiteX42" fmla="*/ 3200246 w 5137844"/>
                <a:gd name="connsiteY42" fmla="*/ 113407 h 2523948"/>
                <a:gd name="connsiteX43" fmla="*/ 3187006 w 5137844"/>
                <a:gd name="connsiteY43" fmla="*/ 113407 h 2523948"/>
                <a:gd name="connsiteX44" fmla="*/ 3185815 w 5137844"/>
                <a:gd name="connsiteY44" fmla="*/ 113407 h 2523948"/>
                <a:gd name="connsiteX45" fmla="*/ 3182316 w 5137844"/>
                <a:gd name="connsiteY45" fmla="*/ 113407 h 2523948"/>
                <a:gd name="connsiteX46" fmla="*/ 3180210 w 5137844"/>
                <a:gd name="connsiteY46" fmla="*/ 113407 h 2523948"/>
                <a:gd name="connsiteX47" fmla="*/ 3163716 w 5137844"/>
                <a:gd name="connsiteY47" fmla="*/ 113407 h 2523948"/>
                <a:gd name="connsiteX48" fmla="*/ 3146643 w 5137844"/>
                <a:gd name="connsiteY48" fmla="*/ 113407 h 2523948"/>
                <a:gd name="connsiteX49" fmla="*/ 3124544 w 5137844"/>
                <a:gd name="connsiteY49" fmla="*/ 113407 h 2523948"/>
                <a:gd name="connsiteX50" fmla="*/ 3070360 w 5137844"/>
                <a:gd name="connsiteY50" fmla="*/ 113407 h 2523948"/>
                <a:gd name="connsiteX51" fmla="*/ 3048262 w 5137844"/>
                <a:gd name="connsiteY51" fmla="*/ 113407 h 2523948"/>
                <a:gd name="connsiteX52" fmla="*/ 3014437 w 5137844"/>
                <a:gd name="connsiteY52" fmla="*/ 113407 h 2523948"/>
                <a:gd name="connsiteX53" fmla="*/ 3011809 w 5137844"/>
                <a:gd name="connsiteY53" fmla="*/ 113407 h 2523948"/>
                <a:gd name="connsiteX54" fmla="*/ 3009746 w 5137844"/>
                <a:gd name="connsiteY54" fmla="*/ 113407 h 2523948"/>
                <a:gd name="connsiteX55" fmla="*/ 2996506 w 5137844"/>
                <a:gd name="connsiteY55" fmla="*/ 113407 h 2523948"/>
                <a:gd name="connsiteX56" fmla="*/ 2995315 w 5137844"/>
                <a:gd name="connsiteY56" fmla="*/ 113407 h 2523948"/>
                <a:gd name="connsiteX57" fmla="*/ 2992338 w 5137844"/>
                <a:gd name="connsiteY57" fmla="*/ 113407 h 2523948"/>
                <a:gd name="connsiteX58" fmla="*/ 2989710 w 5137844"/>
                <a:gd name="connsiteY58" fmla="*/ 113407 h 2523948"/>
                <a:gd name="connsiteX59" fmla="*/ 2987648 w 5137844"/>
                <a:gd name="connsiteY59" fmla="*/ 113407 h 2523948"/>
                <a:gd name="connsiteX60" fmla="*/ 2973216 w 5137844"/>
                <a:gd name="connsiteY60" fmla="*/ 113407 h 2523948"/>
                <a:gd name="connsiteX61" fmla="*/ 2956143 w 5137844"/>
                <a:gd name="connsiteY61" fmla="*/ 113407 h 2523948"/>
                <a:gd name="connsiteX62" fmla="*/ 2944597 w 5137844"/>
                <a:gd name="connsiteY62" fmla="*/ 113407 h 2523948"/>
                <a:gd name="connsiteX63" fmla="*/ 2934044 w 5137844"/>
                <a:gd name="connsiteY63" fmla="*/ 113407 h 2523948"/>
                <a:gd name="connsiteX64" fmla="*/ 2922498 w 5137844"/>
                <a:gd name="connsiteY64" fmla="*/ 113407 h 2523948"/>
                <a:gd name="connsiteX65" fmla="*/ 2879860 w 5137844"/>
                <a:gd name="connsiteY65" fmla="*/ 113407 h 2523948"/>
                <a:gd name="connsiteX66" fmla="*/ 2859294 w 5137844"/>
                <a:gd name="connsiteY66" fmla="*/ 113407 h 2523948"/>
                <a:gd name="connsiteX67" fmla="*/ 2857762 w 5137844"/>
                <a:gd name="connsiteY67" fmla="*/ 113407 h 2523948"/>
                <a:gd name="connsiteX68" fmla="*/ 2837195 w 5137844"/>
                <a:gd name="connsiteY68" fmla="*/ 113407 h 2523948"/>
                <a:gd name="connsiteX69" fmla="*/ 2823937 w 5137844"/>
                <a:gd name="connsiteY69" fmla="*/ 113407 h 2523948"/>
                <a:gd name="connsiteX70" fmla="*/ 2801838 w 5137844"/>
                <a:gd name="connsiteY70" fmla="*/ 113407 h 2523948"/>
                <a:gd name="connsiteX71" fmla="*/ 2756982 w 5137844"/>
                <a:gd name="connsiteY71" fmla="*/ 113407 h 2523948"/>
                <a:gd name="connsiteX72" fmla="*/ 2754097 w 5137844"/>
                <a:gd name="connsiteY72" fmla="*/ 113407 h 2523948"/>
                <a:gd name="connsiteX73" fmla="*/ 2734884 w 5137844"/>
                <a:gd name="connsiteY73" fmla="*/ 113407 h 2523948"/>
                <a:gd name="connsiteX74" fmla="*/ 2731998 w 5137844"/>
                <a:gd name="connsiteY74" fmla="*/ 113407 h 2523948"/>
                <a:gd name="connsiteX75" fmla="*/ 2668794 w 5137844"/>
                <a:gd name="connsiteY75" fmla="*/ 113407 h 2523948"/>
                <a:gd name="connsiteX76" fmla="*/ 2646695 w 5137844"/>
                <a:gd name="connsiteY76" fmla="*/ 113407 h 2523948"/>
                <a:gd name="connsiteX77" fmla="*/ 2636115 w 5137844"/>
                <a:gd name="connsiteY77" fmla="*/ 113407 h 2523948"/>
                <a:gd name="connsiteX78" fmla="*/ 2614017 w 5137844"/>
                <a:gd name="connsiteY78" fmla="*/ 113407 h 2523948"/>
                <a:gd name="connsiteX79" fmla="*/ 2566482 w 5137844"/>
                <a:gd name="connsiteY79" fmla="*/ 113407 h 2523948"/>
                <a:gd name="connsiteX80" fmla="*/ 2544384 w 5137844"/>
                <a:gd name="connsiteY80" fmla="*/ 113407 h 2523948"/>
                <a:gd name="connsiteX81" fmla="*/ 2495147 w 5137844"/>
                <a:gd name="connsiteY81" fmla="*/ 113407 h 2523948"/>
                <a:gd name="connsiteX82" fmla="*/ 2473049 w 5137844"/>
                <a:gd name="connsiteY82" fmla="*/ 113407 h 2523948"/>
                <a:gd name="connsiteX83" fmla="*/ 2445615 w 5137844"/>
                <a:gd name="connsiteY83" fmla="*/ 113407 h 2523948"/>
                <a:gd name="connsiteX84" fmla="*/ 2423517 w 5137844"/>
                <a:gd name="connsiteY84" fmla="*/ 113407 h 2523948"/>
                <a:gd name="connsiteX85" fmla="*/ 2332532 w 5137844"/>
                <a:gd name="connsiteY85" fmla="*/ 113407 h 2523948"/>
                <a:gd name="connsiteX86" fmla="*/ 2310433 w 5137844"/>
                <a:gd name="connsiteY86" fmla="*/ 113407 h 2523948"/>
                <a:gd name="connsiteX87" fmla="*/ 2304647 w 5137844"/>
                <a:gd name="connsiteY87" fmla="*/ 113407 h 2523948"/>
                <a:gd name="connsiteX88" fmla="*/ 2282549 w 5137844"/>
                <a:gd name="connsiteY88" fmla="*/ 113407 h 2523948"/>
                <a:gd name="connsiteX89" fmla="*/ 2146721 w 5137844"/>
                <a:gd name="connsiteY89" fmla="*/ 113407 h 2523948"/>
                <a:gd name="connsiteX90" fmla="*/ 2142032 w 5137844"/>
                <a:gd name="connsiteY90" fmla="*/ 113407 h 2523948"/>
                <a:gd name="connsiteX91" fmla="*/ 2139925 w 5137844"/>
                <a:gd name="connsiteY91" fmla="*/ 113407 h 2523948"/>
                <a:gd name="connsiteX92" fmla="*/ 2137864 w 5137844"/>
                <a:gd name="connsiteY92" fmla="*/ 113407 h 2523948"/>
                <a:gd name="connsiteX93" fmla="*/ 2124622 w 5137844"/>
                <a:gd name="connsiteY93" fmla="*/ 113407 h 2523948"/>
                <a:gd name="connsiteX94" fmla="*/ 2123432 w 5137844"/>
                <a:gd name="connsiteY94" fmla="*/ 113407 h 2523948"/>
                <a:gd name="connsiteX95" fmla="*/ 2119933 w 5137844"/>
                <a:gd name="connsiteY95" fmla="*/ 113407 h 2523948"/>
                <a:gd name="connsiteX96" fmla="*/ 2097049 w 5137844"/>
                <a:gd name="connsiteY96" fmla="*/ 113407 h 2523948"/>
                <a:gd name="connsiteX97" fmla="*/ 1981658 w 5137844"/>
                <a:gd name="connsiteY97" fmla="*/ 113407 h 2523948"/>
                <a:gd name="connsiteX98" fmla="*/ 1956221 w 5137844"/>
                <a:gd name="connsiteY98" fmla="*/ 113407 h 2523948"/>
                <a:gd name="connsiteX99" fmla="*/ 1949425 w 5137844"/>
                <a:gd name="connsiteY99" fmla="*/ 113407 h 2523948"/>
                <a:gd name="connsiteX100" fmla="*/ 1947364 w 5137844"/>
                <a:gd name="connsiteY100" fmla="*/ 113407 h 2523948"/>
                <a:gd name="connsiteX101" fmla="*/ 1934122 w 5137844"/>
                <a:gd name="connsiteY101" fmla="*/ 113407 h 2523948"/>
                <a:gd name="connsiteX102" fmla="*/ 1932932 w 5137844"/>
                <a:gd name="connsiteY102" fmla="*/ 113407 h 2523948"/>
                <a:gd name="connsiteX103" fmla="*/ 1906549 w 5137844"/>
                <a:gd name="connsiteY103" fmla="*/ 113407 h 2523948"/>
                <a:gd name="connsiteX104" fmla="*/ 1882214 w 5137844"/>
                <a:gd name="connsiteY104" fmla="*/ 113407 h 2523948"/>
                <a:gd name="connsiteX105" fmla="*/ 1861030 w 5137844"/>
                <a:gd name="connsiteY105" fmla="*/ 113407 h 2523948"/>
                <a:gd name="connsiteX106" fmla="*/ 1791158 w 5137844"/>
                <a:gd name="connsiteY106" fmla="*/ 113407 h 2523948"/>
                <a:gd name="connsiteX107" fmla="*/ 1747978 w 5137844"/>
                <a:gd name="connsiteY107" fmla="*/ 113407 h 2523948"/>
                <a:gd name="connsiteX108" fmla="*/ 1691714 w 5137844"/>
                <a:gd name="connsiteY108" fmla="*/ 113407 h 2523948"/>
                <a:gd name="connsiteX109" fmla="*/ 1573733 w 5137844"/>
                <a:gd name="connsiteY109" fmla="*/ 113407 h 2523948"/>
                <a:gd name="connsiteX110" fmla="*/ 1557478 w 5137844"/>
                <a:gd name="connsiteY110" fmla="*/ 113407 h 2523948"/>
                <a:gd name="connsiteX111" fmla="*/ 1383233 w 5137844"/>
                <a:gd name="connsiteY111" fmla="*/ 113407 h 2523948"/>
                <a:gd name="connsiteX112" fmla="*/ 1354259 w 5137844"/>
                <a:gd name="connsiteY112" fmla="*/ 113407 h 2523948"/>
                <a:gd name="connsiteX113" fmla="*/ 1163759 w 5137844"/>
                <a:gd name="connsiteY113" fmla="*/ 113407 h 2523948"/>
                <a:gd name="connsiteX114" fmla="*/ 1084338 w 5137844"/>
                <a:gd name="connsiteY114" fmla="*/ 113407 h 2523948"/>
                <a:gd name="connsiteX115" fmla="*/ 893838 w 5137844"/>
                <a:gd name="connsiteY115" fmla="*/ 113407 h 2523948"/>
                <a:gd name="connsiteX116" fmla="*/ 690261 w 5137844"/>
                <a:gd name="connsiteY116" fmla="*/ 230339 h 2523948"/>
                <a:gd name="connsiteX117" fmla="*/ 162467 w 5137844"/>
                <a:gd name="connsiteY117" fmla="*/ 1145043 h 2523948"/>
                <a:gd name="connsiteX118" fmla="*/ 135606 w 5137844"/>
                <a:gd name="connsiteY118" fmla="*/ 1261974 h 2523948"/>
                <a:gd name="connsiteX119" fmla="*/ 0 w 5137844"/>
                <a:gd name="connsiteY119" fmla="*/ 1261974 h 2523948"/>
                <a:gd name="connsiteX120" fmla="*/ 29513 w 5137844"/>
                <a:gd name="connsiteY120" fmla="*/ 1133497 h 2523948"/>
                <a:gd name="connsiteX121" fmla="*/ 609420 w 5137844"/>
                <a:gd name="connsiteY121" fmla="*/ 128477 h 2523948"/>
                <a:gd name="connsiteX122" fmla="*/ 833098 w 5137844"/>
                <a:gd name="connsiteY122" fmla="*/ 0 h 2523948"/>
                <a:gd name="connsiteX123" fmla="*/ 1974790 w 5137844"/>
                <a:gd name="connsiteY123" fmla="*/ 0 h 2523948"/>
                <a:gd name="connsiteX124" fmla="*/ 1976098 w 5137844"/>
                <a:gd name="connsiteY124" fmla="*/ 0 h 2523948"/>
                <a:gd name="connsiteX125" fmla="*/ 1990647 w 5137844"/>
                <a:gd name="connsiteY125" fmla="*/ 0 h 2523948"/>
                <a:gd name="connsiteX126" fmla="*/ 1992912 w 5137844"/>
                <a:gd name="connsiteY126" fmla="*/ 0 h 2523948"/>
                <a:gd name="connsiteX127" fmla="*/ 2000379 w 5137844"/>
                <a:gd name="connsiteY127" fmla="*/ 0 h 2523948"/>
                <a:gd name="connsiteX128" fmla="*/ 2180255 w 5137844"/>
                <a:gd name="connsiteY128" fmla="*/ 0 h 2523948"/>
                <a:gd name="connsiteX129" fmla="*/ 2204536 w 5137844"/>
                <a:gd name="connsiteY129" fmla="*/ 0 h 2523948"/>
                <a:gd name="connsiteX130" fmla="*/ 2358928 w 5137844"/>
                <a:gd name="connsiteY130" fmla="*/ 0 h 2523948"/>
                <a:gd name="connsiteX131" fmla="*/ 2383208 w 5137844"/>
                <a:gd name="connsiteY131" fmla="*/ 0 h 2523948"/>
                <a:gd name="connsiteX132" fmla="*/ 2513815 w 5137844"/>
                <a:gd name="connsiteY132" fmla="*/ 0 h 2523948"/>
                <a:gd name="connsiteX133" fmla="*/ 2538095 w 5137844"/>
                <a:gd name="connsiteY133" fmla="*/ 0 h 2523948"/>
                <a:gd name="connsiteX134" fmla="*/ 2646616 w 5137844"/>
                <a:gd name="connsiteY134" fmla="*/ 0 h 2523948"/>
                <a:gd name="connsiteX135" fmla="*/ 2670896 w 5137844"/>
                <a:gd name="connsiteY135" fmla="*/ 0 h 2523948"/>
                <a:gd name="connsiteX136" fmla="*/ 2759029 w 5137844"/>
                <a:gd name="connsiteY136" fmla="*/ 0 h 2523948"/>
                <a:gd name="connsiteX137" fmla="*/ 2783310 w 5137844"/>
                <a:gd name="connsiteY137" fmla="*/ 0 h 2523948"/>
                <a:gd name="connsiteX138" fmla="*/ 2852754 w 5137844"/>
                <a:gd name="connsiteY138" fmla="*/ 0 h 2523948"/>
                <a:gd name="connsiteX139" fmla="*/ 2877035 w 5137844"/>
                <a:gd name="connsiteY139" fmla="*/ 0 h 2523948"/>
                <a:gd name="connsiteX140" fmla="*/ 2929490 w 5137844"/>
                <a:gd name="connsiteY140" fmla="*/ 0 h 2523948"/>
                <a:gd name="connsiteX141" fmla="*/ 2953771 w 5137844"/>
                <a:gd name="connsiteY141" fmla="*/ 0 h 2523948"/>
                <a:gd name="connsiteX142" fmla="*/ 2990936 w 5137844"/>
                <a:gd name="connsiteY142" fmla="*/ 0 h 2523948"/>
                <a:gd name="connsiteX143" fmla="*/ 3015216 w 5137844"/>
                <a:gd name="connsiteY143" fmla="*/ 0 h 2523948"/>
                <a:gd name="connsiteX144" fmla="*/ 3074750 w 5137844"/>
                <a:gd name="connsiteY144" fmla="*/ 0 h 2523948"/>
                <a:gd name="connsiteX145" fmla="*/ 3099031 w 5137844"/>
                <a:gd name="connsiteY145" fmla="*/ 0 h 2523948"/>
                <a:gd name="connsiteX146" fmla="*/ 3117790 w 5137844"/>
                <a:gd name="connsiteY146" fmla="*/ 0 h 2523948"/>
                <a:gd name="connsiteX147" fmla="*/ 3135912 w 5137844"/>
                <a:gd name="connsiteY147" fmla="*/ 0 h 2523948"/>
                <a:gd name="connsiteX148" fmla="*/ 3142071 w 5137844"/>
                <a:gd name="connsiteY148" fmla="*/ 0 h 2523948"/>
                <a:gd name="connsiteX149" fmla="*/ 3143379 w 5137844"/>
                <a:gd name="connsiteY149" fmla="*/ 0 h 2523948"/>
                <a:gd name="connsiteX150" fmla="*/ 3157927 w 5137844"/>
                <a:gd name="connsiteY150" fmla="*/ 0 h 2523948"/>
                <a:gd name="connsiteX151" fmla="*/ 3160193 w 5137844"/>
                <a:gd name="connsiteY151" fmla="*/ 0 h 2523948"/>
                <a:gd name="connsiteX152" fmla="*/ 3347536 w 5137844"/>
                <a:gd name="connsiteY152" fmla="*/ 0 h 2523948"/>
                <a:gd name="connsiteX153" fmla="*/ 4303193 w 5137844"/>
                <a:gd name="connsiteY153" fmla="*/ 0 h 2523948"/>
                <a:gd name="connsiteX154" fmla="*/ 4526872 w 5137844"/>
                <a:gd name="connsiteY154" fmla="*/ 128477 h 2523948"/>
                <a:gd name="connsiteX155" fmla="*/ 5106779 w 5137844"/>
                <a:gd name="connsiteY155" fmla="*/ 1133497 h 2523948"/>
                <a:gd name="connsiteX156" fmla="*/ 5106779 w 5137844"/>
                <a:gd name="connsiteY156" fmla="*/ 1390451 h 2523948"/>
                <a:gd name="connsiteX157" fmla="*/ 4526872 w 5137844"/>
                <a:gd name="connsiteY157" fmla="*/ 2395471 h 2523948"/>
                <a:gd name="connsiteX158" fmla="*/ 4303193 w 5137844"/>
                <a:gd name="connsiteY158" fmla="*/ 2523948 h 2523948"/>
                <a:gd name="connsiteX159" fmla="*/ 3160193 w 5137844"/>
                <a:gd name="connsiteY159" fmla="*/ 2523948 h 2523948"/>
                <a:gd name="connsiteX160" fmla="*/ 3143379 w 5137844"/>
                <a:gd name="connsiteY160" fmla="*/ 2523948 h 2523948"/>
                <a:gd name="connsiteX161" fmla="*/ 3135912 w 5137844"/>
                <a:gd name="connsiteY161" fmla="*/ 2523948 h 2523948"/>
                <a:gd name="connsiteX162" fmla="*/ 2000379 w 5137844"/>
                <a:gd name="connsiteY162" fmla="*/ 2523948 h 2523948"/>
                <a:gd name="connsiteX163" fmla="*/ 1992912 w 5137844"/>
                <a:gd name="connsiteY163" fmla="*/ 2523948 h 2523948"/>
                <a:gd name="connsiteX164" fmla="*/ 1976098 w 5137844"/>
                <a:gd name="connsiteY164" fmla="*/ 2523948 h 2523948"/>
                <a:gd name="connsiteX165" fmla="*/ 833098 w 5137844"/>
                <a:gd name="connsiteY165" fmla="*/ 2523948 h 2523948"/>
                <a:gd name="connsiteX166" fmla="*/ 609420 w 5137844"/>
                <a:gd name="connsiteY166" fmla="*/ 2395471 h 2523948"/>
                <a:gd name="connsiteX167" fmla="*/ 29513 w 5137844"/>
                <a:gd name="connsiteY167" fmla="*/ 1390451 h 2523948"/>
                <a:gd name="connsiteX168" fmla="*/ 0 w 5137844"/>
                <a:gd name="connsiteY168" fmla="*/ 1261974 h 252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5137844" h="2523948">
                  <a:moveTo>
                    <a:pt x="135606" y="1261974"/>
                  </a:moveTo>
                  <a:cubicBezTo>
                    <a:pt x="135606" y="1304409"/>
                    <a:pt x="144559" y="1346843"/>
                    <a:pt x="162467" y="1378906"/>
                  </a:cubicBezTo>
                  <a:cubicBezTo>
                    <a:pt x="162467" y="1378906"/>
                    <a:pt x="162467" y="1378906"/>
                    <a:pt x="690261" y="2293610"/>
                  </a:cubicBezTo>
                  <a:cubicBezTo>
                    <a:pt x="727960" y="2357733"/>
                    <a:pt x="820324" y="2410541"/>
                    <a:pt x="893838" y="2410541"/>
                  </a:cubicBezTo>
                  <a:lnTo>
                    <a:pt x="1084338" y="2410541"/>
                  </a:lnTo>
                  <a:lnTo>
                    <a:pt x="1934122" y="2410541"/>
                  </a:lnTo>
                  <a:lnTo>
                    <a:pt x="1949425" y="2410541"/>
                  </a:lnTo>
                  <a:lnTo>
                    <a:pt x="1956221" y="2410541"/>
                  </a:lnTo>
                  <a:lnTo>
                    <a:pt x="2124622" y="2410541"/>
                  </a:lnTo>
                  <a:lnTo>
                    <a:pt x="2139925" y="2410541"/>
                  </a:lnTo>
                  <a:lnTo>
                    <a:pt x="2146721" y="2410541"/>
                  </a:lnTo>
                  <a:lnTo>
                    <a:pt x="2989710" y="2410541"/>
                  </a:lnTo>
                  <a:lnTo>
                    <a:pt x="2996506" y="2410541"/>
                  </a:lnTo>
                  <a:lnTo>
                    <a:pt x="3011809" y="2410541"/>
                  </a:lnTo>
                  <a:lnTo>
                    <a:pt x="3180210" y="2410541"/>
                  </a:lnTo>
                  <a:lnTo>
                    <a:pt x="3187006" y="2410541"/>
                  </a:lnTo>
                  <a:lnTo>
                    <a:pt x="3202309" y="2410541"/>
                  </a:lnTo>
                  <a:lnTo>
                    <a:pt x="4052093" y="2410541"/>
                  </a:lnTo>
                  <a:lnTo>
                    <a:pt x="4242593" y="2410541"/>
                  </a:lnTo>
                  <a:cubicBezTo>
                    <a:pt x="4317992" y="2410541"/>
                    <a:pt x="4408471" y="2357733"/>
                    <a:pt x="4446171" y="2293610"/>
                  </a:cubicBezTo>
                  <a:cubicBezTo>
                    <a:pt x="4446171" y="2293610"/>
                    <a:pt x="4446171" y="2293610"/>
                    <a:pt x="4973965" y="1378906"/>
                  </a:cubicBezTo>
                  <a:cubicBezTo>
                    <a:pt x="5011664" y="1314782"/>
                    <a:pt x="5011664" y="1209166"/>
                    <a:pt x="4973965" y="1145043"/>
                  </a:cubicBezTo>
                  <a:cubicBezTo>
                    <a:pt x="4973965" y="1145043"/>
                    <a:pt x="4973965" y="1145043"/>
                    <a:pt x="4446171" y="230339"/>
                  </a:cubicBezTo>
                  <a:cubicBezTo>
                    <a:pt x="4408471" y="166215"/>
                    <a:pt x="4317992" y="113407"/>
                    <a:pt x="4242593" y="113407"/>
                  </a:cubicBezTo>
                  <a:cubicBezTo>
                    <a:pt x="4242593" y="113407"/>
                    <a:pt x="4242593" y="113407"/>
                    <a:pt x="4133871" y="113407"/>
                  </a:cubicBezTo>
                  <a:lnTo>
                    <a:pt x="4052093" y="113407"/>
                  </a:lnTo>
                  <a:lnTo>
                    <a:pt x="4050394" y="113407"/>
                  </a:lnTo>
                  <a:lnTo>
                    <a:pt x="4038503" y="113407"/>
                  </a:lnTo>
                  <a:lnTo>
                    <a:pt x="4030245" y="113407"/>
                  </a:lnTo>
                  <a:lnTo>
                    <a:pt x="4006226" y="113407"/>
                  </a:lnTo>
                  <a:lnTo>
                    <a:pt x="3943371" y="113407"/>
                  </a:lnTo>
                  <a:lnTo>
                    <a:pt x="3875656" y="113407"/>
                  </a:lnTo>
                  <a:lnTo>
                    <a:pt x="3839745" y="113407"/>
                  </a:lnTo>
                  <a:lnTo>
                    <a:pt x="3776065" y="113407"/>
                  </a:lnTo>
                  <a:lnTo>
                    <a:pt x="3685156" y="113407"/>
                  </a:lnTo>
                  <a:lnTo>
                    <a:pt x="3659911" y="113407"/>
                  </a:lnTo>
                  <a:lnTo>
                    <a:pt x="3585565" y="113407"/>
                  </a:lnTo>
                  <a:lnTo>
                    <a:pt x="3525919" y="113407"/>
                  </a:lnTo>
                  <a:lnTo>
                    <a:pt x="3469411" y="113407"/>
                  </a:lnTo>
                  <a:lnTo>
                    <a:pt x="3372816" y="113407"/>
                  </a:lnTo>
                  <a:lnTo>
                    <a:pt x="3335419" y="113407"/>
                  </a:lnTo>
                  <a:lnTo>
                    <a:pt x="3202309" y="113407"/>
                  </a:lnTo>
                  <a:lnTo>
                    <a:pt x="3200246" y="113407"/>
                  </a:lnTo>
                  <a:lnTo>
                    <a:pt x="3187006" y="113407"/>
                  </a:lnTo>
                  <a:lnTo>
                    <a:pt x="3185815" y="113407"/>
                  </a:lnTo>
                  <a:lnTo>
                    <a:pt x="3182316" y="113407"/>
                  </a:lnTo>
                  <a:lnTo>
                    <a:pt x="3180210" y="113407"/>
                  </a:lnTo>
                  <a:cubicBezTo>
                    <a:pt x="3180210" y="113407"/>
                    <a:pt x="3180210" y="113407"/>
                    <a:pt x="3163716" y="113407"/>
                  </a:cubicBezTo>
                  <a:lnTo>
                    <a:pt x="3146643" y="113407"/>
                  </a:lnTo>
                  <a:lnTo>
                    <a:pt x="3124544" y="113407"/>
                  </a:lnTo>
                  <a:lnTo>
                    <a:pt x="3070360" y="113407"/>
                  </a:lnTo>
                  <a:lnTo>
                    <a:pt x="3048262" y="113407"/>
                  </a:lnTo>
                  <a:lnTo>
                    <a:pt x="3014437" y="113407"/>
                  </a:lnTo>
                  <a:lnTo>
                    <a:pt x="3011809" y="113407"/>
                  </a:lnTo>
                  <a:lnTo>
                    <a:pt x="3009746" y="113407"/>
                  </a:lnTo>
                  <a:lnTo>
                    <a:pt x="2996506" y="113407"/>
                  </a:lnTo>
                  <a:lnTo>
                    <a:pt x="2995315" y="113407"/>
                  </a:lnTo>
                  <a:lnTo>
                    <a:pt x="2992338" y="113407"/>
                  </a:lnTo>
                  <a:lnTo>
                    <a:pt x="2989710" y="113407"/>
                  </a:lnTo>
                  <a:lnTo>
                    <a:pt x="2987648" y="113407"/>
                  </a:lnTo>
                  <a:lnTo>
                    <a:pt x="2973216" y="113407"/>
                  </a:lnTo>
                  <a:lnTo>
                    <a:pt x="2956143" y="113407"/>
                  </a:lnTo>
                  <a:lnTo>
                    <a:pt x="2944597" y="113407"/>
                  </a:lnTo>
                  <a:lnTo>
                    <a:pt x="2934044" y="113407"/>
                  </a:lnTo>
                  <a:lnTo>
                    <a:pt x="2922498" y="113407"/>
                  </a:lnTo>
                  <a:lnTo>
                    <a:pt x="2879860" y="113407"/>
                  </a:lnTo>
                  <a:lnTo>
                    <a:pt x="2859294" y="113407"/>
                  </a:lnTo>
                  <a:lnTo>
                    <a:pt x="2857762" y="113407"/>
                  </a:lnTo>
                  <a:lnTo>
                    <a:pt x="2837195" y="113407"/>
                  </a:lnTo>
                  <a:lnTo>
                    <a:pt x="2823937" y="113407"/>
                  </a:lnTo>
                  <a:lnTo>
                    <a:pt x="2801838" y="113407"/>
                  </a:lnTo>
                  <a:lnTo>
                    <a:pt x="2756982" y="113407"/>
                  </a:lnTo>
                  <a:lnTo>
                    <a:pt x="2754097" y="113407"/>
                  </a:lnTo>
                  <a:lnTo>
                    <a:pt x="2734884" y="113407"/>
                  </a:lnTo>
                  <a:lnTo>
                    <a:pt x="2731998" y="113407"/>
                  </a:lnTo>
                  <a:lnTo>
                    <a:pt x="2668794" y="113407"/>
                  </a:lnTo>
                  <a:lnTo>
                    <a:pt x="2646695" y="113407"/>
                  </a:lnTo>
                  <a:lnTo>
                    <a:pt x="2636115" y="113407"/>
                  </a:lnTo>
                  <a:lnTo>
                    <a:pt x="2614017" y="113407"/>
                  </a:lnTo>
                  <a:lnTo>
                    <a:pt x="2566482" y="113407"/>
                  </a:lnTo>
                  <a:lnTo>
                    <a:pt x="2544384" y="113407"/>
                  </a:lnTo>
                  <a:lnTo>
                    <a:pt x="2495147" y="113407"/>
                  </a:lnTo>
                  <a:lnTo>
                    <a:pt x="2473049" y="113407"/>
                  </a:lnTo>
                  <a:lnTo>
                    <a:pt x="2445615" y="113407"/>
                  </a:lnTo>
                  <a:lnTo>
                    <a:pt x="2423517" y="113407"/>
                  </a:lnTo>
                  <a:lnTo>
                    <a:pt x="2332532" y="113407"/>
                  </a:lnTo>
                  <a:lnTo>
                    <a:pt x="2310433" y="113407"/>
                  </a:lnTo>
                  <a:lnTo>
                    <a:pt x="2304647" y="113407"/>
                  </a:lnTo>
                  <a:lnTo>
                    <a:pt x="2282549" y="113407"/>
                  </a:lnTo>
                  <a:lnTo>
                    <a:pt x="2146721" y="113407"/>
                  </a:lnTo>
                  <a:lnTo>
                    <a:pt x="2142032" y="113407"/>
                  </a:lnTo>
                  <a:lnTo>
                    <a:pt x="2139925" y="113407"/>
                  </a:lnTo>
                  <a:lnTo>
                    <a:pt x="2137864" y="113407"/>
                  </a:lnTo>
                  <a:lnTo>
                    <a:pt x="2124622" y="113407"/>
                  </a:lnTo>
                  <a:lnTo>
                    <a:pt x="2123432" y="113407"/>
                  </a:lnTo>
                  <a:lnTo>
                    <a:pt x="2119933" y="113407"/>
                  </a:lnTo>
                  <a:lnTo>
                    <a:pt x="2097049" y="113407"/>
                  </a:lnTo>
                  <a:cubicBezTo>
                    <a:pt x="2073661" y="113407"/>
                    <a:pt x="2037517" y="113407"/>
                    <a:pt x="1981658" y="113407"/>
                  </a:cubicBezTo>
                  <a:lnTo>
                    <a:pt x="1956221" y="113407"/>
                  </a:lnTo>
                  <a:lnTo>
                    <a:pt x="1949425" y="113407"/>
                  </a:lnTo>
                  <a:lnTo>
                    <a:pt x="1947364" y="113407"/>
                  </a:lnTo>
                  <a:lnTo>
                    <a:pt x="1934122" y="113407"/>
                  </a:lnTo>
                  <a:lnTo>
                    <a:pt x="1932932" y="113407"/>
                  </a:lnTo>
                  <a:lnTo>
                    <a:pt x="1906549" y="113407"/>
                  </a:lnTo>
                  <a:lnTo>
                    <a:pt x="1882214" y="113407"/>
                  </a:lnTo>
                  <a:lnTo>
                    <a:pt x="1861030" y="113407"/>
                  </a:lnTo>
                  <a:lnTo>
                    <a:pt x="1791158" y="113407"/>
                  </a:lnTo>
                  <a:lnTo>
                    <a:pt x="1747978" y="113407"/>
                  </a:lnTo>
                  <a:lnTo>
                    <a:pt x="1691714" y="113407"/>
                  </a:lnTo>
                  <a:lnTo>
                    <a:pt x="1573733" y="113407"/>
                  </a:lnTo>
                  <a:lnTo>
                    <a:pt x="1557478" y="113407"/>
                  </a:lnTo>
                  <a:lnTo>
                    <a:pt x="1383233" y="113407"/>
                  </a:lnTo>
                  <a:lnTo>
                    <a:pt x="1354259" y="113407"/>
                  </a:lnTo>
                  <a:lnTo>
                    <a:pt x="1163759" y="113407"/>
                  </a:lnTo>
                  <a:lnTo>
                    <a:pt x="1084338" y="113407"/>
                  </a:lnTo>
                  <a:lnTo>
                    <a:pt x="893838" y="113407"/>
                  </a:lnTo>
                  <a:cubicBezTo>
                    <a:pt x="820324" y="113407"/>
                    <a:pt x="727960" y="166215"/>
                    <a:pt x="690261" y="230339"/>
                  </a:cubicBezTo>
                  <a:cubicBezTo>
                    <a:pt x="690261" y="230339"/>
                    <a:pt x="690261" y="230339"/>
                    <a:pt x="162467" y="1145043"/>
                  </a:cubicBezTo>
                  <a:cubicBezTo>
                    <a:pt x="144559" y="1177105"/>
                    <a:pt x="135606" y="1219539"/>
                    <a:pt x="135606" y="1261974"/>
                  </a:cubicBezTo>
                  <a:close/>
                  <a:moveTo>
                    <a:pt x="0" y="1261974"/>
                  </a:moveTo>
                  <a:cubicBezTo>
                    <a:pt x="0" y="1215349"/>
                    <a:pt x="9837" y="1168725"/>
                    <a:pt x="29513" y="1133497"/>
                  </a:cubicBezTo>
                  <a:cubicBezTo>
                    <a:pt x="609420" y="128477"/>
                    <a:pt x="609420" y="128477"/>
                    <a:pt x="609420" y="128477"/>
                  </a:cubicBezTo>
                  <a:cubicBezTo>
                    <a:pt x="650842" y="58022"/>
                    <a:pt x="752325" y="0"/>
                    <a:pt x="833098" y="0"/>
                  </a:cubicBezTo>
                  <a:cubicBezTo>
                    <a:pt x="1702959" y="0"/>
                    <a:pt x="1920424" y="0"/>
                    <a:pt x="1974790" y="0"/>
                  </a:cubicBezTo>
                  <a:lnTo>
                    <a:pt x="1976098" y="0"/>
                  </a:lnTo>
                  <a:lnTo>
                    <a:pt x="1990647" y="0"/>
                  </a:lnTo>
                  <a:lnTo>
                    <a:pt x="1992912" y="0"/>
                  </a:lnTo>
                  <a:lnTo>
                    <a:pt x="2000379" y="0"/>
                  </a:lnTo>
                  <a:lnTo>
                    <a:pt x="2180255" y="0"/>
                  </a:lnTo>
                  <a:lnTo>
                    <a:pt x="2204536" y="0"/>
                  </a:lnTo>
                  <a:lnTo>
                    <a:pt x="2358928" y="0"/>
                  </a:lnTo>
                  <a:lnTo>
                    <a:pt x="2383208" y="0"/>
                  </a:lnTo>
                  <a:lnTo>
                    <a:pt x="2513815" y="0"/>
                  </a:lnTo>
                  <a:lnTo>
                    <a:pt x="2538095" y="0"/>
                  </a:lnTo>
                  <a:lnTo>
                    <a:pt x="2646616" y="0"/>
                  </a:lnTo>
                  <a:lnTo>
                    <a:pt x="2670896" y="0"/>
                  </a:lnTo>
                  <a:lnTo>
                    <a:pt x="2759029" y="0"/>
                  </a:lnTo>
                  <a:lnTo>
                    <a:pt x="2783310" y="0"/>
                  </a:lnTo>
                  <a:lnTo>
                    <a:pt x="2852754" y="0"/>
                  </a:lnTo>
                  <a:lnTo>
                    <a:pt x="2877035" y="0"/>
                  </a:lnTo>
                  <a:lnTo>
                    <a:pt x="2929490" y="0"/>
                  </a:lnTo>
                  <a:lnTo>
                    <a:pt x="2953771" y="0"/>
                  </a:lnTo>
                  <a:lnTo>
                    <a:pt x="2990936" y="0"/>
                  </a:lnTo>
                  <a:lnTo>
                    <a:pt x="3015216" y="0"/>
                  </a:lnTo>
                  <a:lnTo>
                    <a:pt x="3074750" y="0"/>
                  </a:lnTo>
                  <a:lnTo>
                    <a:pt x="3099031" y="0"/>
                  </a:lnTo>
                  <a:lnTo>
                    <a:pt x="3117790" y="0"/>
                  </a:lnTo>
                  <a:cubicBezTo>
                    <a:pt x="3135912" y="0"/>
                    <a:pt x="3135912" y="0"/>
                    <a:pt x="3135912" y="0"/>
                  </a:cubicBezTo>
                  <a:lnTo>
                    <a:pt x="3142071" y="0"/>
                  </a:lnTo>
                  <a:lnTo>
                    <a:pt x="3143379" y="0"/>
                  </a:lnTo>
                  <a:lnTo>
                    <a:pt x="3157927" y="0"/>
                  </a:lnTo>
                  <a:lnTo>
                    <a:pt x="3160193" y="0"/>
                  </a:lnTo>
                  <a:lnTo>
                    <a:pt x="3347536" y="0"/>
                  </a:lnTo>
                  <a:cubicBezTo>
                    <a:pt x="4303193" y="0"/>
                    <a:pt x="4303193" y="0"/>
                    <a:pt x="4303193" y="0"/>
                  </a:cubicBezTo>
                  <a:cubicBezTo>
                    <a:pt x="4386037" y="0"/>
                    <a:pt x="4485449" y="58022"/>
                    <a:pt x="4526872" y="128477"/>
                  </a:cubicBezTo>
                  <a:cubicBezTo>
                    <a:pt x="5106779" y="1133497"/>
                    <a:pt x="5106779" y="1133497"/>
                    <a:pt x="5106779" y="1133497"/>
                  </a:cubicBezTo>
                  <a:cubicBezTo>
                    <a:pt x="5148200" y="1203952"/>
                    <a:pt x="5148200" y="1319996"/>
                    <a:pt x="5106779" y="1390451"/>
                  </a:cubicBezTo>
                  <a:cubicBezTo>
                    <a:pt x="4526872" y="2395471"/>
                    <a:pt x="4526872" y="2395471"/>
                    <a:pt x="4526872" y="2395471"/>
                  </a:cubicBezTo>
                  <a:cubicBezTo>
                    <a:pt x="4485449" y="2465926"/>
                    <a:pt x="4386037" y="2523948"/>
                    <a:pt x="4303193" y="2523948"/>
                  </a:cubicBezTo>
                  <a:lnTo>
                    <a:pt x="3160193" y="2523948"/>
                  </a:lnTo>
                  <a:lnTo>
                    <a:pt x="3143379" y="2523948"/>
                  </a:lnTo>
                  <a:lnTo>
                    <a:pt x="3135912" y="2523948"/>
                  </a:lnTo>
                  <a:lnTo>
                    <a:pt x="2000379" y="2523948"/>
                  </a:lnTo>
                  <a:lnTo>
                    <a:pt x="1992912" y="2523948"/>
                  </a:lnTo>
                  <a:lnTo>
                    <a:pt x="1976098" y="2523948"/>
                  </a:lnTo>
                  <a:lnTo>
                    <a:pt x="833098" y="2523948"/>
                  </a:lnTo>
                  <a:cubicBezTo>
                    <a:pt x="752325" y="2523948"/>
                    <a:pt x="650842" y="2465926"/>
                    <a:pt x="609420" y="2395471"/>
                  </a:cubicBezTo>
                  <a:cubicBezTo>
                    <a:pt x="29513" y="1390451"/>
                    <a:pt x="29513" y="1390451"/>
                    <a:pt x="29513" y="1390451"/>
                  </a:cubicBezTo>
                  <a:cubicBezTo>
                    <a:pt x="9837" y="1355223"/>
                    <a:pt x="0" y="1308599"/>
                    <a:pt x="0" y="1261974"/>
                  </a:cubicBez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/>
          </p:spPr>
          <p:txBody>
            <a:bodyPr vert="horz" wrap="square" lIns="65024" tIns="32512" rIns="65024" bIns="32512" numCol="1" anchor="t" anchorCtr="0" compatLnSpc="1">
              <a:noAutofit/>
            </a:bodyPr>
            <a:lstStyle/>
            <a:p>
              <a:endParaRPr lang="zh-CN" altLang="en-US" sz="1280">
                <a:solidFill>
                  <a:prstClr val="black"/>
                </a:solidFill>
              </a:endParaRPr>
            </a:p>
          </p:txBody>
        </p:sp>
        <p:sp>
          <p:nvSpPr>
            <p:cNvPr id="80" name="矩形 79"/>
            <p:cNvSpPr/>
            <p:nvPr/>
          </p:nvSpPr>
          <p:spPr>
            <a:xfrm>
              <a:off x="773540" y="2423160"/>
              <a:ext cx="2376264" cy="6267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 dirty="0"/>
            </a:p>
          </p:txBody>
        </p:sp>
      </p:grpSp>
      <p:sp>
        <p:nvSpPr>
          <p:cNvPr id="81" name="TextBox 29"/>
          <p:cNvSpPr txBox="1"/>
          <p:nvPr/>
        </p:nvSpPr>
        <p:spPr>
          <a:xfrm>
            <a:off x="2906361" y="2523663"/>
            <a:ext cx="1264683" cy="5770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85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</a:t>
            </a:r>
            <a:r>
              <a:rPr lang="zh-CN" altLang="en-US" sz="855" dirty="0" smtClean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容</a:t>
            </a:r>
            <a:endParaRPr lang="en-US" altLang="zh-CN" sz="85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2" name="TextBox 30"/>
          <p:cNvSpPr txBox="1"/>
          <p:nvPr/>
        </p:nvSpPr>
        <p:spPr>
          <a:xfrm>
            <a:off x="2707638" y="1817884"/>
            <a:ext cx="1662128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场地限制问题</a:t>
            </a:r>
            <a:endParaRPr lang="zh-CN" altLang="en-US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4" name="TextBox 20"/>
          <p:cNvSpPr txBox="1"/>
          <p:nvPr/>
        </p:nvSpPr>
        <p:spPr>
          <a:xfrm>
            <a:off x="3380807" y="1206398"/>
            <a:ext cx="315792" cy="4596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985" dirty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2985" dirty="0">
              <a:solidFill>
                <a:schemeClr val="accent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5" name="组合 84"/>
          <p:cNvGrpSpPr/>
          <p:nvPr/>
        </p:nvGrpSpPr>
        <p:grpSpPr>
          <a:xfrm>
            <a:off x="4659669" y="932704"/>
            <a:ext cx="1892961" cy="3853172"/>
            <a:chOff x="699698" y="1340769"/>
            <a:chExt cx="2523948" cy="5137844"/>
          </a:xfrm>
        </p:grpSpPr>
        <p:sp>
          <p:nvSpPr>
            <p:cNvPr id="86" name="任意多边形 85"/>
            <p:cNvSpPr/>
            <p:nvPr/>
          </p:nvSpPr>
          <p:spPr bwMode="auto">
            <a:xfrm rot="5400000">
              <a:off x="-607250" y="2647717"/>
              <a:ext cx="5137844" cy="2523948"/>
            </a:xfrm>
            <a:custGeom>
              <a:avLst/>
              <a:gdLst>
                <a:gd name="connsiteX0" fmla="*/ 135606 w 5137844"/>
                <a:gd name="connsiteY0" fmla="*/ 1261974 h 2523948"/>
                <a:gd name="connsiteX1" fmla="*/ 162467 w 5137844"/>
                <a:gd name="connsiteY1" fmla="*/ 1378906 h 2523948"/>
                <a:gd name="connsiteX2" fmla="*/ 690261 w 5137844"/>
                <a:gd name="connsiteY2" fmla="*/ 2293610 h 2523948"/>
                <a:gd name="connsiteX3" fmla="*/ 893838 w 5137844"/>
                <a:gd name="connsiteY3" fmla="*/ 2410541 h 2523948"/>
                <a:gd name="connsiteX4" fmla="*/ 1084338 w 5137844"/>
                <a:gd name="connsiteY4" fmla="*/ 2410541 h 2523948"/>
                <a:gd name="connsiteX5" fmla="*/ 1934122 w 5137844"/>
                <a:gd name="connsiteY5" fmla="*/ 2410541 h 2523948"/>
                <a:gd name="connsiteX6" fmla="*/ 1949425 w 5137844"/>
                <a:gd name="connsiteY6" fmla="*/ 2410541 h 2523948"/>
                <a:gd name="connsiteX7" fmla="*/ 1956221 w 5137844"/>
                <a:gd name="connsiteY7" fmla="*/ 2410541 h 2523948"/>
                <a:gd name="connsiteX8" fmla="*/ 2124622 w 5137844"/>
                <a:gd name="connsiteY8" fmla="*/ 2410541 h 2523948"/>
                <a:gd name="connsiteX9" fmla="*/ 2139925 w 5137844"/>
                <a:gd name="connsiteY9" fmla="*/ 2410541 h 2523948"/>
                <a:gd name="connsiteX10" fmla="*/ 2146721 w 5137844"/>
                <a:gd name="connsiteY10" fmla="*/ 2410541 h 2523948"/>
                <a:gd name="connsiteX11" fmla="*/ 2989710 w 5137844"/>
                <a:gd name="connsiteY11" fmla="*/ 2410541 h 2523948"/>
                <a:gd name="connsiteX12" fmla="*/ 2996506 w 5137844"/>
                <a:gd name="connsiteY12" fmla="*/ 2410541 h 2523948"/>
                <a:gd name="connsiteX13" fmla="*/ 3011809 w 5137844"/>
                <a:gd name="connsiteY13" fmla="*/ 2410541 h 2523948"/>
                <a:gd name="connsiteX14" fmla="*/ 3180210 w 5137844"/>
                <a:gd name="connsiteY14" fmla="*/ 2410541 h 2523948"/>
                <a:gd name="connsiteX15" fmla="*/ 3187006 w 5137844"/>
                <a:gd name="connsiteY15" fmla="*/ 2410541 h 2523948"/>
                <a:gd name="connsiteX16" fmla="*/ 3202309 w 5137844"/>
                <a:gd name="connsiteY16" fmla="*/ 2410541 h 2523948"/>
                <a:gd name="connsiteX17" fmla="*/ 4052093 w 5137844"/>
                <a:gd name="connsiteY17" fmla="*/ 2410541 h 2523948"/>
                <a:gd name="connsiteX18" fmla="*/ 4242593 w 5137844"/>
                <a:gd name="connsiteY18" fmla="*/ 2410541 h 2523948"/>
                <a:gd name="connsiteX19" fmla="*/ 4446171 w 5137844"/>
                <a:gd name="connsiteY19" fmla="*/ 2293610 h 2523948"/>
                <a:gd name="connsiteX20" fmla="*/ 4973965 w 5137844"/>
                <a:gd name="connsiteY20" fmla="*/ 1378906 h 2523948"/>
                <a:gd name="connsiteX21" fmla="*/ 4973965 w 5137844"/>
                <a:gd name="connsiteY21" fmla="*/ 1145043 h 2523948"/>
                <a:gd name="connsiteX22" fmla="*/ 4446171 w 5137844"/>
                <a:gd name="connsiteY22" fmla="*/ 230339 h 2523948"/>
                <a:gd name="connsiteX23" fmla="*/ 4242593 w 5137844"/>
                <a:gd name="connsiteY23" fmla="*/ 113407 h 2523948"/>
                <a:gd name="connsiteX24" fmla="*/ 4133871 w 5137844"/>
                <a:gd name="connsiteY24" fmla="*/ 113407 h 2523948"/>
                <a:gd name="connsiteX25" fmla="*/ 4052093 w 5137844"/>
                <a:gd name="connsiteY25" fmla="*/ 113407 h 2523948"/>
                <a:gd name="connsiteX26" fmla="*/ 4050394 w 5137844"/>
                <a:gd name="connsiteY26" fmla="*/ 113407 h 2523948"/>
                <a:gd name="connsiteX27" fmla="*/ 4038503 w 5137844"/>
                <a:gd name="connsiteY27" fmla="*/ 113407 h 2523948"/>
                <a:gd name="connsiteX28" fmla="*/ 4030245 w 5137844"/>
                <a:gd name="connsiteY28" fmla="*/ 113407 h 2523948"/>
                <a:gd name="connsiteX29" fmla="*/ 4006226 w 5137844"/>
                <a:gd name="connsiteY29" fmla="*/ 113407 h 2523948"/>
                <a:gd name="connsiteX30" fmla="*/ 3943371 w 5137844"/>
                <a:gd name="connsiteY30" fmla="*/ 113407 h 2523948"/>
                <a:gd name="connsiteX31" fmla="*/ 3875656 w 5137844"/>
                <a:gd name="connsiteY31" fmla="*/ 113407 h 2523948"/>
                <a:gd name="connsiteX32" fmla="*/ 3839745 w 5137844"/>
                <a:gd name="connsiteY32" fmla="*/ 113407 h 2523948"/>
                <a:gd name="connsiteX33" fmla="*/ 3776065 w 5137844"/>
                <a:gd name="connsiteY33" fmla="*/ 113407 h 2523948"/>
                <a:gd name="connsiteX34" fmla="*/ 3685156 w 5137844"/>
                <a:gd name="connsiteY34" fmla="*/ 113407 h 2523948"/>
                <a:gd name="connsiteX35" fmla="*/ 3659911 w 5137844"/>
                <a:gd name="connsiteY35" fmla="*/ 113407 h 2523948"/>
                <a:gd name="connsiteX36" fmla="*/ 3585565 w 5137844"/>
                <a:gd name="connsiteY36" fmla="*/ 113407 h 2523948"/>
                <a:gd name="connsiteX37" fmla="*/ 3525919 w 5137844"/>
                <a:gd name="connsiteY37" fmla="*/ 113407 h 2523948"/>
                <a:gd name="connsiteX38" fmla="*/ 3469411 w 5137844"/>
                <a:gd name="connsiteY38" fmla="*/ 113407 h 2523948"/>
                <a:gd name="connsiteX39" fmla="*/ 3372816 w 5137844"/>
                <a:gd name="connsiteY39" fmla="*/ 113407 h 2523948"/>
                <a:gd name="connsiteX40" fmla="*/ 3335419 w 5137844"/>
                <a:gd name="connsiteY40" fmla="*/ 113407 h 2523948"/>
                <a:gd name="connsiteX41" fmla="*/ 3202309 w 5137844"/>
                <a:gd name="connsiteY41" fmla="*/ 113407 h 2523948"/>
                <a:gd name="connsiteX42" fmla="*/ 3200246 w 5137844"/>
                <a:gd name="connsiteY42" fmla="*/ 113407 h 2523948"/>
                <a:gd name="connsiteX43" fmla="*/ 3187006 w 5137844"/>
                <a:gd name="connsiteY43" fmla="*/ 113407 h 2523948"/>
                <a:gd name="connsiteX44" fmla="*/ 3185815 w 5137844"/>
                <a:gd name="connsiteY44" fmla="*/ 113407 h 2523948"/>
                <a:gd name="connsiteX45" fmla="*/ 3182316 w 5137844"/>
                <a:gd name="connsiteY45" fmla="*/ 113407 h 2523948"/>
                <a:gd name="connsiteX46" fmla="*/ 3180210 w 5137844"/>
                <a:gd name="connsiteY46" fmla="*/ 113407 h 2523948"/>
                <a:gd name="connsiteX47" fmla="*/ 3163716 w 5137844"/>
                <a:gd name="connsiteY47" fmla="*/ 113407 h 2523948"/>
                <a:gd name="connsiteX48" fmla="*/ 3146643 w 5137844"/>
                <a:gd name="connsiteY48" fmla="*/ 113407 h 2523948"/>
                <a:gd name="connsiteX49" fmla="*/ 3124544 w 5137844"/>
                <a:gd name="connsiteY49" fmla="*/ 113407 h 2523948"/>
                <a:gd name="connsiteX50" fmla="*/ 3070360 w 5137844"/>
                <a:gd name="connsiteY50" fmla="*/ 113407 h 2523948"/>
                <a:gd name="connsiteX51" fmla="*/ 3048262 w 5137844"/>
                <a:gd name="connsiteY51" fmla="*/ 113407 h 2523948"/>
                <a:gd name="connsiteX52" fmla="*/ 3014437 w 5137844"/>
                <a:gd name="connsiteY52" fmla="*/ 113407 h 2523948"/>
                <a:gd name="connsiteX53" fmla="*/ 3011809 w 5137844"/>
                <a:gd name="connsiteY53" fmla="*/ 113407 h 2523948"/>
                <a:gd name="connsiteX54" fmla="*/ 3009746 w 5137844"/>
                <a:gd name="connsiteY54" fmla="*/ 113407 h 2523948"/>
                <a:gd name="connsiteX55" fmla="*/ 2996506 w 5137844"/>
                <a:gd name="connsiteY55" fmla="*/ 113407 h 2523948"/>
                <a:gd name="connsiteX56" fmla="*/ 2995315 w 5137844"/>
                <a:gd name="connsiteY56" fmla="*/ 113407 h 2523948"/>
                <a:gd name="connsiteX57" fmla="*/ 2992338 w 5137844"/>
                <a:gd name="connsiteY57" fmla="*/ 113407 h 2523948"/>
                <a:gd name="connsiteX58" fmla="*/ 2989710 w 5137844"/>
                <a:gd name="connsiteY58" fmla="*/ 113407 h 2523948"/>
                <a:gd name="connsiteX59" fmla="*/ 2987648 w 5137844"/>
                <a:gd name="connsiteY59" fmla="*/ 113407 h 2523948"/>
                <a:gd name="connsiteX60" fmla="*/ 2973216 w 5137844"/>
                <a:gd name="connsiteY60" fmla="*/ 113407 h 2523948"/>
                <a:gd name="connsiteX61" fmla="*/ 2956143 w 5137844"/>
                <a:gd name="connsiteY61" fmla="*/ 113407 h 2523948"/>
                <a:gd name="connsiteX62" fmla="*/ 2944597 w 5137844"/>
                <a:gd name="connsiteY62" fmla="*/ 113407 h 2523948"/>
                <a:gd name="connsiteX63" fmla="*/ 2934044 w 5137844"/>
                <a:gd name="connsiteY63" fmla="*/ 113407 h 2523948"/>
                <a:gd name="connsiteX64" fmla="*/ 2922498 w 5137844"/>
                <a:gd name="connsiteY64" fmla="*/ 113407 h 2523948"/>
                <a:gd name="connsiteX65" fmla="*/ 2879860 w 5137844"/>
                <a:gd name="connsiteY65" fmla="*/ 113407 h 2523948"/>
                <a:gd name="connsiteX66" fmla="*/ 2859294 w 5137844"/>
                <a:gd name="connsiteY66" fmla="*/ 113407 h 2523948"/>
                <a:gd name="connsiteX67" fmla="*/ 2857762 w 5137844"/>
                <a:gd name="connsiteY67" fmla="*/ 113407 h 2523948"/>
                <a:gd name="connsiteX68" fmla="*/ 2837195 w 5137844"/>
                <a:gd name="connsiteY68" fmla="*/ 113407 h 2523948"/>
                <a:gd name="connsiteX69" fmla="*/ 2823937 w 5137844"/>
                <a:gd name="connsiteY69" fmla="*/ 113407 h 2523948"/>
                <a:gd name="connsiteX70" fmla="*/ 2801838 w 5137844"/>
                <a:gd name="connsiteY70" fmla="*/ 113407 h 2523948"/>
                <a:gd name="connsiteX71" fmla="*/ 2756982 w 5137844"/>
                <a:gd name="connsiteY71" fmla="*/ 113407 h 2523948"/>
                <a:gd name="connsiteX72" fmla="*/ 2754097 w 5137844"/>
                <a:gd name="connsiteY72" fmla="*/ 113407 h 2523948"/>
                <a:gd name="connsiteX73" fmla="*/ 2734884 w 5137844"/>
                <a:gd name="connsiteY73" fmla="*/ 113407 h 2523948"/>
                <a:gd name="connsiteX74" fmla="*/ 2731998 w 5137844"/>
                <a:gd name="connsiteY74" fmla="*/ 113407 h 2523948"/>
                <a:gd name="connsiteX75" fmla="*/ 2668794 w 5137844"/>
                <a:gd name="connsiteY75" fmla="*/ 113407 h 2523948"/>
                <a:gd name="connsiteX76" fmla="*/ 2646695 w 5137844"/>
                <a:gd name="connsiteY76" fmla="*/ 113407 h 2523948"/>
                <a:gd name="connsiteX77" fmla="*/ 2636115 w 5137844"/>
                <a:gd name="connsiteY77" fmla="*/ 113407 h 2523948"/>
                <a:gd name="connsiteX78" fmla="*/ 2614017 w 5137844"/>
                <a:gd name="connsiteY78" fmla="*/ 113407 h 2523948"/>
                <a:gd name="connsiteX79" fmla="*/ 2566482 w 5137844"/>
                <a:gd name="connsiteY79" fmla="*/ 113407 h 2523948"/>
                <a:gd name="connsiteX80" fmla="*/ 2544384 w 5137844"/>
                <a:gd name="connsiteY80" fmla="*/ 113407 h 2523948"/>
                <a:gd name="connsiteX81" fmla="*/ 2495147 w 5137844"/>
                <a:gd name="connsiteY81" fmla="*/ 113407 h 2523948"/>
                <a:gd name="connsiteX82" fmla="*/ 2473049 w 5137844"/>
                <a:gd name="connsiteY82" fmla="*/ 113407 h 2523948"/>
                <a:gd name="connsiteX83" fmla="*/ 2445615 w 5137844"/>
                <a:gd name="connsiteY83" fmla="*/ 113407 h 2523948"/>
                <a:gd name="connsiteX84" fmla="*/ 2423517 w 5137844"/>
                <a:gd name="connsiteY84" fmla="*/ 113407 h 2523948"/>
                <a:gd name="connsiteX85" fmla="*/ 2332532 w 5137844"/>
                <a:gd name="connsiteY85" fmla="*/ 113407 h 2523948"/>
                <a:gd name="connsiteX86" fmla="*/ 2310433 w 5137844"/>
                <a:gd name="connsiteY86" fmla="*/ 113407 h 2523948"/>
                <a:gd name="connsiteX87" fmla="*/ 2304647 w 5137844"/>
                <a:gd name="connsiteY87" fmla="*/ 113407 h 2523948"/>
                <a:gd name="connsiteX88" fmla="*/ 2282549 w 5137844"/>
                <a:gd name="connsiteY88" fmla="*/ 113407 h 2523948"/>
                <a:gd name="connsiteX89" fmla="*/ 2146721 w 5137844"/>
                <a:gd name="connsiteY89" fmla="*/ 113407 h 2523948"/>
                <a:gd name="connsiteX90" fmla="*/ 2142032 w 5137844"/>
                <a:gd name="connsiteY90" fmla="*/ 113407 h 2523948"/>
                <a:gd name="connsiteX91" fmla="*/ 2139925 w 5137844"/>
                <a:gd name="connsiteY91" fmla="*/ 113407 h 2523948"/>
                <a:gd name="connsiteX92" fmla="*/ 2137864 w 5137844"/>
                <a:gd name="connsiteY92" fmla="*/ 113407 h 2523948"/>
                <a:gd name="connsiteX93" fmla="*/ 2124622 w 5137844"/>
                <a:gd name="connsiteY93" fmla="*/ 113407 h 2523948"/>
                <a:gd name="connsiteX94" fmla="*/ 2123432 w 5137844"/>
                <a:gd name="connsiteY94" fmla="*/ 113407 h 2523948"/>
                <a:gd name="connsiteX95" fmla="*/ 2119933 w 5137844"/>
                <a:gd name="connsiteY95" fmla="*/ 113407 h 2523948"/>
                <a:gd name="connsiteX96" fmla="*/ 2097049 w 5137844"/>
                <a:gd name="connsiteY96" fmla="*/ 113407 h 2523948"/>
                <a:gd name="connsiteX97" fmla="*/ 1981658 w 5137844"/>
                <a:gd name="connsiteY97" fmla="*/ 113407 h 2523948"/>
                <a:gd name="connsiteX98" fmla="*/ 1956221 w 5137844"/>
                <a:gd name="connsiteY98" fmla="*/ 113407 h 2523948"/>
                <a:gd name="connsiteX99" fmla="*/ 1949425 w 5137844"/>
                <a:gd name="connsiteY99" fmla="*/ 113407 h 2523948"/>
                <a:gd name="connsiteX100" fmla="*/ 1947364 w 5137844"/>
                <a:gd name="connsiteY100" fmla="*/ 113407 h 2523948"/>
                <a:gd name="connsiteX101" fmla="*/ 1934122 w 5137844"/>
                <a:gd name="connsiteY101" fmla="*/ 113407 h 2523948"/>
                <a:gd name="connsiteX102" fmla="*/ 1932932 w 5137844"/>
                <a:gd name="connsiteY102" fmla="*/ 113407 h 2523948"/>
                <a:gd name="connsiteX103" fmla="*/ 1906549 w 5137844"/>
                <a:gd name="connsiteY103" fmla="*/ 113407 h 2523948"/>
                <a:gd name="connsiteX104" fmla="*/ 1882214 w 5137844"/>
                <a:gd name="connsiteY104" fmla="*/ 113407 h 2523948"/>
                <a:gd name="connsiteX105" fmla="*/ 1861030 w 5137844"/>
                <a:gd name="connsiteY105" fmla="*/ 113407 h 2523948"/>
                <a:gd name="connsiteX106" fmla="*/ 1791158 w 5137844"/>
                <a:gd name="connsiteY106" fmla="*/ 113407 h 2523948"/>
                <a:gd name="connsiteX107" fmla="*/ 1747978 w 5137844"/>
                <a:gd name="connsiteY107" fmla="*/ 113407 h 2523948"/>
                <a:gd name="connsiteX108" fmla="*/ 1691714 w 5137844"/>
                <a:gd name="connsiteY108" fmla="*/ 113407 h 2523948"/>
                <a:gd name="connsiteX109" fmla="*/ 1573733 w 5137844"/>
                <a:gd name="connsiteY109" fmla="*/ 113407 h 2523948"/>
                <a:gd name="connsiteX110" fmla="*/ 1557478 w 5137844"/>
                <a:gd name="connsiteY110" fmla="*/ 113407 h 2523948"/>
                <a:gd name="connsiteX111" fmla="*/ 1383233 w 5137844"/>
                <a:gd name="connsiteY111" fmla="*/ 113407 h 2523948"/>
                <a:gd name="connsiteX112" fmla="*/ 1354259 w 5137844"/>
                <a:gd name="connsiteY112" fmla="*/ 113407 h 2523948"/>
                <a:gd name="connsiteX113" fmla="*/ 1163759 w 5137844"/>
                <a:gd name="connsiteY113" fmla="*/ 113407 h 2523948"/>
                <a:gd name="connsiteX114" fmla="*/ 1084338 w 5137844"/>
                <a:gd name="connsiteY114" fmla="*/ 113407 h 2523948"/>
                <a:gd name="connsiteX115" fmla="*/ 893838 w 5137844"/>
                <a:gd name="connsiteY115" fmla="*/ 113407 h 2523948"/>
                <a:gd name="connsiteX116" fmla="*/ 690261 w 5137844"/>
                <a:gd name="connsiteY116" fmla="*/ 230339 h 2523948"/>
                <a:gd name="connsiteX117" fmla="*/ 162467 w 5137844"/>
                <a:gd name="connsiteY117" fmla="*/ 1145043 h 2523948"/>
                <a:gd name="connsiteX118" fmla="*/ 135606 w 5137844"/>
                <a:gd name="connsiteY118" fmla="*/ 1261974 h 2523948"/>
                <a:gd name="connsiteX119" fmla="*/ 0 w 5137844"/>
                <a:gd name="connsiteY119" fmla="*/ 1261974 h 2523948"/>
                <a:gd name="connsiteX120" fmla="*/ 29513 w 5137844"/>
                <a:gd name="connsiteY120" fmla="*/ 1133497 h 2523948"/>
                <a:gd name="connsiteX121" fmla="*/ 609420 w 5137844"/>
                <a:gd name="connsiteY121" fmla="*/ 128477 h 2523948"/>
                <a:gd name="connsiteX122" fmla="*/ 833098 w 5137844"/>
                <a:gd name="connsiteY122" fmla="*/ 0 h 2523948"/>
                <a:gd name="connsiteX123" fmla="*/ 1974790 w 5137844"/>
                <a:gd name="connsiteY123" fmla="*/ 0 h 2523948"/>
                <a:gd name="connsiteX124" fmla="*/ 1976098 w 5137844"/>
                <a:gd name="connsiteY124" fmla="*/ 0 h 2523948"/>
                <a:gd name="connsiteX125" fmla="*/ 1990647 w 5137844"/>
                <a:gd name="connsiteY125" fmla="*/ 0 h 2523948"/>
                <a:gd name="connsiteX126" fmla="*/ 1992912 w 5137844"/>
                <a:gd name="connsiteY126" fmla="*/ 0 h 2523948"/>
                <a:gd name="connsiteX127" fmla="*/ 2000379 w 5137844"/>
                <a:gd name="connsiteY127" fmla="*/ 0 h 2523948"/>
                <a:gd name="connsiteX128" fmla="*/ 2180255 w 5137844"/>
                <a:gd name="connsiteY128" fmla="*/ 0 h 2523948"/>
                <a:gd name="connsiteX129" fmla="*/ 2204536 w 5137844"/>
                <a:gd name="connsiteY129" fmla="*/ 0 h 2523948"/>
                <a:gd name="connsiteX130" fmla="*/ 2358928 w 5137844"/>
                <a:gd name="connsiteY130" fmla="*/ 0 h 2523948"/>
                <a:gd name="connsiteX131" fmla="*/ 2383208 w 5137844"/>
                <a:gd name="connsiteY131" fmla="*/ 0 h 2523948"/>
                <a:gd name="connsiteX132" fmla="*/ 2513815 w 5137844"/>
                <a:gd name="connsiteY132" fmla="*/ 0 h 2523948"/>
                <a:gd name="connsiteX133" fmla="*/ 2538095 w 5137844"/>
                <a:gd name="connsiteY133" fmla="*/ 0 h 2523948"/>
                <a:gd name="connsiteX134" fmla="*/ 2646616 w 5137844"/>
                <a:gd name="connsiteY134" fmla="*/ 0 h 2523948"/>
                <a:gd name="connsiteX135" fmla="*/ 2670896 w 5137844"/>
                <a:gd name="connsiteY135" fmla="*/ 0 h 2523948"/>
                <a:gd name="connsiteX136" fmla="*/ 2759029 w 5137844"/>
                <a:gd name="connsiteY136" fmla="*/ 0 h 2523948"/>
                <a:gd name="connsiteX137" fmla="*/ 2783310 w 5137844"/>
                <a:gd name="connsiteY137" fmla="*/ 0 h 2523948"/>
                <a:gd name="connsiteX138" fmla="*/ 2852754 w 5137844"/>
                <a:gd name="connsiteY138" fmla="*/ 0 h 2523948"/>
                <a:gd name="connsiteX139" fmla="*/ 2877035 w 5137844"/>
                <a:gd name="connsiteY139" fmla="*/ 0 h 2523948"/>
                <a:gd name="connsiteX140" fmla="*/ 2929490 w 5137844"/>
                <a:gd name="connsiteY140" fmla="*/ 0 h 2523948"/>
                <a:gd name="connsiteX141" fmla="*/ 2953771 w 5137844"/>
                <a:gd name="connsiteY141" fmla="*/ 0 h 2523948"/>
                <a:gd name="connsiteX142" fmla="*/ 2990936 w 5137844"/>
                <a:gd name="connsiteY142" fmla="*/ 0 h 2523948"/>
                <a:gd name="connsiteX143" fmla="*/ 3015216 w 5137844"/>
                <a:gd name="connsiteY143" fmla="*/ 0 h 2523948"/>
                <a:gd name="connsiteX144" fmla="*/ 3074750 w 5137844"/>
                <a:gd name="connsiteY144" fmla="*/ 0 h 2523948"/>
                <a:gd name="connsiteX145" fmla="*/ 3099031 w 5137844"/>
                <a:gd name="connsiteY145" fmla="*/ 0 h 2523948"/>
                <a:gd name="connsiteX146" fmla="*/ 3117790 w 5137844"/>
                <a:gd name="connsiteY146" fmla="*/ 0 h 2523948"/>
                <a:gd name="connsiteX147" fmla="*/ 3135912 w 5137844"/>
                <a:gd name="connsiteY147" fmla="*/ 0 h 2523948"/>
                <a:gd name="connsiteX148" fmla="*/ 3142071 w 5137844"/>
                <a:gd name="connsiteY148" fmla="*/ 0 h 2523948"/>
                <a:gd name="connsiteX149" fmla="*/ 3143379 w 5137844"/>
                <a:gd name="connsiteY149" fmla="*/ 0 h 2523948"/>
                <a:gd name="connsiteX150" fmla="*/ 3157927 w 5137844"/>
                <a:gd name="connsiteY150" fmla="*/ 0 h 2523948"/>
                <a:gd name="connsiteX151" fmla="*/ 3160193 w 5137844"/>
                <a:gd name="connsiteY151" fmla="*/ 0 h 2523948"/>
                <a:gd name="connsiteX152" fmla="*/ 3347536 w 5137844"/>
                <a:gd name="connsiteY152" fmla="*/ 0 h 2523948"/>
                <a:gd name="connsiteX153" fmla="*/ 4303193 w 5137844"/>
                <a:gd name="connsiteY153" fmla="*/ 0 h 2523948"/>
                <a:gd name="connsiteX154" fmla="*/ 4526872 w 5137844"/>
                <a:gd name="connsiteY154" fmla="*/ 128477 h 2523948"/>
                <a:gd name="connsiteX155" fmla="*/ 5106779 w 5137844"/>
                <a:gd name="connsiteY155" fmla="*/ 1133497 h 2523948"/>
                <a:gd name="connsiteX156" fmla="*/ 5106779 w 5137844"/>
                <a:gd name="connsiteY156" fmla="*/ 1390451 h 2523948"/>
                <a:gd name="connsiteX157" fmla="*/ 4526872 w 5137844"/>
                <a:gd name="connsiteY157" fmla="*/ 2395471 h 2523948"/>
                <a:gd name="connsiteX158" fmla="*/ 4303193 w 5137844"/>
                <a:gd name="connsiteY158" fmla="*/ 2523948 h 2523948"/>
                <a:gd name="connsiteX159" fmla="*/ 3160193 w 5137844"/>
                <a:gd name="connsiteY159" fmla="*/ 2523948 h 2523948"/>
                <a:gd name="connsiteX160" fmla="*/ 3143379 w 5137844"/>
                <a:gd name="connsiteY160" fmla="*/ 2523948 h 2523948"/>
                <a:gd name="connsiteX161" fmla="*/ 3135912 w 5137844"/>
                <a:gd name="connsiteY161" fmla="*/ 2523948 h 2523948"/>
                <a:gd name="connsiteX162" fmla="*/ 2000379 w 5137844"/>
                <a:gd name="connsiteY162" fmla="*/ 2523948 h 2523948"/>
                <a:gd name="connsiteX163" fmla="*/ 1992912 w 5137844"/>
                <a:gd name="connsiteY163" fmla="*/ 2523948 h 2523948"/>
                <a:gd name="connsiteX164" fmla="*/ 1976098 w 5137844"/>
                <a:gd name="connsiteY164" fmla="*/ 2523948 h 2523948"/>
                <a:gd name="connsiteX165" fmla="*/ 833098 w 5137844"/>
                <a:gd name="connsiteY165" fmla="*/ 2523948 h 2523948"/>
                <a:gd name="connsiteX166" fmla="*/ 609420 w 5137844"/>
                <a:gd name="connsiteY166" fmla="*/ 2395471 h 2523948"/>
                <a:gd name="connsiteX167" fmla="*/ 29513 w 5137844"/>
                <a:gd name="connsiteY167" fmla="*/ 1390451 h 2523948"/>
                <a:gd name="connsiteX168" fmla="*/ 0 w 5137844"/>
                <a:gd name="connsiteY168" fmla="*/ 1261974 h 252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5137844" h="2523948">
                  <a:moveTo>
                    <a:pt x="135606" y="1261974"/>
                  </a:moveTo>
                  <a:cubicBezTo>
                    <a:pt x="135606" y="1304409"/>
                    <a:pt x="144559" y="1346843"/>
                    <a:pt x="162467" y="1378906"/>
                  </a:cubicBezTo>
                  <a:cubicBezTo>
                    <a:pt x="162467" y="1378906"/>
                    <a:pt x="162467" y="1378906"/>
                    <a:pt x="690261" y="2293610"/>
                  </a:cubicBezTo>
                  <a:cubicBezTo>
                    <a:pt x="727960" y="2357733"/>
                    <a:pt x="820324" y="2410541"/>
                    <a:pt x="893838" y="2410541"/>
                  </a:cubicBezTo>
                  <a:lnTo>
                    <a:pt x="1084338" y="2410541"/>
                  </a:lnTo>
                  <a:lnTo>
                    <a:pt x="1934122" y="2410541"/>
                  </a:lnTo>
                  <a:lnTo>
                    <a:pt x="1949425" y="2410541"/>
                  </a:lnTo>
                  <a:lnTo>
                    <a:pt x="1956221" y="2410541"/>
                  </a:lnTo>
                  <a:lnTo>
                    <a:pt x="2124622" y="2410541"/>
                  </a:lnTo>
                  <a:lnTo>
                    <a:pt x="2139925" y="2410541"/>
                  </a:lnTo>
                  <a:lnTo>
                    <a:pt x="2146721" y="2410541"/>
                  </a:lnTo>
                  <a:lnTo>
                    <a:pt x="2989710" y="2410541"/>
                  </a:lnTo>
                  <a:lnTo>
                    <a:pt x="2996506" y="2410541"/>
                  </a:lnTo>
                  <a:lnTo>
                    <a:pt x="3011809" y="2410541"/>
                  </a:lnTo>
                  <a:lnTo>
                    <a:pt x="3180210" y="2410541"/>
                  </a:lnTo>
                  <a:lnTo>
                    <a:pt x="3187006" y="2410541"/>
                  </a:lnTo>
                  <a:lnTo>
                    <a:pt x="3202309" y="2410541"/>
                  </a:lnTo>
                  <a:lnTo>
                    <a:pt x="4052093" y="2410541"/>
                  </a:lnTo>
                  <a:lnTo>
                    <a:pt x="4242593" y="2410541"/>
                  </a:lnTo>
                  <a:cubicBezTo>
                    <a:pt x="4317992" y="2410541"/>
                    <a:pt x="4408471" y="2357733"/>
                    <a:pt x="4446171" y="2293610"/>
                  </a:cubicBezTo>
                  <a:cubicBezTo>
                    <a:pt x="4446171" y="2293610"/>
                    <a:pt x="4446171" y="2293610"/>
                    <a:pt x="4973965" y="1378906"/>
                  </a:cubicBezTo>
                  <a:cubicBezTo>
                    <a:pt x="5011664" y="1314782"/>
                    <a:pt x="5011664" y="1209166"/>
                    <a:pt x="4973965" y="1145043"/>
                  </a:cubicBezTo>
                  <a:cubicBezTo>
                    <a:pt x="4973965" y="1145043"/>
                    <a:pt x="4973965" y="1145043"/>
                    <a:pt x="4446171" y="230339"/>
                  </a:cubicBezTo>
                  <a:cubicBezTo>
                    <a:pt x="4408471" y="166215"/>
                    <a:pt x="4317992" y="113407"/>
                    <a:pt x="4242593" y="113407"/>
                  </a:cubicBezTo>
                  <a:cubicBezTo>
                    <a:pt x="4242593" y="113407"/>
                    <a:pt x="4242593" y="113407"/>
                    <a:pt x="4133871" y="113407"/>
                  </a:cubicBezTo>
                  <a:lnTo>
                    <a:pt x="4052093" y="113407"/>
                  </a:lnTo>
                  <a:lnTo>
                    <a:pt x="4050394" y="113407"/>
                  </a:lnTo>
                  <a:lnTo>
                    <a:pt x="4038503" y="113407"/>
                  </a:lnTo>
                  <a:lnTo>
                    <a:pt x="4030245" y="113407"/>
                  </a:lnTo>
                  <a:lnTo>
                    <a:pt x="4006226" y="113407"/>
                  </a:lnTo>
                  <a:lnTo>
                    <a:pt x="3943371" y="113407"/>
                  </a:lnTo>
                  <a:lnTo>
                    <a:pt x="3875656" y="113407"/>
                  </a:lnTo>
                  <a:lnTo>
                    <a:pt x="3839745" y="113407"/>
                  </a:lnTo>
                  <a:lnTo>
                    <a:pt x="3776065" y="113407"/>
                  </a:lnTo>
                  <a:lnTo>
                    <a:pt x="3685156" y="113407"/>
                  </a:lnTo>
                  <a:lnTo>
                    <a:pt x="3659911" y="113407"/>
                  </a:lnTo>
                  <a:lnTo>
                    <a:pt x="3585565" y="113407"/>
                  </a:lnTo>
                  <a:lnTo>
                    <a:pt x="3525919" y="113407"/>
                  </a:lnTo>
                  <a:lnTo>
                    <a:pt x="3469411" y="113407"/>
                  </a:lnTo>
                  <a:lnTo>
                    <a:pt x="3372816" y="113407"/>
                  </a:lnTo>
                  <a:lnTo>
                    <a:pt x="3335419" y="113407"/>
                  </a:lnTo>
                  <a:lnTo>
                    <a:pt x="3202309" y="113407"/>
                  </a:lnTo>
                  <a:lnTo>
                    <a:pt x="3200246" y="113407"/>
                  </a:lnTo>
                  <a:lnTo>
                    <a:pt x="3187006" y="113407"/>
                  </a:lnTo>
                  <a:lnTo>
                    <a:pt x="3185815" y="113407"/>
                  </a:lnTo>
                  <a:lnTo>
                    <a:pt x="3182316" y="113407"/>
                  </a:lnTo>
                  <a:lnTo>
                    <a:pt x="3180210" y="113407"/>
                  </a:lnTo>
                  <a:cubicBezTo>
                    <a:pt x="3180210" y="113407"/>
                    <a:pt x="3180210" y="113407"/>
                    <a:pt x="3163716" y="113407"/>
                  </a:cubicBezTo>
                  <a:lnTo>
                    <a:pt x="3146643" y="113407"/>
                  </a:lnTo>
                  <a:lnTo>
                    <a:pt x="3124544" y="113407"/>
                  </a:lnTo>
                  <a:lnTo>
                    <a:pt x="3070360" y="113407"/>
                  </a:lnTo>
                  <a:lnTo>
                    <a:pt x="3048262" y="113407"/>
                  </a:lnTo>
                  <a:lnTo>
                    <a:pt x="3014437" y="113407"/>
                  </a:lnTo>
                  <a:lnTo>
                    <a:pt x="3011809" y="113407"/>
                  </a:lnTo>
                  <a:lnTo>
                    <a:pt x="3009746" y="113407"/>
                  </a:lnTo>
                  <a:lnTo>
                    <a:pt x="2996506" y="113407"/>
                  </a:lnTo>
                  <a:lnTo>
                    <a:pt x="2995315" y="113407"/>
                  </a:lnTo>
                  <a:lnTo>
                    <a:pt x="2992338" y="113407"/>
                  </a:lnTo>
                  <a:lnTo>
                    <a:pt x="2989710" y="113407"/>
                  </a:lnTo>
                  <a:lnTo>
                    <a:pt x="2987648" y="113407"/>
                  </a:lnTo>
                  <a:lnTo>
                    <a:pt x="2973216" y="113407"/>
                  </a:lnTo>
                  <a:lnTo>
                    <a:pt x="2956143" y="113407"/>
                  </a:lnTo>
                  <a:lnTo>
                    <a:pt x="2944597" y="113407"/>
                  </a:lnTo>
                  <a:lnTo>
                    <a:pt x="2934044" y="113407"/>
                  </a:lnTo>
                  <a:lnTo>
                    <a:pt x="2922498" y="113407"/>
                  </a:lnTo>
                  <a:lnTo>
                    <a:pt x="2879860" y="113407"/>
                  </a:lnTo>
                  <a:lnTo>
                    <a:pt x="2859294" y="113407"/>
                  </a:lnTo>
                  <a:lnTo>
                    <a:pt x="2857762" y="113407"/>
                  </a:lnTo>
                  <a:lnTo>
                    <a:pt x="2837195" y="113407"/>
                  </a:lnTo>
                  <a:lnTo>
                    <a:pt x="2823937" y="113407"/>
                  </a:lnTo>
                  <a:lnTo>
                    <a:pt x="2801838" y="113407"/>
                  </a:lnTo>
                  <a:lnTo>
                    <a:pt x="2756982" y="113407"/>
                  </a:lnTo>
                  <a:lnTo>
                    <a:pt x="2754097" y="113407"/>
                  </a:lnTo>
                  <a:lnTo>
                    <a:pt x="2734884" y="113407"/>
                  </a:lnTo>
                  <a:lnTo>
                    <a:pt x="2731998" y="113407"/>
                  </a:lnTo>
                  <a:lnTo>
                    <a:pt x="2668794" y="113407"/>
                  </a:lnTo>
                  <a:lnTo>
                    <a:pt x="2646695" y="113407"/>
                  </a:lnTo>
                  <a:lnTo>
                    <a:pt x="2636115" y="113407"/>
                  </a:lnTo>
                  <a:lnTo>
                    <a:pt x="2614017" y="113407"/>
                  </a:lnTo>
                  <a:lnTo>
                    <a:pt x="2566482" y="113407"/>
                  </a:lnTo>
                  <a:lnTo>
                    <a:pt x="2544384" y="113407"/>
                  </a:lnTo>
                  <a:lnTo>
                    <a:pt x="2495147" y="113407"/>
                  </a:lnTo>
                  <a:lnTo>
                    <a:pt x="2473049" y="113407"/>
                  </a:lnTo>
                  <a:lnTo>
                    <a:pt x="2445615" y="113407"/>
                  </a:lnTo>
                  <a:lnTo>
                    <a:pt x="2423517" y="113407"/>
                  </a:lnTo>
                  <a:lnTo>
                    <a:pt x="2332532" y="113407"/>
                  </a:lnTo>
                  <a:lnTo>
                    <a:pt x="2310433" y="113407"/>
                  </a:lnTo>
                  <a:lnTo>
                    <a:pt x="2304647" y="113407"/>
                  </a:lnTo>
                  <a:lnTo>
                    <a:pt x="2282549" y="113407"/>
                  </a:lnTo>
                  <a:lnTo>
                    <a:pt x="2146721" y="113407"/>
                  </a:lnTo>
                  <a:lnTo>
                    <a:pt x="2142032" y="113407"/>
                  </a:lnTo>
                  <a:lnTo>
                    <a:pt x="2139925" y="113407"/>
                  </a:lnTo>
                  <a:lnTo>
                    <a:pt x="2137864" y="113407"/>
                  </a:lnTo>
                  <a:lnTo>
                    <a:pt x="2124622" y="113407"/>
                  </a:lnTo>
                  <a:lnTo>
                    <a:pt x="2123432" y="113407"/>
                  </a:lnTo>
                  <a:lnTo>
                    <a:pt x="2119933" y="113407"/>
                  </a:lnTo>
                  <a:lnTo>
                    <a:pt x="2097049" y="113407"/>
                  </a:lnTo>
                  <a:cubicBezTo>
                    <a:pt x="2073661" y="113407"/>
                    <a:pt x="2037517" y="113407"/>
                    <a:pt x="1981658" y="113407"/>
                  </a:cubicBezTo>
                  <a:lnTo>
                    <a:pt x="1956221" y="113407"/>
                  </a:lnTo>
                  <a:lnTo>
                    <a:pt x="1949425" y="113407"/>
                  </a:lnTo>
                  <a:lnTo>
                    <a:pt x="1947364" y="113407"/>
                  </a:lnTo>
                  <a:lnTo>
                    <a:pt x="1934122" y="113407"/>
                  </a:lnTo>
                  <a:lnTo>
                    <a:pt x="1932932" y="113407"/>
                  </a:lnTo>
                  <a:lnTo>
                    <a:pt x="1906549" y="113407"/>
                  </a:lnTo>
                  <a:lnTo>
                    <a:pt x="1882214" y="113407"/>
                  </a:lnTo>
                  <a:lnTo>
                    <a:pt x="1861030" y="113407"/>
                  </a:lnTo>
                  <a:lnTo>
                    <a:pt x="1791158" y="113407"/>
                  </a:lnTo>
                  <a:lnTo>
                    <a:pt x="1747978" y="113407"/>
                  </a:lnTo>
                  <a:lnTo>
                    <a:pt x="1691714" y="113407"/>
                  </a:lnTo>
                  <a:lnTo>
                    <a:pt x="1573733" y="113407"/>
                  </a:lnTo>
                  <a:lnTo>
                    <a:pt x="1557478" y="113407"/>
                  </a:lnTo>
                  <a:lnTo>
                    <a:pt x="1383233" y="113407"/>
                  </a:lnTo>
                  <a:lnTo>
                    <a:pt x="1354259" y="113407"/>
                  </a:lnTo>
                  <a:lnTo>
                    <a:pt x="1163759" y="113407"/>
                  </a:lnTo>
                  <a:lnTo>
                    <a:pt x="1084338" y="113407"/>
                  </a:lnTo>
                  <a:lnTo>
                    <a:pt x="893838" y="113407"/>
                  </a:lnTo>
                  <a:cubicBezTo>
                    <a:pt x="820324" y="113407"/>
                    <a:pt x="727960" y="166215"/>
                    <a:pt x="690261" y="230339"/>
                  </a:cubicBezTo>
                  <a:cubicBezTo>
                    <a:pt x="690261" y="230339"/>
                    <a:pt x="690261" y="230339"/>
                    <a:pt x="162467" y="1145043"/>
                  </a:cubicBezTo>
                  <a:cubicBezTo>
                    <a:pt x="144559" y="1177105"/>
                    <a:pt x="135606" y="1219539"/>
                    <a:pt x="135606" y="1261974"/>
                  </a:cubicBezTo>
                  <a:close/>
                  <a:moveTo>
                    <a:pt x="0" y="1261974"/>
                  </a:moveTo>
                  <a:cubicBezTo>
                    <a:pt x="0" y="1215349"/>
                    <a:pt x="9837" y="1168725"/>
                    <a:pt x="29513" y="1133497"/>
                  </a:cubicBezTo>
                  <a:cubicBezTo>
                    <a:pt x="609420" y="128477"/>
                    <a:pt x="609420" y="128477"/>
                    <a:pt x="609420" y="128477"/>
                  </a:cubicBezTo>
                  <a:cubicBezTo>
                    <a:pt x="650842" y="58022"/>
                    <a:pt x="752325" y="0"/>
                    <a:pt x="833098" y="0"/>
                  </a:cubicBezTo>
                  <a:cubicBezTo>
                    <a:pt x="1702959" y="0"/>
                    <a:pt x="1920424" y="0"/>
                    <a:pt x="1974790" y="0"/>
                  </a:cubicBezTo>
                  <a:lnTo>
                    <a:pt x="1976098" y="0"/>
                  </a:lnTo>
                  <a:lnTo>
                    <a:pt x="1990647" y="0"/>
                  </a:lnTo>
                  <a:lnTo>
                    <a:pt x="1992912" y="0"/>
                  </a:lnTo>
                  <a:lnTo>
                    <a:pt x="2000379" y="0"/>
                  </a:lnTo>
                  <a:lnTo>
                    <a:pt x="2180255" y="0"/>
                  </a:lnTo>
                  <a:lnTo>
                    <a:pt x="2204536" y="0"/>
                  </a:lnTo>
                  <a:lnTo>
                    <a:pt x="2358928" y="0"/>
                  </a:lnTo>
                  <a:lnTo>
                    <a:pt x="2383208" y="0"/>
                  </a:lnTo>
                  <a:lnTo>
                    <a:pt x="2513815" y="0"/>
                  </a:lnTo>
                  <a:lnTo>
                    <a:pt x="2538095" y="0"/>
                  </a:lnTo>
                  <a:lnTo>
                    <a:pt x="2646616" y="0"/>
                  </a:lnTo>
                  <a:lnTo>
                    <a:pt x="2670896" y="0"/>
                  </a:lnTo>
                  <a:lnTo>
                    <a:pt x="2759029" y="0"/>
                  </a:lnTo>
                  <a:lnTo>
                    <a:pt x="2783310" y="0"/>
                  </a:lnTo>
                  <a:lnTo>
                    <a:pt x="2852754" y="0"/>
                  </a:lnTo>
                  <a:lnTo>
                    <a:pt x="2877035" y="0"/>
                  </a:lnTo>
                  <a:lnTo>
                    <a:pt x="2929490" y="0"/>
                  </a:lnTo>
                  <a:lnTo>
                    <a:pt x="2953771" y="0"/>
                  </a:lnTo>
                  <a:lnTo>
                    <a:pt x="2990936" y="0"/>
                  </a:lnTo>
                  <a:lnTo>
                    <a:pt x="3015216" y="0"/>
                  </a:lnTo>
                  <a:lnTo>
                    <a:pt x="3074750" y="0"/>
                  </a:lnTo>
                  <a:lnTo>
                    <a:pt x="3099031" y="0"/>
                  </a:lnTo>
                  <a:lnTo>
                    <a:pt x="3117790" y="0"/>
                  </a:lnTo>
                  <a:cubicBezTo>
                    <a:pt x="3135912" y="0"/>
                    <a:pt x="3135912" y="0"/>
                    <a:pt x="3135912" y="0"/>
                  </a:cubicBezTo>
                  <a:lnTo>
                    <a:pt x="3142071" y="0"/>
                  </a:lnTo>
                  <a:lnTo>
                    <a:pt x="3143379" y="0"/>
                  </a:lnTo>
                  <a:lnTo>
                    <a:pt x="3157927" y="0"/>
                  </a:lnTo>
                  <a:lnTo>
                    <a:pt x="3160193" y="0"/>
                  </a:lnTo>
                  <a:lnTo>
                    <a:pt x="3347536" y="0"/>
                  </a:lnTo>
                  <a:cubicBezTo>
                    <a:pt x="4303193" y="0"/>
                    <a:pt x="4303193" y="0"/>
                    <a:pt x="4303193" y="0"/>
                  </a:cubicBezTo>
                  <a:cubicBezTo>
                    <a:pt x="4386037" y="0"/>
                    <a:pt x="4485449" y="58022"/>
                    <a:pt x="4526872" y="128477"/>
                  </a:cubicBezTo>
                  <a:cubicBezTo>
                    <a:pt x="5106779" y="1133497"/>
                    <a:pt x="5106779" y="1133497"/>
                    <a:pt x="5106779" y="1133497"/>
                  </a:cubicBezTo>
                  <a:cubicBezTo>
                    <a:pt x="5148200" y="1203952"/>
                    <a:pt x="5148200" y="1319996"/>
                    <a:pt x="5106779" y="1390451"/>
                  </a:cubicBezTo>
                  <a:cubicBezTo>
                    <a:pt x="4526872" y="2395471"/>
                    <a:pt x="4526872" y="2395471"/>
                    <a:pt x="4526872" y="2395471"/>
                  </a:cubicBezTo>
                  <a:cubicBezTo>
                    <a:pt x="4485449" y="2465926"/>
                    <a:pt x="4386037" y="2523948"/>
                    <a:pt x="4303193" y="2523948"/>
                  </a:cubicBezTo>
                  <a:lnTo>
                    <a:pt x="3160193" y="2523948"/>
                  </a:lnTo>
                  <a:lnTo>
                    <a:pt x="3143379" y="2523948"/>
                  </a:lnTo>
                  <a:lnTo>
                    <a:pt x="3135912" y="2523948"/>
                  </a:lnTo>
                  <a:lnTo>
                    <a:pt x="2000379" y="2523948"/>
                  </a:lnTo>
                  <a:lnTo>
                    <a:pt x="1992912" y="2523948"/>
                  </a:lnTo>
                  <a:lnTo>
                    <a:pt x="1976098" y="2523948"/>
                  </a:lnTo>
                  <a:lnTo>
                    <a:pt x="833098" y="2523948"/>
                  </a:lnTo>
                  <a:cubicBezTo>
                    <a:pt x="752325" y="2523948"/>
                    <a:pt x="650842" y="2465926"/>
                    <a:pt x="609420" y="2395471"/>
                  </a:cubicBezTo>
                  <a:cubicBezTo>
                    <a:pt x="29513" y="1390451"/>
                    <a:pt x="29513" y="1390451"/>
                    <a:pt x="29513" y="1390451"/>
                  </a:cubicBezTo>
                  <a:cubicBezTo>
                    <a:pt x="9837" y="1355223"/>
                    <a:pt x="0" y="1308599"/>
                    <a:pt x="0" y="1261974"/>
                  </a:cubicBezTo>
                  <a:close/>
                </a:path>
              </a:pathLst>
            </a:custGeom>
            <a:solidFill>
              <a:schemeClr val="accent1"/>
            </a:solidFill>
            <a:ln w="25400">
              <a:noFill/>
            </a:ln>
            <a:effectLst/>
          </p:spPr>
          <p:txBody>
            <a:bodyPr vert="horz" wrap="square" lIns="65024" tIns="32512" rIns="65024" bIns="32512" numCol="1" anchor="t" anchorCtr="0" compatLnSpc="1">
              <a:noAutofit/>
            </a:bodyPr>
            <a:lstStyle/>
            <a:p>
              <a:endParaRPr lang="zh-CN" altLang="en-US" sz="1280">
                <a:solidFill>
                  <a:prstClr val="black"/>
                </a:solidFill>
              </a:endParaRPr>
            </a:p>
          </p:txBody>
        </p:sp>
        <p:sp>
          <p:nvSpPr>
            <p:cNvPr id="87" name="矩形 86"/>
            <p:cNvSpPr/>
            <p:nvPr/>
          </p:nvSpPr>
          <p:spPr>
            <a:xfrm>
              <a:off x="773540" y="2423160"/>
              <a:ext cx="2376264" cy="6267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/>
            </a:p>
          </p:txBody>
        </p:sp>
      </p:grpSp>
      <p:sp>
        <p:nvSpPr>
          <p:cNvPr id="88" name="TextBox 29"/>
          <p:cNvSpPr txBox="1"/>
          <p:nvPr/>
        </p:nvSpPr>
        <p:spPr>
          <a:xfrm>
            <a:off x="4971026" y="2523663"/>
            <a:ext cx="1264683" cy="555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85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endParaRPr lang="en-US" altLang="zh-CN" sz="85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TextBox 30"/>
          <p:cNvSpPr txBox="1"/>
          <p:nvPr/>
        </p:nvSpPr>
        <p:spPr>
          <a:xfrm>
            <a:off x="4789324" y="1817884"/>
            <a:ext cx="1662128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人员应变能力</a:t>
            </a:r>
            <a:endParaRPr lang="zh-CN" altLang="en-US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90"/>
          <p:cNvGrpSpPr/>
          <p:nvPr/>
        </p:nvGrpSpPr>
        <p:grpSpPr>
          <a:xfrm>
            <a:off x="6727119" y="932704"/>
            <a:ext cx="1892961" cy="3853172"/>
            <a:chOff x="699698" y="1340769"/>
            <a:chExt cx="2523948" cy="5137844"/>
          </a:xfrm>
          <a:solidFill>
            <a:schemeClr val="tx1">
              <a:lumMod val="75000"/>
              <a:lumOff val="25000"/>
            </a:schemeClr>
          </a:solidFill>
        </p:grpSpPr>
        <p:sp>
          <p:nvSpPr>
            <p:cNvPr id="92" name="任意多边形 91"/>
            <p:cNvSpPr/>
            <p:nvPr/>
          </p:nvSpPr>
          <p:spPr bwMode="auto">
            <a:xfrm rot="5400000">
              <a:off x="-607250" y="2647717"/>
              <a:ext cx="5137844" cy="2523948"/>
            </a:xfrm>
            <a:custGeom>
              <a:avLst/>
              <a:gdLst>
                <a:gd name="connsiteX0" fmla="*/ 135606 w 5137844"/>
                <a:gd name="connsiteY0" fmla="*/ 1261974 h 2523948"/>
                <a:gd name="connsiteX1" fmla="*/ 162467 w 5137844"/>
                <a:gd name="connsiteY1" fmla="*/ 1378906 h 2523948"/>
                <a:gd name="connsiteX2" fmla="*/ 690261 w 5137844"/>
                <a:gd name="connsiteY2" fmla="*/ 2293610 h 2523948"/>
                <a:gd name="connsiteX3" fmla="*/ 893838 w 5137844"/>
                <a:gd name="connsiteY3" fmla="*/ 2410541 h 2523948"/>
                <a:gd name="connsiteX4" fmla="*/ 1084338 w 5137844"/>
                <a:gd name="connsiteY4" fmla="*/ 2410541 h 2523948"/>
                <a:gd name="connsiteX5" fmla="*/ 1934122 w 5137844"/>
                <a:gd name="connsiteY5" fmla="*/ 2410541 h 2523948"/>
                <a:gd name="connsiteX6" fmla="*/ 1949425 w 5137844"/>
                <a:gd name="connsiteY6" fmla="*/ 2410541 h 2523948"/>
                <a:gd name="connsiteX7" fmla="*/ 1956221 w 5137844"/>
                <a:gd name="connsiteY7" fmla="*/ 2410541 h 2523948"/>
                <a:gd name="connsiteX8" fmla="*/ 2124622 w 5137844"/>
                <a:gd name="connsiteY8" fmla="*/ 2410541 h 2523948"/>
                <a:gd name="connsiteX9" fmla="*/ 2139925 w 5137844"/>
                <a:gd name="connsiteY9" fmla="*/ 2410541 h 2523948"/>
                <a:gd name="connsiteX10" fmla="*/ 2146721 w 5137844"/>
                <a:gd name="connsiteY10" fmla="*/ 2410541 h 2523948"/>
                <a:gd name="connsiteX11" fmla="*/ 2989710 w 5137844"/>
                <a:gd name="connsiteY11" fmla="*/ 2410541 h 2523948"/>
                <a:gd name="connsiteX12" fmla="*/ 2996506 w 5137844"/>
                <a:gd name="connsiteY12" fmla="*/ 2410541 h 2523948"/>
                <a:gd name="connsiteX13" fmla="*/ 3011809 w 5137844"/>
                <a:gd name="connsiteY13" fmla="*/ 2410541 h 2523948"/>
                <a:gd name="connsiteX14" fmla="*/ 3180210 w 5137844"/>
                <a:gd name="connsiteY14" fmla="*/ 2410541 h 2523948"/>
                <a:gd name="connsiteX15" fmla="*/ 3187006 w 5137844"/>
                <a:gd name="connsiteY15" fmla="*/ 2410541 h 2523948"/>
                <a:gd name="connsiteX16" fmla="*/ 3202309 w 5137844"/>
                <a:gd name="connsiteY16" fmla="*/ 2410541 h 2523948"/>
                <a:gd name="connsiteX17" fmla="*/ 4052093 w 5137844"/>
                <a:gd name="connsiteY17" fmla="*/ 2410541 h 2523948"/>
                <a:gd name="connsiteX18" fmla="*/ 4242593 w 5137844"/>
                <a:gd name="connsiteY18" fmla="*/ 2410541 h 2523948"/>
                <a:gd name="connsiteX19" fmla="*/ 4446171 w 5137844"/>
                <a:gd name="connsiteY19" fmla="*/ 2293610 h 2523948"/>
                <a:gd name="connsiteX20" fmla="*/ 4973965 w 5137844"/>
                <a:gd name="connsiteY20" fmla="*/ 1378906 h 2523948"/>
                <a:gd name="connsiteX21" fmla="*/ 4973965 w 5137844"/>
                <a:gd name="connsiteY21" fmla="*/ 1145043 h 2523948"/>
                <a:gd name="connsiteX22" fmla="*/ 4446171 w 5137844"/>
                <a:gd name="connsiteY22" fmla="*/ 230339 h 2523948"/>
                <a:gd name="connsiteX23" fmla="*/ 4242593 w 5137844"/>
                <a:gd name="connsiteY23" fmla="*/ 113407 h 2523948"/>
                <a:gd name="connsiteX24" fmla="*/ 4133871 w 5137844"/>
                <a:gd name="connsiteY24" fmla="*/ 113407 h 2523948"/>
                <a:gd name="connsiteX25" fmla="*/ 4052093 w 5137844"/>
                <a:gd name="connsiteY25" fmla="*/ 113407 h 2523948"/>
                <a:gd name="connsiteX26" fmla="*/ 4050394 w 5137844"/>
                <a:gd name="connsiteY26" fmla="*/ 113407 h 2523948"/>
                <a:gd name="connsiteX27" fmla="*/ 4038503 w 5137844"/>
                <a:gd name="connsiteY27" fmla="*/ 113407 h 2523948"/>
                <a:gd name="connsiteX28" fmla="*/ 4030245 w 5137844"/>
                <a:gd name="connsiteY28" fmla="*/ 113407 h 2523948"/>
                <a:gd name="connsiteX29" fmla="*/ 4006226 w 5137844"/>
                <a:gd name="connsiteY29" fmla="*/ 113407 h 2523948"/>
                <a:gd name="connsiteX30" fmla="*/ 3943371 w 5137844"/>
                <a:gd name="connsiteY30" fmla="*/ 113407 h 2523948"/>
                <a:gd name="connsiteX31" fmla="*/ 3875656 w 5137844"/>
                <a:gd name="connsiteY31" fmla="*/ 113407 h 2523948"/>
                <a:gd name="connsiteX32" fmla="*/ 3839745 w 5137844"/>
                <a:gd name="connsiteY32" fmla="*/ 113407 h 2523948"/>
                <a:gd name="connsiteX33" fmla="*/ 3776065 w 5137844"/>
                <a:gd name="connsiteY33" fmla="*/ 113407 h 2523948"/>
                <a:gd name="connsiteX34" fmla="*/ 3685156 w 5137844"/>
                <a:gd name="connsiteY34" fmla="*/ 113407 h 2523948"/>
                <a:gd name="connsiteX35" fmla="*/ 3659911 w 5137844"/>
                <a:gd name="connsiteY35" fmla="*/ 113407 h 2523948"/>
                <a:gd name="connsiteX36" fmla="*/ 3585565 w 5137844"/>
                <a:gd name="connsiteY36" fmla="*/ 113407 h 2523948"/>
                <a:gd name="connsiteX37" fmla="*/ 3525919 w 5137844"/>
                <a:gd name="connsiteY37" fmla="*/ 113407 h 2523948"/>
                <a:gd name="connsiteX38" fmla="*/ 3469411 w 5137844"/>
                <a:gd name="connsiteY38" fmla="*/ 113407 h 2523948"/>
                <a:gd name="connsiteX39" fmla="*/ 3372816 w 5137844"/>
                <a:gd name="connsiteY39" fmla="*/ 113407 h 2523948"/>
                <a:gd name="connsiteX40" fmla="*/ 3335419 w 5137844"/>
                <a:gd name="connsiteY40" fmla="*/ 113407 h 2523948"/>
                <a:gd name="connsiteX41" fmla="*/ 3202309 w 5137844"/>
                <a:gd name="connsiteY41" fmla="*/ 113407 h 2523948"/>
                <a:gd name="connsiteX42" fmla="*/ 3200246 w 5137844"/>
                <a:gd name="connsiteY42" fmla="*/ 113407 h 2523948"/>
                <a:gd name="connsiteX43" fmla="*/ 3187006 w 5137844"/>
                <a:gd name="connsiteY43" fmla="*/ 113407 h 2523948"/>
                <a:gd name="connsiteX44" fmla="*/ 3185815 w 5137844"/>
                <a:gd name="connsiteY44" fmla="*/ 113407 h 2523948"/>
                <a:gd name="connsiteX45" fmla="*/ 3182316 w 5137844"/>
                <a:gd name="connsiteY45" fmla="*/ 113407 h 2523948"/>
                <a:gd name="connsiteX46" fmla="*/ 3180210 w 5137844"/>
                <a:gd name="connsiteY46" fmla="*/ 113407 h 2523948"/>
                <a:gd name="connsiteX47" fmla="*/ 3163716 w 5137844"/>
                <a:gd name="connsiteY47" fmla="*/ 113407 h 2523948"/>
                <a:gd name="connsiteX48" fmla="*/ 3146643 w 5137844"/>
                <a:gd name="connsiteY48" fmla="*/ 113407 h 2523948"/>
                <a:gd name="connsiteX49" fmla="*/ 3124544 w 5137844"/>
                <a:gd name="connsiteY49" fmla="*/ 113407 h 2523948"/>
                <a:gd name="connsiteX50" fmla="*/ 3070360 w 5137844"/>
                <a:gd name="connsiteY50" fmla="*/ 113407 h 2523948"/>
                <a:gd name="connsiteX51" fmla="*/ 3048262 w 5137844"/>
                <a:gd name="connsiteY51" fmla="*/ 113407 h 2523948"/>
                <a:gd name="connsiteX52" fmla="*/ 3014437 w 5137844"/>
                <a:gd name="connsiteY52" fmla="*/ 113407 h 2523948"/>
                <a:gd name="connsiteX53" fmla="*/ 3011809 w 5137844"/>
                <a:gd name="connsiteY53" fmla="*/ 113407 h 2523948"/>
                <a:gd name="connsiteX54" fmla="*/ 3009746 w 5137844"/>
                <a:gd name="connsiteY54" fmla="*/ 113407 h 2523948"/>
                <a:gd name="connsiteX55" fmla="*/ 2996506 w 5137844"/>
                <a:gd name="connsiteY55" fmla="*/ 113407 h 2523948"/>
                <a:gd name="connsiteX56" fmla="*/ 2995315 w 5137844"/>
                <a:gd name="connsiteY56" fmla="*/ 113407 h 2523948"/>
                <a:gd name="connsiteX57" fmla="*/ 2992338 w 5137844"/>
                <a:gd name="connsiteY57" fmla="*/ 113407 h 2523948"/>
                <a:gd name="connsiteX58" fmla="*/ 2989710 w 5137844"/>
                <a:gd name="connsiteY58" fmla="*/ 113407 h 2523948"/>
                <a:gd name="connsiteX59" fmla="*/ 2987648 w 5137844"/>
                <a:gd name="connsiteY59" fmla="*/ 113407 h 2523948"/>
                <a:gd name="connsiteX60" fmla="*/ 2973216 w 5137844"/>
                <a:gd name="connsiteY60" fmla="*/ 113407 h 2523948"/>
                <a:gd name="connsiteX61" fmla="*/ 2956143 w 5137844"/>
                <a:gd name="connsiteY61" fmla="*/ 113407 h 2523948"/>
                <a:gd name="connsiteX62" fmla="*/ 2944597 w 5137844"/>
                <a:gd name="connsiteY62" fmla="*/ 113407 h 2523948"/>
                <a:gd name="connsiteX63" fmla="*/ 2934044 w 5137844"/>
                <a:gd name="connsiteY63" fmla="*/ 113407 h 2523948"/>
                <a:gd name="connsiteX64" fmla="*/ 2922498 w 5137844"/>
                <a:gd name="connsiteY64" fmla="*/ 113407 h 2523948"/>
                <a:gd name="connsiteX65" fmla="*/ 2879860 w 5137844"/>
                <a:gd name="connsiteY65" fmla="*/ 113407 h 2523948"/>
                <a:gd name="connsiteX66" fmla="*/ 2859294 w 5137844"/>
                <a:gd name="connsiteY66" fmla="*/ 113407 h 2523948"/>
                <a:gd name="connsiteX67" fmla="*/ 2857762 w 5137844"/>
                <a:gd name="connsiteY67" fmla="*/ 113407 h 2523948"/>
                <a:gd name="connsiteX68" fmla="*/ 2837195 w 5137844"/>
                <a:gd name="connsiteY68" fmla="*/ 113407 h 2523948"/>
                <a:gd name="connsiteX69" fmla="*/ 2823937 w 5137844"/>
                <a:gd name="connsiteY69" fmla="*/ 113407 h 2523948"/>
                <a:gd name="connsiteX70" fmla="*/ 2801838 w 5137844"/>
                <a:gd name="connsiteY70" fmla="*/ 113407 h 2523948"/>
                <a:gd name="connsiteX71" fmla="*/ 2756982 w 5137844"/>
                <a:gd name="connsiteY71" fmla="*/ 113407 h 2523948"/>
                <a:gd name="connsiteX72" fmla="*/ 2754097 w 5137844"/>
                <a:gd name="connsiteY72" fmla="*/ 113407 h 2523948"/>
                <a:gd name="connsiteX73" fmla="*/ 2734884 w 5137844"/>
                <a:gd name="connsiteY73" fmla="*/ 113407 h 2523948"/>
                <a:gd name="connsiteX74" fmla="*/ 2731998 w 5137844"/>
                <a:gd name="connsiteY74" fmla="*/ 113407 h 2523948"/>
                <a:gd name="connsiteX75" fmla="*/ 2668794 w 5137844"/>
                <a:gd name="connsiteY75" fmla="*/ 113407 h 2523948"/>
                <a:gd name="connsiteX76" fmla="*/ 2646695 w 5137844"/>
                <a:gd name="connsiteY76" fmla="*/ 113407 h 2523948"/>
                <a:gd name="connsiteX77" fmla="*/ 2636115 w 5137844"/>
                <a:gd name="connsiteY77" fmla="*/ 113407 h 2523948"/>
                <a:gd name="connsiteX78" fmla="*/ 2614017 w 5137844"/>
                <a:gd name="connsiteY78" fmla="*/ 113407 h 2523948"/>
                <a:gd name="connsiteX79" fmla="*/ 2566482 w 5137844"/>
                <a:gd name="connsiteY79" fmla="*/ 113407 h 2523948"/>
                <a:gd name="connsiteX80" fmla="*/ 2544384 w 5137844"/>
                <a:gd name="connsiteY80" fmla="*/ 113407 h 2523948"/>
                <a:gd name="connsiteX81" fmla="*/ 2495147 w 5137844"/>
                <a:gd name="connsiteY81" fmla="*/ 113407 h 2523948"/>
                <a:gd name="connsiteX82" fmla="*/ 2473049 w 5137844"/>
                <a:gd name="connsiteY82" fmla="*/ 113407 h 2523948"/>
                <a:gd name="connsiteX83" fmla="*/ 2445615 w 5137844"/>
                <a:gd name="connsiteY83" fmla="*/ 113407 h 2523948"/>
                <a:gd name="connsiteX84" fmla="*/ 2423517 w 5137844"/>
                <a:gd name="connsiteY84" fmla="*/ 113407 h 2523948"/>
                <a:gd name="connsiteX85" fmla="*/ 2332532 w 5137844"/>
                <a:gd name="connsiteY85" fmla="*/ 113407 h 2523948"/>
                <a:gd name="connsiteX86" fmla="*/ 2310433 w 5137844"/>
                <a:gd name="connsiteY86" fmla="*/ 113407 h 2523948"/>
                <a:gd name="connsiteX87" fmla="*/ 2304647 w 5137844"/>
                <a:gd name="connsiteY87" fmla="*/ 113407 h 2523948"/>
                <a:gd name="connsiteX88" fmla="*/ 2282549 w 5137844"/>
                <a:gd name="connsiteY88" fmla="*/ 113407 h 2523948"/>
                <a:gd name="connsiteX89" fmla="*/ 2146721 w 5137844"/>
                <a:gd name="connsiteY89" fmla="*/ 113407 h 2523948"/>
                <a:gd name="connsiteX90" fmla="*/ 2142032 w 5137844"/>
                <a:gd name="connsiteY90" fmla="*/ 113407 h 2523948"/>
                <a:gd name="connsiteX91" fmla="*/ 2139925 w 5137844"/>
                <a:gd name="connsiteY91" fmla="*/ 113407 h 2523948"/>
                <a:gd name="connsiteX92" fmla="*/ 2137864 w 5137844"/>
                <a:gd name="connsiteY92" fmla="*/ 113407 h 2523948"/>
                <a:gd name="connsiteX93" fmla="*/ 2124622 w 5137844"/>
                <a:gd name="connsiteY93" fmla="*/ 113407 h 2523948"/>
                <a:gd name="connsiteX94" fmla="*/ 2123432 w 5137844"/>
                <a:gd name="connsiteY94" fmla="*/ 113407 h 2523948"/>
                <a:gd name="connsiteX95" fmla="*/ 2119933 w 5137844"/>
                <a:gd name="connsiteY95" fmla="*/ 113407 h 2523948"/>
                <a:gd name="connsiteX96" fmla="*/ 2097049 w 5137844"/>
                <a:gd name="connsiteY96" fmla="*/ 113407 h 2523948"/>
                <a:gd name="connsiteX97" fmla="*/ 1981658 w 5137844"/>
                <a:gd name="connsiteY97" fmla="*/ 113407 h 2523948"/>
                <a:gd name="connsiteX98" fmla="*/ 1956221 w 5137844"/>
                <a:gd name="connsiteY98" fmla="*/ 113407 h 2523948"/>
                <a:gd name="connsiteX99" fmla="*/ 1949425 w 5137844"/>
                <a:gd name="connsiteY99" fmla="*/ 113407 h 2523948"/>
                <a:gd name="connsiteX100" fmla="*/ 1947364 w 5137844"/>
                <a:gd name="connsiteY100" fmla="*/ 113407 h 2523948"/>
                <a:gd name="connsiteX101" fmla="*/ 1934122 w 5137844"/>
                <a:gd name="connsiteY101" fmla="*/ 113407 h 2523948"/>
                <a:gd name="connsiteX102" fmla="*/ 1932932 w 5137844"/>
                <a:gd name="connsiteY102" fmla="*/ 113407 h 2523948"/>
                <a:gd name="connsiteX103" fmla="*/ 1906549 w 5137844"/>
                <a:gd name="connsiteY103" fmla="*/ 113407 h 2523948"/>
                <a:gd name="connsiteX104" fmla="*/ 1882214 w 5137844"/>
                <a:gd name="connsiteY104" fmla="*/ 113407 h 2523948"/>
                <a:gd name="connsiteX105" fmla="*/ 1861030 w 5137844"/>
                <a:gd name="connsiteY105" fmla="*/ 113407 h 2523948"/>
                <a:gd name="connsiteX106" fmla="*/ 1791158 w 5137844"/>
                <a:gd name="connsiteY106" fmla="*/ 113407 h 2523948"/>
                <a:gd name="connsiteX107" fmla="*/ 1747978 w 5137844"/>
                <a:gd name="connsiteY107" fmla="*/ 113407 h 2523948"/>
                <a:gd name="connsiteX108" fmla="*/ 1691714 w 5137844"/>
                <a:gd name="connsiteY108" fmla="*/ 113407 h 2523948"/>
                <a:gd name="connsiteX109" fmla="*/ 1573733 w 5137844"/>
                <a:gd name="connsiteY109" fmla="*/ 113407 h 2523948"/>
                <a:gd name="connsiteX110" fmla="*/ 1557478 w 5137844"/>
                <a:gd name="connsiteY110" fmla="*/ 113407 h 2523948"/>
                <a:gd name="connsiteX111" fmla="*/ 1383233 w 5137844"/>
                <a:gd name="connsiteY111" fmla="*/ 113407 h 2523948"/>
                <a:gd name="connsiteX112" fmla="*/ 1354259 w 5137844"/>
                <a:gd name="connsiteY112" fmla="*/ 113407 h 2523948"/>
                <a:gd name="connsiteX113" fmla="*/ 1163759 w 5137844"/>
                <a:gd name="connsiteY113" fmla="*/ 113407 h 2523948"/>
                <a:gd name="connsiteX114" fmla="*/ 1084338 w 5137844"/>
                <a:gd name="connsiteY114" fmla="*/ 113407 h 2523948"/>
                <a:gd name="connsiteX115" fmla="*/ 893838 w 5137844"/>
                <a:gd name="connsiteY115" fmla="*/ 113407 h 2523948"/>
                <a:gd name="connsiteX116" fmla="*/ 690261 w 5137844"/>
                <a:gd name="connsiteY116" fmla="*/ 230339 h 2523948"/>
                <a:gd name="connsiteX117" fmla="*/ 162467 w 5137844"/>
                <a:gd name="connsiteY117" fmla="*/ 1145043 h 2523948"/>
                <a:gd name="connsiteX118" fmla="*/ 135606 w 5137844"/>
                <a:gd name="connsiteY118" fmla="*/ 1261974 h 2523948"/>
                <a:gd name="connsiteX119" fmla="*/ 0 w 5137844"/>
                <a:gd name="connsiteY119" fmla="*/ 1261974 h 2523948"/>
                <a:gd name="connsiteX120" fmla="*/ 29513 w 5137844"/>
                <a:gd name="connsiteY120" fmla="*/ 1133497 h 2523948"/>
                <a:gd name="connsiteX121" fmla="*/ 609420 w 5137844"/>
                <a:gd name="connsiteY121" fmla="*/ 128477 h 2523948"/>
                <a:gd name="connsiteX122" fmla="*/ 833098 w 5137844"/>
                <a:gd name="connsiteY122" fmla="*/ 0 h 2523948"/>
                <a:gd name="connsiteX123" fmla="*/ 1974790 w 5137844"/>
                <a:gd name="connsiteY123" fmla="*/ 0 h 2523948"/>
                <a:gd name="connsiteX124" fmla="*/ 1976098 w 5137844"/>
                <a:gd name="connsiteY124" fmla="*/ 0 h 2523948"/>
                <a:gd name="connsiteX125" fmla="*/ 1990647 w 5137844"/>
                <a:gd name="connsiteY125" fmla="*/ 0 h 2523948"/>
                <a:gd name="connsiteX126" fmla="*/ 1992912 w 5137844"/>
                <a:gd name="connsiteY126" fmla="*/ 0 h 2523948"/>
                <a:gd name="connsiteX127" fmla="*/ 2000379 w 5137844"/>
                <a:gd name="connsiteY127" fmla="*/ 0 h 2523948"/>
                <a:gd name="connsiteX128" fmla="*/ 2180255 w 5137844"/>
                <a:gd name="connsiteY128" fmla="*/ 0 h 2523948"/>
                <a:gd name="connsiteX129" fmla="*/ 2204536 w 5137844"/>
                <a:gd name="connsiteY129" fmla="*/ 0 h 2523948"/>
                <a:gd name="connsiteX130" fmla="*/ 2358928 w 5137844"/>
                <a:gd name="connsiteY130" fmla="*/ 0 h 2523948"/>
                <a:gd name="connsiteX131" fmla="*/ 2383208 w 5137844"/>
                <a:gd name="connsiteY131" fmla="*/ 0 h 2523948"/>
                <a:gd name="connsiteX132" fmla="*/ 2513815 w 5137844"/>
                <a:gd name="connsiteY132" fmla="*/ 0 h 2523948"/>
                <a:gd name="connsiteX133" fmla="*/ 2538095 w 5137844"/>
                <a:gd name="connsiteY133" fmla="*/ 0 h 2523948"/>
                <a:gd name="connsiteX134" fmla="*/ 2646616 w 5137844"/>
                <a:gd name="connsiteY134" fmla="*/ 0 h 2523948"/>
                <a:gd name="connsiteX135" fmla="*/ 2670896 w 5137844"/>
                <a:gd name="connsiteY135" fmla="*/ 0 h 2523948"/>
                <a:gd name="connsiteX136" fmla="*/ 2759029 w 5137844"/>
                <a:gd name="connsiteY136" fmla="*/ 0 h 2523948"/>
                <a:gd name="connsiteX137" fmla="*/ 2783310 w 5137844"/>
                <a:gd name="connsiteY137" fmla="*/ 0 h 2523948"/>
                <a:gd name="connsiteX138" fmla="*/ 2852754 w 5137844"/>
                <a:gd name="connsiteY138" fmla="*/ 0 h 2523948"/>
                <a:gd name="connsiteX139" fmla="*/ 2877035 w 5137844"/>
                <a:gd name="connsiteY139" fmla="*/ 0 h 2523948"/>
                <a:gd name="connsiteX140" fmla="*/ 2929490 w 5137844"/>
                <a:gd name="connsiteY140" fmla="*/ 0 h 2523948"/>
                <a:gd name="connsiteX141" fmla="*/ 2953771 w 5137844"/>
                <a:gd name="connsiteY141" fmla="*/ 0 h 2523948"/>
                <a:gd name="connsiteX142" fmla="*/ 2990936 w 5137844"/>
                <a:gd name="connsiteY142" fmla="*/ 0 h 2523948"/>
                <a:gd name="connsiteX143" fmla="*/ 3015216 w 5137844"/>
                <a:gd name="connsiteY143" fmla="*/ 0 h 2523948"/>
                <a:gd name="connsiteX144" fmla="*/ 3074750 w 5137844"/>
                <a:gd name="connsiteY144" fmla="*/ 0 h 2523948"/>
                <a:gd name="connsiteX145" fmla="*/ 3099031 w 5137844"/>
                <a:gd name="connsiteY145" fmla="*/ 0 h 2523948"/>
                <a:gd name="connsiteX146" fmla="*/ 3117790 w 5137844"/>
                <a:gd name="connsiteY146" fmla="*/ 0 h 2523948"/>
                <a:gd name="connsiteX147" fmla="*/ 3135912 w 5137844"/>
                <a:gd name="connsiteY147" fmla="*/ 0 h 2523948"/>
                <a:gd name="connsiteX148" fmla="*/ 3142071 w 5137844"/>
                <a:gd name="connsiteY148" fmla="*/ 0 h 2523948"/>
                <a:gd name="connsiteX149" fmla="*/ 3143379 w 5137844"/>
                <a:gd name="connsiteY149" fmla="*/ 0 h 2523948"/>
                <a:gd name="connsiteX150" fmla="*/ 3157927 w 5137844"/>
                <a:gd name="connsiteY150" fmla="*/ 0 h 2523948"/>
                <a:gd name="connsiteX151" fmla="*/ 3160193 w 5137844"/>
                <a:gd name="connsiteY151" fmla="*/ 0 h 2523948"/>
                <a:gd name="connsiteX152" fmla="*/ 3347536 w 5137844"/>
                <a:gd name="connsiteY152" fmla="*/ 0 h 2523948"/>
                <a:gd name="connsiteX153" fmla="*/ 4303193 w 5137844"/>
                <a:gd name="connsiteY153" fmla="*/ 0 h 2523948"/>
                <a:gd name="connsiteX154" fmla="*/ 4526872 w 5137844"/>
                <a:gd name="connsiteY154" fmla="*/ 128477 h 2523948"/>
                <a:gd name="connsiteX155" fmla="*/ 5106779 w 5137844"/>
                <a:gd name="connsiteY155" fmla="*/ 1133497 h 2523948"/>
                <a:gd name="connsiteX156" fmla="*/ 5106779 w 5137844"/>
                <a:gd name="connsiteY156" fmla="*/ 1390451 h 2523948"/>
                <a:gd name="connsiteX157" fmla="*/ 4526872 w 5137844"/>
                <a:gd name="connsiteY157" fmla="*/ 2395471 h 2523948"/>
                <a:gd name="connsiteX158" fmla="*/ 4303193 w 5137844"/>
                <a:gd name="connsiteY158" fmla="*/ 2523948 h 2523948"/>
                <a:gd name="connsiteX159" fmla="*/ 3160193 w 5137844"/>
                <a:gd name="connsiteY159" fmla="*/ 2523948 h 2523948"/>
                <a:gd name="connsiteX160" fmla="*/ 3143379 w 5137844"/>
                <a:gd name="connsiteY160" fmla="*/ 2523948 h 2523948"/>
                <a:gd name="connsiteX161" fmla="*/ 3135912 w 5137844"/>
                <a:gd name="connsiteY161" fmla="*/ 2523948 h 2523948"/>
                <a:gd name="connsiteX162" fmla="*/ 2000379 w 5137844"/>
                <a:gd name="connsiteY162" fmla="*/ 2523948 h 2523948"/>
                <a:gd name="connsiteX163" fmla="*/ 1992912 w 5137844"/>
                <a:gd name="connsiteY163" fmla="*/ 2523948 h 2523948"/>
                <a:gd name="connsiteX164" fmla="*/ 1976098 w 5137844"/>
                <a:gd name="connsiteY164" fmla="*/ 2523948 h 2523948"/>
                <a:gd name="connsiteX165" fmla="*/ 833098 w 5137844"/>
                <a:gd name="connsiteY165" fmla="*/ 2523948 h 2523948"/>
                <a:gd name="connsiteX166" fmla="*/ 609420 w 5137844"/>
                <a:gd name="connsiteY166" fmla="*/ 2395471 h 2523948"/>
                <a:gd name="connsiteX167" fmla="*/ 29513 w 5137844"/>
                <a:gd name="connsiteY167" fmla="*/ 1390451 h 2523948"/>
                <a:gd name="connsiteX168" fmla="*/ 0 w 5137844"/>
                <a:gd name="connsiteY168" fmla="*/ 1261974 h 2523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</a:cxnLst>
              <a:rect l="l" t="t" r="r" b="b"/>
              <a:pathLst>
                <a:path w="5137844" h="2523948">
                  <a:moveTo>
                    <a:pt x="135606" y="1261974"/>
                  </a:moveTo>
                  <a:cubicBezTo>
                    <a:pt x="135606" y="1304409"/>
                    <a:pt x="144559" y="1346843"/>
                    <a:pt x="162467" y="1378906"/>
                  </a:cubicBezTo>
                  <a:cubicBezTo>
                    <a:pt x="162467" y="1378906"/>
                    <a:pt x="162467" y="1378906"/>
                    <a:pt x="690261" y="2293610"/>
                  </a:cubicBezTo>
                  <a:cubicBezTo>
                    <a:pt x="727960" y="2357733"/>
                    <a:pt x="820324" y="2410541"/>
                    <a:pt x="893838" y="2410541"/>
                  </a:cubicBezTo>
                  <a:lnTo>
                    <a:pt x="1084338" y="2410541"/>
                  </a:lnTo>
                  <a:lnTo>
                    <a:pt x="1934122" y="2410541"/>
                  </a:lnTo>
                  <a:lnTo>
                    <a:pt x="1949425" y="2410541"/>
                  </a:lnTo>
                  <a:lnTo>
                    <a:pt x="1956221" y="2410541"/>
                  </a:lnTo>
                  <a:lnTo>
                    <a:pt x="2124622" y="2410541"/>
                  </a:lnTo>
                  <a:lnTo>
                    <a:pt x="2139925" y="2410541"/>
                  </a:lnTo>
                  <a:lnTo>
                    <a:pt x="2146721" y="2410541"/>
                  </a:lnTo>
                  <a:lnTo>
                    <a:pt x="2989710" y="2410541"/>
                  </a:lnTo>
                  <a:lnTo>
                    <a:pt x="2996506" y="2410541"/>
                  </a:lnTo>
                  <a:lnTo>
                    <a:pt x="3011809" y="2410541"/>
                  </a:lnTo>
                  <a:lnTo>
                    <a:pt x="3180210" y="2410541"/>
                  </a:lnTo>
                  <a:lnTo>
                    <a:pt x="3187006" y="2410541"/>
                  </a:lnTo>
                  <a:lnTo>
                    <a:pt x="3202309" y="2410541"/>
                  </a:lnTo>
                  <a:lnTo>
                    <a:pt x="4052093" y="2410541"/>
                  </a:lnTo>
                  <a:lnTo>
                    <a:pt x="4242593" y="2410541"/>
                  </a:lnTo>
                  <a:cubicBezTo>
                    <a:pt x="4317992" y="2410541"/>
                    <a:pt x="4408471" y="2357733"/>
                    <a:pt x="4446171" y="2293610"/>
                  </a:cubicBezTo>
                  <a:cubicBezTo>
                    <a:pt x="4446171" y="2293610"/>
                    <a:pt x="4446171" y="2293610"/>
                    <a:pt x="4973965" y="1378906"/>
                  </a:cubicBezTo>
                  <a:cubicBezTo>
                    <a:pt x="5011664" y="1314782"/>
                    <a:pt x="5011664" y="1209166"/>
                    <a:pt x="4973965" y="1145043"/>
                  </a:cubicBezTo>
                  <a:cubicBezTo>
                    <a:pt x="4973965" y="1145043"/>
                    <a:pt x="4973965" y="1145043"/>
                    <a:pt x="4446171" y="230339"/>
                  </a:cubicBezTo>
                  <a:cubicBezTo>
                    <a:pt x="4408471" y="166215"/>
                    <a:pt x="4317992" y="113407"/>
                    <a:pt x="4242593" y="113407"/>
                  </a:cubicBezTo>
                  <a:cubicBezTo>
                    <a:pt x="4242593" y="113407"/>
                    <a:pt x="4242593" y="113407"/>
                    <a:pt x="4133871" y="113407"/>
                  </a:cubicBezTo>
                  <a:lnTo>
                    <a:pt x="4052093" y="113407"/>
                  </a:lnTo>
                  <a:lnTo>
                    <a:pt x="4050394" y="113407"/>
                  </a:lnTo>
                  <a:lnTo>
                    <a:pt x="4038503" y="113407"/>
                  </a:lnTo>
                  <a:lnTo>
                    <a:pt x="4030245" y="113407"/>
                  </a:lnTo>
                  <a:lnTo>
                    <a:pt x="4006226" y="113407"/>
                  </a:lnTo>
                  <a:lnTo>
                    <a:pt x="3943371" y="113407"/>
                  </a:lnTo>
                  <a:lnTo>
                    <a:pt x="3875656" y="113407"/>
                  </a:lnTo>
                  <a:lnTo>
                    <a:pt x="3839745" y="113407"/>
                  </a:lnTo>
                  <a:lnTo>
                    <a:pt x="3776065" y="113407"/>
                  </a:lnTo>
                  <a:lnTo>
                    <a:pt x="3685156" y="113407"/>
                  </a:lnTo>
                  <a:lnTo>
                    <a:pt x="3659911" y="113407"/>
                  </a:lnTo>
                  <a:lnTo>
                    <a:pt x="3585565" y="113407"/>
                  </a:lnTo>
                  <a:lnTo>
                    <a:pt x="3525919" y="113407"/>
                  </a:lnTo>
                  <a:lnTo>
                    <a:pt x="3469411" y="113407"/>
                  </a:lnTo>
                  <a:lnTo>
                    <a:pt x="3372816" y="113407"/>
                  </a:lnTo>
                  <a:lnTo>
                    <a:pt x="3335419" y="113407"/>
                  </a:lnTo>
                  <a:lnTo>
                    <a:pt x="3202309" y="113407"/>
                  </a:lnTo>
                  <a:lnTo>
                    <a:pt x="3200246" y="113407"/>
                  </a:lnTo>
                  <a:lnTo>
                    <a:pt x="3187006" y="113407"/>
                  </a:lnTo>
                  <a:lnTo>
                    <a:pt x="3185815" y="113407"/>
                  </a:lnTo>
                  <a:lnTo>
                    <a:pt x="3182316" y="113407"/>
                  </a:lnTo>
                  <a:lnTo>
                    <a:pt x="3180210" y="113407"/>
                  </a:lnTo>
                  <a:cubicBezTo>
                    <a:pt x="3180210" y="113407"/>
                    <a:pt x="3180210" y="113407"/>
                    <a:pt x="3163716" y="113407"/>
                  </a:cubicBezTo>
                  <a:lnTo>
                    <a:pt x="3146643" y="113407"/>
                  </a:lnTo>
                  <a:lnTo>
                    <a:pt x="3124544" y="113407"/>
                  </a:lnTo>
                  <a:lnTo>
                    <a:pt x="3070360" y="113407"/>
                  </a:lnTo>
                  <a:lnTo>
                    <a:pt x="3048262" y="113407"/>
                  </a:lnTo>
                  <a:lnTo>
                    <a:pt x="3014437" y="113407"/>
                  </a:lnTo>
                  <a:lnTo>
                    <a:pt x="3011809" y="113407"/>
                  </a:lnTo>
                  <a:lnTo>
                    <a:pt x="3009746" y="113407"/>
                  </a:lnTo>
                  <a:lnTo>
                    <a:pt x="2996506" y="113407"/>
                  </a:lnTo>
                  <a:lnTo>
                    <a:pt x="2995315" y="113407"/>
                  </a:lnTo>
                  <a:lnTo>
                    <a:pt x="2992338" y="113407"/>
                  </a:lnTo>
                  <a:lnTo>
                    <a:pt x="2989710" y="113407"/>
                  </a:lnTo>
                  <a:lnTo>
                    <a:pt x="2987648" y="113407"/>
                  </a:lnTo>
                  <a:lnTo>
                    <a:pt x="2973216" y="113407"/>
                  </a:lnTo>
                  <a:lnTo>
                    <a:pt x="2956143" y="113407"/>
                  </a:lnTo>
                  <a:lnTo>
                    <a:pt x="2944597" y="113407"/>
                  </a:lnTo>
                  <a:lnTo>
                    <a:pt x="2934044" y="113407"/>
                  </a:lnTo>
                  <a:lnTo>
                    <a:pt x="2922498" y="113407"/>
                  </a:lnTo>
                  <a:lnTo>
                    <a:pt x="2879860" y="113407"/>
                  </a:lnTo>
                  <a:lnTo>
                    <a:pt x="2859294" y="113407"/>
                  </a:lnTo>
                  <a:lnTo>
                    <a:pt x="2857762" y="113407"/>
                  </a:lnTo>
                  <a:lnTo>
                    <a:pt x="2837195" y="113407"/>
                  </a:lnTo>
                  <a:lnTo>
                    <a:pt x="2823937" y="113407"/>
                  </a:lnTo>
                  <a:lnTo>
                    <a:pt x="2801838" y="113407"/>
                  </a:lnTo>
                  <a:lnTo>
                    <a:pt x="2756982" y="113407"/>
                  </a:lnTo>
                  <a:lnTo>
                    <a:pt x="2754097" y="113407"/>
                  </a:lnTo>
                  <a:lnTo>
                    <a:pt x="2734884" y="113407"/>
                  </a:lnTo>
                  <a:lnTo>
                    <a:pt x="2731998" y="113407"/>
                  </a:lnTo>
                  <a:lnTo>
                    <a:pt x="2668794" y="113407"/>
                  </a:lnTo>
                  <a:lnTo>
                    <a:pt x="2646695" y="113407"/>
                  </a:lnTo>
                  <a:lnTo>
                    <a:pt x="2636115" y="113407"/>
                  </a:lnTo>
                  <a:lnTo>
                    <a:pt x="2614017" y="113407"/>
                  </a:lnTo>
                  <a:lnTo>
                    <a:pt x="2566482" y="113407"/>
                  </a:lnTo>
                  <a:lnTo>
                    <a:pt x="2544384" y="113407"/>
                  </a:lnTo>
                  <a:lnTo>
                    <a:pt x="2495147" y="113407"/>
                  </a:lnTo>
                  <a:lnTo>
                    <a:pt x="2473049" y="113407"/>
                  </a:lnTo>
                  <a:lnTo>
                    <a:pt x="2445615" y="113407"/>
                  </a:lnTo>
                  <a:lnTo>
                    <a:pt x="2423517" y="113407"/>
                  </a:lnTo>
                  <a:lnTo>
                    <a:pt x="2332532" y="113407"/>
                  </a:lnTo>
                  <a:lnTo>
                    <a:pt x="2310433" y="113407"/>
                  </a:lnTo>
                  <a:lnTo>
                    <a:pt x="2304647" y="113407"/>
                  </a:lnTo>
                  <a:lnTo>
                    <a:pt x="2282549" y="113407"/>
                  </a:lnTo>
                  <a:lnTo>
                    <a:pt x="2146721" y="113407"/>
                  </a:lnTo>
                  <a:lnTo>
                    <a:pt x="2142032" y="113407"/>
                  </a:lnTo>
                  <a:lnTo>
                    <a:pt x="2139925" y="113407"/>
                  </a:lnTo>
                  <a:lnTo>
                    <a:pt x="2137864" y="113407"/>
                  </a:lnTo>
                  <a:lnTo>
                    <a:pt x="2124622" y="113407"/>
                  </a:lnTo>
                  <a:lnTo>
                    <a:pt x="2123432" y="113407"/>
                  </a:lnTo>
                  <a:lnTo>
                    <a:pt x="2119933" y="113407"/>
                  </a:lnTo>
                  <a:lnTo>
                    <a:pt x="2097049" y="113407"/>
                  </a:lnTo>
                  <a:cubicBezTo>
                    <a:pt x="2073661" y="113407"/>
                    <a:pt x="2037517" y="113407"/>
                    <a:pt x="1981658" y="113407"/>
                  </a:cubicBezTo>
                  <a:lnTo>
                    <a:pt x="1956221" y="113407"/>
                  </a:lnTo>
                  <a:lnTo>
                    <a:pt x="1949425" y="113407"/>
                  </a:lnTo>
                  <a:lnTo>
                    <a:pt x="1947364" y="113407"/>
                  </a:lnTo>
                  <a:lnTo>
                    <a:pt x="1934122" y="113407"/>
                  </a:lnTo>
                  <a:lnTo>
                    <a:pt x="1932932" y="113407"/>
                  </a:lnTo>
                  <a:lnTo>
                    <a:pt x="1906549" y="113407"/>
                  </a:lnTo>
                  <a:lnTo>
                    <a:pt x="1882214" y="113407"/>
                  </a:lnTo>
                  <a:lnTo>
                    <a:pt x="1861030" y="113407"/>
                  </a:lnTo>
                  <a:lnTo>
                    <a:pt x="1791158" y="113407"/>
                  </a:lnTo>
                  <a:lnTo>
                    <a:pt x="1747978" y="113407"/>
                  </a:lnTo>
                  <a:lnTo>
                    <a:pt x="1691714" y="113407"/>
                  </a:lnTo>
                  <a:lnTo>
                    <a:pt x="1573733" y="113407"/>
                  </a:lnTo>
                  <a:lnTo>
                    <a:pt x="1557478" y="113407"/>
                  </a:lnTo>
                  <a:lnTo>
                    <a:pt x="1383233" y="113407"/>
                  </a:lnTo>
                  <a:lnTo>
                    <a:pt x="1354259" y="113407"/>
                  </a:lnTo>
                  <a:lnTo>
                    <a:pt x="1163759" y="113407"/>
                  </a:lnTo>
                  <a:lnTo>
                    <a:pt x="1084338" y="113407"/>
                  </a:lnTo>
                  <a:lnTo>
                    <a:pt x="893838" y="113407"/>
                  </a:lnTo>
                  <a:cubicBezTo>
                    <a:pt x="820324" y="113407"/>
                    <a:pt x="727960" y="166215"/>
                    <a:pt x="690261" y="230339"/>
                  </a:cubicBezTo>
                  <a:cubicBezTo>
                    <a:pt x="690261" y="230339"/>
                    <a:pt x="690261" y="230339"/>
                    <a:pt x="162467" y="1145043"/>
                  </a:cubicBezTo>
                  <a:cubicBezTo>
                    <a:pt x="144559" y="1177105"/>
                    <a:pt x="135606" y="1219539"/>
                    <a:pt x="135606" y="1261974"/>
                  </a:cubicBezTo>
                  <a:close/>
                  <a:moveTo>
                    <a:pt x="0" y="1261974"/>
                  </a:moveTo>
                  <a:cubicBezTo>
                    <a:pt x="0" y="1215349"/>
                    <a:pt x="9837" y="1168725"/>
                    <a:pt x="29513" y="1133497"/>
                  </a:cubicBezTo>
                  <a:cubicBezTo>
                    <a:pt x="609420" y="128477"/>
                    <a:pt x="609420" y="128477"/>
                    <a:pt x="609420" y="128477"/>
                  </a:cubicBezTo>
                  <a:cubicBezTo>
                    <a:pt x="650842" y="58022"/>
                    <a:pt x="752325" y="0"/>
                    <a:pt x="833098" y="0"/>
                  </a:cubicBezTo>
                  <a:cubicBezTo>
                    <a:pt x="1702959" y="0"/>
                    <a:pt x="1920424" y="0"/>
                    <a:pt x="1974790" y="0"/>
                  </a:cubicBezTo>
                  <a:lnTo>
                    <a:pt x="1976098" y="0"/>
                  </a:lnTo>
                  <a:lnTo>
                    <a:pt x="1990647" y="0"/>
                  </a:lnTo>
                  <a:lnTo>
                    <a:pt x="1992912" y="0"/>
                  </a:lnTo>
                  <a:lnTo>
                    <a:pt x="2000379" y="0"/>
                  </a:lnTo>
                  <a:lnTo>
                    <a:pt x="2180255" y="0"/>
                  </a:lnTo>
                  <a:lnTo>
                    <a:pt x="2204536" y="0"/>
                  </a:lnTo>
                  <a:lnTo>
                    <a:pt x="2358928" y="0"/>
                  </a:lnTo>
                  <a:lnTo>
                    <a:pt x="2383208" y="0"/>
                  </a:lnTo>
                  <a:lnTo>
                    <a:pt x="2513815" y="0"/>
                  </a:lnTo>
                  <a:lnTo>
                    <a:pt x="2538095" y="0"/>
                  </a:lnTo>
                  <a:lnTo>
                    <a:pt x="2646616" y="0"/>
                  </a:lnTo>
                  <a:lnTo>
                    <a:pt x="2670896" y="0"/>
                  </a:lnTo>
                  <a:lnTo>
                    <a:pt x="2759029" y="0"/>
                  </a:lnTo>
                  <a:lnTo>
                    <a:pt x="2783310" y="0"/>
                  </a:lnTo>
                  <a:lnTo>
                    <a:pt x="2852754" y="0"/>
                  </a:lnTo>
                  <a:lnTo>
                    <a:pt x="2877035" y="0"/>
                  </a:lnTo>
                  <a:lnTo>
                    <a:pt x="2929490" y="0"/>
                  </a:lnTo>
                  <a:lnTo>
                    <a:pt x="2953771" y="0"/>
                  </a:lnTo>
                  <a:lnTo>
                    <a:pt x="2990936" y="0"/>
                  </a:lnTo>
                  <a:lnTo>
                    <a:pt x="3015216" y="0"/>
                  </a:lnTo>
                  <a:lnTo>
                    <a:pt x="3074750" y="0"/>
                  </a:lnTo>
                  <a:lnTo>
                    <a:pt x="3099031" y="0"/>
                  </a:lnTo>
                  <a:lnTo>
                    <a:pt x="3117790" y="0"/>
                  </a:lnTo>
                  <a:cubicBezTo>
                    <a:pt x="3135912" y="0"/>
                    <a:pt x="3135912" y="0"/>
                    <a:pt x="3135912" y="0"/>
                  </a:cubicBezTo>
                  <a:lnTo>
                    <a:pt x="3142071" y="0"/>
                  </a:lnTo>
                  <a:lnTo>
                    <a:pt x="3143379" y="0"/>
                  </a:lnTo>
                  <a:lnTo>
                    <a:pt x="3157927" y="0"/>
                  </a:lnTo>
                  <a:lnTo>
                    <a:pt x="3160193" y="0"/>
                  </a:lnTo>
                  <a:lnTo>
                    <a:pt x="3347536" y="0"/>
                  </a:lnTo>
                  <a:cubicBezTo>
                    <a:pt x="4303193" y="0"/>
                    <a:pt x="4303193" y="0"/>
                    <a:pt x="4303193" y="0"/>
                  </a:cubicBezTo>
                  <a:cubicBezTo>
                    <a:pt x="4386037" y="0"/>
                    <a:pt x="4485449" y="58022"/>
                    <a:pt x="4526872" y="128477"/>
                  </a:cubicBezTo>
                  <a:cubicBezTo>
                    <a:pt x="5106779" y="1133497"/>
                    <a:pt x="5106779" y="1133497"/>
                    <a:pt x="5106779" y="1133497"/>
                  </a:cubicBezTo>
                  <a:cubicBezTo>
                    <a:pt x="5148200" y="1203952"/>
                    <a:pt x="5148200" y="1319996"/>
                    <a:pt x="5106779" y="1390451"/>
                  </a:cubicBezTo>
                  <a:cubicBezTo>
                    <a:pt x="4526872" y="2395471"/>
                    <a:pt x="4526872" y="2395471"/>
                    <a:pt x="4526872" y="2395471"/>
                  </a:cubicBezTo>
                  <a:cubicBezTo>
                    <a:pt x="4485449" y="2465926"/>
                    <a:pt x="4386037" y="2523948"/>
                    <a:pt x="4303193" y="2523948"/>
                  </a:cubicBezTo>
                  <a:lnTo>
                    <a:pt x="3160193" y="2523948"/>
                  </a:lnTo>
                  <a:lnTo>
                    <a:pt x="3143379" y="2523948"/>
                  </a:lnTo>
                  <a:lnTo>
                    <a:pt x="3135912" y="2523948"/>
                  </a:lnTo>
                  <a:lnTo>
                    <a:pt x="2000379" y="2523948"/>
                  </a:lnTo>
                  <a:lnTo>
                    <a:pt x="1992912" y="2523948"/>
                  </a:lnTo>
                  <a:lnTo>
                    <a:pt x="1976098" y="2523948"/>
                  </a:lnTo>
                  <a:lnTo>
                    <a:pt x="833098" y="2523948"/>
                  </a:lnTo>
                  <a:cubicBezTo>
                    <a:pt x="752325" y="2523948"/>
                    <a:pt x="650842" y="2465926"/>
                    <a:pt x="609420" y="2395471"/>
                  </a:cubicBezTo>
                  <a:cubicBezTo>
                    <a:pt x="29513" y="1390451"/>
                    <a:pt x="29513" y="1390451"/>
                    <a:pt x="29513" y="1390451"/>
                  </a:cubicBezTo>
                  <a:cubicBezTo>
                    <a:pt x="9837" y="1355223"/>
                    <a:pt x="0" y="1308599"/>
                    <a:pt x="0" y="1261974"/>
                  </a:cubicBezTo>
                  <a:close/>
                </a:path>
              </a:pathLst>
            </a:custGeom>
            <a:solidFill>
              <a:schemeClr val="accent2"/>
            </a:solidFill>
            <a:ln w="25400">
              <a:noFill/>
            </a:ln>
            <a:effectLst/>
          </p:spPr>
          <p:txBody>
            <a:bodyPr vert="horz" wrap="square" lIns="65024" tIns="32512" rIns="65024" bIns="32512" numCol="1" anchor="t" anchorCtr="0" compatLnSpc="1">
              <a:noAutofit/>
            </a:bodyPr>
            <a:lstStyle/>
            <a:p>
              <a:endParaRPr lang="zh-CN" altLang="en-US" sz="1280" dirty="0">
                <a:solidFill>
                  <a:prstClr val="black"/>
                </a:solidFill>
              </a:endParaRPr>
            </a:p>
          </p:txBody>
        </p:sp>
        <p:sp>
          <p:nvSpPr>
            <p:cNvPr id="93" name="矩形 92"/>
            <p:cNvSpPr/>
            <p:nvPr/>
          </p:nvSpPr>
          <p:spPr>
            <a:xfrm>
              <a:off x="773540" y="2423160"/>
              <a:ext cx="2376264" cy="62671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280"/>
            </a:p>
          </p:txBody>
        </p:sp>
      </p:grpSp>
      <p:sp>
        <p:nvSpPr>
          <p:cNvPr id="94" name="TextBox 29"/>
          <p:cNvSpPr txBox="1"/>
          <p:nvPr/>
        </p:nvSpPr>
        <p:spPr>
          <a:xfrm>
            <a:off x="7020889" y="2523663"/>
            <a:ext cx="1264683" cy="5550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lang="zh-CN" altLang="en-US" sz="85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点击输入简要文字内容，文字内容需概括精炼，言简意赅的说明分项内容</a:t>
            </a:r>
            <a:endParaRPr lang="en-US" altLang="zh-CN" sz="85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5" name="TextBox 30"/>
          <p:cNvSpPr txBox="1"/>
          <p:nvPr/>
        </p:nvSpPr>
        <p:spPr>
          <a:xfrm>
            <a:off x="6839188" y="1817884"/>
            <a:ext cx="1662128" cy="3282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135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现场气氛问题</a:t>
            </a:r>
            <a:endParaRPr lang="zh-CN" altLang="en-US" sz="2135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6" name="TextBox 20"/>
          <p:cNvSpPr txBox="1"/>
          <p:nvPr/>
        </p:nvSpPr>
        <p:spPr>
          <a:xfrm>
            <a:off x="7512356" y="1206398"/>
            <a:ext cx="315792" cy="4596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985" dirty="0">
                <a:solidFill>
                  <a:schemeClr val="accent2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2985" dirty="0">
              <a:solidFill>
                <a:schemeClr val="accent2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7" name="TextBox 20"/>
          <p:cNvSpPr txBox="1"/>
          <p:nvPr/>
        </p:nvSpPr>
        <p:spPr>
          <a:xfrm>
            <a:off x="5439059" y="1206398"/>
            <a:ext cx="328616" cy="459678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ctr"/>
            <a:r>
              <a:rPr lang="en-US" altLang="zh-CN" sz="2985" dirty="0">
                <a:solidFill>
                  <a:schemeClr val="accent1"/>
                </a:solidFill>
                <a:latin typeface="Agency FB" panose="020B0503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2985" dirty="0">
              <a:solidFill>
                <a:schemeClr val="accent1"/>
              </a:solidFill>
              <a:latin typeface="Agency FB" panose="020B0503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319613" y="351148"/>
            <a:ext cx="446841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88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MORE THAN TEMPLATE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点击此处添加副标题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7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7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" grpId="0"/>
      <p:bldP spid="67" grpId="0"/>
      <p:bldP spid="72" grpId="0"/>
      <p:bldP spid="81" grpId="0"/>
      <p:bldP spid="82" grpId="0"/>
      <p:bldP spid="84" grpId="0"/>
      <p:bldP spid="88" grpId="0"/>
      <p:bldP spid="89" grpId="0"/>
      <p:bldP spid="94" grpId="0"/>
      <p:bldP spid="95" grpId="0"/>
      <p:bldP spid="96" grpId="0"/>
      <p:bldP spid="9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7"/>
          <p:cNvGrpSpPr/>
          <p:nvPr/>
        </p:nvGrpSpPr>
        <p:grpSpPr bwMode="auto">
          <a:xfrm>
            <a:off x="4565651" y="1111331"/>
            <a:ext cx="2051050" cy="2050937"/>
            <a:chOff x="2089906" y="627534"/>
            <a:chExt cx="2522250" cy="2522250"/>
          </a:xfrm>
        </p:grpSpPr>
        <p:sp>
          <p:nvSpPr>
            <p:cNvPr id="9" name="弦形 8"/>
            <p:cNvSpPr/>
            <p:nvPr/>
          </p:nvSpPr>
          <p:spPr>
            <a:xfrm>
              <a:off x="2089906" y="627534"/>
              <a:ext cx="2522250" cy="2522250"/>
            </a:xfrm>
            <a:prstGeom prst="chord">
              <a:avLst>
                <a:gd name="adj1" fmla="val 10807732"/>
                <a:gd name="adj2" fmla="val 21589343"/>
              </a:avLst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78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10" name="弦形 9"/>
            <p:cNvSpPr/>
            <p:nvPr/>
          </p:nvSpPr>
          <p:spPr>
            <a:xfrm>
              <a:off x="2097715" y="953553"/>
              <a:ext cx="1911210" cy="1911209"/>
            </a:xfrm>
            <a:prstGeom prst="chord">
              <a:avLst>
                <a:gd name="adj1" fmla="val 10807732"/>
                <a:gd name="adj2" fmla="val 21589343"/>
              </a:avLst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78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11" name="直接连接符 10"/>
          <p:cNvCxnSpPr>
            <a:cxnSpLocks noChangeShapeType="1"/>
          </p:cNvCxnSpPr>
          <p:nvPr/>
        </p:nvCxnSpPr>
        <p:spPr bwMode="auto">
          <a:xfrm>
            <a:off x="4562476" y="2232044"/>
            <a:ext cx="3394075" cy="0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2" name="直接连接符 11"/>
          <p:cNvCxnSpPr>
            <a:cxnSpLocks noChangeShapeType="1"/>
          </p:cNvCxnSpPr>
          <p:nvPr/>
        </p:nvCxnSpPr>
        <p:spPr bwMode="auto">
          <a:xfrm>
            <a:off x="4573588" y="2281256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3" name="直接连接符 12"/>
          <p:cNvCxnSpPr>
            <a:cxnSpLocks noChangeShapeType="1"/>
          </p:cNvCxnSpPr>
          <p:nvPr/>
        </p:nvCxnSpPr>
        <p:spPr bwMode="auto">
          <a:xfrm>
            <a:off x="4799013" y="2281256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4" name="直接连接符 13"/>
          <p:cNvCxnSpPr>
            <a:cxnSpLocks noChangeShapeType="1"/>
          </p:cNvCxnSpPr>
          <p:nvPr/>
        </p:nvCxnSpPr>
        <p:spPr bwMode="auto">
          <a:xfrm>
            <a:off x="5024438" y="2281256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" name="直接连接符 14"/>
          <p:cNvCxnSpPr>
            <a:cxnSpLocks noChangeShapeType="1"/>
          </p:cNvCxnSpPr>
          <p:nvPr/>
        </p:nvCxnSpPr>
        <p:spPr bwMode="auto">
          <a:xfrm>
            <a:off x="5248275" y="2281256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6" name="直接连接符 15"/>
          <p:cNvCxnSpPr>
            <a:cxnSpLocks noChangeShapeType="1"/>
          </p:cNvCxnSpPr>
          <p:nvPr/>
        </p:nvCxnSpPr>
        <p:spPr bwMode="auto">
          <a:xfrm>
            <a:off x="5473700" y="2281256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7" name="直接连接符 16"/>
          <p:cNvCxnSpPr>
            <a:cxnSpLocks noChangeShapeType="1"/>
          </p:cNvCxnSpPr>
          <p:nvPr/>
        </p:nvCxnSpPr>
        <p:spPr bwMode="auto">
          <a:xfrm>
            <a:off x="5699125" y="2281256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8" name="直接连接符 17"/>
          <p:cNvCxnSpPr>
            <a:cxnSpLocks noChangeShapeType="1"/>
          </p:cNvCxnSpPr>
          <p:nvPr/>
        </p:nvCxnSpPr>
        <p:spPr bwMode="auto">
          <a:xfrm>
            <a:off x="5922963" y="2281256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9" name="直接连接符 18"/>
          <p:cNvCxnSpPr>
            <a:cxnSpLocks noChangeShapeType="1"/>
          </p:cNvCxnSpPr>
          <p:nvPr/>
        </p:nvCxnSpPr>
        <p:spPr bwMode="auto">
          <a:xfrm>
            <a:off x="6148388" y="2281256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0" name="直接连接符 19"/>
          <p:cNvCxnSpPr>
            <a:cxnSpLocks noChangeShapeType="1"/>
          </p:cNvCxnSpPr>
          <p:nvPr/>
        </p:nvCxnSpPr>
        <p:spPr bwMode="auto">
          <a:xfrm>
            <a:off x="6373813" y="2281256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1" name="直接连接符 20"/>
          <p:cNvCxnSpPr>
            <a:cxnSpLocks noChangeShapeType="1"/>
          </p:cNvCxnSpPr>
          <p:nvPr/>
        </p:nvCxnSpPr>
        <p:spPr bwMode="auto">
          <a:xfrm>
            <a:off x="6599238" y="2281256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2" name="直接连接符 21"/>
          <p:cNvCxnSpPr>
            <a:cxnSpLocks noChangeShapeType="1"/>
          </p:cNvCxnSpPr>
          <p:nvPr/>
        </p:nvCxnSpPr>
        <p:spPr bwMode="auto">
          <a:xfrm>
            <a:off x="6823075" y="2281256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3" name="直接连接符 22"/>
          <p:cNvCxnSpPr>
            <a:cxnSpLocks noChangeShapeType="1"/>
          </p:cNvCxnSpPr>
          <p:nvPr/>
        </p:nvCxnSpPr>
        <p:spPr bwMode="auto">
          <a:xfrm>
            <a:off x="7048500" y="2281256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4" name="直接连接符 23"/>
          <p:cNvCxnSpPr>
            <a:cxnSpLocks noChangeShapeType="1"/>
          </p:cNvCxnSpPr>
          <p:nvPr/>
        </p:nvCxnSpPr>
        <p:spPr bwMode="auto">
          <a:xfrm>
            <a:off x="7273925" y="2281256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5" name="直接连接符 24"/>
          <p:cNvCxnSpPr>
            <a:cxnSpLocks noChangeShapeType="1"/>
          </p:cNvCxnSpPr>
          <p:nvPr/>
        </p:nvCxnSpPr>
        <p:spPr bwMode="auto">
          <a:xfrm>
            <a:off x="7497763" y="2281256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6" name="直接连接符 25"/>
          <p:cNvCxnSpPr>
            <a:cxnSpLocks noChangeShapeType="1"/>
          </p:cNvCxnSpPr>
          <p:nvPr/>
        </p:nvCxnSpPr>
        <p:spPr bwMode="auto">
          <a:xfrm>
            <a:off x="7723188" y="2281256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27" name="直接连接符 26"/>
          <p:cNvCxnSpPr>
            <a:cxnSpLocks noChangeShapeType="1"/>
          </p:cNvCxnSpPr>
          <p:nvPr/>
        </p:nvCxnSpPr>
        <p:spPr bwMode="auto">
          <a:xfrm>
            <a:off x="7948613" y="2281256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grpSp>
        <p:nvGrpSpPr>
          <p:cNvPr id="38" name="组合 42"/>
          <p:cNvGrpSpPr/>
          <p:nvPr/>
        </p:nvGrpSpPr>
        <p:grpSpPr bwMode="auto">
          <a:xfrm>
            <a:off x="4581526" y="2911457"/>
            <a:ext cx="2022475" cy="2036651"/>
            <a:chOff x="2103459" y="644423"/>
            <a:chExt cx="2488171" cy="2505361"/>
          </a:xfrm>
        </p:grpSpPr>
        <p:sp>
          <p:nvSpPr>
            <p:cNvPr id="44" name="弦形 43"/>
            <p:cNvSpPr/>
            <p:nvPr/>
          </p:nvSpPr>
          <p:spPr>
            <a:xfrm>
              <a:off x="2103459" y="644423"/>
              <a:ext cx="2488171" cy="2505361"/>
            </a:xfrm>
            <a:prstGeom prst="chord">
              <a:avLst>
                <a:gd name="adj1" fmla="val 10807732"/>
                <a:gd name="adj2" fmla="val 21589343"/>
              </a:avLst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780" kern="0" dirty="0">
                <a:solidFill>
                  <a:sysClr val="windowText" lastClr="000000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  <p:sp>
          <p:nvSpPr>
            <p:cNvPr id="45" name="弦形 44"/>
            <p:cNvSpPr/>
            <p:nvPr/>
          </p:nvSpPr>
          <p:spPr>
            <a:xfrm>
              <a:off x="2113225" y="1378652"/>
              <a:ext cx="1093702" cy="1058383"/>
            </a:xfrm>
            <a:prstGeom prst="chord">
              <a:avLst>
                <a:gd name="adj1" fmla="val 10807732"/>
                <a:gd name="adj2" fmla="val 21589343"/>
              </a:avLst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zh-CN" altLang="en-US" sz="1780" kern="0" dirty="0">
                <a:solidFill>
                  <a:sysClr val="window" lastClr="FFFFFF"/>
                </a:solidFill>
                <a:latin typeface="Calibri" panose="020F0502020204030204"/>
                <a:ea typeface="宋体" panose="02010600030101010101" pitchFamily="2" charset="-122"/>
              </a:endParaRPr>
            </a:p>
          </p:txBody>
        </p:sp>
      </p:grpSp>
      <p:cxnSp>
        <p:nvCxnSpPr>
          <p:cNvPr id="46" name="直接连接符 45"/>
          <p:cNvCxnSpPr>
            <a:cxnSpLocks noChangeShapeType="1"/>
          </p:cNvCxnSpPr>
          <p:nvPr/>
        </p:nvCxnSpPr>
        <p:spPr bwMode="auto">
          <a:xfrm>
            <a:off x="4562476" y="4014709"/>
            <a:ext cx="3394075" cy="0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7" name="直接连接符 46"/>
          <p:cNvCxnSpPr>
            <a:cxnSpLocks noChangeShapeType="1"/>
          </p:cNvCxnSpPr>
          <p:nvPr/>
        </p:nvCxnSpPr>
        <p:spPr bwMode="auto">
          <a:xfrm>
            <a:off x="4573588" y="4063919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8" name="直接连接符 47"/>
          <p:cNvCxnSpPr>
            <a:cxnSpLocks noChangeShapeType="1"/>
          </p:cNvCxnSpPr>
          <p:nvPr/>
        </p:nvCxnSpPr>
        <p:spPr bwMode="auto">
          <a:xfrm>
            <a:off x="4799013" y="4063919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49" name="直接连接符 48"/>
          <p:cNvCxnSpPr>
            <a:cxnSpLocks noChangeShapeType="1"/>
          </p:cNvCxnSpPr>
          <p:nvPr/>
        </p:nvCxnSpPr>
        <p:spPr bwMode="auto">
          <a:xfrm>
            <a:off x="5024438" y="4063919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0" name="直接连接符 49"/>
          <p:cNvCxnSpPr>
            <a:cxnSpLocks noChangeShapeType="1"/>
          </p:cNvCxnSpPr>
          <p:nvPr/>
        </p:nvCxnSpPr>
        <p:spPr bwMode="auto">
          <a:xfrm>
            <a:off x="5248275" y="4063919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1" name="直接连接符 50"/>
          <p:cNvCxnSpPr>
            <a:cxnSpLocks noChangeShapeType="1"/>
          </p:cNvCxnSpPr>
          <p:nvPr/>
        </p:nvCxnSpPr>
        <p:spPr bwMode="auto">
          <a:xfrm>
            <a:off x="5473700" y="4063919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2" name="直接连接符 51"/>
          <p:cNvCxnSpPr>
            <a:cxnSpLocks noChangeShapeType="1"/>
          </p:cNvCxnSpPr>
          <p:nvPr/>
        </p:nvCxnSpPr>
        <p:spPr bwMode="auto">
          <a:xfrm>
            <a:off x="5699125" y="4063919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3" name="直接连接符 52"/>
          <p:cNvCxnSpPr>
            <a:cxnSpLocks noChangeShapeType="1"/>
          </p:cNvCxnSpPr>
          <p:nvPr/>
        </p:nvCxnSpPr>
        <p:spPr bwMode="auto">
          <a:xfrm>
            <a:off x="5922963" y="4063919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4" name="直接连接符 53"/>
          <p:cNvCxnSpPr>
            <a:cxnSpLocks noChangeShapeType="1"/>
          </p:cNvCxnSpPr>
          <p:nvPr/>
        </p:nvCxnSpPr>
        <p:spPr bwMode="auto">
          <a:xfrm>
            <a:off x="6148388" y="4063919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5" name="直接连接符 54"/>
          <p:cNvCxnSpPr>
            <a:cxnSpLocks noChangeShapeType="1"/>
          </p:cNvCxnSpPr>
          <p:nvPr/>
        </p:nvCxnSpPr>
        <p:spPr bwMode="auto">
          <a:xfrm>
            <a:off x="6373813" y="4063919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6" name="直接连接符 55"/>
          <p:cNvCxnSpPr>
            <a:cxnSpLocks noChangeShapeType="1"/>
          </p:cNvCxnSpPr>
          <p:nvPr/>
        </p:nvCxnSpPr>
        <p:spPr bwMode="auto">
          <a:xfrm>
            <a:off x="6599238" y="4063919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7" name="直接连接符 56"/>
          <p:cNvCxnSpPr>
            <a:cxnSpLocks noChangeShapeType="1"/>
          </p:cNvCxnSpPr>
          <p:nvPr/>
        </p:nvCxnSpPr>
        <p:spPr bwMode="auto">
          <a:xfrm>
            <a:off x="6823075" y="4063919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8" name="直接连接符 57"/>
          <p:cNvCxnSpPr>
            <a:cxnSpLocks noChangeShapeType="1"/>
          </p:cNvCxnSpPr>
          <p:nvPr/>
        </p:nvCxnSpPr>
        <p:spPr bwMode="auto">
          <a:xfrm>
            <a:off x="7048500" y="4063919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59" name="直接连接符 58"/>
          <p:cNvCxnSpPr>
            <a:cxnSpLocks noChangeShapeType="1"/>
          </p:cNvCxnSpPr>
          <p:nvPr/>
        </p:nvCxnSpPr>
        <p:spPr bwMode="auto">
          <a:xfrm>
            <a:off x="7273925" y="4063919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0" name="直接连接符 59"/>
          <p:cNvCxnSpPr>
            <a:cxnSpLocks noChangeShapeType="1"/>
          </p:cNvCxnSpPr>
          <p:nvPr/>
        </p:nvCxnSpPr>
        <p:spPr bwMode="auto">
          <a:xfrm>
            <a:off x="7497763" y="4063919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1" name="直接连接符 60"/>
          <p:cNvCxnSpPr>
            <a:cxnSpLocks noChangeShapeType="1"/>
          </p:cNvCxnSpPr>
          <p:nvPr/>
        </p:nvCxnSpPr>
        <p:spPr bwMode="auto">
          <a:xfrm>
            <a:off x="7723188" y="4063919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62" name="直接连接符 61"/>
          <p:cNvCxnSpPr>
            <a:cxnSpLocks noChangeShapeType="1"/>
          </p:cNvCxnSpPr>
          <p:nvPr/>
        </p:nvCxnSpPr>
        <p:spPr bwMode="auto">
          <a:xfrm>
            <a:off x="7948613" y="4063919"/>
            <a:ext cx="0" cy="117468"/>
          </a:xfrm>
          <a:prstGeom prst="line">
            <a:avLst/>
          </a:prstGeom>
          <a:noFill/>
          <a:ln w="25400">
            <a:solidFill>
              <a:srgbClr val="A6A6A6"/>
            </a:solidFill>
            <a:rou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8" name="Text Box 11"/>
          <p:cNvSpPr txBox="1">
            <a:spLocks noChangeArrowheads="1"/>
          </p:cNvSpPr>
          <p:nvPr/>
        </p:nvSpPr>
        <p:spPr bwMode="auto">
          <a:xfrm>
            <a:off x="900114" y="2021522"/>
            <a:ext cx="2874962" cy="14484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8575" tIns="34287" rIns="68575" bIns="34287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9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设计的发展存在着一个时代价值观的问题，即什么是设计？为什么而设计？围绕这个问题，不同的时期就会形成不同的设计面貌。</a:t>
            </a:r>
            <a:endParaRPr lang="en-US" altLang="zh-CN" sz="99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99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对于多元化的今天，如何找到设计自身的演绎趋势，符合现代社会的发展，这就需要设计师赋予设计以生命，给予设计以人性化的体验。</a:t>
            </a:r>
            <a:endParaRPr lang="en-US" altLang="zh-CN" sz="995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3" name="文本框 2"/>
          <p:cNvSpPr txBox="1"/>
          <p:nvPr userDrawn="1"/>
        </p:nvSpPr>
        <p:spPr>
          <a:xfrm>
            <a:off x="319613" y="351148"/>
            <a:ext cx="446841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88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MORE THAN TEMPLATE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点击此处添加副标题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1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1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000"/>
                            </p:stCondLst>
                            <p:childTnLst>
                              <p:par>
                                <p:cTn id="6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1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000"/>
                            </p:stCondLst>
                            <p:childTnLst>
                              <p:par>
                                <p:cTn id="7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0"/>
                            </p:stCondLst>
                            <p:childTnLst>
                              <p:par>
                                <p:cTn id="7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1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8000"/>
                            </p:stCondLst>
                            <p:childTnLst>
                              <p:par>
                                <p:cTn id="8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1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5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9000"/>
                            </p:stCondLst>
                            <p:childTnLst>
                              <p:par>
                                <p:cTn id="9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1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9500"/>
                            </p:stCondLst>
                            <p:childTnLst>
                              <p:par>
                                <p:cTn id="10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1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1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1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1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1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1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1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5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1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3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4" dur="1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5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1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1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6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8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9" dur="1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0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1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1" dur="3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2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3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r="8704"/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249971" y="1563638"/>
            <a:ext cx="233910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dirty="0">
                <a:solidFill>
                  <a:srgbClr val="1112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活动内容构成</a:t>
            </a:r>
            <a:endParaRPr lang="zh-CN" altLang="en-US" sz="2800" dirty="0">
              <a:solidFill>
                <a:srgbClr val="1112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Placeholder 4"/>
          <p:cNvSpPr txBox="1"/>
          <p:nvPr/>
        </p:nvSpPr>
        <p:spPr>
          <a:xfrm>
            <a:off x="1492820" y="2113554"/>
            <a:ext cx="3867628" cy="5813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00430">
              <a:lnSpc>
                <a:spcPct val="114000"/>
              </a:lnSpc>
              <a:spcBef>
                <a:spcPts val="985"/>
              </a:spcBef>
              <a:buNone/>
              <a:defRPr/>
            </a:pPr>
            <a:r>
              <a:rPr lang="id-ID" sz="1180" spc="296" dirty="0">
                <a:solidFill>
                  <a:srgbClr val="111214"/>
                </a:solidFill>
                <a:latin typeface="Agency FB" panose="020B0503020202020204" pitchFamily="34" charset="0"/>
                <a:cs typeface="Calibri" panose="020F0502020204030204"/>
              </a:rPr>
              <a:t>Ut wisi enim ad minim veniam, quis nostrud exerci tation ullamcorper</a:t>
            </a:r>
            <a:endParaRPr lang="id-ID" sz="1180" spc="296" dirty="0">
              <a:solidFill>
                <a:srgbClr val="111214"/>
              </a:solidFill>
              <a:latin typeface="Agency FB" panose="020B0503020202020204" pitchFamily="34" charset="0"/>
              <a:cs typeface="Calibri" panose="020F0502020204030204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654167" y="194807"/>
            <a:ext cx="2705869" cy="75956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kumimoji="1" lang="en-US" altLang="zh-CN" sz="4335" spc="591" dirty="0">
                <a:solidFill>
                  <a:srgbClr val="111214"/>
                </a:solidFill>
                <a:latin typeface="Bernard MT Condensed" panose="02050806060905020404" pitchFamily="18" charset="0"/>
                <a:ea typeface="宋体" panose="02010600030101010101" pitchFamily="2" charset="-122"/>
              </a:rPr>
              <a:t>P</a:t>
            </a:r>
            <a:r>
              <a:rPr kumimoji="1" lang="en-US" altLang="zh-CN" sz="2760" spc="591" dirty="0">
                <a:solidFill>
                  <a:srgbClr val="111214"/>
                </a:solidFill>
                <a:latin typeface="Bernard MT Condensed" panose="02050806060905020404" pitchFamily="18" charset="0"/>
                <a:ea typeface="宋体" panose="02010600030101010101" pitchFamily="2" charset="-122"/>
              </a:rPr>
              <a:t>ART THERE</a:t>
            </a:r>
            <a:endParaRPr lang="zh-CN" altLang="en-US" sz="2760" spc="591" dirty="0">
              <a:solidFill>
                <a:srgbClr val="111214"/>
              </a:solidFill>
              <a:latin typeface="Bernard MT Condensed" panose="020508060609050204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空心弧 34"/>
          <p:cNvSpPr/>
          <p:nvPr/>
        </p:nvSpPr>
        <p:spPr>
          <a:xfrm rot="9534581">
            <a:off x="1326441" y="2008617"/>
            <a:ext cx="1753791" cy="1697738"/>
          </a:xfrm>
          <a:prstGeom prst="blockArc">
            <a:avLst>
              <a:gd name="adj1" fmla="val 10800000"/>
              <a:gd name="adj2" fmla="val 6675296"/>
              <a:gd name="adj3" fmla="val 5341"/>
            </a:avLst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lIns="68567" tIns="34284" rIns="68567" bIns="34284" anchor="ctr"/>
          <a:lstStyle/>
          <a:p>
            <a:pPr algn="ctr">
              <a:defRPr/>
            </a:pPr>
            <a:endParaRPr lang="en-US" sz="128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36" name="椭圆 3"/>
          <p:cNvSpPr/>
          <p:nvPr/>
        </p:nvSpPr>
        <p:spPr>
          <a:xfrm>
            <a:off x="1457410" y="2215775"/>
            <a:ext cx="403622" cy="1282233"/>
          </a:xfrm>
          <a:custGeom>
            <a:avLst/>
            <a:gdLst/>
            <a:ahLst/>
            <a:cxnLst/>
            <a:rect l="l" t="t" r="r" b="b"/>
            <a:pathLst>
              <a:path w="648073" h="2127703">
                <a:moveTo>
                  <a:pt x="648073" y="0"/>
                </a:moveTo>
                <a:lnTo>
                  <a:pt x="648073" y="2127703"/>
                </a:lnTo>
                <a:cubicBezTo>
                  <a:pt x="262900" y="1929054"/>
                  <a:pt x="0" y="1527154"/>
                  <a:pt x="0" y="1063851"/>
                </a:cubicBezTo>
                <a:cubicBezTo>
                  <a:pt x="0" y="600548"/>
                  <a:pt x="262900" y="198649"/>
                  <a:pt x="648073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20" b="1" kern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charset="0"/>
              </a:rPr>
              <a:t>01</a:t>
            </a:r>
            <a:endParaRPr lang="en-US" sz="2420" b="1" kern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37" name="矩形 36"/>
          <p:cNvSpPr/>
          <p:nvPr/>
        </p:nvSpPr>
        <p:spPr>
          <a:xfrm>
            <a:off x="1905084" y="2641994"/>
            <a:ext cx="1120379" cy="86911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567" tIns="34284" rIns="68567" bIns="34284" anchor="ctr"/>
          <a:lstStyle/>
          <a:p>
            <a:pPr algn="ctr">
              <a:defRPr/>
            </a:pPr>
            <a:endParaRPr lang="en-US" sz="128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39" name="KSO_GT1"/>
          <p:cNvSpPr txBox="1"/>
          <p:nvPr/>
        </p:nvSpPr>
        <p:spPr>
          <a:xfrm flipH="1">
            <a:off x="1840792" y="2396740"/>
            <a:ext cx="1031081" cy="253006"/>
          </a:xfrm>
          <a:prstGeom prst="rect">
            <a:avLst/>
          </a:prstGeom>
          <a:noFill/>
        </p:spPr>
        <p:txBody>
          <a:bodyPr lIns="68567" tIns="34284" rIns="68567" bIns="34284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495" b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charset="0"/>
              </a:rPr>
              <a:t>文本</a:t>
            </a:r>
            <a:endParaRPr lang="zh-CN" altLang="en-US" sz="1495" b="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2264107" y="1997641"/>
            <a:ext cx="336047" cy="95090"/>
            <a:chOff x="2212243" y="2654768"/>
            <a:chExt cx="448063" cy="126793"/>
          </a:xfrm>
          <a:solidFill>
            <a:schemeClr val="accent2"/>
          </a:solidFill>
        </p:grpSpPr>
        <p:sp>
          <p:nvSpPr>
            <p:cNvPr id="41" name="燕尾形 40"/>
            <p:cNvSpPr/>
            <p:nvPr/>
          </p:nvSpPr>
          <p:spPr>
            <a:xfrm>
              <a:off x="2212243" y="2654768"/>
              <a:ext cx="149354" cy="126793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28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42" name="燕尾形 41"/>
            <p:cNvSpPr/>
            <p:nvPr/>
          </p:nvSpPr>
          <p:spPr>
            <a:xfrm>
              <a:off x="2361598" y="2654768"/>
              <a:ext cx="149354" cy="126793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28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43" name="燕尾形 42"/>
            <p:cNvSpPr/>
            <p:nvPr/>
          </p:nvSpPr>
          <p:spPr>
            <a:xfrm>
              <a:off x="2510952" y="2654768"/>
              <a:ext cx="149354" cy="126793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28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sp>
        <p:nvSpPr>
          <p:cNvPr id="45" name="空心弧 44"/>
          <p:cNvSpPr/>
          <p:nvPr/>
        </p:nvSpPr>
        <p:spPr>
          <a:xfrm rot="9534581">
            <a:off x="3694512" y="2008617"/>
            <a:ext cx="1754981" cy="1697738"/>
          </a:xfrm>
          <a:prstGeom prst="blockArc">
            <a:avLst>
              <a:gd name="adj1" fmla="val 10800000"/>
              <a:gd name="adj2" fmla="val 6675296"/>
              <a:gd name="adj3" fmla="val 5341"/>
            </a:avLst>
          </a:prstGeom>
          <a:solidFill>
            <a:schemeClr val="accent1"/>
          </a:solidFill>
          <a:ln w="25400" cap="flat" cmpd="sng" algn="ctr">
            <a:solidFill>
              <a:schemeClr val="accent3"/>
            </a:solidFill>
            <a:prstDash val="solid"/>
          </a:ln>
          <a:effectLst/>
        </p:spPr>
        <p:txBody>
          <a:bodyPr lIns="68567" tIns="34284" rIns="68567" bIns="34284" anchor="ctr"/>
          <a:lstStyle/>
          <a:p>
            <a:pPr algn="ctr">
              <a:defRPr/>
            </a:pPr>
            <a:endParaRPr lang="en-US" sz="128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46" name="椭圆 3"/>
          <p:cNvSpPr/>
          <p:nvPr/>
        </p:nvSpPr>
        <p:spPr>
          <a:xfrm>
            <a:off x="3826671" y="2215775"/>
            <a:ext cx="402431" cy="1282233"/>
          </a:xfrm>
          <a:custGeom>
            <a:avLst/>
            <a:gdLst/>
            <a:ahLst/>
            <a:cxnLst/>
            <a:rect l="l" t="t" r="r" b="b"/>
            <a:pathLst>
              <a:path w="648073" h="2127703">
                <a:moveTo>
                  <a:pt x="648073" y="0"/>
                </a:moveTo>
                <a:lnTo>
                  <a:pt x="648073" y="2127703"/>
                </a:lnTo>
                <a:cubicBezTo>
                  <a:pt x="262900" y="1929054"/>
                  <a:pt x="0" y="1527154"/>
                  <a:pt x="0" y="1063851"/>
                </a:cubicBezTo>
                <a:cubicBezTo>
                  <a:pt x="0" y="600548"/>
                  <a:pt x="262900" y="198649"/>
                  <a:pt x="648073" y="0"/>
                </a:cubicBezTo>
                <a:close/>
              </a:path>
            </a:pathLst>
          </a:custGeom>
          <a:solidFill>
            <a:schemeClr val="accent3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20" b="1" kern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charset="0"/>
              </a:rPr>
              <a:t>02</a:t>
            </a:r>
            <a:endParaRPr lang="en-US" sz="2420" b="1" kern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47" name="矩形 46"/>
          <p:cNvSpPr/>
          <p:nvPr/>
        </p:nvSpPr>
        <p:spPr>
          <a:xfrm>
            <a:off x="4274345" y="2641994"/>
            <a:ext cx="1120379" cy="86911"/>
          </a:xfrm>
          <a:prstGeom prst="rect">
            <a:avLst/>
          </a:prstGeom>
          <a:solidFill>
            <a:schemeClr val="accent1"/>
          </a:solidFill>
          <a:ln w="25400" cap="flat" cmpd="sng" algn="ctr">
            <a:noFill/>
            <a:prstDash val="solid"/>
          </a:ln>
          <a:effectLst/>
        </p:spPr>
        <p:txBody>
          <a:bodyPr lIns="68567" tIns="34284" rIns="68567" bIns="34284" anchor="ctr"/>
          <a:lstStyle/>
          <a:p>
            <a:pPr algn="ctr">
              <a:defRPr/>
            </a:pPr>
            <a:endParaRPr lang="en-US" sz="128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49" name="KSO_GT2"/>
          <p:cNvSpPr txBox="1"/>
          <p:nvPr/>
        </p:nvSpPr>
        <p:spPr>
          <a:xfrm flipH="1">
            <a:off x="4208860" y="2396740"/>
            <a:ext cx="1032272" cy="253006"/>
          </a:xfrm>
          <a:prstGeom prst="rect">
            <a:avLst/>
          </a:prstGeom>
          <a:noFill/>
        </p:spPr>
        <p:txBody>
          <a:bodyPr lIns="68567" tIns="34284" rIns="68567" bIns="34284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495" b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charset="0"/>
              </a:rPr>
              <a:t>文本</a:t>
            </a:r>
            <a:endParaRPr lang="zh-CN" altLang="en-US" sz="1495" b="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charset="0"/>
            </a:endParaRPr>
          </a:p>
        </p:txBody>
      </p:sp>
      <p:grpSp>
        <p:nvGrpSpPr>
          <p:cNvPr id="3" name="组合 4"/>
          <p:cNvGrpSpPr/>
          <p:nvPr/>
        </p:nvGrpSpPr>
        <p:grpSpPr>
          <a:xfrm>
            <a:off x="4632801" y="1997641"/>
            <a:ext cx="336047" cy="95090"/>
            <a:chOff x="4653063" y="2654768"/>
            <a:chExt cx="448063" cy="126793"/>
          </a:xfrm>
          <a:solidFill>
            <a:schemeClr val="accent1"/>
          </a:solidFill>
        </p:grpSpPr>
        <p:sp>
          <p:nvSpPr>
            <p:cNvPr id="51" name="燕尾形 50"/>
            <p:cNvSpPr/>
            <p:nvPr/>
          </p:nvSpPr>
          <p:spPr>
            <a:xfrm>
              <a:off x="4653063" y="2654768"/>
              <a:ext cx="149354" cy="126793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28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52" name="燕尾形 51"/>
            <p:cNvSpPr/>
            <p:nvPr/>
          </p:nvSpPr>
          <p:spPr>
            <a:xfrm>
              <a:off x="4802417" y="2654768"/>
              <a:ext cx="149354" cy="126793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28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  <p:sp>
          <p:nvSpPr>
            <p:cNvPr id="53" name="燕尾形 52"/>
            <p:cNvSpPr/>
            <p:nvPr/>
          </p:nvSpPr>
          <p:spPr>
            <a:xfrm>
              <a:off x="4951772" y="2654768"/>
              <a:ext cx="149354" cy="126793"/>
            </a:xfrm>
            <a:prstGeom prst="chevron">
              <a:avLst/>
            </a:prstGeom>
            <a:grp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>
                <a:defRPr/>
              </a:pPr>
              <a:endParaRPr lang="en-US" sz="1280" kern="0">
                <a:solidFill>
                  <a:sysClr val="windowText" lastClr="000000"/>
                </a:solidFill>
                <a:latin typeface="Calibri" panose="020F0502020204030204"/>
              </a:endParaRPr>
            </a:p>
          </p:txBody>
        </p:sp>
      </p:grpSp>
      <p:sp>
        <p:nvSpPr>
          <p:cNvPr id="55" name="空心弧 54"/>
          <p:cNvSpPr/>
          <p:nvPr/>
        </p:nvSpPr>
        <p:spPr>
          <a:xfrm rot="9534581">
            <a:off x="6171783" y="2008617"/>
            <a:ext cx="1753790" cy="1697738"/>
          </a:xfrm>
          <a:prstGeom prst="blockArc">
            <a:avLst>
              <a:gd name="adj1" fmla="val 10800000"/>
              <a:gd name="adj2" fmla="val 6675296"/>
              <a:gd name="adj3" fmla="val 5341"/>
            </a:avLst>
          </a:prstGeom>
          <a:solidFill>
            <a:schemeClr val="accent2"/>
          </a:solidFill>
          <a:ln w="25400" cap="flat" cmpd="sng" algn="ctr">
            <a:solidFill>
              <a:schemeClr val="accent2"/>
            </a:solidFill>
            <a:prstDash val="solid"/>
          </a:ln>
          <a:effectLst/>
        </p:spPr>
        <p:txBody>
          <a:bodyPr lIns="68567" tIns="34284" rIns="68567" bIns="34284" anchor="ctr"/>
          <a:lstStyle/>
          <a:p>
            <a:pPr algn="ctr">
              <a:defRPr/>
            </a:pPr>
            <a:endParaRPr lang="en-US" sz="128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56" name="椭圆 3"/>
          <p:cNvSpPr/>
          <p:nvPr/>
        </p:nvSpPr>
        <p:spPr>
          <a:xfrm>
            <a:off x="6302750" y="2215775"/>
            <a:ext cx="403622" cy="1282233"/>
          </a:xfrm>
          <a:custGeom>
            <a:avLst/>
            <a:gdLst/>
            <a:ahLst/>
            <a:cxnLst/>
            <a:rect l="l" t="t" r="r" b="b"/>
            <a:pathLst>
              <a:path w="648073" h="2127703">
                <a:moveTo>
                  <a:pt x="648073" y="0"/>
                </a:moveTo>
                <a:lnTo>
                  <a:pt x="648073" y="2127703"/>
                </a:lnTo>
                <a:cubicBezTo>
                  <a:pt x="262900" y="1929054"/>
                  <a:pt x="0" y="1527154"/>
                  <a:pt x="0" y="1063851"/>
                </a:cubicBezTo>
                <a:cubicBezTo>
                  <a:pt x="0" y="600548"/>
                  <a:pt x="262900" y="198649"/>
                  <a:pt x="648073" y="0"/>
                </a:cubicBezTo>
                <a:close/>
              </a:path>
            </a:pathLst>
          </a:cu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0" tIns="0" rIns="0" bIns="0" anchor="ctr"/>
          <a:lstStyle/>
          <a:p>
            <a:pPr algn="ctr">
              <a:defRPr/>
            </a:pPr>
            <a:r>
              <a:rPr lang="en-US" sz="2420" b="1" kern="0" dirty="0">
                <a:ln w="18415" cmpd="sng">
                  <a:noFill/>
                  <a:prstDash val="solid"/>
                </a:ln>
                <a:solidFill>
                  <a:sysClr val="window" lastClr="FFFFFF"/>
                </a:solidFill>
                <a:latin typeface="Agency FB" panose="020B0503020202020204" pitchFamily="34" charset="0"/>
                <a:ea typeface="微软雅黑" panose="020B0503020204020204" pitchFamily="34" charset="-122"/>
                <a:cs typeface="Times New Roman" panose="02020603050405020304" charset="0"/>
              </a:rPr>
              <a:t>03</a:t>
            </a:r>
            <a:endParaRPr lang="en-US" sz="2420" b="1" kern="0" dirty="0">
              <a:ln w="18415" cmpd="sng">
                <a:noFill/>
                <a:prstDash val="solid"/>
              </a:ln>
              <a:solidFill>
                <a:sysClr val="window" lastClr="FFFFFF"/>
              </a:solidFill>
              <a:latin typeface="Agency FB" panose="020B0503020202020204" pitchFamily="34" charset="0"/>
              <a:ea typeface="微软雅黑" panose="020B0503020204020204" pitchFamily="34" charset="-122"/>
              <a:cs typeface="Times New Roman" panose="02020603050405020304" charset="0"/>
            </a:endParaRPr>
          </a:p>
        </p:txBody>
      </p:sp>
      <p:sp>
        <p:nvSpPr>
          <p:cNvPr id="57" name="矩形 56"/>
          <p:cNvSpPr/>
          <p:nvPr/>
        </p:nvSpPr>
        <p:spPr>
          <a:xfrm>
            <a:off x="6751615" y="2641994"/>
            <a:ext cx="1119188" cy="86911"/>
          </a:xfrm>
          <a:prstGeom prst="rect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567" tIns="34284" rIns="68567" bIns="34284" anchor="ctr"/>
          <a:lstStyle/>
          <a:p>
            <a:pPr algn="ctr">
              <a:defRPr/>
            </a:pPr>
            <a:endParaRPr lang="en-US" sz="1280" kern="0">
              <a:solidFill>
                <a:sysClr val="window" lastClr="FFFFFF"/>
              </a:solidFill>
              <a:latin typeface="Calibri" panose="020F0502020204030204"/>
            </a:endParaRPr>
          </a:p>
        </p:txBody>
      </p:sp>
      <p:sp>
        <p:nvSpPr>
          <p:cNvPr id="59" name="KSO_GT3"/>
          <p:cNvSpPr txBox="1"/>
          <p:nvPr/>
        </p:nvSpPr>
        <p:spPr>
          <a:xfrm flipH="1">
            <a:off x="6686133" y="2396740"/>
            <a:ext cx="1031081" cy="253006"/>
          </a:xfrm>
          <a:prstGeom prst="rect">
            <a:avLst/>
          </a:prstGeom>
          <a:noFill/>
        </p:spPr>
        <p:txBody>
          <a:bodyPr lIns="68567" tIns="34284" rIns="68567" bIns="34284">
            <a:spAutoFit/>
          </a:bodyPr>
          <a:lstStyle>
            <a:defPPr>
              <a:defRPr lang="en-US"/>
            </a:defPPr>
            <a:lvl1pPr lvl="0">
              <a:lnSpc>
                <a:spcPct val="80000"/>
              </a:lnSpc>
              <a:defRPr sz="4400" b="1" kern="0">
                <a:ln w="18415" cmpd="sng">
                  <a:noFill/>
                  <a:prstDash val="solid"/>
                </a:ln>
                <a:solidFill>
                  <a:srgbClr val="FFC000"/>
                </a:solidFill>
                <a:latin typeface="Agency FB" panose="020B0503020202020204" pitchFamily="34" charset="0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r>
              <a:rPr lang="zh-CN" altLang="en-US" sz="1495" b="0" dirty="0">
                <a:solidFill>
                  <a:schemeClr val="tx1">
                    <a:lumMod val="50000"/>
                    <a:lumOff val="50000"/>
                  </a:schemeClr>
                </a:solidFill>
                <a:cs typeface="Times New Roman" panose="02020603050405020304" charset="0"/>
              </a:rPr>
              <a:t>文本</a:t>
            </a:r>
            <a:endParaRPr lang="zh-CN" altLang="en-US" sz="1495" b="0" dirty="0">
              <a:solidFill>
                <a:schemeClr val="tx1">
                  <a:lumMod val="50000"/>
                  <a:lumOff val="50000"/>
                </a:schemeClr>
              </a:solidFill>
              <a:cs typeface="Times New Roman" panose="02020603050405020304" charset="0"/>
            </a:endParaRPr>
          </a:p>
        </p:txBody>
      </p:sp>
      <p:sp>
        <p:nvSpPr>
          <p:cNvPr id="61" name="燕尾形 60"/>
          <p:cNvSpPr/>
          <p:nvPr/>
        </p:nvSpPr>
        <p:spPr>
          <a:xfrm>
            <a:off x="7109995" y="1997902"/>
            <a:ext cx="111919" cy="95244"/>
          </a:xfrm>
          <a:prstGeom prst="chevron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567" tIns="34284" rIns="68567" bIns="34284" anchor="ctr"/>
          <a:lstStyle/>
          <a:p>
            <a:pPr algn="ctr">
              <a:defRPr/>
            </a:pPr>
            <a:endParaRPr lang="en-US" sz="128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62" name="燕尾形 61"/>
          <p:cNvSpPr/>
          <p:nvPr/>
        </p:nvSpPr>
        <p:spPr>
          <a:xfrm>
            <a:off x="7221914" y="1997902"/>
            <a:ext cx="111919" cy="95244"/>
          </a:xfrm>
          <a:prstGeom prst="chevron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567" tIns="34284" rIns="68567" bIns="34284" anchor="ctr"/>
          <a:lstStyle/>
          <a:p>
            <a:pPr algn="ctr">
              <a:defRPr/>
            </a:pPr>
            <a:endParaRPr lang="en-US" sz="128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63" name="燕尾形 62"/>
          <p:cNvSpPr/>
          <p:nvPr/>
        </p:nvSpPr>
        <p:spPr>
          <a:xfrm>
            <a:off x="7333833" y="1997902"/>
            <a:ext cx="111919" cy="95244"/>
          </a:xfrm>
          <a:prstGeom prst="chevron">
            <a:avLst/>
          </a:prstGeom>
          <a:solidFill>
            <a:schemeClr val="accent2"/>
          </a:solidFill>
          <a:ln w="25400" cap="flat" cmpd="sng" algn="ctr">
            <a:noFill/>
            <a:prstDash val="solid"/>
          </a:ln>
          <a:effectLst/>
        </p:spPr>
        <p:txBody>
          <a:bodyPr lIns="68567" tIns="34284" rIns="68567" bIns="34284" anchor="ctr"/>
          <a:lstStyle/>
          <a:p>
            <a:pPr algn="ctr">
              <a:defRPr/>
            </a:pPr>
            <a:endParaRPr lang="en-US" sz="1280" kern="0">
              <a:solidFill>
                <a:sysClr val="windowText" lastClr="000000"/>
              </a:solidFill>
              <a:latin typeface="Calibri" panose="020F0502020204030204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906277" y="2853915"/>
            <a:ext cx="1012031" cy="39844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99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点击此处输入文本内容</a:t>
            </a:r>
            <a:endParaRPr lang="zh-CN" altLang="en-US" sz="99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63"/>
          <p:cNvSpPr txBox="1"/>
          <p:nvPr/>
        </p:nvSpPr>
        <p:spPr>
          <a:xfrm>
            <a:off x="4274345" y="2853915"/>
            <a:ext cx="1010841" cy="39844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99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点击此处输入文本内容</a:t>
            </a:r>
            <a:endParaRPr lang="zh-CN" altLang="en-US" sz="99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64"/>
          <p:cNvSpPr txBox="1"/>
          <p:nvPr/>
        </p:nvSpPr>
        <p:spPr>
          <a:xfrm>
            <a:off x="6751616" y="2853915"/>
            <a:ext cx="1010841" cy="398442"/>
          </a:xfrm>
          <a:prstGeom prst="rect">
            <a:avLst/>
          </a:prstGeom>
          <a:noFill/>
        </p:spPr>
        <p:txBody>
          <a:bodyPr lIns="0" tIns="0" rIns="0" bIns="0">
            <a:spAutoFit/>
          </a:bodyPr>
          <a:lstStyle/>
          <a:p>
            <a:pPr>
              <a:lnSpc>
                <a:spcPct val="130000"/>
              </a:lnSpc>
              <a:defRPr/>
            </a:pPr>
            <a:r>
              <a:rPr lang="zh-CN" altLang="en-US" sz="995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点击此处输入文本内容</a:t>
            </a:r>
            <a:endParaRPr lang="zh-CN" altLang="en-US" sz="995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319613" y="351148"/>
            <a:ext cx="446841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88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MORE THAN TEMPLATE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点击此处添加副标题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7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6" grpId="0" animBg="1"/>
      <p:bldP spid="37" grpId="0" animBg="1"/>
      <p:bldP spid="39" grpId="0"/>
      <p:bldP spid="45" grpId="0" animBg="1"/>
      <p:bldP spid="46" grpId="0" animBg="1"/>
      <p:bldP spid="47" grpId="0" animBg="1"/>
      <p:bldP spid="49" grpId="0"/>
      <p:bldP spid="55" grpId="0" animBg="1"/>
      <p:bldP spid="56" grpId="0" animBg="1"/>
      <p:bldP spid="57" grpId="0" animBg="1"/>
      <p:bldP spid="59" grpId="0"/>
      <p:bldP spid="61" grpId="0" animBg="1"/>
      <p:bldP spid="62" grpId="0" animBg="1"/>
      <p:bldP spid="63" grpId="0" animBg="1"/>
      <p:bldP spid="6" grpId="0"/>
      <p:bldP spid="64" grpId="0"/>
      <p:bldP spid="6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7"/>
          <p:cNvGrpSpPr/>
          <p:nvPr/>
        </p:nvGrpSpPr>
        <p:grpSpPr>
          <a:xfrm>
            <a:off x="2048169" y="3346276"/>
            <a:ext cx="1453053" cy="1258642"/>
            <a:chOff x="5097085" y="4489719"/>
            <a:chExt cx="2125426" cy="1841056"/>
          </a:xfrm>
        </p:grpSpPr>
        <p:sp>
          <p:nvSpPr>
            <p:cNvPr id="79" name="Freeform 14"/>
            <p:cNvSpPr/>
            <p:nvPr/>
          </p:nvSpPr>
          <p:spPr bwMode="auto">
            <a:xfrm>
              <a:off x="5451323" y="4693191"/>
              <a:ext cx="1415725" cy="1637583"/>
            </a:xfrm>
            <a:custGeom>
              <a:avLst/>
              <a:gdLst>
                <a:gd name="T0" fmla="*/ 577 w 1155"/>
                <a:gd name="T1" fmla="*/ 0 h 1336"/>
                <a:gd name="T2" fmla="*/ 0 w 1155"/>
                <a:gd name="T3" fmla="*/ 335 h 1336"/>
                <a:gd name="T4" fmla="*/ 0 w 1155"/>
                <a:gd name="T5" fmla="*/ 1004 h 1336"/>
                <a:gd name="T6" fmla="*/ 577 w 1155"/>
                <a:gd name="T7" fmla="*/ 1336 h 1336"/>
                <a:gd name="T8" fmla="*/ 1155 w 1155"/>
                <a:gd name="T9" fmla="*/ 1004 h 1336"/>
                <a:gd name="T10" fmla="*/ 1155 w 1155"/>
                <a:gd name="T11" fmla="*/ 335 h 1336"/>
                <a:gd name="T12" fmla="*/ 577 w 1155"/>
                <a:gd name="T13" fmla="*/ 0 h 13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55" h="1336">
                  <a:moveTo>
                    <a:pt x="577" y="0"/>
                  </a:moveTo>
                  <a:lnTo>
                    <a:pt x="0" y="335"/>
                  </a:lnTo>
                  <a:lnTo>
                    <a:pt x="0" y="1004"/>
                  </a:lnTo>
                  <a:lnTo>
                    <a:pt x="577" y="1336"/>
                  </a:lnTo>
                  <a:lnTo>
                    <a:pt x="1155" y="1004"/>
                  </a:lnTo>
                  <a:lnTo>
                    <a:pt x="1155" y="335"/>
                  </a:lnTo>
                  <a:lnTo>
                    <a:pt x="577" y="0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9C622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19285" tIns="9643" rIns="19285" bIns="9643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4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0" name="Freeform 17"/>
            <p:cNvSpPr/>
            <p:nvPr/>
          </p:nvSpPr>
          <p:spPr bwMode="auto">
            <a:xfrm>
              <a:off x="5451323" y="4693191"/>
              <a:ext cx="709701" cy="817566"/>
            </a:xfrm>
            <a:custGeom>
              <a:avLst/>
              <a:gdLst>
                <a:gd name="T0" fmla="*/ 579 w 579"/>
                <a:gd name="T1" fmla="*/ 3 h 667"/>
                <a:gd name="T2" fmla="*/ 577 w 579"/>
                <a:gd name="T3" fmla="*/ 0 h 667"/>
                <a:gd name="T4" fmla="*/ 3 w 579"/>
                <a:gd name="T5" fmla="*/ 335 h 667"/>
                <a:gd name="T6" fmla="*/ 0 w 579"/>
                <a:gd name="T7" fmla="*/ 335 h 667"/>
                <a:gd name="T8" fmla="*/ 0 w 579"/>
                <a:gd name="T9" fmla="*/ 335 h 667"/>
                <a:gd name="T10" fmla="*/ 0 w 579"/>
                <a:gd name="T11" fmla="*/ 335 h 667"/>
                <a:gd name="T12" fmla="*/ 3 w 579"/>
                <a:gd name="T13" fmla="*/ 335 h 667"/>
                <a:gd name="T14" fmla="*/ 577 w 579"/>
                <a:gd name="T15" fmla="*/ 667 h 667"/>
                <a:gd name="T16" fmla="*/ 579 w 579"/>
                <a:gd name="T17" fmla="*/ 667 h 667"/>
                <a:gd name="T18" fmla="*/ 579 w 579"/>
                <a:gd name="T19" fmla="*/ 3 h 6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579" h="667">
                  <a:moveTo>
                    <a:pt x="579" y="3"/>
                  </a:moveTo>
                  <a:lnTo>
                    <a:pt x="577" y="0"/>
                  </a:lnTo>
                  <a:lnTo>
                    <a:pt x="3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0" y="335"/>
                  </a:lnTo>
                  <a:lnTo>
                    <a:pt x="3" y="335"/>
                  </a:lnTo>
                  <a:lnTo>
                    <a:pt x="577" y="667"/>
                  </a:lnTo>
                  <a:lnTo>
                    <a:pt x="579" y="667"/>
                  </a:lnTo>
                  <a:lnTo>
                    <a:pt x="579" y="3"/>
                  </a:lnTo>
                  <a:close/>
                </a:path>
              </a:pathLst>
            </a:custGeom>
            <a:gradFill>
              <a:gsLst>
                <a:gs pos="0">
                  <a:srgbClr val="AA6F39"/>
                </a:gs>
                <a:gs pos="100000">
                  <a:srgbClr val="A16A34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19285" tIns="9643" rIns="19285" bIns="9643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4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1" name="Freeform 18"/>
            <p:cNvSpPr/>
            <p:nvPr/>
          </p:nvSpPr>
          <p:spPr bwMode="auto">
            <a:xfrm>
              <a:off x="5097085" y="4489719"/>
              <a:ext cx="1061487" cy="614094"/>
            </a:xfrm>
            <a:custGeom>
              <a:avLst/>
              <a:gdLst>
                <a:gd name="T0" fmla="*/ 0 w 866"/>
                <a:gd name="T1" fmla="*/ 335 h 501"/>
                <a:gd name="T2" fmla="*/ 289 w 866"/>
                <a:gd name="T3" fmla="*/ 501 h 501"/>
                <a:gd name="T4" fmla="*/ 866 w 866"/>
                <a:gd name="T5" fmla="*/ 166 h 501"/>
                <a:gd name="T6" fmla="*/ 579 w 866"/>
                <a:gd name="T7" fmla="*/ 0 h 501"/>
                <a:gd name="T8" fmla="*/ 0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0" y="335"/>
                  </a:moveTo>
                  <a:lnTo>
                    <a:pt x="289" y="501"/>
                  </a:lnTo>
                  <a:lnTo>
                    <a:pt x="866" y="166"/>
                  </a:lnTo>
                  <a:lnTo>
                    <a:pt x="579" y="0"/>
                  </a:lnTo>
                  <a:lnTo>
                    <a:pt x="0" y="335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19285" tIns="9643" rIns="19285" bIns="9643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4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2" name="Freeform 19"/>
            <p:cNvSpPr/>
            <p:nvPr/>
          </p:nvSpPr>
          <p:spPr bwMode="auto">
            <a:xfrm>
              <a:off x="6161024" y="4489719"/>
              <a:ext cx="1061487" cy="614094"/>
            </a:xfrm>
            <a:custGeom>
              <a:avLst/>
              <a:gdLst>
                <a:gd name="T0" fmla="*/ 866 w 866"/>
                <a:gd name="T1" fmla="*/ 335 h 501"/>
                <a:gd name="T2" fmla="*/ 576 w 866"/>
                <a:gd name="T3" fmla="*/ 501 h 501"/>
                <a:gd name="T4" fmla="*/ 0 w 866"/>
                <a:gd name="T5" fmla="*/ 169 h 501"/>
                <a:gd name="T6" fmla="*/ 287 w 866"/>
                <a:gd name="T7" fmla="*/ 0 h 501"/>
                <a:gd name="T8" fmla="*/ 866 w 866"/>
                <a:gd name="T9" fmla="*/ 335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335"/>
                  </a:moveTo>
                  <a:lnTo>
                    <a:pt x="576" y="501"/>
                  </a:lnTo>
                  <a:lnTo>
                    <a:pt x="0" y="169"/>
                  </a:lnTo>
                  <a:lnTo>
                    <a:pt x="287" y="0"/>
                  </a:lnTo>
                  <a:lnTo>
                    <a:pt x="866" y="335"/>
                  </a:lnTo>
                  <a:close/>
                </a:path>
              </a:pathLst>
            </a:custGeom>
            <a:gradFill>
              <a:gsLst>
                <a:gs pos="0">
                  <a:srgbClr val="DC9D54"/>
                </a:gs>
                <a:gs pos="100000">
                  <a:srgbClr val="FFBB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19285" tIns="9643" rIns="19285" bIns="9643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4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3" name="Freeform 16"/>
            <p:cNvSpPr/>
            <p:nvPr/>
          </p:nvSpPr>
          <p:spPr bwMode="auto">
            <a:xfrm>
              <a:off x="5451323" y="5103813"/>
              <a:ext cx="709701" cy="1226962"/>
            </a:xfrm>
            <a:custGeom>
              <a:avLst/>
              <a:gdLst>
                <a:gd name="T0" fmla="*/ 3 w 579"/>
                <a:gd name="T1" fmla="*/ 0 h 1001"/>
                <a:gd name="T2" fmla="*/ 0 w 579"/>
                <a:gd name="T3" fmla="*/ 0 h 1001"/>
                <a:gd name="T4" fmla="*/ 0 w 579"/>
                <a:gd name="T5" fmla="*/ 669 h 1001"/>
                <a:gd name="T6" fmla="*/ 577 w 579"/>
                <a:gd name="T7" fmla="*/ 1001 h 1001"/>
                <a:gd name="T8" fmla="*/ 579 w 579"/>
                <a:gd name="T9" fmla="*/ 1001 h 1001"/>
                <a:gd name="T10" fmla="*/ 579 w 579"/>
                <a:gd name="T11" fmla="*/ 332 h 1001"/>
                <a:gd name="T12" fmla="*/ 577 w 579"/>
                <a:gd name="T13" fmla="*/ 332 h 1001"/>
                <a:gd name="T14" fmla="*/ 3 w 579"/>
                <a:gd name="T15" fmla="*/ 0 h 10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579" h="1001">
                  <a:moveTo>
                    <a:pt x="3" y="0"/>
                  </a:moveTo>
                  <a:lnTo>
                    <a:pt x="0" y="0"/>
                  </a:lnTo>
                  <a:lnTo>
                    <a:pt x="0" y="669"/>
                  </a:lnTo>
                  <a:lnTo>
                    <a:pt x="577" y="1001"/>
                  </a:lnTo>
                  <a:lnTo>
                    <a:pt x="579" y="1001"/>
                  </a:lnTo>
                  <a:lnTo>
                    <a:pt x="579" y="332"/>
                  </a:lnTo>
                  <a:lnTo>
                    <a:pt x="577" y="332"/>
                  </a:lnTo>
                  <a:lnTo>
                    <a:pt x="3" y="0"/>
                  </a:lnTo>
                  <a:close/>
                </a:path>
              </a:pathLst>
            </a:custGeom>
            <a:gradFill>
              <a:gsLst>
                <a:gs pos="0">
                  <a:srgbClr val="CB8F4D"/>
                </a:gs>
                <a:gs pos="100000">
                  <a:srgbClr val="A16C38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19285" tIns="9643" rIns="19285" bIns="9643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4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4" name="Freeform 20"/>
            <p:cNvSpPr/>
            <p:nvPr/>
          </p:nvSpPr>
          <p:spPr bwMode="auto">
            <a:xfrm>
              <a:off x="5097085" y="5103813"/>
              <a:ext cx="1063939" cy="614094"/>
            </a:xfrm>
            <a:custGeom>
              <a:avLst/>
              <a:gdLst>
                <a:gd name="T0" fmla="*/ 0 w 868"/>
                <a:gd name="T1" fmla="*/ 166 h 501"/>
                <a:gd name="T2" fmla="*/ 289 w 868"/>
                <a:gd name="T3" fmla="*/ 0 h 501"/>
                <a:gd name="T4" fmla="*/ 868 w 868"/>
                <a:gd name="T5" fmla="*/ 332 h 501"/>
                <a:gd name="T6" fmla="*/ 579 w 868"/>
                <a:gd name="T7" fmla="*/ 501 h 501"/>
                <a:gd name="T8" fmla="*/ 0 w 868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8" h="501">
                  <a:moveTo>
                    <a:pt x="0" y="166"/>
                  </a:moveTo>
                  <a:lnTo>
                    <a:pt x="289" y="0"/>
                  </a:lnTo>
                  <a:lnTo>
                    <a:pt x="868" y="332"/>
                  </a:lnTo>
                  <a:lnTo>
                    <a:pt x="579" y="501"/>
                  </a:lnTo>
                  <a:lnTo>
                    <a:pt x="0" y="166"/>
                  </a:lnTo>
                  <a:close/>
                </a:path>
              </a:pathLst>
            </a:custGeom>
            <a:gradFill>
              <a:gsLst>
                <a:gs pos="0">
                  <a:srgbClr val="D69B59"/>
                </a:gs>
                <a:gs pos="100000">
                  <a:srgbClr val="FEBA6F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19285" tIns="9643" rIns="19285" bIns="9643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4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5" name="Freeform 21"/>
            <p:cNvSpPr/>
            <p:nvPr/>
          </p:nvSpPr>
          <p:spPr bwMode="auto">
            <a:xfrm>
              <a:off x="6161024" y="5103813"/>
              <a:ext cx="1061487" cy="614094"/>
            </a:xfrm>
            <a:custGeom>
              <a:avLst/>
              <a:gdLst>
                <a:gd name="T0" fmla="*/ 866 w 866"/>
                <a:gd name="T1" fmla="*/ 166 h 501"/>
                <a:gd name="T2" fmla="*/ 576 w 866"/>
                <a:gd name="T3" fmla="*/ 0 h 501"/>
                <a:gd name="T4" fmla="*/ 0 w 866"/>
                <a:gd name="T5" fmla="*/ 332 h 501"/>
                <a:gd name="T6" fmla="*/ 287 w 866"/>
                <a:gd name="T7" fmla="*/ 501 h 501"/>
                <a:gd name="T8" fmla="*/ 866 w 866"/>
                <a:gd name="T9" fmla="*/ 166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6" h="501">
                  <a:moveTo>
                    <a:pt x="866" y="166"/>
                  </a:moveTo>
                  <a:lnTo>
                    <a:pt x="576" y="0"/>
                  </a:lnTo>
                  <a:lnTo>
                    <a:pt x="0" y="332"/>
                  </a:lnTo>
                  <a:lnTo>
                    <a:pt x="287" y="501"/>
                  </a:lnTo>
                  <a:lnTo>
                    <a:pt x="866" y="166"/>
                  </a:lnTo>
                  <a:close/>
                </a:path>
              </a:pathLst>
            </a:custGeom>
            <a:gradFill>
              <a:gsLst>
                <a:gs pos="0">
                  <a:srgbClr val="D99C5B"/>
                </a:gs>
                <a:gs pos="100000">
                  <a:srgbClr val="FEBC6E"/>
                </a:gs>
              </a:gsLst>
              <a:lin ang="5400000" scaled="1"/>
            </a:gradFill>
            <a:ln>
              <a:noFill/>
            </a:ln>
          </p:spPr>
          <p:txBody>
            <a:bodyPr vert="horz" wrap="square" lIns="19285" tIns="9643" rIns="19285" bIns="9643" numCol="1" anchor="t" anchorCtr="0" compatLnSpc="1"/>
            <a:lstStyle/>
            <a:p>
              <a:pPr>
                <a:lnSpc>
                  <a:spcPct val="120000"/>
                </a:lnSpc>
              </a:pPr>
              <a:endParaRPr lang="id-ID" sz="845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85"/>
          <p:cNvGrpSpPr/>
          <p:nvPr/>
        </p:nvGrpSpPr>
        <p:grpSpPr>
          <a:xfrm>
            <a:off x="1385783" y="1238715"/>
            <a:ext cx="2778783" cy="2620527"/>
            <a:chOff x="1593653" y="1193226"/>
            <a:chExt cx="8920012" cy="8412003"/>
          </a:xfrm>
        </p:grpSpPr>
        <p:grpSp>
          <p:nvGrpSpPr>
            <p:cNvPr id="4" name="Group 86"/>
            <p:cNvGrpSpPr/>
            <p:nvPr/>
          </p:nvGrpSpPr>
          <p:grpSpPr>
            <a:xfrm>
              <a:off x="1593653" y="1193226"/>
              <a:ext cx="8916937" cy="8412003"/>
              <a:chOff x="1906641" y="2079025"/>
              <a:chExt cx="8916937" cy="8412003"/>
            </a:xfrm>
          </p:grpSpPr>
          <p:sp>
            <p:nvSpPr>
              <p:cNvPr id="102" name="AutoShape 191"/>
              <p:cNvSpPr/>
              <p:nvPr/>
            </p:nvSpPr>
            <p:spPr bwMode="auto">
              <a:xfrm>
                <a:off x="6352334" y="2079025"/>
                <a:ext cx="1752302" cy="205082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9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4" y="18457"/>
                      <a:pt x="21600" y="14326"/>
                      <a:pt x="21600" y="9228"/>
                    </a:cubicBezTo>
                    <a:cubicBezTo>
                      <a:pt x="21600" y="4131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84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3" name="AutoShape 192"/>
              <p:cNvSpPr/>
              <p:nvPr/>
            </p:nvSpPr>
            <p:spPr bwMode="auto">
              <a:xfrm>
                <a:off x="5313302" y="7360485"/>
                <a:ext cx="2674229" cy="313054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2" y="15677"/>
                      <a:pt x="5487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1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84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4" name="AutoShape 193"/>
              <p:cNvSpPr/>
              <p:nvPr/>
            </p:nvSpPr>
            <p:spPr bwMode="auto">
              <a:xfrm>
                <a:off x="7478662" y="7087894"/>
                <a:ext cx="2186651" cy="256193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5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84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5" name="AutoShape 194"/>
              <p:cNvSpPr/>
              <p:nvPr/>
            </p:nvSpPr>
            <p:spPr bwMode="auto">
              <a:xfrm>
                <a:off x="6863333" y="4992347"/>
                <a:ext cx="2697650" cy="3158228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6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9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84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6" name="AutoShape 195"/>
              <p:cNvSpPr/>
              <p:nvPr/>
            </p:nvSpPr>
            <p:spPr bwMode="auto">
              <a:xfrm>
                <a:off x="5551769" y="3476057"/>
                <a:ext cx="2401696" cy="281110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84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7" name="AutoShape 196"/>
              <p:cNvSpPr/>
              <p:nvPr/>
            </p:nvSpPr>
            <p:spPr bwMode="auto">
              <a:xfrm>
                <a:off x="9043597" y="5418271"/>
                <a:ext cx="1779981" cy="2082769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2674"/>
                      <a:pt x="2211" y="15677"/>
                      <a:pt x="5486" y="17262"/>
                    </a:cubicBezTo>
                    <a:lnTo>
                      <a:pt x="5948" y="21600"/>
                    </a:lnTo>
                    <a:lnTo>
                      <a:pt x="10309" y="18447"/>
                    </a:lnTo>
                    <a:cubicBezTo>
                      <a:pt x="10472" y="18453"/>
                      <a:pt x="10635" y="18457"/>
                      <a:pt x="10800" y="18457"/>
                    </a:cubicBezTo>
                    <a:cubicBezTo>
                      <a:pt x="16765" y="18457"/>
                      <a:pt x="21600" y="14325"/>
                      <a:pt x="21600" y="9228"/>
                    </a:cubicBezTo>
                    <a:cubicBezTo>
                      <a:pt x="21600" y="4132"/>
                      <a:pt x="16765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84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8" name="AutoShape 197"/>
              <p:cNvSpPr/>
              <p:nvPr/>
            </p:nvSpPr>
            <p:spPr bwMode="auto">
              <a:xfrm>
                <a:off x="1906641" y="4055314"/>
                <a:ext cx="1754431" cy="2052955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8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84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09" name="AutoShape 198"/>
              <p:cNvSpPr/>
              <p:nvPr/>
            </p:nvSpPr>
            <p:spPr bwMode="auto">
              <a:xfrm>
                <a:off x="5381436" y="5878269"/>
                <a:ext cx="1907730" cy="223397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5" y="0"/>
                      <a:pt x="0" y="4131"/>
                      <a:pt x="0" y="9228"/>
                    </a:cubicBezTo>
                    <a:cubicBezTo>
                      <a:pt x="0" y="14325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1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84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0" name="AutoShape 199"/>
              <p:cNvSpPr/>
              <p:nvPr/>
            </p:nvSpPr>
            <p:spPr bwMode="auto">
              <a:xfrm>
                <a:off x="2074845" y="5912343"/>
                <a:ext cx="1826822" cy="2136010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1"/>
                      <a:pt x="16765" y="0"/>
                      <a:pt x="10800" y="0"/>
                    </a:cubicBezTo>
                    <a:cubicBezTo>
                      <a:pt x="4836" y="0"/>
                      <a:pt x="0" y="4131"/>
                      <a:pt x="0" y="9228"/>
                    </a:cubicBezTo>
                    <a:cubicBezTo>
                      <a:pt x="0" y="14325"/>
                      <a:pt x="4836" y="18457"/>
                      <a:pt x="10800" y="18457"/>
                    </a:cubicBezTo>
                    <a:cubicBezTo>
                      <a:pt x="10964" y="18457"/>
                      <a:pt x="11127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84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1" name="AutoShape 200"/>
              <p:cNvSpPr/>
              <p:nvPr/>
            </p:nvSpPr>
            <p:spPr bwMode="auto">
              <a:xfrm>
                <a:off x="3337439" y="6830210"/>
                <a:ext cx="2376146" cy="2785544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9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5" y="0"/>
                      <a:pt x="0" y="4132"/>
                      <a:pt x="0" y="9229"/>
                    </a:cubicBezTo>
                    <a:cubicBezTo>
                      <a:pt x="0" y="14326"/>
                      <a:pt x="4835" y="18457"/>
                      <a:pt x="10800" y="18457"/>
                    </a:cubicBezTo>
                    <a:cubicBezTo>
                      <a:pt x="10964" y="18457"/>
                      <a:pt x="11128" y="18453"/>
                      <a:pt x="11290" y="18446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5"/>
                      <a:pt x="21600" y="9229"/>
                    </a:cubicBezTo>
                    <a:close/>
                    <a:moveTo>
                      <a:pt x="21600" y="9229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84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2" name="AutoShape 201"/>
              <p:cNvSpPr/>
              <p:nvPr/>
            </p:nvSpPr>
            <p:spPr bwMode="auto">
              <a:xfrm>
                <a:off x="3133039" y="4172443"/>
                <a:ext cx="2921212" cy="3426560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0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7"/>
                      <a:pt x="10800" y="18457"/>
                    </a:cubicBezTo>
                    <a:cubicBezTo>
                      <a:pt x="10965" y="18457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84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3" name="AutoShape 202"/>
              <p:cNvSpPr/>
              <p:nvPr/>
            </p:nvSpPr>
            <p:spPr bwMode="auto">
              <a:xfrm>
                <a:off x="7921528" y="3099114"/>
                <a:ext cx="2133422" cy="2502305"/>
              </a:xfrm>
              <a:custGeom>
                <a:avLst/>
                <a:gdLst/>
                <a:ahLst/>
                <a:cxnLst/>
                <a:rect l="0" t="0" r="r" b="b"/>
                <a:pathLst>
                  <a:path w="21600" h="21600">
                    <a:moveTo>
                      <a:pt x="10800" y="0"/>
                    </a:moveTo>
                    <a:cubicBezTo>
                      <a:pt x="4835" y="0"/>
                      <a:pt x="0" y="4132"/>
                      <a:pt x="0" y="9228"/>
                    </a:cubicBezTo>
                    <a:cubicBezTo>
                      <a:pt x="0" y="12674"/>
                      <a:pt x="2212" y="15677"/>
                      <a:pt x="5486" y="17262"/>
                    </a:cubicBezTo>
                    <a:lnTo>
                      <a:pt x="5948" y="21600"/>
                    </a:lnTo>
                    <a:lnTo>
                      <a:pt x="10310" y="18447"/>
                    </a:lnTo>
                    <a:cubicBezTo>
                      <a:pt x="10473" y="18453"/>
                      <a:pt x="10636" y="18457"/>
                      <a:pt x="10800" y="18457"/>
                    </a:cubicBezTo>
                    <a:cubicBezTo>
                      <a:pt x="16765" y="18457"/>
                      <a:pt x="21600" y="14326"/>
                      <a:pt x="21600" y="9228"/>
                    </a:cubicBezTo>
                    <a:cubicBezTo>
                      <a:pt x="21600" y="4132"/>
                      <a:pt x="16764" y="0"/>
                      <a:pt x="10800" y="0"/>
                    </a:cubicBezTo>
                    <a:close/>
                    <a:moveTo>
                      <a:pt x="10800" y="0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  <a:defRPr/>
                </a:pPr>
                <a:endParaRPr lang="en-US" sz="84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14" name="AutoShape 203"/>
              <p:cNvSpPr/>
              <p:nvPr/>
            </p:nvSpPr>
            <p:spPr bwMode="auto">
              <a:xfrm>
                <a:off x="3558872" y="2419765"/>
                <a:ext cx="2146197" cy="2512953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w 21600"/>
                  <a:gd name="T9" fmla="*/ 0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21600" y="9228"/>
                    </a:moveTo>
                    <a:cubicBezTo>
                      <a:pt x="21600" y="4132"/>
                      <a:pt x="16765" y="0"/>
                      <a:pt x="10801" y="0"/>
                    </a:cubicBezTo>
                    <a:cubicBezTo>
                      <a:pt x="4836" y="0"/>
                      <a:pt x="0" y="4132"/>
                      <a:pt x="0" y="9228"/>
                    </a:cubicBezTo>
                    <a:cubicBezTo>
                      <a:pt x="0" y="14326"/>
                      <a:pt x="4836" y="18458"/>
                      <a:pt x="10801" y="18458"/>
                    </a:cubicBezTo>
                    <a:cubicBezTo>
                      <a:pt x="10965" y="18458"/>
                      <a:pt x="11128" y="18453"/>
                      <a:pt x="11290" y="18447"/>
                    </a:cubicBezTo>
                    <a:lnTo>
                      <a:pt x="15652" y="21600"/>
                    </a:lnTo>
                    <a:lnTo>
                      <a:pt x="16114" y="17262"/>
                    </a:lnTo>
                    <a:cubicBezTo>
                      <a:pt x="19389" y="15677"/>
                      <a:pt x="21600" y="12674"/>
                      <a:pt x="21600" y="9228"/>
                    </a:cubicBezTo>
                    <a:close/>
                    <a:moveTo>
                      <a:pt x="21600" y="9228"/>
                    </a:move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0" tIns="0" rIns="0" bIns="0"/>
              <a:lstStyle/>
              <a:p>
                <a:pPr>
                  <a:lnSpc>
                    <a:spcPct val="120000"/>
                  </a:lnSpc>
                </a:pPr>
                <a:endParaRPr lang="en-US" sz="84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88" name="Text Placeholder 1"/>
            <p:cNvSpPr txBox="1"/>
            <p:nvPr/>
          </p:nvSpPr>
          <p:spPr>
            <a:xfrm>
              <a:off x="3678521" y="2183853"/>
              <a:ext cx="1222967" cy="905869"/>
            </a:xfrm>
            <a:prstGeom prst="rect">
              <a:avLst/>
            </a:prstGeom>
          </p:spPr>
          <p:txBody>
            <a:bodyPr vert="horz" lIns="0" tIns="21904" rIns="0" bIns="21904" anchor="ctr"/>
            <a:lstStyle>
              <a:lvl1pPr marL="0" indent="0" algn="ctr" defTabSz="457200" rtl="0" eaLnBrk="1" latinLnBrk="0" hangingPunct="1">
                <a:lnSpc>
                  <a:spcPct val="100000"/>
                </a:lnSpc>
                <a:spcBef>
                  <a:spcPts val="0"/>
                </a:spcBef>
                <a:buFont typeface="Arial" panose="020B0604020202020204"/>
                <a:buNone/>
                <a:defRPr sz="3700" b="1" kern="1200">
                  <a:solidFill>
                    <a:schemeClr val="bg1"/>
                  </a:solidFill>
                  <a:latin typeface="FontAwesome"/>
                  <a:ea typeface="+mn-ea"/>
                  <a:cs typeface="FontAwesome"/>
                </a:defRPr>
              </a:lvl1pPr>
              <a:lvl2pPr marL="742950" indent="-28575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457200" rtl="0" eaLnBrk="1" latinLnBrk="0" hangingPunct="1">
                <a:spcBef>
                  <a:spcPct val="20000"/>
                </a:spcBef>
                <a:buFont typeface="Arial" panose="020B0604020202020204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ct val="120000"/>
                </a:lnSpc>
              </a:pPr>
              <a:endParaRPr lang="en-US" sz="78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9" name="Rectangle 88"/>
            <p:cNvSpPr/>
            <p:nvPr/>
          </p:nvSpPr>
          <p:spPr>
            <a:xfrm>
              <a:off x="3235205" y="4018182"/>
              <a:ext cx="2332035" cy="154659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211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总结</a:t>
              </a:r>
              <a:endParaRPr lang="en-US" sz="211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0" name="Rectangle 89"/>
            <p:cNvSpPr/>
            <p:nvPr/>
          </p:nvSpPr>
          <p:spPr>
            <a:xfrm>
              <a:off x="6952868" y="4770927"/>
              <a:ext cx="1982128" cy="12965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8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不足</a:t>
              </a:r>
              <a:endParaRPr lang="en-US" sz="168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5404208" y="7235534"/>
              <a:ext cx="1982128" cy="12965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68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经验</a:t>
              </a:r>
              <a:endParaRPr lang="en-US" sz="168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5518482" y="3218227"/>
              <a:ext cx="1838048" cy="11962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5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情况</a:t>
              </a:r>
              <a:endParaRPr lang="en-US" sz="14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3" name="Rectangle 92"/>
            <p:cNvSpPr/>
            <p:nvPr/>
          </p:nvSpPr>
          <p:spPr>
            <a:xfrm>
              <a:off x="3410467" y="2013832"/>
              <a:ext cx="1838048" cy="119627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52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目标</a:t>
              </a:r>
              <a:endParaRPr lang="en-US" sz="1475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6" name="Rectangle 95"/>
            <p:cNvSpPr/>
            <p:nvPr/>
          </p:nvSpPr>
          <p:spPr>
            <a:xfrm>
              <a:off x="8778531" y="4939840"/>
              <a:ext cx="1735134" cy="11215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9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提升</a:t>
              </a:r>
              <a:endParaRPr lang="en-US" sz="13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9" name="Rectangle 98"/>
            <p:cNvSpPr/>
            <p:nvPr/>
          </p:nvSpPr>
          <p:spPr>
            <a:xfrm>
              <a:off x="3419474" y="6561849"/>
              <a:ext cx="1735134" cy="11215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39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FontAwesome"/>
                  <a:sym typeface="Arial" panose="020B0604020202020204" pitchFamily="34" charset="0"/>
                </a:rPr>
                <a:t>计划</a:t>
              </a:r>
              <a:endParaRPr lang="en-US" sz="137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8" name="Rounded Rectangle 9"/>
          <p:cNvSpPr/>
          <p:nvPr/>
        </p:nvSpPr>
        <p:spPr>
          <a:xfrm>
            <a:off x="4506042" y="1586423"/>
            <a:ext cx="616549" cy="617148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50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9" name="Rounded Rectangle 12"/>
          <p:cNvSpPr/>
          <p:nvPr/>
        </p:nvSpPr>
        <p:spPr>
          <a:xfrm>
            <a:off x="4506042" y="2683260"/>
            <a:ext cx="616549" cy="617148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50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0" name="Rounded Rectangle 15"/>
          <p:cNvSpPr/>
          <p:nvPr/>
        </p:nvSpPr>
        <p:spPr>
          <a:xfrm>
            <a:off x="4506042" y="3778806"/>
            <a:ext cx="616549" cy="617148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505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4575309" y="1637031"/>
            <a:ext cx="478015" cy="508811"/>
          </a:xfrm>
          <a:prstGeom prst="rect">
            <a:avLst/>
          </a:prstGeom>
        </p:spPr>
        <p:txBody>
          <a:bodyPr vert="horz" lIns="0" tIns="73873" rIns="0" bIns="7387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14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01</a:t>
            </a:r>
            <a:endParaRPr lang="es-ES_tradnl" sz="114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7"/>
          <p:cNvSpPr txBox="1"/>
          <p:nvPr/>
        </p:nvSpPr>
        <p:spPr>
          <a:xfrm>
            <a:off x="4575309" y="2743624"/>
            <a:ext cx="478015" cy="508811"/>
          </a:xfrm>
          <a:prstGeom prst="rect">
            <a:avLst/>
          </a:prstGeom>
        </p:spPr>
        <p:txBody>
          <a:bodyPr vert="horz" lIns="0" tIns="73873" rIns="0" bIns="7387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14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02</a:t>
            </a:r>
            <a:endParaRPr lang="es-ES_tradnl" sz="114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3" name="Text Placeholder 7"/>
          <p:cNvSpPr txBox="1"/>
          <p:nvPr/>
        </p:nvSpPr>
        <p:spPr>
          <a:xfrm>
            <a:off x="4575309" y="3834011"/>
            <a:ext cx="478015" cy="508811"/>
          </a:xfrm>
          <a:prstGeom prst="rect">
            <a:avLst/>
          </a:prstGeom>
        </p:spPr>
        <p:txBody>
          <a:bodyPr vert="horz" lIns="0" tIns="73873" rIns="0" bIns="73873" anchor="ctr"/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335" b="1" kern="1200">
                <a:solidFill>
                  <a:schemeClr val="bg1"/>
                </a:solidFill>
                <a:latin typeface="FontAwesome"/>
                <a:ea typeface="+mn-ea"/>
                <a:cs typeface="FontAwesome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s-ES_tradnl" sz="114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03</a:t>
            </a:r>
            <a:endParaRPr lang="es-ES_tradnl" sz="114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4" name="Text Placeholder 7"/>
          <p:cNvSpPr txBox="1"/>
          <p:nvPr/>
        </p:nvSpPr>
        <p:spPr>
          <a:xfrm>
            <a:off x="5338733" y="1583370"/>
            <a:ext cx="1369154" cy="210459"/>
          </a:xfrm>
          <a:prstGeom prst="rect">
            <a:avLst/>
          </a:prstGeom>
        </p:spPr>
        <p:txBody>
          <a:bodyPr vert="horz" lIns="0" tIns="73873" rIns="0" bIns="73873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9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2"/>
          <p:cNvSpPr txBox="1"/>
          <p:nvPr/>
        </p:nvSpPr>
        <p:spPr>
          <a:xfrm>
            <a:off x="5338733" y="1885503"/>
            <a:ext cx="1983622" cy="4505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7"/>
          <p:cNvSpPr txBox="1"/>
          <p:nvPr/>
        </p:nvSpPr>
        <p:spPr>
          <a:xfrm>
            <a:off x="5338733" y="2679562"/>
            <a:ext cx="1369154" cy="210459"/>
          </a:xfrm>
          <a:prstGeom prst="rect">
            <a:avLst/>
          </a:prstGeom>
        </p:spPr>
        <p:txBody>
          <a:bodyPr vert="horz" lIns="0" tIns="73873" rIns="0" bIns="73873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2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9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2"/>
          <p:cNvSpPr txBox="1"/>
          <p:nvPr/>
        </p:nvSpPr>
        <p:spPr>
          <a:xfrm>
            <a:off x="5338733" y="2969724"/>
            <a:ext cx="1983622" cy="4505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7"/>
          <p:cNvSpPr txBox="1"/>
          <p:nvPr/>
        </p:nvSpPr>
        <p:spPr>
          <a:xfrm>
            <a:off x="5338733" y="3775753"/>
            <a:ext cx="1369154" cy="210459"/>
          </a:xfrm>
          <a:prstGeom prst="rect">
            <a:avLst/>
          </a:prstGeom>
        </p:spPr>
        <p:txBody>
          <a:bodyPr vert="horz" lIns="0" tIns="73873" rIns="0" bIns="73873" anchor="ctr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485" b="1" kern="1200">
                <a:solidFill>
                  <a:schemeClr val="accent3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995" b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995" b="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2"/>
          <p:cNvSpPr txBox="1"/>
          <p:nvPr/>
        </p:nvSpPr>
        <p:spPr>
          <a:xfrm>
            <a:off x="5338733" y="4053945"/>
            <a:ext cx="1983622" cy="450517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89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319613" y="351148"/>
            <a:ext cx="446841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88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MORE THAN TEMPLATE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点击此处添加副标题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9" grpId="0" animBg="1"/>
      <p:bldP spid="50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4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4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6079568" y="2520544"/>
            <a:ext cx="1281065" cy="1104367"/>
            <a:chOff x="8476198" y="3141240"/>
            <a:chExt cx="1708274" cy="1472651"/>
          </a:xfrm>
        </p:grpSpPr>
        <p:sp>
          <p:nvSpPr>
            <p:cNvPr id="5" name="Isosceles Triangle 4"/>
            <p:cNvSpPr/>
            <p:nvPr/>
          </p:nvSpPr>
          <p:spPr>
            <a:xfrm flipV="1">
              <a:off x="8476198" y="3141240"/>
              <a:ext cx="1708274" cy="1472651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 noEditPoints="1"/>
            </p:cNvSpPr>
            <p:nvPr/>
          </p:nvSpPr>
          <p:spPr bwMode="auto">
            <a:xfrm>
              <a:off x="9142723" y="3462849"/>
              <a:ext cx="387918" cy="438719"/>
            </a:xfrm>
            <a:custGeom>
              <a:avLst/>
              <a:gdLst>
                <a:gd name="T0" fmla="*/ 20 w 78"/>
                <a:gd name="T1" fmla="*/ 7 h 88"/>
                <a:gd name="T2" fmla="*/ 20 w 78"/>
                <a:gd name="T3" fmla="*/ 11 h 88"/>
                <a:gd name="T4" fmla="*/ 5 w 78"/>
                <a:gd name="T5" fmla="*/ 6 h 88"/>
                <a:gd name="T6" fmla="*/ 1 w 78"/>
                <a:gd name="T7" fmla="*/ 8 h 88"/>
                <a:gd name="T8" fmla="*/ 0 w 78"/>
                <a:gd name="T9" fmla="*/ 20 h 88"/>
                <a:gd name="T10" fmla="*/ 3 w 78"/>
                <a:gd name="T11" fmla="*/ 38 h 88"/>
                <a:gd name="T12" fmla="*/ 17 w 78"/>
                <a:gd name="T13" fmla="*/ 49 h 88"/>
                <a:gd name="T14" fmla="*/ 20 w 78"/>
                <a:gd name="T15" fmla="*/ 50 h 88"/>
                <a:gd name="T16" fmla="*/ 20 w 78"/>
                <a:gd name="T17" fmla="*/ 49 h 88"/>
                <a:gd name="T18" fmla="*/ 31 w 78"/>
                <a:gd name="T19" fmla="*/ 52 h 88"/>
                <a:gd name="T20" fmla="*/ 31 w 78"/>
                <a:gd name="T21" fmla="*/ 64 h 88"/>
                <a:gd name="T22" fmla="*/ 27 w 78"/>
                <a:gd name="T23" fmla="*/ 64 h 88"/>
                <a:gd name="T24" fmla="*/ 27 w 78"/>
                <a:gd name="T25" fmla="*/ 68 h 88"/>
                <a:gd name="T26" fmla="*/ 15 w 78"/>
                <a:gd name="T27" fmla="*/ 68 h 88"/>
                <a:gd name="T28" fmla="*/ 15 w 78"/>
                <a:gd name="T29" fmla="*/ 88 h 88"/>
                <a:gd name="T30" fmla="*/ 64 w 78"/>
                <a:gd name="T31" fmla="*/ 88 h 88"/>
                <a:gd name="T32" fmla="*/ 64 w 78"/>
                <a:gd name="T33" fmla="*/ 68 h 88"/>
                <a:gd name="T34" fmla="*/ 52 w 78"/>
                <a:gd name="T35" fmla="*/ 68 h 88"/>
                <a:gd name="T36" fmla="*/ 52 w 78"/>
                <a:gd name="T37" fmla="*/ 64 h 88"/>
                <a:gd name="T38" fmla="*/ 47 w 78"/>
                <a:gd name="T39" fmla="*/ 64 h 88"/>
                <a:gd name="T40" fmla="*/ 47 w 78"/>
                <a:gd name="T41" fmla="*/ 52 h 88"/>
                <a:gd name="T42" fmla="*/ 58 w 78"/>
                <a:gd name="T43" fmla="*/ 49 h 88"/>
                <a:gd name="T44" fmla="*/ 58 w 78"/>
                <a:gd name="T45" fmla="*/ 50 h 88"/>
                <a:gd name="T46" fmla="*/ 61 w 78"/>
                <a:gd name="T47" fmla="*/ 49 h 88"/>
                <a:gd name="T48" fmla="*/ 75 w 78"/>
                <a:gd name="T49" fmla="*/ 38 h 88"/>
                <a:gd name="T50" fmla="*/ 78 w 78"/>
                <a:gd name="T51" fmla="*/ 20 h 88"/>
                <a:gd name="T52" fmla="*/ 77 w 78"/>
                <a:gd name="T53" fmla="*/ 8 h 88"/>
                <a:gd name="T54" fmla="*/ 73 w 78"/>
                <a:gd name="T55" fmla="*/ 6 h 88"/>
                <a:gd name="T56" fmla="*/ 58 w 78"/>
                <a:gd name="T57" fmla="*/ 11 h 88"/>
                <a:gd name="T58" fmla="*/ 58 w 78"/>
                <a:gd name="T59" fmla="*/ 7 h 88"/>
                <a:gd name="T60" fmla="*/ 60 w 78"/>
                <a:gd name="T61" fmla="*/ 7 h 88"/>
                <a:gd name="T62" fmla="*/ 60 w 78"/>
                <a:gd name="T63" fmla="*/ 0 h 88"/>
                <a:gd name="T64" fmla="*/ 17 w 78"/>
                <a:gd name="T65" fmla="*/ 0 h 88"/>
                <a:gd name="T66" fmla="*/ 17 w 78"/>
                <a:gd name="T67" fmla="*/ 7 h 88"/>
                <a:gd name="T68" fmla="*/ 20 w 78"/>
                <a:gd name="T69" fmla="*/ 7 h 88"/>
                <a:gd name="T70" fmla="*/ 63 w 78"/>
                <a:gd name="T71" fmla="*/ 42 h 88"/>
                <a:gd name="T72" fmla="*/ 59 w 78"/>
                <a:gd name="T73" fmla="*/ 20 h 88"/>
                <a:gd name="T74" fmla="*/ 61 w 78"/>
                <a:gd name="T75" fmla="*/ 22 h 88"/>
                <a:gd name="T76" fmla="*/ 66 w 78"/>
                <a:gd name="T77" fmla="*/ 18 h 88"/>
                <a:gd name="T78" fmla="*/ 64 w 78"/>
                <a:gd name="T79" fmla="*/ 16 h 88"/>
                <a:gd name="T80" fmla="*/ 71 w 78"/>
                <a:gd name="T81" fmla="*/ 13 h 88"/>
                <a:gd name="T82" fmla="*/ 72 w 78"/>
                <a:gd name="T83" fmla="*/ 20 h 88"/>
                <a:gd name="T84" fmla="*/ 69 w 78"/>
                <a:gd name="T85" fmla="*/ 36 h 88"/>
                <a:gd name="T86" fmla="*/ 63 w 78"/>
                <a:gd name="T87" fmla="*/ 42 h 88"/>
                <a:gd name="T88" fmla="*/ 19 w 78"/>
                <a:gd name="T89" fmla="*/ 20 h 88"/>
                <a:gd name="T90" fmla="*/ 15 w 78"/>
                <a:gd name="T91" fmla="*/ 42 h 88"/>
                <a:gd name="T92" fmla="*/ 9 w 78"/>
                <a:gd name="T93" fmla="*/ 36 h 88"/>
                <a:gd name="T94" fmla="*/ 6 w 78"/>
                <a:gd name="T95" fmla="*/ 20 h 88"/>
                <a:gd name="T96" fmla="*/ 7 w 78"/>
                <a:gd name="T97" fmla="*/ 13 h 88"/>
                <a:gd name="T98" fmla="*/ 14 w 78"/>
                <a:gd name="T99" fmla="*/ 16 h 88"/>
                <a:gd name="T100" fmla="*/ 12 w 78"/>
                <a:gd name="T101" fmla="*/ 18 h 88"/>
                <a:gd name="T102" fmla="*/ 17 w 78"/>
                <a:gd name="T103" fmla="*/ 22 h 88"/>
                <a:gd name="T104" fmla="*/ 19 w 78"/>
                <a:gd name="T105" fmla="*/ 20 h 88"/>
                <a:gd name="T106" fmla="*/ 32 w 78"/>
                <a:gd name="T107" fmla="*/ 10 h 88"/>
                <a:gd name="T108" fmla="*/ 32 w 78"/>
                <a:gd name="T109" fmla="*/ 45 h 88"/>
                <a:gd name="T110" fmla="*/ 25 w 78"/>
                <a:gd name="T111" fmla="*/ 41 h 88"/>
                <a:gd name="T112" fmla="*/ 28 w 78"/>
                <a:gd name="T113" fmla="*/ 14 h 88"/>
                <a:gd name="T114" fmla="*/ 28 w 78"/>
                <a:gd name="T115" fmla="*/ 10 h 88"/>
                <a:gd name="T116" fmla="*/ 32 w 78"/>
                <a:gd name="T117" fmla="*/ 1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78" h="88">
                  <a:moveTo>
                    <a:pt x="20" y="7"/>
                  </a:moveTo>
                  <a:cubicBezTo>
                    <a:pt x="20" y="8"/>
                    <a:pt x="21" y="10"/>
                    <a:pt x="20" y="11"/>
                  </a:cubicBezTo>
                  <a:cubicBezTo>
                    <a:pt x="5" y="6"/>
                    <a:pt x="5" y="6"/>
                    <a:pt x="5" y="6"/>
                  </a:cubicBezTo>
                  <a:cubicBezTo>
                    <a:pt x="1" y="8"/>
                    <a:pt x="1" y="8"/>
                    <a:pt x="1" y="8"/>
                  </a:cubicBezTo>
                  <a:cubicBezTo>
                    <a:pt x="0" y="11"/>
                    <a:pt x="0" y="16"/>
                    <a:pt x="0" y="20"/>
                  </a:cubicBezTo>
                  <a:cubicBezTo>
                    <a:pt x="0" y="26"/>
                    <a:pt x="1" y="33"/>
                    <a:pt x="3" y="38"/>
                  </a:cubicBezTo>
                  <a:cubicBezTo>
                    <a:pt x="6" y="44"/>
                    <a:pt x="10" y="48"/>
                    <a:pt x="17" y="49"/>
                  </a:cubicBezTo>
                  <a:cubicBezTo>
                    <a:pt x="18" y="50"/>
                    <a:pt x="19" y="50"/>
                    <a:pt x="20" y="50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22" y="51"/>
                    <a:pt x="26" y="52"/>
                    <a:pt x="31" y="52"/>
                  </a:cubicBezTo>
                  <a:cubicBezTo>
                    <a:pt x="31" y="64"/>
                    <a:pt x="31" y="64"/>
                    <a:pt x="31" y="64"/>
                  </a:cubicBezTo>
                  <a:cubicBezTo>
                    <a:pt x="27" y="64"/>
                    <a:pt x="27" y="64"/>
                    <a:pt x="27" y="64"/>
                  </a:cubicBezTo>
                  <a:cubicBezTo>
                    <a:pt x="27" y="68"/>
                    <a:pt x="27" y="68"/>
                    <a:pt x="27" y="68"/>
                  </a:cubicBezTo>
                  <a:cubicBezTo>
                    <a:pt x="15" y="68"/>
                    <a:pt x="15" y="68"/>
                    <a:pt x="15" y="68"/>
                  </a:cubicBezTo>
                  <a:cubicBezTo>
                    <a:pt x="15" y="88"/>
                    <a:pt x="15" y="88"/>
                    <a:pt x="15" y="88"/>
                  </a:cubicBezTo>
                  <a:cubicBezTo>
                    <a:pt x="64" y="88"/>
                    <a:pt x="64" y="88"/>
                    <a:pt x="64" y="88"/>
                  </a:cubicBezTo>
                  <a:cubicBezTo>
                    <a:pt x="64" y="68"/>
                    <a:pt x="64" y="68"/>
                    <a:pt x="64" y="68"/>
                  </a:cubicBezTo>
                  <a:cubicBezTo>
                    <a:pt x="52" y="68"/>
                    <a:pt x="52" y="68"/>
                    <a:pt x="52" y="68"/>
                  </a:cubicBezTo>
                  <a:cubicBezTo>
                    <a:pt x="52" y="64"/>
                    <a:pt x="52" y="64"/>
                    <a:pt x="52" y="64"/>
                  </a:cubicBezTo>
                  <a:cubicBezTo>
                    <a:pt x="47" y="64"/>
                    <a:pt x="47" y="64"/>
                    <a:pt x="47" y="64"/>
                  </a:cubicBezTo>
                  <a:cubicBezTo>
                    <a:pt x="47" y="52"/>
                    <a:pt x="47" y="52"/>
                    <a:pt x="47" y="52"/>
                  </a:cubicBezTo>
                  <a:cubicBezTo>
                    <a:pt x="52" y="52"/>
                    <a:pt x="56" y="51"/>
                    <a:pt x="58" y="49"/>
                  </a:cubicBezTo>
                  <a:cubicBezTo>
                    <a:pt x="58" y="50"/>
                    <a:pt x="58" y="50"/>
                    <a:pt x="58" y="50"/>
                  </a:cubicBezTo>
                  <a:cubicBezTo>
                    <a:pt x="59" y="50"/>
                    <a:pt x="60" y="50"/>
                    <a:pt x="61" y="49"/>
                  </a:cubicBezTo>
                  <a:cubicBezTo>
                    <a:pt x="68" y="48"/>
                    <a:pt x="72" y="44"/>
                    <a:pt x="75" y="38"/>
                  </a:cubicBezTo>
                  <a:cubicBezTo>
                    <a:pt x="77" y="33"/>
                    <a:pt x="78" y="26"/>
                    <a:pt x="78" y="20"/>
                  </a:cubicBezTo>
                  <a:cubicBezTo>
                    <a:pt x="78" y="16"/>
                    <a:pt x="78" y="11"/>
                    <a:pt x="77" y="8"/>
                  </a:cubicBezTo>
                  <a:cubicBezTo>
                    <a:pt x="73" y="6"/>
                    <a:pt x="73" y="6"/>
                    <a:pt x="73" y="6"/>
                  </a:cubicBezTo>
                  <a:cubicBezTo>
                    <a:pt x="58" y="11"/>
                    <a:pt x="58" y="11"/>
                    <a:pt x="58" y="11"/>
                  </a:cubicBezTo>
                  <a:cubicBezTo>
                    <a:pt x="57" y="10"/>
                    <a:pt x="58" y="8"/>
                    <a:pt x="58" y="7"/>
                  </a:cubicBezTo>
                  <a:cubicBezTo>
                    <a:pt x="60" y="7"/>
                    <a:pt x="60" y="7"/>
                    <a:pt x="60" y="7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20" y="7"/>
                    <a:pt x="20" y="7"/>
                    <a:pt x="20" y="7"/>
                  </a:cubicBezTo>
                  <a:close/>
                  <a:moveTo>
                    <a:pt x="63" y="42"/>
                  </a:moveTo>
                  <a:cubicBezTo>
                    <a:pt x="64" y="36"/>
                    <a:pt x="60" y="28"/>
                    <a:pt x="59" y="20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6" y="18"/>
                    <a:pt x="66" y="18"/>
                    <a:pt x="66" y="18"/>
                  </a:cubicBezTo>
                  <a:cubicBezTo>
                    <a:pt x="64" y="16"/>
                    <a:pt x="64" y="16"/>
                    <a:pt x="64" y="16"/>
                  </a:cubicBezTo>
                  <a:cubicBezTo>
                    <a:pt x="71" y="13"/>
                    <a:pt x="71" y="13"/>
                    <a:pt x="71" y="13"/>
                  </a:cubicBezTo>
                  <a:cubicBezTo>
                    <a:pt x="72" y="15"/>
                    <a:pt x="72" y="18"/>
                    <a:pt x="72" y="20"/>
                  </a:cubicBezTo>
                  <a:cubicBezTo>
                    <a:pt x="71" y="26"/>
                    <a:pt x="71" y="31"/>
                    <a:pt x="69" y="36"/>
                  </a:cubicBezTo>
                  <a:cubicBezTo>
                    <a:pt x="67" y="39"/>
                    <a:pt x="65" y="41"/>
                    <a:pt x="63" y="42"/>
                  </a:cubicBezTo>
                  <a:close/>
                  <a:moveTo>
                    <a:pt x="19" y="20"/>
                  </a:moveTo>
                  <a:cubicBezTo>
                    <a:pt x="17" y="28"/>
                    <a:pt x="14" y="36"/>
                    <a:pt x="15" y="42"/>
                  </a:cubicBezTo>
                  <a:cubicBezTo>
                    <a:pt x="13" y="41"/>
                    <a:pt x="11" y="39"/>
                    <a:pt x="9" y="36"/>
                  </a:cubicBezTo>
                  <a:cubicBezTo>
                    <a:pt x="7" y="31"/>
                    <a:pt x="6" y="26"/>
                    <a:pt x="6" y="20"/>
                  </a:cubicBezTo>
                  <a:cubicBezTo>
                    <a:pt x="6" y="18"/>
                    <a:pt x="6" y="15"/>
                    <a:pt x="7" y="13"/>
                  </a:cubicBezTo>
                  <a:cubicBezTo>
                    <a:pt x="14" y="16"/>
                    <a:pt x="14" y="16"/>
                    <a:pt x="14" y="16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7" y="22"/>
                    <a:pt x="17" y="22"/>
                    <a:pt x="17" y="22"/>
                  </a:cubicBezTo>
                  <a:cubicBezTo>
                    <a:pt x="19" y="20"/>
                    <a:pt x="19" y="20"/>
                    <a:pt x="19" y="20"/>
                  </a:cubicBezTo>
                  <a:close/>
                  <a:moveTo>
                    <a:pt x="32" y="10"/>
                  </a:moveTo>
                  <a:cubicBezTo>
                    <a:pt x="32" y="45"/>
                    <a:pt x="32" y="45"/>
                    <a:pt x="32" y="45"/>
                  </a:cubicBezTo>
                  <a:cubicBezTo>
                    <a:pt x="32" y="45"/>
                    <a:pt x="27" y="45"/>
                    <a:pt x="25" y="41"/>
                  </a:cubicBezTo>
                  <a:cubicBezTo>
                    <a:pt x="24" y="37"/>
                    <a:pt x="28" y="16"/>
                    <a:pt x="28" y="14"/>
                  </a:cubicBezTo>
                  <a:cubicBezTo>
                    <a:pt x="28" y="13"/>
                    <a:pt x="28" y="10"/>
                    <a:pt x="28" y="10"/>
                  </a:cubicBezTo>
                  <a:lnTo>
                    <a:pt x="32" y="1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67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7"/>
          <p:cNvGrpSpPr/>
          <p:nvPr/>
        </p:nvGrpSpPr>
        <p:grpSpPr>
          <a:xfrm>
            <a:off x="6079568" y="1353693"/>
            <a:ext cx="1281065" cy="1104367"/>
            <a:chOff x="8476198" y="1585268"/>
            <a:chExt cx="1708274" cy="1472651"/>
          </a:xfrm>
        </p:grpSpPr>
        <p:sp>
          <p:nvSpPr>
            <p:cNvPr id="4" name="Isosceles Triangle 3"/>
            <p:cNvSpPr/>
            <p:nvPr/>
          </p:nvSpPr>
          <p:spPr>
            <a:xfrm>
              <a:off x="8476198" y="1585268"/>
              <a:ext cx="1708274" cy="1472651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 noEditPoints="1"/>
            </p:cNvSpPr>
            <p:nvPr/>
          </p:nvSpPr>
          <p:spPr bwMode="auto">
            <a:xfrm>
              <a:off x="9147137" y="2296328"/>
              <a:ext cx="366395" cy="389292"/>
            </a:xfrm>
            <a:custGeom>
              <a:avLst/>
              <a:gdLst>
                <a:gd name="T0" fmla="*/ 75 w 89"/>
                <a:gd name="T1" fmla="*/ 22 h 95"/>
                <a:gd name="T2" fmla="*/ 89 w 89"/>
                <a:gd name="T3" fmla="*/ 53 h 95"/>
                <a:gd name="T4" fmla="*/ 78 w 89"/>
                <a:gd name="T5" fmla="*/ 80 h 95"/>
                <a:gd name="T6" fmla="*/ 47 w 89"/>
                <a:gd name="T7" fmla="*/ 53 h 95"/>
                <a:gd name="T8" fmla="*/ 75 w 89"/>
                <a:gd name="T9" fmla="*/ 22 h 95"/>
                <a:gd name="T10" fmla="*/ 76 w 89"/>
                <a:gd name="T11" fmla="*/ 83 h 95"/>
                <a:gd name="T12" fmla="*/ 69 w 89"/>
                <a:gd name="T13" fmla="*/ 88 h 95"/>
                <a:gd name="T14" fmla="*/ 74 w 89"/>
                <a:gd name="T15" fmla="*/ 81 h 95"/>
                <a:gd name="T16" fmla="*/ 76 w 89"/>
                <a:gd name="T17" fmla="*/ 83 h 95"/>
                <a:gd name="T18" fmla="*/ 64 w 89"/>
                <a:gd name="T19" fmla="*/ 92 h 95"/>
                <a:gd name="T20" fmla="*/ 72 w 89"/>
                <a:gd name="T21" fmla="*/ 79 h 95"/>
                <a:gd name="T22" fmla="*/ 70 w 89"/>
                <a:gd name="T23" fmla="*/ 77 h 95"/>
                <a:gd name="T24" fmla="*/ 60 w 89"/>
                <a:gd name="T25" fmla="*/ 94 h 95"/>
                <a:gd name="T26" fmla="*/ 64 w 89"/>
                <a:gd name="T27" fmla="*/ 92 h 95"/>
                <a:gd name="T28" fmla="*/ 58 w 89"/>
                <a:gd name="T29" fmla="*/ 91 h 95"/>
                <a:gd name="T30" fmla="*/ 67 w 89"/>
                <a:gd name="T31" fmla="*/ 75 h 95"/>
                <a:gd name="T32" fmla="*/ 65 w 89"/>
                <a:gd name="T33" fmla="*/ 74 h 95"/>
                <a:gd name="T34" fmla="*/ 57 w 89"/>
                <a:gd name="T35" fmla="*/ 88 h 95"/>
                <a:gd name="T36" fmla="*/ 58 w 89"/>
                <a:gd name="T37" fmla="*/ 91 h 95"/>
                <a:gd name="T38" fmla="*/ 56 w 89"/>
                <a:gd name="T39" fmla="*/ 84 h 95"/>
                <a:gd name="T40" fmla="*/ 63 w 89"/>
                <a:gd name="T41" fmla="*/ 72 h 95"/>
                <a:gd name="T42" fmla="*/ 61 w 89"/>
                <a:gd name="T43" fmla="*/ 70 h 95"/>
                <a:gd name="T44" fmla="*/ 55 w 89"/>
                <a:gd name="T45" fmla="*/ 81 h 95"/>
                <a:gd name="T46" fmla="*/ 56 w 89"/>
                <a:gd name="T47" fmla="*/ 84 h 95"/>
                <a:gd name="T48" fmla="*/ 53 w 89"/>
                <a:gd name="T49" fmla="*/ 78 h 95"/>
                <a:gd name="T50" fmla="*/ 59 w 89"/>
                <a:gd name="T51" fmla="*/ 68 h 95"/>
                <a:gd name="T52" fmla="*/ 57 w 89"/>
                <a:gd name="T53" fmla="*/ 66 h 95"/>
                <a:gd name="T54" fmla="*/ 52 w 89"/>
                <a:gd name="T55" fmla="*/ 75 h 95"/>
                <a:gd name="T56" fmla="*/ 53 w 89"/>
                <a:gd name="T57" fmla="*/ 78 h 95"/>
                <a:gd name="T58" fmla="*/ 51 w 89"/>
                <a:gd name="T59" fmla="*/ 71 h 95"/>
                <a:gd name="T60" fmla="*/ 55 w 89"/>
                <a:gd name="T61" fmla="*/ 64 h 95"/>
                <a:gd name="T62" fmla="*/ 53 w 89"/>
                <a:gd name="T63" fmla="*/ 62 h 95"/>
                <a:gd name="T64" fmla="*/ 50 w 89"/>
                <a:gd name="T65" fmla="*/ 68 h 95"/>
                <a:gd name="T66" fmla="*/ 51 w 89"/>
                <a:gd name="T67" fmla="*/ 71 h 95"/>
                <a:gd name="T68" fmla="*/ 48 w 89"/>
                <a:gd name="T69" fmla="*/ 65 h 95"/>
                <a:gd name="T70" fmla="*/ 51 w 89"/>
                <a:gd name="T71" fmla="*/ 61 h 95"/>
                <a:gd name="T72" fmla="*/ 49 w 89"/>
                <a:gd name="T73" fmla="*/ 59 h 95"/>
                <a:gd name="T74" fmla="*/ 47 w 89"/>
                <a:gd name="T75" fmla="*/ 61 h 95"/>
                <a:gd name="T76" fmla="*/ 48 w 89"/>
                <a:gd name="T77" fmla="*/ 65 h 95"/>
                <a:gd name="T78" fmla="*/ 46 w 89"/>
                <a:gd name="T79" fmla="*/ 58 h 95"/>
                <a:gd name="T80" fmla="*/ 45 w 89"/>
                <a:gd name="T81" fmla="*/ 55 h 95"/>
                <a:gd name="T82" fmla="*/ 47 w 89"/>
                <a:gd name="T83" fmla="*/ 57 h 95"/>
                <a:gd name="T84" fmla="*/ 46 w 89"/>
                <a:gd name="T85" fmla="*/ 58 h 95"/>
                <a:gd name="T86" fmla="*/ 59 w 89"/>
                <a:gd name="T87" fmla="*/ 17 h 95"/>
                <a:gd name="T88" fmla="*/ 41 w 89"/>
                <a:gd name="T89" fmla="*/ 54 h 95"/>
                <a:gd name="T90" fmla="*/ 36 w 89"/>
                <a:gd name="T91" fmla="*/ 13 h 95"/>
                <a:gd name="T92" fmla="*/ 0 w 89"/>
                <a:gd name="T93" fmla="*/ 54 h 95"/>
                <a:gd name="T94" fmla="*/ 41 w 89"/>
                <a:gd name="T95" fmla="*/ 95 h 95"/>
                <a:gd name="T96" fmla="*/ 55 w 89"/>
                <a:gd name="T97" fmla="*/ 93 h 95"/>
                <a:gd name="T98" fmla="*/ 41 w 89"/>
                <a:gd name="T99" fmla="*/ 54 h 95"/>
                <a:gd name="T100" fmla="*/ 68 w 89"/>
                <a:gd name="T101" fmla="*/ 23 h 95"/>
                <a:gd name="T102" fmla="*/ 59 w 89"/>
                <a:gd name="T103" fmla="*/ 17 h 95"/>
                <a:gd name="T104" fmla="*/ 43 w 89"/>
                <a:gd name="T105" fmla="*/ 0 h 95"/>
                <a:gd name="T106" fmla="*/ 38 w 89"/>
                <a:gd name="T107" fmla="*/ 0 h 95"/>
                <a:gd name="T108" fmla="*/ 43 w 89"/>
                <a:gd name="T109" fmla="*/ 41 h 95"/>
                <a:gd name="T110" fmla="*/ 61 w 89"/>
                <a:gd name="T111" fmla="*/ 4 h 95"/>
                <a:gd name="T112" fmla="*/ 43 w 89"/>
                <a:gd name="T113" fmla="*/ 0 h 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" h="95">
                  <a:moveTo>
                    <a:pt x="75" y="22"/>
                  </a:moveTo>
                  <a:cubicBezTo>
                    <a:pt x="83" y="29"/>
                    <a:pt x="89" y="40"/>
                    <a:pt x="89" y="53"/>
                  </a:cubicBezTo>
                  <a:cubicBezTo>
                    <a:pt x="89" y="63"/>
                    <a:pt x="85" y="73"/>
                    <a:pt x="78" y="80"/>
                  </a:cubicBezTo>
                  <a:cubicBezTo>
                    <a:pt x="47" y="53"/>
                    <a:pt x="47" y="53"/>
                    <a:pt x="47" y="53"/>
                  </a:cubicBezTo>
                  <a:cubicBezTo>
                    <a:pt x="75" y="22"/>
                    <a:pt x="75" y="22"/>
                    <a:pt x="75" y="22"/>
                  </a:cubicBezTo>
                  <a:close/>
                  <a:moveTo>
                    <a:pt x="76" y="83"/>
                  </a:moveTo>
                  <a:cubicBezTo>
                    <a:pt x="74" y="85"/>
                    <a:pt x="72" y="87"/>
                    <a:pt x="69" y="88"/>
                  </a:cubicBezTo>
                  <a:cubicBezTo>
                    <a:pt x="74" y="81"/>
                    <a:pt x="74" y="81"/>
                    <a:pt x="74" y="81"/>
                  </a:cubicBezTo>
                  <a:cubicBezTo>
                    <a:pt x="76" y="83"/>
                    <a:pt x="76" y="83"/>
                    <a:pt x="76" y="83"/>
                  </a:cubicBezTo>
                  <a:close/>
                  <a:moveTo>
                    <a:pt x="64" y="92"/>
                  </a:moveTo>
                  <a:cubicBezTo>
                    <a:pt x="72" y="79"/>
                    <a:pt x="72" y="79"/>
                    <a:pt x="72" y="79"/>
                  </a:cubicBezTo>
                  <a:cubicBezTo>
                    <a:pt x="70" y="77"/>
                    <a:pt x="70" y="77"/>
                    <a:pt x="70" y="77"/>
                  </a:cubicBezTo>
                  <a:cubicBezTo>
                    <a:pt x="60" y="94"/>
                    <a:pt x="60" y="94"/>
                    <a:pt x="60" y="94"/>
                  </a:cubicBezTo>
                  <a:cubicBezTo>
                    <a:pt x="61" y="93"/>
                    <a:pt x="63" y="92"/>
                    <a:pt x="64" y="92"/>
                  </a:cubicBezTo>
                  <a:close/>
                  <a:moveTo>
                    <a:pt x="58" y="91"/>
                  </a:moveTo>
                  <a:cubicBezTo>
                    <a:pt x="67" y="75"/>
                    <a:pt x="67" y="75"/>
                    <a:pt x="67" y="75"/>
                  </a:cubicBezTo>
                  <a:cubicBezTo>
                    <a:pt x="65" y="74"/>
                    <a:pt x="65" y="74"/>
                    <a:pt x="65" y="74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58" y="91"/>
                    <a:pt x="58" y="91"/>
                    <a:pt x="58" y="91"/>
                  </a:cubicBezTo>
                  <a:close/>
                  <a:moveTo>
                    <a:pt x="56" y="84"/>
                  </a:moveTo>
                  <a:cubicBezTo>
                    <a:pt x="63" y="72"/>
                    <a:pt x="63" y="72"/>
                    <a:pt x="63" y="72"/>
                  </a:cubicBezTo>
                  <a:cubicBezTo>
                    <a:pt x="61" y="70"/>
                    <a:pt x="61" y="70"/>
                    <a:pt x="61" y="70"/>
                  </a:cubicBezTo>
                  <a:cubicBezTo>
                    <a:pt x="55" y="81"/>
                    <a:pt x="55" y="81"/>
                    <a:pt x="55" y="81"/>
                  </a:cubicBezTo>
                  <a:cubicBezTo>
                    <a:pt x="56" y="84"/>
                    <a:pt x="56" y="84"/>
                    <a:pt x="56" y="84"/>
                  </a:cubicBezTo>
                  <a:close/>
                  <a:moveTo>
                    <a:pt x="53" y="78"/>
                  </a:moveTo>
                  <a:cubicBezTo>
                    <a:pt x="59" y="68"/>
                    <a:pt x="59" y="68"/>
                    <a:pt x="59" y="68"/>
                  </a:cubicBezTo>
                  <a:cubicBezTo>
                    <a:pt x="57" y="66"/>
                    <a:pt x="57" y="66"/>
                    <a:pt x="57" y="66"/>
                  </a:cubicBezTo>
                  <a:cubicBezTo>
                    <a:pt x="52" y="75"/>
                    <a:pt x="52" y="75"/>
                    <a:pt x="52" y="75"/>
                  </a:cubicBezTo>
                  <a:cubicBezTo>
                    <a:pt x="53" y="78"/>
                    <a:pt x="53" y="78"/>
                    <a:pt x="53" y="78"/>
                  </a:cubicBezTo>
                  <a:close/>
                  <a:moveTo>
                    <a:pt x="51" y="71"/>
                  </a:moveTo>
                  <a:cubicBezTo>
                    <a:pt x="55" y="64"/>
                    <a:pt x="55" y="64"/>
                    <a:pt x="55" y="64"/>
                  </a:cubicBezTo>
                  <a:cubicBezTo>
                    <a:pt x="53" y="62"/>
                    <a:pt x="53" y="62"/>
                    <a:pt x="53" y="62"/>
                  </a:cubicBezTo>
                  <a:cubicBezTo>
                    <a:pt x="50" y="68"/>
                    <a:pt x="50" y="68"/>
                    <a:pt x="50" y="68"/>
                  </a:cubicBezTo>
                  <a:cubicBezTo>
                    <a:pt x="51" y="71"/>
                    <a:pt x="51" y="71"/>
                    <a:pt x="51" y="71"/>
                  </a:cubicBezTo>
                  <a:close/>
                  <a:moveTo>
                    <a:pt x="48" y="65"/>
                  </a:moveTo>
                  <a:cubicBezTo>
                    <a:pt x="51" y="61"/>
                    <a:pt x="51" y="61"/>
                    <a:pt x="51" y="61"/>
                  </a:cubicBezTo>
                  <a:cubicBezTo>
                    <a:pt x="49" y="59"/>
                    <a:pt x="49" y="59"/>
                    <a:pt x="49" y="59"/>
                  </a:cubicBezTo>
                  <a:cubicBezTo>
                    <a:pt x="47" y="61"/>
                    <a:pt x="47" y="61"/>
                    <a:pt x="47" y="61"/>
                  </a:cubicBezTo>
                  <a:cubicBezTo>
                    <a:pt x="48" y="65"/>
                    <a:pt x="48" y="65"/>
                    <a:pt x="48" y="65"/>
                  </a:cubicBezTo>
                  <a:close/>
                  <a:moveTo>
                    <a:pt x="46" y="58"/>
                  </a:moveTo>
                  <a:cubicBezTo>
                    <a:pt x="45" y="55"/>
                    <a:pt x="45" y="55"/>
                    <a:pt x="45" y="55"/>
                  </a:cubicBezTo>
                  <a:cubicBezTo>
                    <a:pt x="47" y="57"/>
                    <a:pt x="47" y="57"/>
                    <a:pt x="47" y="57"/>
                  </a:cubicBezTo>
                  <a:cubicBezTo>
                    <a:pt x="46" y="58"/>
                    <a:pt x="46" y="58"/>
                    <a:pt x="46" y="58"/>
                  </a:cubicBezTo>
                  <a:close/>
                  <a:moveTo>
                    <a:pt x="59" y="17"/>
                  </a:moveTo>
                  <a:cubicBezTo>
                    <a:pt x="41" y="54"/>
                    <a:pt x="41" y="54"/>
                    <a:pt x="41" y="54"/>
                  </a:cubicBezTo>
                  <a:cubicBezTo>
                    <a:pt x="41" y="54"/>
                    <a:pt x="38" y="28"/>
                    <a:pt x="36" y="13"/>
                  </a:cubicBezTo>
                  <a:cubicBezTo>
                    <a:pt x="16" y="15"/>
                    <a:pt x="0" y="33"/>
                    <a:pt x="0" y="54"/>
                  </a:cubicBezTo>
                  <a:cubicBezTo>
                    <a:pt x="0" y="77"/>
                    <a:pt x="18" y="95"/>
                    <a:pt x="41" y="95"/>
                  </a:cubicBezTo>
                  <a:cubicBezTo>
                    <a:pt x="46" y="95"/>
                    <a:pt x="51" y="94"/>
                    <a:pt x="55" y="93"/>
                  </a:cubicBezTo>
                  <a:cubicBezTo>
                    <a:pt x="41" y="54"/>
                    <a:pt x="41" y="54"/>
                    <a:pt x="41" y="54"/>
                  </a:cubicBezTo>
                  <a:cubicBezTo>
                    <a:pt x="68" y="23"/>
                    <a:pt x="68" y="23"/>
                    <a:pt x="68" y="23"/>
                  </a:cubicBezTo>
                  <a:cubicBezTo>
                    <a:pt x="66" y="20"/>
                    <a:pt x="63" y="18"/>
                    <a:pt x="59" y="17"/>
                  </a:cubicBezTo>
                  <a:close/>
                  <a:moveTo>
                    <a:pt x="43" y="0"/>
                  </a:moveTo>
                  <a:cubicBezTo>
                    <a:pt x="41" y="0"/>
                    <a:pt x="40" y="0"/>
                    <a:pt x="38" y="0"/>
                  </a:cubicBezTo>
                  <a:cubicBezTo>
                    <a:pt x="40" y="15"/>
                    <a:pt x="43" y="41"/>
                    <a:pt x="43" y="41"/>
                  </a:cubicBezTo>
                  <a:cubicBezTo>
                    <a:pt x="61" y="4"/>
                    <a:pt x="61" y="4"/>
                    <a:pt x="61" y="4"/>
                  </a:cubicBezTo>
                  <a:cubicBezTo>
                    <a:pt x="56" y="1"/>
                    <a:pt x="49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67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3"/>
          <p:cNvGrpSpPr/>
          <p:nvPr/>
        </p:nvGrpSpPr>
        <p:grpSpPr>
          <a:xfrm>
            <a:off x="6787235" y="2552194"/>
            <a:ext cx="1281065" cy="1104367"/>
            <a:chOff x="9419857" y="3183444"/>
            <a:chExt cx="1708274" cy="1472651"/>
          </a:xfrm>
        </p:grpSpPr>
        <p:sp>
          <p:nvSpPr>
            <p:cNvPr id="7" name="Isosceles Triangle 6"/>
            <p:cNvSpPr/>
            <p:nvPr/>
          </p:nvSpPr>
          <p:spPr>
            <a:xfrm>
              <a:off x="9419857" y="3183444"/>
              <a:ext cx="1708274" cy="14726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 noEditPoints="1"/>
            </p:cNvSpPr>
            <p:nvPr/>
          </p:nvSpPr>
          <p:spPr bwMode="auto">
            <a:xfrm>
              <a:off x="10049769" y="3919769"/>
              <a:ext cx="448449" cy="362577"/>
            </a:xfrm>
            <a:custGeom>
              <a:avLst/>
              <a:gdLst>
                <a:gd name="T0" fmla="*/ 86 w 109"/>
                <a:gd name="T1" fmla="*/ 88 h 88"/>
                <a:gd name="T2" fmla="*/ 84 w 109"/>
                <a:gd name="T3" fmla="*/ 44 h 88"/>
                <a:gd name="T4" fmla="*/ 80 w 109"/>
                <a:gd name="T5" fmla="*/ 71 h 88"/>
                <a:gd name="T6" fmla="*/ 109 w 109"/>
                <a:gd name="T7" fmla="*/ 0 h 88"/>
                <a:gd name="T8" fmla="*/ 92 w 109"/>
                <a:gd name="T9" fmla="*/ 33 h 88"/>
                <a:gd name="T10" fmla="*/ 80 w 109"/>
                <a:gd name="T11" fmla="*/ 25 h 88"/>
                <a:gd name="T12" fmla="*/ 67 w 109"/>
                <a:gd name="T13" fmla="*/ 68 h 88"/>
                <a:gd name="T14" fmla="*/ 37 w 109"/>
                <a:gd name="T15" fmla="*/ 73 h 88"/>
                <a:gd name="T16" fmla="*/ 19 w 109"/>
                <a:gd name="T17" fmla="*/ 63 h 88"/>
                <a:gd name="T18" fmla="*/ 0 w 109"/>
                <a:gd name="T19" fmla="*/ 56 h 88"/>
                <a:gd name="T20" fmla="*/ 25 w 109"/>
                <a:gd name="T21" fmla="*/ 48 h 88"/>
                <a:gd name="T22" fmla="*/ 30 w 109"/>
                <a:gd name="T23" fmla="*/ 57 h 88"/>
                <a:gd name="T24" fmla="*/ 44 w 109"/>
                <a:gd name="T25" fmla="*/ 29 h 88"/>
                <a:gd name="T26" fmla="*/ 66 w 109"/>
                <a:gd name="T27" fmla="*/ 50 h 88"/>
                <a:gd name="T28" fmla="*/ 68 w 109"/>
                <a:gd name="T29" fmla="*/ 18 h 88"/>
                <a:gd name="T30" fmla="*/ 78 w 109"/>
                <a:gd name="T31" fmla="*/ 12 h 88"/>
                <a:gd name="T32" fmla="*/ 90 w 109"/>
                <a:gd name="T33" fmla="*/ 1 h 88"/>
                <a:gd name="T34" fmla="*/ 22 w 109"/>
                <a:gd name="T35" fmla="*/ 88 h 88"/>
                <a:gd name="T36" fmla="*/ 29 w 109"/>
                <a:gd name="T37" fmla="*/ 80 h 88"/>
                <a:gd name="T38" fmla="*/ 22 w 109"/>
                <a:gd name="T39" fmla="*/ 79 h 88"/>
                <a:gd name="T40" fmla="*/ 11 w 109"/>
                <a:gd name="T41" fmla="*/ 88 h 88"/>
                <a:gd name="T42" fmla="*/ 17 w 109"/>
                <a:gd name="T43" fmla="*/ 71 h 88"/>
                <a:gd name="T44" fmla="*/ 11 w 109"/>
                <a:gd name="T45" fmla="*/ 73 h 88"/>
                <a:gd name="T46" fmla="*/ 34 w 109"/>
                <a:gd name="T47" fmla="*/ 88 h 88"/>
                <a:gd name="T48" fmla="*/ 40 w 109"/>
                <a:gd name="T49" fmla="*/ 79 h 88"/>
                <a:gd name="T50" fmla="*/ 34 w 109"/>
                <a:gd name="T51" fmla="*/ 80 h 88"/>
                <a:gd name="T52" fmla="*/ 45 w 109"/>
                <a:gd name="T53" fmla="*/ 88 h 88"/>
                <a:gd name="T54" fmla="*/ 52 w 109"/>
                <a:gd name="T55" fmla="*/ 63 h 88"/>
                <a:gd name="T56" fmla="*/ 45 w 109"/>
                <a:gd name="T57" fmla="*/ 69 h 88"/>
                <a:gd name="T58" fmla="*/ 57 w 109"/>
                <a:gd name="T59" fmla="*/ 88 h 88"/>
                <a:gd name="T60" fmla="*/ 63 w 109"/>
                <a:gd name="T61" fmla="*/ 73 h 88"/>
                <a:gd name="T62" fmla="*/ 57 w 109"/>
                <a:gd name="T63" fmla="*/ 88 h 88"/>
                <a:gd name="T64" fmla="*/ 75 w 109"/>
                <a:gd name="T65" fmla="*/ 88 h 88"/>
                <a:gd name="T66" fmla="*/ 68 w 109"/>
                <a:gd name="T67" fmla="*/ 75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09" h="88">
                  <a:moveTo>
                    <a:pt x="80" y="88"/>
                  </a:moveTo>
                  <a:cubicBezTo>
                    <a:pt x="86" y="88"/>
                    <a:pt x="86" y="88"/>
                    <a:pt x="86" y="88"/>
                  </a:cubicBezTo>
                  <a:cubicBezTo>
                    <a:pt x="86" y="44"/>
                    <a:pt x="86" y="44"/>
                    <a:pt x="86" y="44"/>
                  </a:cubicBezTo>
                  <a:cubicBezTo>
                    <a:pt x="84" y="44"/>
                    <a:pt x="84" y="44"/>
                    <a:pt x="84" y="44"/>
                  </a:cubicBezTo>
                  <a:cubicBezTo>
                    <a:pt x="82" y="70"/>
                    <a:pt x="82" y="70"/>
                    <a:pt x="82" y="70"/>
                  </a:cubicBezTo>
                  <a:cubicBezTo>
                    <a:pt x="80" y="71"/>
                    <a:pt x="80" y="71"/>
                    <a:pt x="80" y="71"/>
                  </a:cubicBezTo>
                  <a:cubicBezTo>
                    <a:pt x="80" y="88"/>
                    <a:pt x="80" y="88"/>
                    <a:pt x="80" y="88"/>
                  </a:cubicBezTo>
                  <a:close/>
                  <a:moveTo>
                    <a:pt x="109" y="0"/>
                  </a:moveTo>
                  <a:cubicBezTo>
                    <a:pt x="100" y="17"/>
                    <a:pt x="100" y="17"/>
                    <a:pt x="100" y="17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4" y="22"/>
                    <a:pt x="84" y="22"/>
                    <a:pt x="84" y="22"/>
                  </a:cubicBezTo>
                  <a:cubicBezTo>
                    <a:pt x="80" y="25"/>
                    <a:pt x="80" y="25"/>
                    <a:pt x="80" y="25"/>
                  </a:cubicBezTo>
                  <a:cubicBezTo>
                    <a:pt x="77" y="64"/>
                    <a:pt x="77" y="64"/>
                    <a:pt x="77" y="64"/>
                  </a:cubicBezTo>
                  <a:cubicBezTo>
                    <a:pt x="67" y="68"/>
                    <a:pt x="67" y="68"/>
                    <a:pt x="67" y="68"/>
                  </a:cubicBezTo>
                  <a:cubicBezTo>
                    <a:pt x="48" y="50"/>
                    <a:pt x="48" y="50"/>
                    <a:pt x="48" y="50"/>
                  </a:cubicBezTo>
                  <a:cubicBezTo>
                    <a:pt x="37" y="73"/>
                    <a:pt x="37" y="73"/>
                    <a:pt x="37" y="73"/>
                  </a:cubicBezTo>
                  <a:cubicBezTo>
                    <a:pt x="26" y="73"/>
                    <a:pt x="26" y="73"/>
                    <a:pt x="26" y="73"/>
                  </a:cubicBezTo>
                  <a:cubicBezTo>
                    <a:pt x="19" y="63"/>
                    <a:pt x="19" y="63"/>
                    <a:pt x="19" y="63"/>
                  </a:cubicBezTo>
                  <a:cubicBezTo>
                    <a:pt x="4" y="67"/>
                    <a:pt x="4" y="67"/>
                    <a:pt x="4" y="67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5" y="48"/>
                    <a:pt x="25" y="48"/>
                    <a:pt x="25" y="48"/>
                  </a:cubicBezTo>
                  <a:cubicBezTo>
                    <a:pt x="27" y="52"/>
                    <a:pt x="27" y="52"/>
                    <a:pt x="27" y="52"/>
                  </a:cubicBezTo>
                  <a:cubicBezTo>
                    <a:pt x="30" y="57"/>
                    <a:pt x="30" y="57"/>
                    <a:pt x="30" y="57"/>
                  </a:cubicBezTo>
                  <a:cubicBezTo>
                    <a:pt x="40" y="37"/>
                    <a:pt x="40" y="37"/>
                    <a:pt x="40" y="37"/>
                  </a:cubicBezTo>
                  <a:cubicBezTo>
                    <a:pt x="44" y="29"/>
                    <a:pt x="44" y="29"/>
                    <a:pt x="44" y="29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66" y="50"/>
                    <a:pt x="66" y="50"/>
                    <a:pt x="66" y="50"/>
                  </a:cubicBezTo>
                  <a:cubicBezTo>
                    <a:pt x="68" y="21"/>
                    <a:pt x="68" y="21"/>
                    <a:pt x="68" y="21"/>
                  </a:cubicBezTo>
                  <a:cubicBezTo>
                    <a:pt x="68" y="18"/>
                    <a:pt x="68" y="18"/>
                    <a:pt x="68" y="18"/>
                  </a:cubicBezTo>
                  <a:cubicBezTo>
                    <a:pt x="71" y="16"/>
                    <a:pt x="71" y="16"/>
                    <a:pt x="71" y="16"/>
                  </a:cubicBezTo>
                  <a:cubicBezTo>
                    <a:pt x="78" y="12"/>
                    <a:pt x="78" y="12"/>
                    <a:pt x="78" y="12"/>
                  </a:cubicBezTo>
                  <a:cubicBezTo>
                    <a:pt x="72" y="2"/>
                    <a:pt x="72" y="2"/>
                    <a:pt x="72" y="2"/>
                  </a:cubicBezTo>
                  <a:cubicBezTo>
                    <a:pt x="90" y="1"/>
                    <a:pt x="90" y="1"/>
                    <a:pt x="90" y="1"/>
                  </a:cubicBezTo>
                  <a:cubicBezTo>
                    <a:pt x="109" y="0"/>
                    <a:pt x="109" y="0"/>
                    <a:pt x="109" y="0"/>
                  </a:cubicBezTo>
                  <a:close/>
                  <a:moveTo>
                    <a:pt x="22" y="88"/>
                  </a:moveTo>
                  <a:cubicBezTo>
                    <a:pt x="24" y="88"/>
                    <a:pt x="27" y="88"/>
                    <a:pt x="29" y="88"/>
                  </a:cubicBezTo>
                  <a:cubicBezTo>
                    <a:pt x="29" y="80"/>
                    <a:pt x="29" y="80"/>
                    <a:pt x="29" y="80"/>
                  </a:cubicBezTo>
                  <a:cubicBezTo>
                    <a:pt x="23" y="81"/>
                    <a:pt x="23" y="81"/>
                    <a:pt x="23" y="81"/>
                  </a:cubicBezTo>
                  <a:cubicBezTo>
                    <a:pt x="22" y="79"/>
                    <a:pt x="22" y="79"/>
                    <a:pt x="22" y="79"/>
                  </a:cubicBezTo>
                  <a:cubicBezTo>
                    <a:pt x="22" y="88"/>
                    <a:pt x="22" y="88"/>
                    <a:pt x="22" y="88"/>
                  </a:cubicBezTo>
                  <a:close/>
                  <a:moveTo>
                    <a:pt x="11" y="88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7" y="71"/>
                    <a:pt x="17" y="71"/>
                    <a:pt x="17" y="71"/>
                  </a:cubicBezTo>
                  <a:cubicBezTo>
                    <a:pt x="11" y="73"/>
                    <a:pt x="11" y="73"/>
                    <a:pt x="11" y="73"/>
                  </a:cubicBezTo>
                  <a:cubicBezTo>
                    <a:pt x="11" y="88"/>
                    <a:pt x="11" y="88"/>
                    <a:pt x="11" y="88"/>
                  </a:cubicBezTo>
                  <a:close/>
                  <a:moveTo>
                    <a:pt x="34" y="88"/>
                  </a:moveTo>
                  <a:cubicBezTo>
                    <a:pt x="36" y="88"/>
                    <a:pt x="38" y="88"/>
                    <a:pt x="40" y="88"/>
                  </a:cubicBezTo>
                  <a:cubicBezTo>
                    <a:pt x="40" y="79"/>
                    <a:pt x="40" y="79"/>
                    <a:pt x="40" y="79"/>
                  </a:cubicBezTo>
                  <a:cubicBezTo>
                    <a:pt x="40" y="80"/>
                    <a:pt x="40" y="80"/>
                    <a:pt x="40" y="80"/>
                  </a:cubicBezTo>
                  <a:cubicBezTo>
                    <a:pt x="34" y="80"/>
                    <a:pt x="34" y="80"/>
                    <a:pt x="34" y="80"/>
                  </a:cubicBezTo>
                  <a:cubicBezTo>
                    <a:pt x="34" y="88"/>
                    <a:pt x="34" y="88"/>
                    <a:pt x="34" y="88"/>
                  </a:cubicBezTo>
                  <a:close/>
                  <a:moveTo>
                    <a:pt x="45" y="88"/>
                  </a:moveTo>
                  <a:cubicBezTo>
                    <a:pt x="47" y="88"/>
                    <a:pt x="50" y="88"/>
                    <a:pt x="52" y="88"/>
                  </a:cubicBezTo>
                  <a:cubicBezTo>
                    <a:pt x="52" y="63"/>
                    <a:pt x="52" y="63"/>
                    <a:pt x="52" y="63"/>
                  </a:cubicBezTo>
                  <a:cubicBezTo>
                    <a:pt x="49" y="60"/>
                    <a:pt x="49" y="60"/>
                    <a:pt x="49" y="60"/>
                  </a:cubicBezTo>
                  <a:cubicBezTo>
                    <a:pt x="45" y="69"/>
                    <a:pt x="45" y="69"/>
                    <a:pt x="45" y="69"/>
                  </a:cubicBezTo>
                  <a:cubicBezTo>
                    <a:pt x="45" y="88"/>
                    <a:pt x="45" y="88"/>
                    <a:pt x="45" y="88"/>
                  </a:cubicBezTo>
                  <a:close/>
                  <a:moveTo>
                    <a:pt x="57" y="88"/>
                  </a:moveTo>
                  <a:cubicBezTo>
                    <a:pt x="59" y="88"/>
                    <a:pt x="61" y="88"/>
                    <a:pt x="63" y="88"/>
                  </a:cubicBezTo>
                  <a:cubicBezTo>
                    <a:pt x="63" y="73"/>
                    <a:pt x="63" y="73"/>
                    <a:pt x="63" y="73"/>
                  </a:cubicBezTo>
                  <a:cubicBezTo>
                    <a:pt x="57" y="67"/>
                    <a:pt x="57" y="67"/>
                    <a:pt x="57" y="67"/>
                  </a:cubicBezTo>
                  <a:cubicBezTo>
                    <a:pt x="57" y="88"/>
                    <a:pt x="57" y="88"/>
                    <a:pt x="57" y="88"/>
                  </a:cubicBezTo>
                  <a:close/>
                  <a:moveTo>
                    <a:pt x="68" y="88"/>
                  </a:moveTo>
                  <a:cubicBezTo>
                    <a:pt x="70" y="88"/>
                    <a:pt x="73" y="88"/>
                    <a:pt x="75" y="88"/>
                  </a:cubicBezTo>
                  <a:cubicBezTo>
                    <a:pt x="75" y="72"/>
                    <a:pt x="75" y="72"/>
                    <a:pt x="75" y="72"/>
                  </a:cubicBezTo>
                  <a:cubicBezTo>
                    <a:pt x="68" y="75"/>
                    <a:pt x="68" y="75"/>
                    <a:pt x="68" y="75"/>
                  </a:cubicBezTo>
                  <a:lnTo>
                    <a:pt x="68" y="8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67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4"/>
          <p:cNvGrpSpPr/>
          <p:nvPr/>
        </p:nvGrpSpPr>
        <p:grpSpPr>
          <a:xfrm>
            <a:off x="5371901" y="2552194"/>
            <a:ext cx="1281065" cy="1104367"/>
            <a:chOff x="7532538" y="3183444"/>
            <a:chExt cx="1708274" cy="1472651"/>
          </a:xfrm>
        </p:grpSpPr>
        <p:sp>
          <p:nvSpPr>
            <p:cNvPr id="6" name="Isosceles Triangle 5"/>
            <p:cNvSpPr/>
            <p:nvPr/>
          </p:nvSpPr>
          <p:spPr>
            <a:xfrm>
              <a:off x="7532538" y="3183444"/>
              <a:ext cx="1708274" cy="1472651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 noEditPoints="1"/>
            </p:cNvSpPr>
            <p:nvPr/>
          </p:nvSpPr>
          <p:spPr bwMode="auto">
            <a:xfrm>
              <a:off x="8248324" y="3965852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675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9" name="Isosceles Triangle 18"/>
          <p:cNvSpPr/>
          <p:nvPr/>
        </p:nvSpPr>
        <p:spPr>
          <a:xfrm>
            <a:off x="1383651" y="3887604"/>
            <a:ext cx="337345" cy="240342"/>
          </a:xfrm>
          <a:prstGeom prst="triangl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67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Isosceles Triangle 19"/>
          <p:cNvSpPr/>
          <p:nvPr/>
        </p:nvSpPr>
        <p:spPr>
          <a:xfrm>
            <a:off x="3297678" y="3887604"/>
            <a:ext cx="337345" cy="240342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67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1" name="Isosceles Triangle 20"/>
          <p:cNvSpPr/>
          <p:nvPr/>
        </p:nvSpPr>
        <p:spPr>
          <a:xfrm>
            <a:off x="5211706" y="3887604"/>
            <a:ext cx="337345" cy="240342"/>
          </a:xfrm>
          <a:prstGeom prst="triangl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67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2" name="Isosceles Triangle 21"/>
          <p:cNvSpPr/>
          <p:nvPr/>
        </p:nvSpPr>
        <p:spPr>
          <a:xfrm>
            <a:off x="7125734" y="3887604"/>
            <a:ext cx="337345" cy="240342"/>
          </a:xfrm>
          <a:prstGeom prst="triangl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675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01356" y="4159597"/>
            <a:ext cx="1199328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910911" y="4159597"/>
            <a:ext cx="1199328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820465" y="4159597"/>
            <a:ext cx="1199328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730021" y="4159597"/>
            <a:ext cx="1199328" cy="5127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977732" y="2503072"/>
            <a:ext cx="1082348" cy="2762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77733" y="2715391"/>
            <a:ext cx="3974803" cy="4076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57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" name="文本框 13"/>
          <p:cNvSpPr txBox="1"/>
          <p:nvPr userDrawn="1"/>
        </p:nvSpPr>
        <p:spPr>
          <a:xfrm>
            <a:off x="319613" y="351148"/>
            <a:ext cx="446841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88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MORE THAN TEMPLATE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点击此处添加副标题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500"/>
                            </p:stCondLst>
                            <p:childTnLst>
                              <p:par>
                                <p:cTn id="3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000"/>
                            </p:stCondLst>
                            <p:childTnLst>
                              <p:par>
                                <p:cTn id="5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4" grpId="0"/>
      <p:bldP spid="25" grpId="0"/>
      <p:bldP spid="26" grpId="0"/>
      <p:bldP spid="28" grpId="0"/>
      <p:bldP spid="29" grpId="0"/>
      <p:bldP spid="3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629"/>
          <p:cNvGrpSpPr/>
          <p:nvPr/>
        </p:nvGrpSpPr>
        <p:grpSpPr>
          <a:xfrm>
            <a:off x="1154664" y="2577255"/>
            <a:ext cx="942853" cy="1992609"/>
            <a:chOff x="0" y="-9647"/>
            <a:chExt cx="1257300" cy="2656957"/>
          </a:xfrm>
        </p:grpSpPr>
        <p:sp>
          <p:nvSpPr>
            <p:cNvPr id="1626" name="Shape 1626"/>
            <p:cNvSpPr/>
            <p:nvPr/>
          </p:nvSpPr>
          <p:spPr>
            <a:xfrm flipH="1">
              <a:off x="662644" y="-9647"/>
              <a:ext cx="1" cy="1529368"/>
            </a:xfrm>
            <a:prstGeom prst="line">
              <a:avLst/>
            </a:prstGeom>
            <a:noFill/>
            <a:ln w="38100" cap="flat">
              <a:solidFill>
                <a:schemeClr val="bg1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265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9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aphicFrame>
          <p:nvGraphicFramePr>
            <p:cNvPr id="1627" name="Chart 1627"/>
            <p:cNvGraphicFramePr/>
            <p:nvPr/>
          </p:nvGraphicFramePr>
          <p:xfrm>
            <a:off x="0" y="1390009"/>
            <a:ext cx="1257300" cy="12573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1"/>
            </a:graphicData>
          </a:graphic>
        </p:graphicFrame>
        <p:sp>
          <p:nvSpPr>
            <p:cNvPr id="1628" name="Shape 1628"/>
            <p:cNvSpPr/>
            <p:nvPr/>
          </p:nvSpPr>
          <p:spPr>
            <a:xfrm>
              <a:off x="444874" y="1888889"/>
              <a:ext cx="559967" cy="350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32511" tIns="32511" rIns="32511" bIns="32511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sz="128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70%</a:t>
              </a:r>
              <a:endParaRPr sz="128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3" name="Group 1633"/>
          <p:cNvGrpSpPr/>
          <p:nvPr/>
        </p:nvGrpSpPr>
        <p:grpSpPr>
          <a:xfrm>
            <a:off x="965441" y="1849549"/>
            <a:ext cx="1532834" cy="986066"/>
            <a:chOff x="0" y="379713"/>
            <a:chExt cx="2044043" cy="1314825"/>
          </a:xfrm>
        </p:grpSpPr>
        <p:sp>
          <p:nvSpPr>
            <p:cNvPr id="1630" name="Shape 1630"/>
            <p:cNvSpPr/>
            <p:nvPr/>
          </p:nvSpPr>
          <p:spPr>
            <a:xfrm>
              <a:off x="0" y="1359686"/>
              <a:ext cx="1970470" cy="334852"/>
            </a:xfrm>
            <a:prstGeom prst="chevron">
              <a:avLst>
                <a:gd name="adj" fmla="val 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5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31" name="Shape 1631"/>
            <p:cNvSpPr/>
            <p:nvPr/>
          </p:nvSpPr>
          <p:spPr>
            <a:xfrm>
              <a:off x="179866" y="919523"/>
              <a:ext cx="1609535" cy="408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32511" tIns="32511" rIns="32511" bIns="32511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565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2005 - 2008</a:t>
              </a:r>
              <a:endParaRPr sz="1565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32" name="Shape 1632"/>
            <p:cNvSpPr/>
            <p:nvPr/>
          </p:nvSpPr>
          <p:spPr>
            <a:xfrm>
              <a:off x="73574" y="379713"/>
              <a:ext cx="1970469" cy="4668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2511" tIns="32511" rIns="32511" bIns="32511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9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9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4" name="Group 1637"/>
          <p:cNvGrpSpPr/>
          <p:nvPr/>
        </p:nvGrpSpPr>
        <p:grpSpPr>
          <a:xfrm>
            <a:off x="2443103" y="2584487"/>
            <a:ext cx="1477661" cy="945652"/>
            <a:chOff x="0" y="0"/>
            <a:chExt cx="1970470" cy="1260938"/>
          </a:xfrm>
        </p:grpSpPr>
        <p:sp>
          <p:nvSpPr>
            <p:cNvPr id="1634" name="Shape 1634"/>
            <p:cNvSpPr/>
            <p:nvPr/>
          </p:nvSpPr>
          <p:spPr>
            <a:xfrm>
              <a:off x="0" y="0"/>
              <a:ext cx="1970470" cy="334852"/>
            </a:xfrm>
            <a:prstGeom prst="chevron">
              <a:avLst>
                <a:gd name="adj" fmla="val 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5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35" name="Shape 1635"/>
            <p:cNvSpPr/>
            <p:nvPr/>
          </p:nvSpPr>
          <p:spPr>
            <a:xfrm>
              <a:off x="161184" y="451222"/>
              <a:ext cx="1609535" cy="408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32511" tIns="32511" rIns="32511" bIns="32511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565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2008 - 2009</a:t>
              </a:r>
              <a:endParaRPr sz="1565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36" name="Shape 1636"/>
            <p:cNvSpPr/>
            <p:nvPr/>
          </p:nvSpPr>
          <p:spPr>
            <a:xfrm>
              <a:off x="0" y="794121"/>
              <a:ext cx="1970470" cy="4668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2511" tIns="32511" rIns="32511" bIns="32511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9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9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aphicFrame>
        <p:nvGraphicFramePr>
          <p:cNvPr id="1638" name="Chart 1638"/>
          <p:cNvGraphicFramePr/>
          <p:nvPr/>
        </p:nvGraphicFramePr>
        <p:xfrm>
          <a:off x="2607739" y="1103614"/>
          <a:ext cx="1067648" cy="12867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Group 1642"/>
          <p:cNvGrpSpPr/>
          <p:nvPr/>
        </p:nvGrpSpPr>
        <p:grpSpPr>
          <a:xfrm>
            <a:off x="3920761" y="1849548"/>
            <a:ext cx="1494074" cy="986066"/>
            <a:chOff x="0" y="379714"/>
            <a:chExt cx="1992357" cy="1314824"/>
          </a:xfrm>
        </p:grpSpPr>
        <p:sp>
          <p:nvSpPr>
            <p:cNvPr id="1639" name="Shape 1639"/>
            <p:cNvSpPr/>
            <p:nvPr/>
          </p:nvSpPr>
          <p:spPr>
            <a:xfrm>
              <a:off x="0" y="1359686"/>
              <a:ext cx="1970470" cy="334852"/>
            </a:xfrm>
            <a:prstGeom prst="chevron">
              <a:avLst>
                <a:gd name="adj" fmla="val 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5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0" name="Shape 1640"/>
            <p:cNvSpPr/>
            <p:nvPr/>
          </p:nvSpPr>
          <p:spPr>
            <a:xfrm>
              <a:off x="116294" y="920168"/>
              <a:ext cx="1609535" cy="408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32511" tIns="32511" rIns="32511" bIns="32511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565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2009 - 2012</a:t>
              </a:r>
              <a:endParaRPr sz="1565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1" name="Shape 1641"/>
            <p:cNvSpPr/>
            <p:nvPr/>
          </p:nvSpPr>
          <p:spPr>
            <a:xfrm>
              <a:off x="21888" y="379714"/>
              <a:ext cx="1970469" cy="4668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2511" tIns="32511" rIns="32511" bIns="32511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9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9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6" name="Group 1646"/>
          <p:cNvGrpSpPr/>
          <p:nvPr/>
        </p:nvGrpSpPr>
        <p:grpSpPr>
          <a:xfrm>
            <a:off x="4068009" y="2835615"/>
            <a:ext cx="942853" cy="1661260"/>
            <a:chOff x="0" y="334852"/>
            <a:chExt cx="1257300" cy="2215133"/>
          </a:xfrm>
        </p:grpSpPr>
        <p:sp>
          <p:nvSpPr>
            <p:cNvPr id="1643" name="Shape 1643"/>
            <p:cNvSpPr/>
            <p:nvPr/>
          </p:nvSpPr>
          <p:spPr>
            <a:xfrm flipH="1">
              <a:off x="628377" y="334852"/>
              <a:ext cx="0" cy="1194516"/>
            </a:xfrm>
            <a:prstGeom prst="line">
              <a:avLst/>
            </a:prstGeom>
            <a:noFill/>
            <a:ln w="38100" cap="flat">
              <a:solidFill>
                <a:schemeClr val="bg1">
                  <a:lumMod val="60000"/>
                  <a:lumOff val="40000"/>
                </a:schemeClr>
              </a:solidFill>
              <a:prstDash val="solid"/>
              <a:miter lim="400000"/>
            </a:ln>
            <a:effectLst/>
          </p:spPr>
          <p:txBody>
            <a:bodyPr wrap="square" lIns="0" tIns="0" rIns="0" bIns="0" numCol="1" anchor="t">
              <a:noAutofit/>
            </a:bodyPr>
            <a:lstStyle/>
            <a:p>
              <a:pPr defTabSz="342265">
                <a:defRPr sz="1200">
                  <a:solidFill>
                    <a:srgbClr val="000000"/>
                  </a:solidFill>
                  <a:latin typeface="Helvetica"/>
                  <a:ea typeface="Helvetica"/>
                  <a:cs typeface="Helvetica"/>
                  <a:sym typeface="Helvetica"/>
                </a:defRPr>
              </a:pPr>
              <a:endParaRPr sz="92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graphicFrame>
          <p:nvGraphicFramePr>
            <p:cNvPr id="1644" name="Chart 1644"/>
            <p:cNvGraphicFramePr/>
            <p:nvPr/>
          </p:nvGraphicFramePr>
          <p:xfrm>
            <a:off x="0" y="1292684"/>
            <a:ext cx="1257300" cy="1257301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645" name="Shape 1645"/>
            <p:cNvSpPr/>
            <p:nvPr/>
          </p:nvSpPr>
          <p:spPr>
            <a:xfrm>
              <a:off x="487268" y="1787434"/>
              <a:ext cx="559967" cy="35019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32511" tIns="32511" rIns="32511" bIns="32511" numCol="1" anchor="t">
              <a:sp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r>
                <a:rPr sz="1280" b="1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j-cs"/>
                  <a:sym typeface="微软雅黑" panose="020B0503020204020204" pitchFamily="34" charset="-122"/>
                </a:rPr>
                <a:t>50%</a:t>
              </a:r>
              <a:endParaRPr sz="128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7" name="Group 1653"/>
          <p:cNvGrpSpPr/>
          <p:nvPr/>
        </p:nvGrpSpPr>
        <p:grpSpPr>
          <a:xfrm>
            <a:off x="5678807" y="1459155"/>
            <a:ext cx="794920" cy="950167"/>
            <a:chOff x="0" y="0"/>
            <a:chExt cx="1060030" cy="1266959"/>
          </a:xfrm>
        </p:grpSpPr>
        <p:sp>
          <p:nvSpPr>
            <p:cNvPr id="1647" name="Shape 1647"/>
            <p:cNvSpPr/>
            <p:nvPr/>
          </p:nvSpPr>
          <p:spPr>
            <a:xfrm>
              <a:off x="-1" y="-1"/>
              <a:ext cx="228025" cy="1266961"/>
            </a:xfrm>
            <a:prstGeom prst="rect">
              <a:avLst/>
            </a:prstGeom>
            <a:solidFill>
              <a:srgbClr val="9195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 sz="128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8" name="Shape 1648"/>
            <p:cNvSpPr/>
            <p:nvPr/>
          </p:nvSpPr>
          <p:spPr>
            <a:xfrm>
              <a:off x="416002" y="-1"/>
              <a:ext cx="228025" cy="1266961"/>
            </a:xfrm>
            <a:prstGeom prst="rect">
              <a:avLst/>
            </a:prstGeom>
            <a:solidFill>
              <a:srgbClr val="9195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 sz="128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49" name="Shape 1649"/>
            <p:cNvSpPr/>
            <p:nvPr/>
          </p:nvSpPr>
          <p:spPr>
            <a:xfrm>
              <a:off x="832005" y="-1"/>
              <a:ext cx="228025" cy="1266961"/>
            </a:xfrm>
            <a:prstGeom prst="rect">
              <a:avLst/>
            </a:prstGeom>
            <a:solidFill>
              <a:srgbClr val="91958B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>
                <a:defRPr>
                  <a:solidFill>
                    <a:srgbClr val="000000"/>
                  </a:solidFill>
                </a:defRPr>
              </a:pPr>
              <a:endParaRPr sz="128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0" name="Shape 1650"/>
            <p:cNvSpPr/>
            <p:nvPr/>
          </p:nvSpPr>
          <p:spPr>
            <a:xfrm>
              <a:off x="-1" y="539343"/>
              <a:ext cx="228025" cy="727617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128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1" name="Shape 1651"/>
            <p:cNvSpPr/>
            <p:nvPr/>
          </p:nvSpPr>
          <p:spPr>
            <a:xfrm>
              <a:off x="416002" y="209266"/>
              <a:ext cx="228025" cy="105769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128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2" name="Shape 1652"/>
            <p:cNvSpPr/>
            <p:nvPr/>
          </p:nvSpPr>
          <p:spPr>
            <a:xfrm>
              <a:off x="832005" y="821186"/>
              <a:ext cx="228025" cy="4457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algn="ctr"/>
              <a:endParaRPr sz="128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8" name="Group 1657"/>
          <p:cNvGrpSpPr/>
          <p:nvPr/>
        </p:nvGrpSpPr>
        <p:grpSpPr>
          <a:xfrm>
            <a:off x="5398421" y="2584487"/>
            <a:ext cx="1477661" cy="945652"/>
            <a:chOff x="0" y="0"/>
            <a:chExt cx="1970470" cy="1260938"/>
          </a:xfrm>
        </p:grpSpPr>
        <p:sp>
          <p:nvSpPr>
            <p:cNvPr id="1654" name="Shape 1654"/>
            <p:cNvSpPr/>
            <p:nvPr/>
          </p:nvSpPr>
          <p:spPr>
            <a:xfrm>
              <a:off x="0" y="0"/>
              <a:ext cx="1970470" cy="334852"/>
            </a:xfrm>
            <a:prstGeom prst="chevron">
              <a:avLst>
                <a:gd name="adj" fmla="val 0"/>
              </a:avLst>
            </a:prstGeom>
            <a:ln>
              <a:noFill/>
            </a:ln>
          </p:spPr>
          <p:style>
            <a:lnRef idx="3">
              <a:schemeClr val="lt1"/>
            </a:lnRef>
            <a:fillRef idx="1">
              <a:schemeClr val="accent4"/>
            </a:fillRef>
            <a:effectRef idx="1">
              <a:schemeClr val="accent4"/>
            </a:effectRef>
            <a:fontRef idx="minor">
              <a:schemeClr val="lt1"/>
            </a:fontRef>
          </p:style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5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5" name="Shape 1655"/>
            <p:cNvSpPr/>
            <p:nvPr/>
          </p:nvSpPr>
          <p:spPr>
            <a:xfrm>
              <a:off x="142380" y="451222"/>
              <a:ext cx="1639462" cy="40850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32511" tIns="32511" rIns="32511" bIns="32511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565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2012 – 201</a:t>
              </a:r>
              <a:r>
                <a:rPr lang="en-US" sz="1565" b="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endParaRPr sz="1565" b="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6" name="Shape 1656"/>
            <p:cNvSpPr/>
            <p:nvPr/>
          </p:nvSpPr>
          <p:spPr>
            <a:xfrm>
              <a:off x="0" y="794121"/>
              <a:ext cx="1970470" cy="4668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2511" tIns="32511" rIns="32511" bIns="32511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9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9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grpSp>
        <p:nvGrpSpPr>
          <p:cNvPr id="9" name="Group 1661"/>
          <p:cNvGrpSpPr/>
          <p:nvPr/>
        </p:nvGrpSpPr>
        <p:grpSpPr>
          <a:xfrm>
            <a:off x="6876079" y="2254382"/>
            <a:ext cx="1530349" cy="983975"/>
            <a:chOff x="0" y="0"/>
            <a:chExt cx="2040729" cy="1312036"/>
          </a:xfrm>
        </p:grpSpPr>
        <p:sp>
          <p:nvSpPr>
            <p:cNvPr id="1658" name="Shape 1658"/>
            <p:cNvSpPr/>
            <p:nvPr/>
          </p:nvSpPr>
          <p:spPr>
            <a:xfrm>
              <a:off x="0" y="440163"/>
              <a:ext cx="1970470" cy="334852"/>
            </a:xfrm>
            <a:prstGeom prst="chevron">
              <a:avLst>
                <a:gd name="adj" fmla="val 0"/>
              </a:avLst>
            </a:prstGeom>
            <a:solidFill>
              <a:schemeClr val="accent3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 algn="ctr"/>
              <a:endParaRPr sz="15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59" name="Shape 1659"/>
            <p:cNvSpPr/>
            <p:nvPr/>
          </p:nvSpPr>
          <p:spPr>
            <a:xfrm>
              <a:off x="156540" y="0"/>
              <a:ext cx="1609535" cy="4085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32511" tIns="32511" rIns="32511" bIns="32511" numCol="1" anchor="t">
              <a:spAutoFit/>
            </a:bodyPr>
            <a:lstStyle>
              <a:lvl1pPr algn="ctr">
                <a:defRPr sz="2000" b="1">
                  <a:solidFill>
                    <a:srgbClr val="595C54"/>
                  </a:solidFill>
                  <a:latin typeface="+mj-lt"/>
                  <a:ea typeface="+mj-ea"/>
                  <a:cs typeface="+mj-cs"/>
                  <a:sym typeface="Source Sans Pro" panose="020B0503030403020204"/>
                </a:defRPr>
              </a:lvl1pPr>
            </a:lstStyle>
            <a:p>
              <a:pPr lvl="0">
                <a:defRPr sz="1800" b="0">
                  <a:solidFill>
                    <a:srgbClr val="000000"/>
                  </a:solidFill>
                </a:defRPr>
              </a:pPr>
              <a:r>
                <a:rPr sz="156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201</a:t>
              </a:r>
              <a:r>
                <a:rPr lang="en-US" sz="156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4</a:t>
              </a:r>
              <a:r>
                <a:rPr sz="156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 - 201</a:t>
              </a:r>
              <a:r>
                <a:rPr lang="en-US" sz="156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7</a:t>
              </a:r>
              <a:endParaRPr sz="156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  <p:sp>
          <p:nvSpPr>
            <p:cNvPr id="1660" name="Shape 1660"/>
            <p:cNvSpPr/>
            <p:nvPr/>
          </p:nvSpPr>
          <p:spPr>
            <a:xfrm>
              <a:off x="70258" y="845219"/>
              <a:ext cx="1970471" cy="46681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square" lIns="32511" tIns="32511" rIns="32511" bIns="32511" numCol="1" anchor="t">
              <a:spAutoFit/>
            </a:bodyPr>
            <a:lstStyle/>
            <a:p>
              <a:pPr lvl="0">
                <a:defRPr>
                  <a:solidFill>
                    <a:srgbClr val="000000"/>
                  </a:solidFill>
                </a:defRPr>
              </a:pPr>
              <a:r>
                <a:rPr lang="zh-CN" altLang="en-US" sz="9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您的内容打在这里，或复制文本在此框中粘贴</a:t>
              </a:r>
              <a:r>
                <a:rPr lang="en-US" altLang="zh-CN" sz="925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微软雅黑" panose="020B0503020204020204" pitchFamily="34" charset="-122"/>
                </a:rPr>
                <a:t>.</a:t>
              </a:r>
              <a:endParaRPr sz="925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微软雅黑" panose="020B0503020204020204" pitchFamily="34" charset="-122"/>
              </a:endParaRPr>
            </a:p>
          </p:txBody>
        </p:sp>
      </p:grpSp>
      <p:sp>
        <p:nvSpPr>
          <p:cNvPr id="11" name="文本框 10"/>
          <p:cNvSpPr txBox="1"/>
          <p:nvPr userDrawn="1"/>
        </p:nvSpPr>
        <p:spPr>
          <a:xfrm>
            <a:off x="319613" y="351148"/>
            <a:ext cx="446841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88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MORE THAN TEMPLATE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点击此处添加副标题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indefinite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indefinite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indefinite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indefinite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indefinite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indefinite" fill="hold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indefinite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indefinite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0"/>
      <p:bldP spid="3" grpId="0" advAuto="0"/>
      <p:bldP spid="4" grpId="0" advAuto="0"/>
      <p:bldP spid="1638" grpId="0" advAuto="0"/>
      <p:bldP spid="5" grpId="0" advAuto="0"/>
      <p:bldP spid="6" grpId="0" advAuto="0"/>
      <p:bldP spid="7" grpId="0" advAuto="0"/>
      <p:bldP spid="8" grpId="0" advAuto="0"/>
      <p:bldP spid="9" grpId="0" advAuto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2"/>
          <p:cNvSpPr/>
          <p:nvPr/>
        </p:nvSpPr>
        <p:spPr>
          <a:xfrm>
            <a:off x="980587" y="1059666"/>
            <a:ext cx="3661409" cy="1749495"/>
          </a:xfrm>
          <a:prstGeom prst="rect">
            <a:avLst/>
          </a:prstGeom>
          <a:blipFill>
            <a:blip r:embed="rId1" cstate="print"/>
            <a:srcRect/>
            <a:stretch>
              <a:fillRect/>
            </a:stretch>
          </a:blip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0" tIns="34280" rIns="68560" bIns="34280" anchor="ctr"/>
          <a:lstStyle/>
          <a:p>
            <a:pPr algn="ctr">
              <a:defRPr/>
            </a:pPr>
            <a:endParaRPr lang="en-US" sz="128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0" name="Rectangle 3"/>
          <p:cNvSpPr/>
          <p:nvPr/>
        </p:nvSpPr>
        <p:spPr>
          <a:xfrm>
            <a:off x="979388" y="1059665"/>
            <a:ext cx="3662608" cy="1752504"/>
          </a:xfrm>
          <a:prstGeom prst="rect">
            <a:avLst/>
          </a:prstGeom>
          <a:solidFill>
            <a:schemeClr val="accent1">
              <a:alpha val="87059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0" tIns="34280" rIns="68560" bIns="34280" rtlCol="0" anchor="ctr"/>
          <a:lstStyle/>
          <a:p>
            <a:pPr algn="ctr"/>
            <a:endParaRPr lang="en-US" sz="242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3482838" y="1346241"/>
            <a:ext cx="939947" cy="309930"/>
          </a:xfrm>
          <a:prstGeom prst="rect">
            <a:avLst/>
          </a:prstGeom>
        </p:spPr>
        <p:txBody>
          <a:bodyPr wrap="none" lIns="68553" tIns="34277" rIns="68553" bIns="34277">
            <a:spAutoFit/>
          </a:bodyPr>
          <a:lstStyle/>
          <a:p>
            <a:pPr algn="r"/>
            <a:r>
              <a:rPr lang="zh-CN" altLang="en-US" sz="1565" b="1" dirty="0">
                <a:solidFill>
                  <a:schemeClr val="bg1">
                    <a:lumMod val="9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关于我们</a:t>
            </a:r>
            <a:endParaRPr lang="en-US" altLang="zh-CN" sz="1565" b="1" dirty="0">
              <a:solidFill>
                <a:schemeClr val="bg1">
                  <a:lumMod val="9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2" name="矩形 47"/>
          <p:cNvSpPr>
            <a:spLocks noChangeArrowheads="1"/>
          </p:cNvSpPr>
          <p:nvPr/>
        </p:nvSpPr>
        <p:spPr bwMode="auto">
          <a:xfrm>
            <a:off x="1238165" y="1685641"/>
            <a:ext cx="3268988" cy="43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3" tIns="34277" rIns="68553" bIns="3427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just">
              <a:lnSpc>
                <a:spcPts val="1500"/>
              </a:lnSpc>
            </a:pPr>
            <a:r>
              <a:rPr lang="zh-CN" altLang="en-US" sz="1000" dirty="0">
                <a:solidFill>
                  <a:schemeClr val="bg1"/>
                </a:solidFill>
              </a:rPr>
              <a:t>点击输入简要文字内容，文字内容需概括精炼，言简意赅的说明分项内容</a:t>
            </a:r>
            <a:endParaRPr lang="en-US" altLang="zh-CN" sz="1000" dirty="0">
              <a:solidFill>
                <a:schemeClr val="bg1"/>
              </a:solidFill>
            </a:endParaRPr>
          </a:p>
        </p:txBody>
      </p:sp>
      <p:sp>
        <p:nvSpPr>
          <p:cNvPr id="43" name="Oval 4"/>
          <p:cNvSpPr/>
          <p:nvPr/>
        </p:nvSpPr>
        <p:spPr>
          <a:xfrm>
            <a:off x="1611010" y="3192715"/>
            <a:ext cx="469721" cy="4718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0" tIns="34280" rIns="68560" bIns="34280" rtlCol="0" anchor="ctr"/>
          <a:lstStyle/>
          <a:p>
            <a:pPr algn="ctr"/>
            <a:endParaRPr lang="en-US" sz="242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4" name="Oval 12"/>
          <p:cNvSpPr/>
          <p:nvPr/>
        </p:nvSpPr>
        <p:spPr>
          <a:xfrm>
            <a:off x="3503260" y="3186103"/>
            <a:ext cx="476301" cy="47850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0" tIns="34280" rIns="68560" bIns="34280" rtlCol="0" anchor="ctr"/>
          <a:lstStyle/>
          <a:p>
            <a:pPr algn="ctr"/>
            <a:endParaRPr lang="en-US" sz="242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5" name="Oval 14"/>
          <p:cNvSpPr/>
          <p:nvPr/>
        </p:nvSpPr>
        <p:spPr>
          <a:xfrm>
            <a:off x="5306162" y="3192715"/>
            <a:ext cx="468682" cy="47189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0" tIns="34280" rIns="68560" bIns="34280" rtlCol="0" anchor="ctr"/>
          <a:lstStyle/>
          <a:p>
            <a:pPr algn="ctr"/>
            <a:endParaRPr lang="en-US" sz="2420" dirty="0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46" name="Oval 16"/>
          <p:cNvSpPr/>
          <p:nvPr/>
        </p:nvSpPr>
        <p:spPr>
          <a:xfrm>
            <a:off x="7178363" y="3193278"/>
            <a:ext cx="468124" cy="47133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60" tIns="34280" rIns="68560" bIns="34280" rtlCol="0" anchor="ctr"/>
          <a:lstStyle/>
          <a:p>
            <a:pPr algn="ctr"/>
            <a:endParaRPr lang="en-US" sz="2420" dirty="0">
              <a:solidFill>
                <a:schemeClr val="bg1">
                  <a:lumMod val="95000"/>
                </a:schemeClr>
              </a:solidFill>
            </a:endParaRPr>
          </a:p>
        </p:txBody>
      </p:sp>
      <p:grpSp>
        <p:nvGrpSpPr>
          <p:cNvPr id="3" name="Group 20"/>
          <p:cNvGrpSpPr/>
          <p:nvPr/>
        </p:nvGrpSpPr>
        <p:grpSpPr>
          <a:xfrm>
            <a:off x="1717874" y="3297187"/>
            <a:ext cx="263040" cy="264727"/>
            <a:chOff x="7971783" y="2080670"/>
            <a:chExt cx="401822" cy="404317"/>
          </a:xfrm>
          <a:solidFill>
            <a:schemeClr val="bg1"/>
          </a:solidFill>
        </p:grpSpPr>
        <p:sp>
          <p:nvSpPr>
            <p:cNvPr id="48" name="Freeform 42"/>
            <p:cNvSpPr>
              <a:spLocks noEditPoints="1"/>
            </p:cNvSpPr>
            <p:nvPr/>
          </p:nvSpPr>
          <p:spPr bwMode="auto">
            <a:xfrm>
              <a:off x="7971783" y="2080670"/>
              <a:ext cx="401822" cy="404317"/>
            </a:xfrm>
            <a:custGeom>
              <a:avLst/>
              <a:gdLst>
                <a:gd name="T0" fmla="*/ 60 w 121"/>
                <a:gd name="T1" fmla="*/ 0 h 121"/>
                <a:gd name="T2" fmla="*/ 0 w 121"/>
                <a:gd name="T3" fmla="*/ 61 h 121"/>
                <a:gd name="T4" fmla="*/ 60 w 121"/>
                <a:gd name="T5" fmla="*/ 121 h 121"/>
                <a:gd name="T6" fmla="*/ 121 w 121"/>
                <a:gd name="T7" fmla="*/ 61 h 121"/>
                <a:gd name="T8" fmla="*/ 60 w 121"/>
                <a:gd name="T9" fmla="*/ 0 h 121"/>
                <a:gd name="T10" fmla="*/ 60 w 121"/>
                <a:gd name="T11" fmla="*/ 111 h 121"/>
                <a:gd name="T12" fmla="*/ 10 w 121"/>
                <a:gd name="T13" fmla="*/ 61 h 121"/>
                <a:gd name="T14" fmla="*/ 60 w 121"/>
                <a:gd name="T15" fmla="*/ 10 h 121"/>
                <a:gd name="T16" fmla="*/ 111 w 121"/>
                <a:gd name="T17" fmla="*/ 61 h 121"/>
                <a:gd name="T18" fmla="*/ 60 w 121"/>
                <a:gd name="T19" fmla="*/ 111 h 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1" h="121">
                  <a:moveTo>
                    <a:pt x="60" y="0"/>
                  </a:moveTo>
                  <a:cubicBezTo>
                    <a:pt x="27" y="0"/>
                    <a:pt x="0" y="27"/>
                    <a:pt x="0" y="61"/>
                  </a:cubicBezTo>
                  <a:cubicBezTo>
                    <a:pt x="0" y="94"/>
                    <a:pt x="27" y="121"/>
                    <a:pt x="60" y="121"/>
                  </a:cubicBezTo>
                  <a:cubicBezTo>
                    <a:pt x="94" y="121"/>
                    <a:pt x="121" y="94"/>
                    <a:pt x="121" y="61"/>
                  </a:cubicBezTo>
                  <a:cubicBezTo>
                    <a:pt x="121" y="27"/>
                    <a:pt x="94" y="0"/>
                    <a:pt x="60" y="0"/>
                  </a:cubicBezTo>
                  <a:close/>
                  <a:moveTo>
                    <a:pt x="60" y="111"/>
                  </a:moveTo>
                  <a:cubicBezTo>
                    <a:pt x="32" y="111"/>
                    <a:pt x="10" y="89"/>
                    <a:pt x="10" y="61"/>
                  </a:cubicBezTo>
                  <a:cubicBezTo>
                    <a:pt x="10" y="33"/>
                    <a:pt x="32" y="10"/>
                    <a:pt x="60" y="10"/>
                  </a:cubicBezTo>
                  <a:cubicBezTo>
                    <a:pt x="88" y="10"/>
                    <a:pt x="111" y="33"/>
                    <a:pt x="111" y="61"/>
                  </a:cubicBezTo>
                  <a:cubicBezTo>
                    <a:pt x="111" y="89"/>
                    <a:pt x="88" y="111"/>
                    <a:pt x="60" y="11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49" name="Freeform 43"/>
            <p:cNvSpPr/>
            <p:nvPr/>
          </p:nvSpPr>
          <p:spPr bwMode="auto">
            <a:xfrm>
              <a:off x="8079103" y="2178006"/>
              <a:ext cx="139764" cy="199662"/>
            </a:xfrm>
            <a:custGeom>
              <a:avLst/>
              <a:gdLst>
                <a:gd name="T0" fmla="*/ 42 w 42"/>
                <a:gd name="T1" fmla="*/ 60 h 60"/>
                <a:gd name="T2" fmla="*/ 42 w 42"/>
                <a:gd name="T3" fmla="*/ 0 h 60"/>
                <a:gd name="T4" fmla="*/ 0 w 42"/>
                <a:gd name="T5" fmla="*/ 42 h 60"/>
                <a:gd name="T6" fmla="*/ 42 w 42"/>
                <a:gd name="T7" fmla="*/ 6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2" h="60">
                  <a:moveTo>
                    <a:pt x="42" y="60"/>
                  </a:moveTo>
                  <a:cubicBezTo>
                    <a:pt x="42" y="0"/>
                    <a:pt x="42" y="0"/>
                    <a:pt x="42" y="0"/>
                  </a:cubicBezTo>
                  <a:cubicBezTo>
                    <a:pt x="0" y="42"/>
                    <a:pt x="0" y="42"/>
                    <a:pt x="0" y="42"/>
                  </a:cubicBezTo>
                  <a:cubicBezTo>
                    <a:pt x="29" y="42"/>
                    <a:pt x="42" y="60"/>
                    <a:pt x="42" y="6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4" name="Group 23"/>
          <p:cNvGrpSpPr/>
          <p:nvPr/>
        </p:nvGrpSpPr>
        <p:grpSpPr>
          <a:xfrm>
            <a:off x="3636057" y="3299027"/>
            <a:ext cx="258441" cy="225354"/>
            <a:chOff x="7540014" y="4306907"/>
            <a:chExt cx="389342" cy="339426"/>
          </a:xfrm>
          <a:solidFill>
            <a:schemeClr val="bg1"/>
          </a:solidFill>
        </p:grpSpPr>
        <p:sp>
          <p:nvSpPr>
            <p:cNvPr id="51" name="Freeform 110"/>
            <p:cNvSpPr/>
            <p:nvPr/>
          </p:nvSpPr>
          <p:spPr bwMode="auto">
            <a:xfrm>
              <a:off x="7799575" y="4409234"/>
              <a:ext cx="102328" cy="102328"/>
            </a:xfrm>
            <a:custGeom>
              <a:avLst/>
              <a:gdLst>
                <a:gd name="T0" fmla="*/ 0 w 41"/>
                <a:gd name="T1" fmla="*/ 39 h 41"/>
                <a:gd name="T2" fmla="*/ 3 w 41"/>
                <a:gd name="T3" fmla="*/ 41 h 41"/>
                <a:gd name="T4" fmla="*/ 41 w 41"/>
                <a:gd name="T5" fmla="*/ 3 h 41"/>
                <a:gd name="T6" fmla="*/ 39 w 41"/>
                <a:gd name="T7" fmla="*/ 0 h 41"/>
                <a:gd name="T8" fmla="*/ 0 w 41"/>
                <a:gd name="T9" fmla="*/ 39 h 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1" h="41">
                  <a:moveTo>
                    <a:pt x="0" y="39"/>
                  </a:moveTo>
                  <a:lnTo>
                    <a:pt x="3" y="41"/>
                  </a:lnTo>
                  <a:lnTo>
                    <a:pt x="41" y="3"/>
                  </a:lnTo>
                  <a:lnTo>
                    <a:pt x="39" y="0"/>
                  </a:lnTo>
                  <a:lnTo>
                    <a:pt x="0" y="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2" name="Freeform 111"/>
            <p:cNvSpPr/>
            <p:nvPr/>
          </p:nvSpPr>
          <p:spPr bwMode="auto">
            <a:xfrm>
              <a:off x="7777112" y="4381780"/>
              <a:ext cx="109814" cy="114806"/>
            </a:xfrm>
            <a:custGeom>
              <a:avLst/>
              <a:gdLst>
                <a:gd name="T0" fmla="*/ 37 w 44"/>
                <a:gd name="T1" fmla="*/ 0 h 46"/>
                <a:gd name="T2" fmla="*/ 0 w 44"/>
                <a:gd name="T3" fmla="*/ 39 h 46"/>
                <a:gd name="T4" fmla="*/ 6 w 44"/>
                <a:gd name="T5" fmla="*/ 46 h 46"/>
                <a:gd name="T6" fmla="*/ 44 w 44"/>
                <a:gd name="T7" fmla="*/ 8 h 46"/>
                <a:gd name="T8" fmla="*/ 37 w 44"/>
                <a:gd name="T9" fmla="*/ 0 h 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" h="46">
                  <a:moveTo>
                    <a:pt x="37" y="0"/>
                  </a:moveTo>
                  <a:lnTo>
                    <a:pt x="0" y="39"/>
                  </a:lnTo>
                  <a:lnTo>
                    <a:pt x="6" y="46"/>
                  </a:lnTo>
                  <a:lnTo>
                    <a:pt x="44" y="8"/>
                  </a:lnTo>
                  <a:lnTo>
                    <a:pt x="3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3" name="Freeform 112"/>
            <p:cNvSpPr/>
            <p:nvPr/>
          </p:nvSpPr>
          <p:spPr bwMode="auto">
            <a:xfrm>
              <a:off x="7757146" y="4366805"/>
              <a:ext cx="104823" cy="104823"/>
            </a:xfrm>
            <a:custGeom>
              <a:avLst/>
              <a:gdLst>
                <a:gd name="T0" fmla="*/ 0 w 42"/>
                <a:gd name="T1" fmla="*/ 38 h 42"/>
                <a:gd name="T2" fmla="*/ 4 w 42"/>
                <a:gd name="T3" fmla="*/ 42 h 42"/>
                <a:gd name="T4" fmla="*/ 42 w 42"/>
                <a:gd name="T5" fmla="*/ 4 h 42"/>
                <a:gd name="T6" fmla="*/ 38 w 42"/>
                <a:gd name="T7" fmla="*/ 0 h 42"/>
                <a:gd name="T8" fmla="*/ 0 w 42"/>
                <a:gd name="T9" fmla="*/ 38 h 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" h="42">
                  <a:moveTo>
                    <a:pt x="0" y="38"/>
                  </a:moveTo>
                  <a:lnTo>
                    <a:pt x="4" y="42"/>
                  </a:lnTo>
                  <a:lnTo>
                    <a:pt x="42" y="4"/>
                  </a:lnTo>
                  <a:lnTo>
                    <a:pt x="38" y="0"/>
                  </a:lnTo>
                  <a:lnTo>
                    <a:pt x="0" y="3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4" name="Freeform 113"/>
            <p:cNvSpPr/>
            <p:nvPr/>
          </p:nvSpPr>
          <p:spPr bwMode="auto">
            <a:xfrm>
              <a:off x="7729693" y="4469133"/>
              <a:ext cx="69882" cy="69882"/>
            </a:xfrm>
            <a:custGeom>
              <a:avLst/>
              <a:gdLst>
                <a:gd name="T0" fmla="*/ 28 w 28"/>
                <a:gd name="T1" fmla="*/ 20 h 28"/>
                <a:gd name="T2" fmla="*/ 8 w 28"/>
                <a:gd name="T3" fmla="*/ 0 h 28"/>
                <a:gd name="T4" fmla="*/ 0 w 28"/>
                <a:gd name="T5" fmla="*/ 20 h 28"/>
                <a:gd name="T6" fmla="*/ 9 w 28"/>
                <a:gd name="T7" fmla="*/ 28 h 28"/>
                <a:gd name="T8" fmla="*/ 28 w 28"/>
                <a:gd name="T9" fmla="*/ 2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28" y="20"/>
                  </a:moveTo>
                  <a:lnTo>
                    <a:pt x="8" y="0"/>
                  </a:lnTo>
                  <a:lnTo>
                    <a:pt x="0" y="20"/>
                  </a:lnTo>
                  <a:lnTo>
                    <a:pt x="9" y="28"/>
                  </a:lnTo>
                  <a:lnTo>
                    <a:pt x="28" y="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5" name="Freeform 114"/>
            <p:cNvSpPr/>
            <p:nvPr/>
          </p:nvSpPr>
          <p:spPr bwMode="auto">
            <a:xfrm>
              <a:off x="7712222" y="4526535"/>
              <a:ext cx="34941" cy="32446"/>
            </a:xfrm>
            <a:custGeom>
              <a:avLst/>
              <a:gdLst>
                <a:gd name="T0" fmla="*/ 0 w 14"/>
                <a:gd name="T1" fmla="*/ 13 h 13"/>
                <a:gd name="T2" fmla="*/ 14 w 14"/>
                <a:gd name="T3" fmla="*/ 6 h 13"/>
                <a:gd name="T4" fmla="*/ 6 w 14"/>
                <a:gd name="T5" fmla="*/ 0 h 13"/>
                <a:gd name="T6" fmla="*/ 0 w 14"/>
                <a:gd name="T7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" h="13">
                  <a:moveTo>
                    <a:pt x="0" y="13"/>
                  </a:moveTo>
                  <a:lnTo>
                    <a:pt x="14" y="6"/>
                  </a:lnTo>
                  <a:lnTo>
                    <a:pt x="6" y="0"/>
                  </a:lnTo>
                  <a:lnTo>
                    <a:pt x="0" y="1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6" name="Freeform 115"/>
            <p:cNvSpPr/>
            <p:nvPr/>
          </p:nvSpPr>
          <p:spPr bwMode="auto">
            <a:xfrm>
              <a:off x="7859474" y="4341848"/>
              <a:ext cx="69882" cy="69882"/>
            </a:xfrm>
            <a:custGeom>
              <a:avLst/>
              <a:gdLst>
                <a:gd name="T0" fmla="*/ 7 w 28"/>
                <a:gd name="T1" fmla="*/ 0 h 28"/>
                <a:gd name="T2" fmla="*/ 0 w 28"/>
                <a:gd name="T3" fmla="*/ 8 h 28"/>
                <a:gd name="T4" fmla="*/ 20 w 28"/>
                <a:gd name="T5" fmla="*/ 28 h 28"/>
                <a:gd name="T6" fmla="*/ 28 w 28"/>
                <a:gd name="T7" fmla="*/ 20 h 28"/>
                <a:gd name="T8" fmla="*/ 7 w 28"/>
                <a:gd name="T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" h="28">
                  <a:moveTo>
                    <a:pt x="7" y="0"/>
                  </a:moveTo>
                  <a:lnTo>
                    <a:pt x="0" y="8"/>
                  </a:lnTo>
                  <a:lnTo>
                    <a:pt x="20" y="28"/>
                  </a:lnTo>
                  <a:lnTo>
                    <a:pt x="28" y="20"/>
                  </a:lnTo>
                  <a:lnTo>
                    <a:pt x="7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7" name="Freeform 116"/>
            <p:cNvSpPr/>
            <p:nvPr/>
          </p:nvSpPr>
          <p:spPr bwMode="auto">
            <a:xfrm>
              <a:off x="7540014" y="4306907"/>
              <a:ext cx="279527" cy="339426"/>
            </a:xfrm>
            <a:custGeom>
              <a:avLst/>
              <a:gdLst>
                <a:gd name="T0" fmla="*/ 104 w 112"/>
                <a:gd name="T1" fmla="*/ 101 h 136"/>
                <a:gd name="T2" fmla="*/ 83 w 112"/>
                <a:gd name="T3" fmla="*/ 101 h 136"/>
                <a:gd name="T4" fmla="*/ 83 w 112"/>
                <a:gd name="T5" fmla="*/ 129 h 136"/>
                <a:gd name="T6" fmla="*/ 7 w 112"/>
                <a:gd name="T7" fmla="*/ 129 h 136"/>
                <a:gd name="T8" fmla="*/ 7 w 112"/>
                <a:gd name="T9" fmla="*/ 32 h 136"/>
                <a:gd name="T10" fmla="*/ 104 w 112"/>
                <a:gd name="T11" fmla="*/ 32 h 136"/>
                <a:gd name="T12" fmla="*/ 104 w 112"/>
                <a:gd name="T13" fmla="*/ 40 h 136"/>
                <a:gd name="T14" fmla="*/ 112 w 112"/>
                <a:gd name="T15" fmla="*/ 32 h 136"/>
                <a:gd name="T16" fmla="*/ 112 w 112"/>
                <a:gd name="T17" fmla="*/ 6 h 136"/>
                <a:gd name="T18" fmla="*/ 97 w 112"/>
                <a:gd name="T19" fmla="*/ 6 h 136"/>
                <a:gd name="T20" fmla="*/ 97 w 112"/>
                <a:gd name="T21" fmla="*/ 20 h 136"/>
                <a:gd name="T22" fmla="*/ 95 w 112"/>
                <a:gd name="T23" fmla="*/ 20 h 136"/>
                <a:gd name="T24" fmla="*/ 95 w 112"/>
                <a:gd name="T25" fmla="*/ 0 h 136"/>
                <a:gd name="T26" fmla="*/ 89 w 112"/>
                <a:gd name="T27" fmla="*/ 0 h 136"/>
                <a:gd name="T28" fmla="*/ 89 w 112"/>
                <a:gd name="T29" fmla="*/ 20 h 136"/>
                <a:gd name="T30" fmla="*/ 87 w 112"/>
                <a:gd name="T31" fmla="*/ 20 h 136"/>
                <a:gd name="T32" fmla="*/ 87 w 112"/>
                <a:gd name="T33" fmla="*/ 6 h 136"/>
                <a:gd name="T34" fmla="*/ 79 w 112"/>
                <a:gd name="T35" fmla="*/ 6 h 136"/>
                <a:gd name="T36" fmla="*/ 79 w 112"/>
                <a:gd name="T37" fmla="*/ 20 h 136"/>
                <a:gd name="T38" fmla="*/ 76 w 112"/>
                <a:gd name="T39" fmla="*/ 20 h 136"/>
                <a:gd name="T40" fmla="*/ 76 w 112"/>
                <a:gd name="T41" fmla="*/ 0 h 136"/>
                <a:gd name="T42" fmla="*/ 72 w 112"/>
                <a:gd name="T43" fmla="*/ 0 h 136"/>
                <a:gd name="T44" fmla="*/ 72 w 112"/>
                <a:gd name="T45" fmla="*/ 20 h 136"/>
                <a:gd name="T46" fmla="*/ 68 w 112"/>
                <a:gd name="T47" fmla="*/ 20 h 136"/>
                <a:gd name="T48" fmla="*/ 68 w 112"/>
                <a:gd name="T49" fmla="*/ 6 h 136"/>
                <a:gd name="T50" fmla="*/ 60 w 112"/>
                <a:gd name="T51" fmla="*/ 6 h 136"/>
                <a:gd name="T52" fmla="*/ 60 w 112"/>
                <a:gd name="T53" fmla="*/ 20 h 136"/>
                <a:gd name="T54" fmla="*/ 57 w 112"/>
                <a:gd name="T55" fmla="*/ 20 h 136"/>
                <a:gd name="T56" fmla="*/ 57 w 112"/>
                <a:gd name="T57" fmla="*/ 0 h 136"/>
                <a:gd name="T58" fmla="*/ 53 w 112"/>
                <a:gd name="T59" fmla="*/ 0 h 136"/>
                <a:gd name="T60" fmla="*/ 53 w 112"/>
                <a:gd name="T61" fmla="*/ 20 h 136"/>
                <a:gd name="T62" fmla="*/ 51 w 112"/>
                <a:gd name="T63" fmla="*/ 20 h 136"/>
                <a:gd name="T64" fmla="*/ 51 w 112"/>
                <a:gd name="T65" fmla="*/ 6 h 136"/>
                <a:gd name="T66" fmla="*/ 43 w 112"/>
                <a:gd name="T67" fmla="*/ 6 h 136"/>
                <a:gd name="T68" fmla="*/ 43 w 112"/>
                <a:gd name="T69" fmla="*/ 20 h 136"/>
                <a:gd name="T70" fmla="*/ 40 w 112"/>
                <a:gd name="T71" fmla="*/ 20 h 136"/>
                <a:gd name="T72" fmla="*/ 40 w 112"/>
                <a:gd name="T73" fmla="*/ 0 h 136"/>
                <a:gd name="T74" fmla="*/ 35 w 112"/>
                <a:gd name="T75" fmla="*/ 0 h 136"/>
                <a:gd name="T76" fmla="*/ 35 w 112"/>
                <a:gd name="T77" fmla="*/ 20 h 136"/>
                <a:gd name="T78" fmla="*/ 32 w 112"/>
                <a:gd name="T79" fmla="*/ 20 h 136"/>
                <a:gd name="T80" fmla="*/ 32 w 112"/>
                <a:gd name="T81" fmla="*/ 6 h 136"/>
                <a:gd name="T82" fmla="*/ 25 w 112"/>
                <a:gd name="T83" fmla="*/ 6 h 136"/>
                <a:gd name="T84" fmla="*/ 25 w 112"/>
                <a:gd name="T85" fmla="*/ 20 h 136"/>
                <a:gd name="T86" fmla="*/ 23 w 112"/>
                <a:gd name="T87" fmla="*/ 20 h 136"/>
                <a:gd name="T88" fmla="*/ 23 w 112"/>
                <a:gd name="T89" fmla="*/ 0 h 136"/>
                <a:gd name="T90" fmla="*/ 17 w 112"/>
                <a:gd name="T91" fmla="*/ 0 h 136"/>
                <a:gd name="T92" fmla="*/ 17 w 112"/>
                <a:gd name="T93" fmla="*/ 20 h 136"/>
                <a:gd name="T94" fmla="*/ 15 w 112"/>
                <a:gd name="T95" fmla="*/ 20 h 136"/>
                <a:gd name="T96" fmla="*/ 15 w 112"/>
                <a:gd name="T97" fmla="*/ 6 h 136"/>
                <a:gd name="T98" fmla="*/ 0 w 112"/>
                <a:gd name="T99" fmla="*/ 6 h 136"/>
                <a:gd name="T100" fmla="*/ 0 w 112"/>
                <a:gd name="T101" fmla="*/ 24 h 136"/>
                <a:gd name="T102" fmla="*/ 0 w 112"/>
                <a:gd name="T103" fmla="*/ 28 h 136"/>
                <a:gd name="T104" fmla="*/ 0 w 112"/>
                <a:gd name="T105" fmla="*/ 136 h 136"/>
                <a:gd name="T106" fmla="*/ 89 w 112"/>
                <a:gd name="T107" fmla="*/ 136 h 136"/>
                <a:gd name="T108" fmla="*/ 112 w 112"/>
                <a:gd name="T109" fmla="*/ 110 h 136"/>
                <a:gd name="T110" fmla="*/ 112 w 112"/>
                <a:gd name="T111" fmla="*/ 84 h 136"/>
                <a:gd name="T112" fmla="*/ 104 w 112"/>
                <a:gd name="T113" fmla="*/ 92 h 136"/>
                <a:gd name="T114" fmla="*/ 104 w 112"/>
                <a:gd name="T115" fmla="*/ 101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112" h="136">
                  <a:moveTo>
                    <a:pt x="104" y="101"/>
                  </a:moveTo>
                  <a:lnTo>
                    <a:pt x="83" y="101"/>
                  </a:lnTo>
                  <a:lnTo>
                    <a:pt x="83" y="129"/>
                  </a:lnTo>
                  <a:lnTo>
                    <a:pt x="7" y="129"/>
                  </a:lnTo>
                  <a:lnTo>
                    <a:pt x="7" y="32"/>
                  </a:lnTo>
                  <a:lnTo>
                    <a:pt x="104" y="32"/>
                  </a:lnTo>
                  <a:lnTo>
                    <a:pt x="104" y="40"/>
                  </a:lnTo>
                  <a:lnTo>
                    <a:pt x="112" y="32"/>
                  </a:lnTo>
                  <a:lnTo>
                    <a:pt x="112" y="6"/>
                  </a:lnTo>
                  <a:lnTo>
                    <a:pt x="97" y="6"/>
                  </a:lnTo>
                  <a:lnTo>
                    <a:pt x="97" y="20"/>
                  </a:lnTo>
                  <a:lnTo>
                    <a:pt x="95" y="20"/>
                  </a:lnTo>
                  <a:lnTo>
                    <a:pt x="95" y="0"/>
                  </a:lnTo>
                  <a:lnTo>
                    <a:pt x="89" y="0"/>
                  </a:lnTo>
                  <a:lnTo>
                    <a:pt x="89" y="20"/>
                  </a:lnTo>
                  <a:lnTo>
                    <a:pt x="87" y="20"/>
                  </a:lnTo>
                  <a:lnTo>
                    <a:pt x="87" y="6"/>
                  </a:lnTo>
                  <a:lnTo>
                    <a:pt x="79" y="6"/>
                  </a:lnTo>
                  <a:lnTo>
                    <a:pt x="79" y="20"/>
                  </a:lnTo>
                  <a:lnTo>
                    <a:pt x="76" y="20"/>
                  </a:lnTo>
                  <a:lnTo>
                    <a:pt x="76" y="0"/>
                  </a:lnTo>
                  <a:lnTo>
                    <a:pt x="72" y="0"/>
                  </a:lnTo>
                  <a:lnTo>
                    <a:pt x="72" y="20"/>
                  </a:lnTo>
                  <a:lnTo>
                    <a:pt x="68" y="20"/>
                  </a:lnTo>
                  <a:lnTo>
                    <a:pt x="68" y="6"/>
                  </a:lnTo>
                  <a:lnTo>
                    <a:pt x="60" y="6"/>
                  </a:lnTo>
                  <a:lnTo>
                    <a:pt x="60" y="20"/>
                  </a:lnTo>
                  <a:lnTo>
                    <a:pt x="57" y="20"/>
                  </a:lnTo>
                  <a:lnTo>
                    <a:pt x="57" y="0"/>
                  </a:lnTo>
                  <a:lnTo>
                    <a:pt x="53" y="0"/>
                  </a:lnTo>
                  <a:lnTo>
                    <a:pt x="53" y="20"/>
                  </a:lnTo>
                  <a:lnTo>
                    <a:pt x="51" y="20"/>
                  </a:lnTo>
                  <a:lnTo>
                    <a:pt x="51" y="6"/>
                  </a:lnTo>
                  <a:lnTo>
                    <a:pt x="43" y="6"/>
                  </a:lnTo>
                  <a:lnTo>
                    <a:pt x="43" y="20"/>
                  </a:lnTo>
                  <a:lnTo>
                    <a:pt x="40" y="20"/>
                  </a:lnTo>
                  <a:lnTo>
                    <a:pt x="40" y="0"/>
                  </a:lnTo>
                  <a:lnTo>
                    <a:pt x="35" y="0"/>
                  </a:lnTo>
                  <a:lnTo>
                    <a:pt x="35" y="20"/>
                  </a:lnTo>
                  <a:lnTo>
                    <a:pt x="32" y="20"/>
                  </a:lnTo>
                  <a:lnTo>
                    <a:pt x="32" y="6"/>
                  </a:lnTo>
                  <a:lnTo>
                    <a:pt x="25" y="6"/>
                  </a:lnTo>
                  <a:lnTo>
                    <a:pt x="25" y="20"/>
                  </a:lnTo>
                  <a:lnTo>
                    <a:pt x="23" y="20"/>
                  </a:lnTo>
                  <a:lnTo>
                    <a:pt x="23" y="0"/>
                  </a:lnTo>
                  <a:lnTo>
                    <a:pt x="17" y="0"/>
                  </a:lnTo>
                  <a:lnTo>
                    <a:pt x="17" y="20"/>
                  </a:lnTo>
                  <a:lnTo>
                    <a:pt x="15" y="20"/>
                  </a:lnTo>
                  <a:lnTo>
                    <a:pt x="15" y="6"/>
                  </a:lnTo>
                  <a:lnTo>
                    <a:pt x="0" y="6"/>
                  </a:lnTo>
                  <a:lnTo>
                    <a:pt x="0" y="24"/>
                  </a:lnTo>
                  <a:lnTo>
                    <a:pt x="0" y="28"/>
                  </a:lnTo>
                  <a:lnTo>
                    <a:pt x="0" y="136"/>
                  </a:lnTo>
                  <a:lnTo>
                    <a:pt x="89" y="136"/>
                  </a:lnTo>
                  <a:lnTo>
                    <a:pt x="112" y="110"/>
                  </a:lnTo>
                  <a:lnTo>
                    <a:pt x="112" y="84"/>
                  </a:lnTo>
                  <a:lnTo>
                    <a:pt x="104" y="92"/>
                  </a:lnTo>
                  <a:lnTo>
                    <a:pt x="104" y="10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8" name="Rectangle 117"/>
            <p:cNvSpPr>
              <a:spLocks noChangeArrowheads="1"/>
            </p:cNvSpPr>
            <p:nvPr/>
          </p:nvSpPr>
          <p:spPr bwMode="auto">
            <a:xfrm>
              <a:off x="7589930" y="4421713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59" name="Rectangle 118"/>
            <p:cNvSpPr>
              <a:spLocks noChangeArrowheads="1"/>
            </p:cNvSpPr>
            <p:nvPr/>
          </p:nvSpPr>
          <p:spPr bwMode="auto">
            <a:xfrm>
              <a:off x="7589930" y="4461645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0" name="Rectangle 119"/>
            <p:cNvSpPr>
              <a:spLocks noChangeArrowheads="1"/>
            </p:cNvSpPr>
            <p:nvPr/>
          </p:nvSpPr>
          <p:spPr bwMode="auto">
            <a:xfrm>
              <a:off x="7589930" y="4506569"/>
              <a:ext cx="109814" cy="1497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1" name="Rectangle 120"/>
            <p:cNvSpPr>
              <a:spLocks noChangeArrowheads="1"/>
            </p:cNvSpPr>
            <p:nvPr/>
          </p:nvSpPr>
          <p:spPr bwMode="auto">
            <a:xfrm>
              <a:off x="7589930" y="4548998"/>
              <a:ext cx="109814" cy="17471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5" name="Group 35"/>
          <p:cNvGrpSpPr/>
          <p:nvPr/>
        </p:nvGrpSpPr>
        <p:grpSpPr>
          <a:xfrm>
            <a:off x="7279806" y="3297186"/>
            <a:ext cx="248040" cy="246460"/>
            <a:chOff x="6853673" y="3715407"/>
            <a:chExt cx="379359" cy="376864"/>
          </a:xfrm>
          <a:solidFill>
            <a:schemeClr val="bg1"/>
          </a:solidFill>
        </p:grpSpPr>
        <p:sp>
          <p:nvSpPr>
            <p:cNvPr id="63" name="Freeform 150"/>
            <p:cNvSpPr>
              <a:spLocks noEditPoints="1"/>
            </p:cNvSpPr>
            <p:nvPr/>
          </p:nvSpPr>
          <p:spPr bwMode="auto">
            <a:xfrm>
              <a:off x="6853673" y="3715407"/>
              <a:ext cx="379359" cy="376864"/>
            </a:xfrm>
            <a:custGeom>
              <a:avLst/>
              <a:gdLst>
                <a:gd name="T0" fmla="*/ 57 w 114"/>
                <a:gd name="T1" fmla="*/ 0 h 114"/>
                <a:gd name="T2" fmla="*/ 0 w 114"/>
                <a:gd name="T3" fmla="*/ 57 h 114"/>
                <a:gd name="T4" fmla="*/ 57 w 114"/>
                <a:gd name="T5" fmla="*/ 114 h 114"/>
                <a:gd name="T6" fmla="*/ 114 w 114"/>
                <a:gd name="T7" fmla="*/ 57 h 114"/>
                <a:gd name="T8" fmla="*/ 57 w 114"/>
                <a:gd name="T9" fmla="*/ 0 h 114"/>
                <a:gd name="T10" fmla="*/ 57 w 114"/>
                <a:gd name="T11" fmla="*/ 108 h 114"/>
                <a:gd name="T12" fmla="*/ 6 w 114"/>
                <a:gd name="T13" fmla="*/ 57 h 114"/>
                <a:gd name="T14" fmla="*/ 57 w 114"/>
                <a:gd name="T15" fmla="*/ 6 h 114"/>
                <a:gd name="T16" fmla="*/ 108 w 114"/>
                <a:gd name="T17" fmla="*/ 57 h 114"/>
                <a:gd name="T18" fmla="*/ 57 w 114"/>
                <a:gd name="T19" fmla="*/ 108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14" h="114">
                  <a:moveTo>
                    <a:pt x="57" y="0"/>
                  </a:moveTo>
                  <a:cubicBezTo>
                    <a:pt x="25" y="0"/>
                    <a:pt x="0" y="25"/>
                    <a:pt x="0" y="57"/>
                  </a:cubicBezTo>
                  <a:cubicBezTo>
                    <a:pt x="0" y="89"/>
                    <a:pt x="25" y="114"/>
                    <a:pt x="57" y="114"/>
                  </a:cubicBezTo>
                  <a:cubicBezTo>
                    <a:pt x="89" y="114"/>
                    <a:pt x="114" y="89"/>
                    <a:pt x="114" y="57"/>
                  </a:cubicBezTo>
                  <a:cubicBezTo>
                    <a:pt x="114" y="25"/>
                    <a:pt x="89" y="0"/>
                    <a:pt x="57" y="0"/>
                  </a:cubicBezTo>
                  <a:close/>
                  <a:moveTo>
                    <a:pt x="57" y="108"/>
                  </a:moveTo>
                  <a:cubicBezTo>
                    <a:pt x="29" y="108"/>
                    <a:pt x="6" y="85"/>
                    <a:pt x="6" y="57"/>
                  </a:cubicBezTo>
                  <a:cubicBezTo>
                    <a:pt x="6" y="29"/>
                    <a:pt x="29" y="6"/>
                    <a:pt x="57" y="6"/>
                  </a:cubicBezTo>
                  <a:cubicBezTo>
                    <a:pt x="85" y="6"/>
                    <a:pt x="108" y="29"/>
                    <a:pt x="108" y="57"/>
                  </a:cubicBezTo>
                  <a:cubicBezTo>
                    <a:pt x="108" y="85"/>
                    <a:pt x="85" y="108"/>
                    <a:pt x="57" y="1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4" name="Rectangle 151"/>
            <p:cNvSpPr>
              <a:spLocks noChangeArrowheads="1"/>
            </p:cNvSpPr>
            <p:nvPr/>
          </p:nvSpPr>
          <p:spPr bwMode="auto">
            <a:xfrm>
              <a:off x="6998429" y="3987447"/>
              <a:ext cx="22463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5" name="Rectangle 152"/>
            <p:cNvSpPr>
              <a:spLocks noChangeArrowheads="1"/>
            </p:cNvSpPr>
            <p:nvPr/>
          </p:nvSpPr>
          <p:spPr bwMode="auto">
            <a:xfrm>
              <a:off x="7033370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6" name="Rectangle 153"/>
            <p:cNvSpPr>
              <a:spLocks noChangeArrowheads="1"/>
            </p:cNvSpPr>
            <p:nvPr/>
          </p:nvSpPr>
          <p:spPr bwMode="auto">
            <a:xfrm>
              <a:off x="7068311" y="3987447"/>
              <a:ext cx="19966" cy="42429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7" name="Freeform 154"/>
            <p:cNvSpPr/>
            <p:nvPr/>
          </p:nvSpPr>
          <p:spPr bwMode="auto">
            <a:xfrm>
              <a:off x="6970976" y="3822725"/>
              <a:ext cx="82362" cy="84857"/>
            </a:xfrm>
            <a:custGeom>
              <a:avLst/>
              <a:gdLst>
                <a:gd name="T0" fmla="*/ 19 w 25"/>
                <a:gd name="T1" fmla="*/ 22 h 25"/>
                <a:gd name="T2" fmla="*/ 22 w 25"/>
                <a:gd name="T3" fmla="*/ 25 h 25"/>
                <a:gd name="T4" fmla="*/ 25 w 25"/>
                <a:gd name="T5" fmla="*/ 22 h 25"/>
                <a:gd name="T6" fmla="*/ 22 w 25"/>
                <a:gd name="T7" fmla="*/ 19 h 25"/>
                <a:gd name="T8" fmla="*/ 21 w 25"/>
                <a:gd name="T9" fmla="*/ 19 h 25"/>
                <a:gd name="T10" fmla="*/ 0 w 25"/>
                <a:gd name="T11" fmla="*/ 0 h 25"/>
                <a:gd name="T12" fmla="*/ 19 w 25"/>
                <a:gd name="T13" fmla="*/ 22 h 25"/>
                <a:gd name="T14" fmla="*/ 19 w 25"/>
                <a:gd name="T15" fmla="*/ 22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5" h="25">
                  <a:moveTo>
                    <a:pt x="19" y="22"/>
                  </a:moveTo>
                  <a:cubicBezTo>
                    <a:pt x="19" y="24"/>
                    <a:pt x="20" y="25"/>
                    <a:pt x="22" y="25"/>
                  </a:cubicBezTo>
                  <a:cubicBezTo>
                    <a:pt x="24" y="25"/>
                    <a:pt x="25" y="24"/>
                    <a:pt x="25" y="22"/>
                  </a:cubicBezTo>
                  <a:cubicBezTo>
                    <a:pt x="25" y="21"/>
                    <a:pt x="24" y="19"/>
                    <a:pt x="22" y="19"/>
                  </a:cubicBezTo>
                  <a:cubicBezTo>
                    <a:pt x="22" y="19"/>
                    <a:pt x="22" y="19"/>
                    <a:pt x="21" y="1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9" y="22"/>
                    <a:pt x="19" y="22"/>
                    <a:pt x="19" y="22"/>
                  </a:cubicBezTo>
                  <a:cubicBezTo>
                    <a:pt x="19" y="22"/>
                    <a:pt x="19" y="22"/>
                    <a:pt x="19" y="2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8" name="Freeform 155"/>
            <p:cNvSpPr/>
            <p:nvPr/>
          </p:nvSpPr>
          <p:spPr bwMode="auto">
            <a:xfrm>
              <a:off x="6921060" y="3987447"/>
              <a:ext cx="22463" cy="19966"/>
            </a:xfrm>
            <a:custGeom>
              <a:avLst/>
              <a:gdLst>
                <a:gd name="T0" fmla="*/ 0 w 9"/>
                <a:gd name="T1" fmla="*/ 6 h 8"/>
                <a:gd name="T2" fmla="*/ 3 w 9"/>
                <a:gd name="T3" fmla="*/ 8 h 8"/>
                <a:gd name="T4" fmla="*/ 9 w 9"/>
                <a:gd name="T5" fmla="*/ 1 h 8"/>
                <a:gd name="T6" fmla="*/ 7 w 9"/>
                <a:gd name="T7" fmla="*/ 0 h 8"/>
                <a:gd name="T8" fmla="*/ 0 w 9"/>
                <a:gd name="T9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6"/>
                  </a:moveTo>
                  <a:lnTo>
                    <a:pt x="3" y="8"/>
                  </a:lnTo>
                  <a:lnTo>
                    <a:pt x="9" y="1"/>
                  </a:lnTo>
                  <a:lnTo>
                    <a:pt x="7" y="0"/>
                  </a:ln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69" name="Freeform 156"/>
            <p:cNvSpPr/>
            <p:nvPr/>
          </p:nvSpPr>
          <p:spPr bwMode="auto">
            <a:xfrm>
              <a:off x="6901094" y="3942523"/>
              <a:ext cx="27454" cy="14975"/>
            </a:xfrm>
            <a:custGeom>
              <a:avLst/>
              <a:gdLst>
                <a:gd name="T0" fmla="*/ 9 w 11"/>
                <a:gd name="T1" fmla="*/ 0 h 6"/>
                <a:gd name="T2" fmla="*/ 0 w 11"/>
                <a:gd name="T3" fmla="*/ 3 h 6"/>
                <a:gd name="T4" fmla="*/ 1 w 11"/>
                <a:gd name="T5" fmla="*/ 6 h 6"/>
                <a:gd name="T6" fmla="*/ 11 w 11"/>
                <a:gd name="T7" fmla="*/ 3 h 6"/>
                <a:gd name="T8" fmla="*/ 9 w 11"/>
                <a:gd name="T9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6">
                  <a:moveTo>
                    <a:pt x="9" y="0"/>
                  </a:moveTo>
                  <a:lnTo>
                    <a:pt x="0" y="3"/>
                  </a:lnTo>
                  <a:lnTo>
                    <a:pt x="1" y="6"/>
                  </a:lnTo>
                  <a:lnTo>
                    <a:pt x="11" y="3"/>
                  </a:lnTo>
                  <a:lnTo>
                    <a:pt x="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0" name="Freeform 157"/>
            <p:cNvSpPr/>
            <p:nvPr/>
          </p:nvSpPr>
          <p:spPr bwMode="auto">
            <a:xfrm>
              <a:off x="6933538" y="3790281"/>
              <a:ext cx="19966" cy="22463"/>
            </a:xfrm>
            <a:custGeom>
              <a:avLst/>
              <a:gdLst>
                <a:gd name="T0" fmla="*/ 0 w 8"/>
                <a:gd name="T1" fmla="*/ 3 h 9"/>
                <a:gd name="T2" fmla="*/ 7 w 8"/>
                <a:gd name="T3" fmla="*/ 9 h 9"/>
                <a:gd name="T4" fmla="*/ 8 w 8"/>
                <a:gd name="T5" fmla="*/ 7 h 9"/>
                <a:gd name="T6" fmla="*/ 2 w 8"/>
                <a:gd name="T7" fmla="*/ 0 h 9"/>
                <a:gd name="T8" fmla="*/ 0 w 8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" h="9">
                  <a:moveTo>
                    <a:pt x="0" y="3"/>
                  </a:moveTo>
                  <a:lnTo>
                    <a:pt x="7" y="9"/>
                  </a:lnTo>
                  <a:lnTo>
                    <a:pt x="8" y="7"/>
                  </a:lnTo>
                  <a:lnTo>
                    <a:pt x="2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1" name="Freeform 158"/>
            <p:cNvSpPr/>
            <p:nvPr/>
          </p:nvSpPr>
          <p:spPr bwMode="auto">
            <a:xfrm>
              <a:off x="6903589" y="3840196"/>
              <a:ext cx="27454" cy="12480"/>
            </a:xfrm>
            <a:custGeom>
              <a:avLst/>
              <a:gdLst>
                <a:gd name="T0" fmla="*/ 11 w 11"/>
                <a:gd name="T1" fmla="*/ 3 h 5"/>
                <a:gd name="T2" fmla="*/ 2 w 11"/>
                <a:gd name="T3" fmla="*/ 0 h 5"/>
                <a:gd name="T4" fmla="*/ 0 w 11"/>
                <a:gd name="T5" fmla="*/ 3 h 5"/>
                <a:gd name="T6" fmla="*/ 10 w 11"/>
                <a:gd name="T7" fmla="*/ 5 h 5"/>
                <a:gd name="T8" fmla="*/ 11 w 11"/>
                <a:gd name="T9" fmla="*/ 3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1" y="3"/>
                  </a:moveTo>
                  <a:lnTo>
                    <a:pt x="2" y="0"/>
                  </a:lnTo>
                  <a:lnTo>
                    <a:pt x="0" y="3"/>
                  </a:lnTo>
                  <a:lnTo>
                    <a:pt x="10" y="5"/>
                  </a:lnTo>
                  <a:lnTo>
                    <a:pt x="11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2" name="Rectangle 159"/>
            <p:cNvSpPr>
              <a:spLocks noChangeArrowheads="1"/>
            </p:cNvSpPr>
            <p:nvPr/>
          </p:nvSpPr>
          <p:spPr bwMode="auto">
            <a:xfrm>
              <a:off x="7040858" y="3750348"/>
              <a:ext cx="7488" cy="2246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3" name="Freeform 160"/>
            <p:cNvSpPr/>
            <p:nvPr/>
          </p:nvSpPr>
          <p:spPr bwMode="auto">
            <a:xfrm>
              <a:off x="6973471" y="3760331"/>
              <a:ext cx="17471" cy="22463"/>
            </a:xfrm>
            <a:custGeom>
              <a:avLst/>
              <a:gdLst>
                <a:gd name="T0" fmla="*/ 7 w 7"/>
                <a:gd name="T1" fmla="*/ 8 h 9"/>
                <a:gd name="T2" fmla="*/ 3 w 7"/>
                <a:gd name="T3" fmla="*/ 0 h 9"/>
                <a:gd name="T4" fmla="*/ 0 w 7"/>
                <a:gd name="T5" fmla="*/ 2 h 9"/>
                <a:gd name="T6" fmla="*/ 4 w 7"/>
                <a:gd name="T7" fmla="*/ 9 h 9"/>
                <a:gd name="T8" fmla="*/ 7 w 7"/>
                <a:gd name="T9" fmla="*/ 8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9">
                  <a:moveTo>
                    <a:pt x="7" y="8"/>
                  </a:moveTo>
                  <a:lnTo>
                    <a:pt x="3" y="0"/>
                  </a:lnTo>
                  <a:lnTo>
                    <a:pt x="0" y="2"/>
                  </a:lnTo>
                  <a:lnTo>
                    <a:pt x="4" y="9"/>
                  </a:lnTo>
                  <a:lnTo>
                    <a:pt x="7" y="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4" name="Freeform 161"/>
            <p:cNvSpPr/>
            <p:nvPr/>
          </p:nvSpPr>
          <p:spPr bwMode="auto">
            <a:xfrm>
              <a:off x="7088277" y="3760331"/>
              <a:ext cx="12480" cy="27454"/>
            </a:xfrm>
            <a:custGeom>
              <a:avLst/>
              <a:gdLst>
                <a:gd name="T0" fmla="*/ 0 w 5"/>
                <a:gd name="T1" fmla="*/ 9 h 11"/>
                <a:gd name="T2" fmla="*/ 2 w 5"/>
                <a:gd name="T3" fmla="*/ 11 h 11"/>
                <a:gd name="T4" fmla="*/ 5 w 5"/>
                <a:gd name="T5" fmla="*/ 2 h 11"/>
                <a:gd name="T6" fmla="*/ 2 w 5"/>
                <a:gd name="T7" fmla="*/ 0 h 11"/>
                <a:gd name="T8" fmla="*/ 0 w 5"/>
                <a:gd name="T9" fmla="*/ 9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" h="11">
                  <a:moveTo>
                    <a:pt x="0" y="9"/>
                  </a:moveTo>
                  <a:lnTo>
                    <a:pt x="2" y="11"/>
                  </a:lnTo>
                  <a:lnTo>
                    <a:pt x="5" y="2"/>
                  </a:lnTo>
                  <a:lnTo>
                    <a:pt x="2" y="0"/>
                  </a:lnTo>
                  <a:lnTo>
                    <a:pt x="0" y="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5" name="Freeform 162"/>
            <p:cNvSpPr/>
            <p:nvPr/>
          </p:nvSpPr>
          <p:spPr bwMode="auto">
            <a:xfrm>
              <a:off x="7130706" y="3987447"/>
              <a:ext cx="22463" cy="19966"/>
            </a:xfrm>
            <a:custGeom>
              <a:avLst/>
              <a:gdLst>
                <a:gd name="T0" fmla="*/ 0 w 9"/>
                <a:gd name="T1" fmla="*/ 1 h 8"/>
                <a:gd name="T2" fmla="*/ 8 w 9"/>
                <a:gd name="T3" fmla="*/ 8 h 8"/>
                <a:gd name="T4" fmla="*/ 9 w 9"/>
                <a:gd name="T5" fmla="*/ 6 h 8"/>
                <a:gd name="T6" fmla="*/ 3 w 9"/>
                <a:gd name="T7" fmla="*/ 0 h 8"/>
                <a:gd name="T8" fmla="*/ 0 w 9"/>
                <a:gd name="T9" fmla="*/ 1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8">
                  <a:moveTo>
                    <a:pt x="0" y="1"/>
                  </a:moveTo>
                  <a:lnTo>
                    <a:pt x="8" y="8"/>
                  </a:lnTo>
                  <a:lnTo>
                    <a:pt x="9" y="6"/>
                  </a:lnTo>
                  <a:lnTo>
                    <a:pt x="3" y="0"/>
                  </a:lnTo>
                  <a:lnTo>
                    <a:pt x="0" y="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6" name="Freeform 163"/>
            <p:cNvSpPr/>
            <p:nvPr/>
          </p:nvSpPr>
          <p:spPr bwMode="auto">
            <a:xfrm>
              <a:off x="7158159" y="3942523"/>
              <a:ext cx="24958" cy="14975"/>
            </a:xfrm>
            <a:custGeom>
              <a:avLst/>
              <a:gdLst>
                <a:gd name="T0" fmla="*/ 0 w 10"/>
                <a:gd name="T1" fmla="*/ 3 h 6"/>
                <a:gd name="T2" fmla="*/ 9 w 10"/>
                <a:gd name="T3" fmla="*/ 6 h 6"/>
                <a:gd name="T4" fmla="*/ 10 w 10"/>
                <a:gd name="T5" fmla="*/ 3 h 6"/>
                <a:gd name="T6" fmla="*/ 1 w 10"/>
                <a:gd name="T7" fmla="*/ 0 h 6"/>
                <a:gd name="T8" fmla="*/ 0 w 10"/>
                <a:gd name="T9" fmla="*/ 3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" h="6">
                  <a:moveTo>
                    <a:pt x="0" y="3"/>
                  </a:moveTo>
                  <a:lnTo>
                    <a:pt x="9" y="6"/>
                  </a:lnTo>
                  <a:lnTo>
                    <a:pt x="10" y="3"/>
                  </a:lnTo>
                  <a:lnTo>
                    <a:pt x="1" y="0"/>
                  </a:lnTo>
                  <a:lnTo>
                    <a:pt x="0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7" name="Freeform 164"/>
            <p:cNvSpPr/>
            <p:nvPr/>
          </p:nvSpPr>
          <p:spPr bwMode="auto">
            <a:xfrm>
              <a:off x="7128209" y="3790281"/>
              <a:ext cx="22463" cy="22463"/>
            </a:xfrm>
            <a:custGeom>
              <a:avLst/>
              <a:gdLst>
                <a:gd name="T0" fmla="*/ 9 w 9"/>
                <a:gd name="T1" fmla="*/ 3 h 9"/>
                <a:gd name="T2" fmla="*/ 8 w 9"/>
                <a:gd name="T3" fmla="*/ 0 h 9"/>
                <a:gd name="T4" fmla="*/ 0 w 9"/>
                <a:gd name="T5" fmla="*/ 7 h 9"/>
                <a:gd name="T6" fmla="*/ 2 w 9"/>
                <a:gd name="T7" fmla="*/ 9 h 9"/>
                <a:gd name="T8" fmla="*/ 9 w 9"/>
                <a:gd name="T9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9" h="9">
                  <a:moveTo>
                    <a:pt x="9" y="3"/>
                  </a:moveTo>
                  <a:lnTo>
                    <a:pt x="8" y="0"/>
                  </a:lnTo>
                  <a:lnTo>
                    <a:pt x="0" y="7"/>
                  </a:lnTo>
                  <a:lnTo>
                    <a:pt x="2" y="9"/>
                  </a:lnTo>
                  <a:lnTo>
                    <a:pt x="9" y="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8" name="Freeform 165"/>
            <p:cNvSpPr/>
            <p:nvPr/>
          </p:nvSpPr>
          <p:spPr bwMode="auto">
            <a:xfrm>
              <a:off x="7153167" y="3840196"/>
              <a:ext cx="27454" cy="12480"/>
            </a:xfrm>
            <a:custGeom>
              <a:avLst/>
              <a:gdLst>
                <a:gd name="T0" fmla="*/ 10 w 11"/>
                <a:gd name="T1" fmla="*/ 0 h 5"/>
                <a:gd name="T2" fmla="*/ 0 w 11"/>
                <a:gd name="T3" fmla="*/ 3 h 5"/>
                <a:gd name="T4" fmla="*/ 2 w 11"/>
                <a:gd name="T5" fmla="*/ 5 h 5"/>
                <a:gd name="T6" fmla="*/ 11 w 11"/>
                <a:gd name="T7" fmla="*/ 3 h 5"/>
                <a:gd name="T8" fmla="*/ 10 w 11"/>
                <a:gd name="T9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" h="5">
                  <a:moveTo>
                    <a:pt x="10" y="0"/>
                  </a:moveTo>
                  <a:lnTo>
                    <a:pt x="0" y="3"/>
                  </a:lnTo>
                  <a:lnTo>
                    <a:pt x="2" y="5"/>
                  </a:lnTo>
                  <a:lnTo>
                    <a:pt x="11" y="3"/>
                  </a:lnTo>
                  <a:lnTo>
                    <a:pt x="1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9" name="Rectangle 166"/>
            <p:cNvSpPr>
              <a:spLocks noChangeArrowheads="1"/>
            </p:cNvSpPr>
            <p:nvPr/>
          </p:nvSpPr>
          <p:spPr bwMode="auto">
            <a:xfrm>
              <a:off x="6893606" y="3890112"/>
              <a:ext cx="24958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0" name="Rectangle 167"/>
            <p:cNvSpPr>
              <a:spLocks noChangeArrowheads="1"/>
            </p:cNvSpPr>
            <p:nvPr/>
          </p:nvSpPr>
          <p:spPr bwMode="auto">
            <a:xfrm>
              <a:off x="7170638" y="3892607"/>
              <a:ext cx="27454" cy="74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grpSp>
        <p:nvGrpSpPr>
          <p:cNvPr id="6" name="Group 54"/>
          <p:cNvGrpSpPr/>
          <p:nvPr/>
        </p:nvGrpSpPr>
        <p:grpSpPr>
          <a:xfrm>
            <a:off x="5442476" y="3329214"/>
            <a:ext cx="196054" cy="254923"/>
            <a:chOff x="6421904" y="4798576"/>
            <a:chExt cx="299494" cy="389342"/>
          </a:xfrm>
          <a:solidFill>
            <a:schemeClr val="bg1"/>
          </a:solidFill>
        </p:grpSpPr>
        <p:sp>
          <p:nvSpPr>
            <p:cNvPr id="82" name="Freeform 170"/>
            <p:cNvSpPr/>
            <p:nvPr/>
          </p:nvSpPr>
          <p:spPr bwMode="auto">
            <a:xfrm>
              <a:off x="6421904" y="4910886"/>
              <a:ext cx="299494" cy="277032"/>
            </a:xfrm>
            <a:custGeom>
              <a:avLst/>
              <a:gdLst>
                <a:gd name="T0" fmla="*/ 45 w 90"/>
                <a:gd name="T1" fmla="*/ 83 h 83"/>
                <a:gd name="T2" fmla="*/ 90 w 90"/>
                <a:gd name="T3" fmla="*/ 0 h 83"/>
                <a:gd name="T4" fmla="*/ 0 w 90"/>
                <a:gd name="T5" fmla="*/ 0 h 83"/>
                <a:gd name="T6" fmla="*/ 45 w 90"/>
                <a:gd name="T7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90" h="83">
                  <a:moveTo>
                    <a:pt x="45" y="83"/>
                  </a:moveTo>
                  <a:cubicBezTo>
                    <a:pt x="90" y="59"/>
                    <a:pt x="90" y="0"/>
                    <a:pt x="9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59"/>
                    <a:pt x="45" y="8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83" name="Freeform 171"/>
            <p:cNvSpPr/>
            <p:nvPr/>
          </p:nvSpPr>
          <p:spPr bwMode="auto">
            <a:xfrm>
              <a:off x="6421904" y="4798576"/>
              <a:ext cx="299494" cy="94840"/>
            </a:xfrm>
            <a:custGeom>
              <a:avLst/>
              <a:gdLst>
                <a:gd name="T0" fmla="*/ 84 w 90"/>
                <a:gd name="T1" fmla="*/ 0 h 29"/>
                <a:gd name="T2" fmla="*/ 68 w 90"/>
                <a:gd name="T3" fmla="*/ 16 h 29"/>
                <a:gd name="T4" fmla="*/ 52 w 90"/>
                <a:gd name="T5" fmla="*/ 0 h 29"/>
                <a:gd name="T6" fmla="*/ 39 w 90"/>
                <a:gd name="T7" fmla="*/ 0 h 29"/>
                <a:gd name="T8" fmla="*/ 23 w 90"/>
                <a:gd name="T9" fmla="*/ 16 h 29"/>
                <a:gd name="T10" fmla="*/ 7 w 90"/>
                <a:gd name="T11" fmla="*/ 0 h 29"/>
                <a:gd name="T12" fmla="*/ 0 w 90"/>
                <a:gd name="T13" fmla="*/ 0 h 29"/>
                <a:gd name="T14" fmla="*/ 0 w 90"/>
                <a:gd name="T15" fmla="*/ 29 h 29"/>
                <a:gd name="T16" fmla="*/ 90 w 90"/>
                <a:gd name="T17" fmla="*/ 29 h 29"/>
                <a:gd name="T18" fmla="*/ 90 w 90"/>
                <a:gd name="T19" fmla="*/ 0 h 29"/>
                <a:gd name="T20" fmla="*/ 84 w 90"/>
                <a:gd name="T21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90" h="29">
                  <a:moveTo>
                    <a:pt x="84" y="0"/>
                  </a:moveTo>
                  <a:cubicBezTo>
                    <a:pt x="84" y="9"/>
                    <a:pt x="77" y="16"/>
                    <a:pt x="68" y="16"/>
                  </a:cubicBezTo>
                  <a:cubicBezTo>
                    <a:pt x="59" y="16"/>
                    <a:pt x="52" y="9"/>
                    <a:pt x="52" y="0"/>
                  </a:cubicBezTo>
                  <a:cubicBezTo>
                    <a:pt x="39" y="0"/>
                    <a:pt x="39" y="0"/>
                    <a:pt x="39" y="0"/>
                  </a:cubicBezTo>
                  <a:cubicBezTo>
                    <a:pt x="39" y="9"/>
                    <a:pt x="32" y="16"/>
                    <a:pt x="23" y="16"/>
                  </a:cubicBezTo>
                  <a:cubicBezTo>
                    <a:pt x="14" y="16"/>
                    <a:pt x="7" y="9"/>
                    <a:pt x="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29"/>
                    <a:pt x="0" y="29"/>
                    <a:pt x="0" y="29"/>
                  </a:cubicBezTo>
                  <a:cubicBezTo>
                    <a:pt x="90" y="29"/>
                    <a:pt x="90" y="29"/>
                    <a:pt x="90" y="29"/>
                  </a:cubicBezTo>
                  <a:cubicBezTo>
                    <a:pt x="90" y="0"/>
                    <a:pt x="90" y="0"/>
                    <a:pt x="90" y="0"/>
                  </a:cubicBezTo>
                  <a:lnTo>
                    <a:pt x="8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en-US" sz="128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  <p:sp>
        <p:nvSpPr>
          <p:cNvPr id="84" name="矩形 83"/>
          <p:cNvSpPr/>
          <p:nvPr/>
        </p:nvSpPr>
        <p:spPr>
          <a:xfrm>
            <a:off x="1252726" y="3749911"/>
            <a:ext cx="1163522" cy="266200"/>
          </a:xfrm>
          <a:prstGeom prst="rect">
            <a:avLst/>
          </a:prstGeom>
        </p:spPr>
        <p:txBody>
          <a:bodyPr wrap="square" lIns="68553" tIns="34277" rIns="68553" bIns="34277">
            <a:spAutoFit/>
          </a:bodyPr>
          <a:lstStyle/>
          <a:p>
            <a:pPr algn="ctr"/>
            <a:r>
              <a:rPr lang="zh-CN" altLang="en-US" sz="128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8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5" name="矩形 47"/>
          <p:cNvSpPr>
            <a:spLocks noChangeArrowheads="1"/>
          </p:cNvSpPr>
          <p:nvPr/>
        </p:nvSpPr>
        <p:spPr bwMode="auto">
          <a:xfrm>
            <a:off x="1144742" y="3975829"/>
            <a:ext cx="1478157" cy="502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3" tIns="34277" rIns="68553" bIns="3427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78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78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6" name="矩形 85"/>
          <p:cNvSpPr/>
          <p:nvPr/>
        </p:nvSpPr>
        <p:spPr>
          <a:xfrm>
            <a:off x="3144185" y="3749911"/>
            <a:ext cx="1163522" cy="266200"/>
          </a:xfrm>
          <a:prstGeom prst="rect">
            <a:avLst/>
          </a:prstGeom>
        </p:spPr>
        <p:txBody>
          <a:bodyPr wrap="square" lIns="68553" tIns="34277" rIns="68553" bIns="34277">
            <a:spAutoFit/>
          </a:bodyPr>
          <a:lstStyle/>
          <a:p>
            <a:pPr algn="ctr"/>
            <a:r>
              <a:rPr lang="zh-CN" altLang="en-US" sz="128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8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7" name="矩形 47"/>
          <p:cNvSpPr>
            <a:spLocks noChangeArrowheads="1"/>
          </p:cNvSpPr>
          <p:nvPr/>
        </p:nvSpPr>
        <p:spPr bwMode="auto">
          <a:xfrm>
            <a:off x="3036200" y="3975829"/>
            <a:ext cx="1478157" cy="35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3" tIns="34277" rIns="68553" bIns="3427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78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78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6819287" y="3749911"/>
            <a:ext cx="1163522" cy="266200"/>
          </a:xfrm>
          <a:prstGeom prst="rect">
            <a:avLst/>
          </a:prstGeom>
        </p:spPr>
        <p:txBody>
          <a:bodyPr wrap="square" lIns="68553" tIns="34277" rIns="68553" bIns="34277">
            <a:spAutoFit/>
          </a:bodyPr>
          <a:lstStyle/>
          <a:p>
            <a:pPr algn="ctr"/>
            <a:r>
              <a:rPr lang="zh-CN" altLang="en-US" sz="128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8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9" name="矩形 47"/>
          <p:cNvSpPr>
            <a:spLocks noChangeArrowheads="1"/>
          </p:cNvSpPr>
          <p:nvPr/>
        </p:nvSpPr>
        <p:spPr bwMode="auto">
          <a:xfrm>
            <a:off x="6711304" y="3975829"/>
            <a:ext cx="1478157" cy="35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3" tIns="34277" rIns="68553" bIns="3427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78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78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4946293" y="3749911"/>
            <a:ext cx="1163522" cy="266200"/>
          </a:xfrm>
          <a:prstGeom prst="rect">
            <a:avLst/>
          </a:prstGeom>
        </p:spPr>
        <p:txBody>
          <a:bodyPr wrap="square" lIns="68553" tIns="34277" rIns="68553" bIns="34277">
            <a:spAutoFit/>
          </a:bodyPr>
          <a:lstStyle/>
          <a:p>
            <a:pPr algn="ctr"/>
            <a:r>
              <a:rPr lang="zh-CN" altLang="en-US" sz="1280" b="1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添加标题</a:t>
            </a:r>
            <a:endParaRPr lang="en-US" altLang="zh-CN" sz="1280" b="1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1" name="矩形 47"/>
          <p:cNvSpPr>
            <a:spLocks noChangeArrowheads="1"/>
          </p:cNvSpPr>
          <p:nvPr/>
        </p:nvSpPr>
        <p:spPr bwMode="auto">
          <a:xfrm>
            <a:off x="4838310" y="3975829"/>
            <a:ext cx="1478157" cy="358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3" tIns="34277" rIns="68553" bIns="34277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lnSpc>
                <a:spcPct val="120000"/>
              </a:lnSpc>
              <a:spcBef>
                <a:spcPct val="0"/>
              </a:spcBef>
              <a:buNone/>
            </a:pPr>
            <a:r>
              <a:rPr lang="zh-CN" altLang="en-US" sz="780" dirty="0">
                <a:solidFill>
                  <a:schemeClr val="bg1">
                    <a:lumMod val="50000"/>
                  </a:schemeClr>
                </a:solidFill>
                <a:sym typeface="微软雅黑" panose="020B0503020204020204" pitchFamily="34" charset="-122"/>
              </a:rPr>
              <a:t>在此录入上述图表的描述说明，在此录入上述图表的描述说明。</a:t>
            </a:r>
            <a:endParaRPr lang="zh-CN" altLang="en-US" sz="780" dirty="0">
              <a:solidFill>
                <a:schemeClr val="bg1">
                  <a:lumMod val="50000"/>
                </a:schemeClr>
              </a:solidFill>
              <a:sym typeface="微软雅黑" panose="020B0503020204020204" pitchFamily="34" charset="-122"/>
            </a:endParaRPr>
          </a:p>
        </p:txBody>
      </p:sp>
      <p:pic>
        <p:nvPicPr>
          <p:cNvPr id="38914" name="Picture 2" descr="C:\Users\Administrator\Desktop\一i图片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9726" y="1062841"/>
            <a:ext cx="3663950" cy="174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文本框 10"/>
          <p:cNvSpPr txBox="1"/>
          <p:nvPr userDrawn="1"/>
        </p:nvSpPr>
        <p:spPr>
          <a:xfrm>
            <a:off x="319613" y="351148"/>
            <a:ext cx="446841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88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MORE THAN TEMPLATE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点击此处添加副标题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4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4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4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4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4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8" dur="4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1" dur="4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4" dur="4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7" dur="4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0" dur="4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3" dur="4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4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40" grpId="0" animBg="1"/>
      <p:bldP spid="41" grpId="0"/>
      <p:bldP spid="42" grpId="0"/>
      <p:bldP spid="43" grpId="0" animBg="1"/>
      <p:bldP spid="44" grpId="0" animBg="1"/>
      <p:bldP spid="45" grpId="0" animBg="1"/>
      <p:bldP spid="46" grpId="0" animBg="1"/>
      <p:bldP spid="84" grpId="0"/>
      <p:bldP spid="85" grpId="0"/>
      <p:bldP spid="86" grpId="0"/>
      <p:bldP spid="87" grpId="0"/>
      <p:bldP spid="88" grpId="0"/>
      <p:bldP spid="89" grpId="0"/>
      <p:bldP spid="90" grpId="0"/>
      <p:bldP spid="91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r="8704"/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249971" y="1563638"/>
            <a:ext cx="233910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dirty="0">
                <a:solidFill>
                  <a:srgbClr val="1112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活动执行方案</a:t>
            </a:r>
            <a:endParaRPr lang="zh-CN" altLang="en-US" sz="2800" dirty="0">
              <a:solidFill>
                <a:srgbClr val="1112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Placeholder 4"/>
          <p:cNvSpPr txBox="1"/>
          <p:nvPr/>
        </p:nvSpPr>
        <p:spPr>
          <a:xfrm>
            <a:off x="1492820" y="2113554"/>
            <a:ext cx="3867628" cy="5813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00430">
              <a:lnSpc>
                <a:spcPct val="114000"/>
              </a:lnSpc>
              <a:spcBef>
                <a:spcPts val="985"/>
              </a:spcBef>
              <a:buNone/>
              <a:defRPr/>
            </a:pPr>
            <a:r>
              <a:rPr lang="id-ID" sz="1180" spc="296" dirty="0">
                <a:solidFill>
                  <a:srgbClr val="111214"/>
                </a:solidFill>
                <a:latin typeface="Agency FB" panose="020B0503020202020204" pitchFamily="34" charset="0"/>
                <a:cs typeface="Calibri" panose="020F0502020204030204"/>
              </a:rPr>
              <a:t>Ut wisi enim ad minim veniam, quis nostrud exerci tation ullamcorper</a:t>
            </a:r>
            <a:endParaRPr lang="id-ID" sz="1180" spc="296" dirty="0">
              <a:solidFill>
                <a:srgbClr val="111214"/>
              </a:solidFill>
              <a:latin typeface="Agency FB" panose="020B0503020202020204" pitchFamily="34" charset="0"/>
              <a:cs typeface="Calibri" panose="020F0502020204030204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5893462" y="194807"/>
            <a:ext cx="2466574" cy="75956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kumimoji="1" lang="en-US" altLang="zh-CN" sz="4335" spc="591" dirty="0">
                <a:solidFill>
                  <a:srgbClr val="111214"/>
                </a:solidFill>
                <a:latin typeface="Bernard MT Condensed" panose="02050806060905020404" pitchFamily="18" charset="0"/>
                <a:ea typeface="宋体" panose="02010600030101010101" pitchFamily="2" charset="-122"/>
              </a:rPr>
              <a:t>P</a:t>
            </a:r>
            <a:r>
              <a:rPr kumimoji="1" lang="en-US" altLang="zh-CN" sz="2760" spc="591" dirty="0">
                <a:solidFill>
                  <a:srgbClr val="111214"/>
                </a:solidFill>
                <a:latin typeface="Bernard MT Condensed" panose="02050806060905020404" pitchFamily="18" charset="0"/>
                <a:ea typeface="宋体" panose="02010600030101010101" pitchFamily="2" charset="-122"/>
              </a:rPr>
              <a:t>ART FOUR</a:t>
            </a:r>
            <a:endParaRPr lang="zh-CN" altLang="en-US" sz="2760" spc="591" dirty="0">
              <a:solidFill>
                <a:srgbClr val="111214"/>
              </a:solidFill>
              <a:latin typeface="Bernard MT Condensed" panose="020508060609050204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r="8704"/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627784" y="888866"/>
            <a:ext cx="1243462" cy="30328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380" b="1" dirty="0">
                <a:solidFill>
                  <a:srgbClr val="1112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活动总体思路</a:t>
            </a:r>
            <a:endParaRPr lang="zh-CN" altLang="en-US" sz="1380" b="1" dirty="0">
              <a:solidFill>
                <a:srgbClr val="1112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656144" y="2122271"/>
            <a:ext cx="1243462" cy="30328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380" b="1" dirty="0">
                <a:solidFill>
                  <a:srgbClr val="1112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活动内容构成</a:t>
            </a:r>
            <a:endParaRPr lang="zh-CN" altLang="en-US" sz="1380" b="1" dirty="0">
              <a:solidFill>
                <a:srgbClr val="1112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2619495" y="1546207"/>
            <a:ext cx="1243462" cy="30328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380" b="1" dirty="0">
                <a:solidFill>
                  <a:srgbClr val="1112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活动前期准备</a:t>
            </a:r>
            <a:endParaRPr lang="zh-CN" altLang="en-US" sz="1380" b="1" dirty="0">
              <a:solidFill>
                <a:srgbClr val="1112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626842" y="2770343"/>
            <a:ext cx="1243462" cy="303284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1380" b="1" dirty="0">
                <a:solidFill>
                  <a:srgbClr val="1112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活动执行方案</a:t>
            </a:r>
            <a:endParaRPr lang="zh-CN" altLang="en-US" sz="1380" b="1" dirty="0">
              <a:solidFill>
                <a:srgbClr val="1112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582159" y="1220106"/>
            <a:ext cx="1459868" cy="2426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85" dirty="0">
                <a:solidFill>
                  <a:srgbClr val="111214"/>
                </a:solidFill>
                <a:latin typeface="Arial" panose="020B0604020202020204" pitchFamily="34" charset="0"/>
              </a:rPr>
              <a:t>General idea of activity</a:t>
            </a:r>
            <a:endParaRPr lang="zh-CN" altLang="en-US" sz="985" dirty="0">
              <a:solidFill>
                <a:srgbClr val="111214"/>
              </a:solidFill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2656144" y="2445525"/>
            <a:ext cx="1551485" cy="2426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85" dirty="0">
                <a:solidFill>
                  <a:srgbClr val="111214"/>
                </a:solidFill>
                <a:latin typeface="Arial" panose="020B0604020202020204" pitchFamily="34" charset="0"/>
              </a:rPr>
              <a:t>Activity content structure</a:t>
            </a:r>
            <a:endParaRPr lang="zh-CN" altLang="en-US" sz="985" dirty="0">
              <a:solidFill>
                <a:srgbClr val="111214"/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2609348" y="1800579"/>
            <a:ext cx="1311386" cy="2426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85" dirty="0">
                <a:solidFill>
                  <a:srgbClr val="111214"/>
                </a:solidFill>
              </a:rPr>
              <a:t>Pre event preparation</a:t>
            </a:r>
            <a:endParaRPr lang="en-US" altLang="zh-CN" sz="985" dirty="0">
              <a:solidFill>
                <a:srgbClr val="111214"/>
              </a:solidFill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2691469" y="3038380"/>
            <a:ext cx="1425117" cy="24262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985" dirty="0">
                <a:solidFill>
                  <a:srgbClr val="111214"/>
                </a:solidFill>
                <a:latin typeface="Arial" panose="020B0604020202020204" pitchFamily="34" charset="0"/>
              </a:rPr>
              <a:t>Activity execution plan</a:t>
            </a:r>
            <a:endParaRPr lang="zh-CN" altLang="en-US" sz="985" dirty="0">
              <a:solidFill>
                <a:srgbClr val="111214"/>
              </a:solidFill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5733548" y="157856"/>
            <a:ext cx="1908475" cy="5459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955" dirty="0">
                <a:solidFill>
                  <a:srgbClr val="111214"/>
                </a:solidFill>
                <a:latin typeface="Century Gothic" panose="020B0502020202020204" pitchFamily="34" charset="0"/>
                <a:cs typeface="+mn-ea"/>
                <a:sym typeface="+mn-lt"/>
              </a:rPr>
              <a:t>CONTENT</a:t>
            </a:r>
            <a:endParaRPr lang="zh-CN" altLang="en-US" sz="2955" dirty="0">
              <a:solidFill>
                <a:srgbClr val="111214"/>
              </a:solidFill>
              <a:latin typeface="Century Gothic" panose="020B0502020202020204" pitchFamily="34" charset="0"/>
              <a:cs typeface="+mn-ea"/>
              <a:sym typeface="+mn-lt"/>
            </a:endParaRPr>
          </a:p>
        </p:txBody>
      </p:sp>
      <p:sp>
        <p:nvSpPr>
          <p:cNvPr id="18" name="矩形 17" descr="e7d195523061f1c021b92b3d25e54ab5e788c0576048880950C3AFFA1066A7153250F1349197BA8C5246BA9D557EC0274B8DA272D2431748978789E76D2CD7D1F11E7447C1D163F5D9CA1CD35DC7B6F0FFA3D66467BAE7C14FE869A837C1E39FB23BF3059C959301C16FA617AB6F15A687D6E703783DD4D83CCE8CB0A27A0D15A4A6B80C6EB515DF9C8660C3E3F8A3AC"/>
          <p:cNvSpPr/>
          <p:nvPr/>
        </p:nvSpPr>
        <p:spPr>
          <a:xfrm>
            <a:off x="4041014" y="587763"/>
            <a:ext cx="4101800" cy="250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035" dirty="0">
                <a:solidFill>
                  <a:srgbClr val="111214"/>
                </a:solidFill>
                <a:cs typeface="+mn-ea"/>
                <a:sym typeface="+mn-lt"/>
              </a:rPr>
              <a:t>Lorem ipsum dolor sit </a:t>
            </a:r>
            <a:r>
              <a:rPr lang="en-US" altLang="zh-CN" sz="1035" dirty="0" err="1">
                <a:solidFill>
                  <a:srgbClr val="111214"/>
                </a:solidFill>
                <a:cs typeface="+mn-ea"/>
                <a:sym typeface="+mn-lt"/>
              </a:rPr>
              <a:t>amet</a:t>
            </a:r>
            <a:r>
              <a:rPr lang="en-US" altLang="zh-CN" sz="1035" dirty="0">
                <a:solidFill>
                  <a:srgbClr val="111214"/>
                </a:solidFill>
                <a:cs typeface="+mn-ea"/>
                <a:sym typeface="+mn-lt"/>
              </a:rPr>
              <a:t>, </a:t>
            </a:r>
            <a:r>
              <a:rPr lang="en-US" altLang="zh-CN" sz="1035" dirty="0" err="1">
                <a:solidFill>
                  <a:srgbClr val="111214"/>
                </a:solidFill>
                <a:cs typeface="+mn-ea"/>
                <a:sym typeface="+mn-lt"/>
              </a:rPr>
              <a:t>consectetur</a:t>
            </a:r>
            <a:r>
              <a:rPr lang="en-US" altLang="zh-CN" sz="1035" dirty="0">
                <a:solidFill>
                  <a:srgbClr val="111214"/>
                </a:solidFill>
                <a:cs typeface="+mn-ea"/>
                <a:sym typeface="+mn-lt"/>
              </a:rPr>
              <a:t> </a:t>
            </a:r>
            <a:r>
              <a:rPr lang="en-US" altLang="zh-CN" sz="1035" dirty="0" err="1">
                <a:solidFill>
                  <a:srgbClr val="111214"/>
                </a:solidFill>
                <a:cs typeface="+mn-ea"/>
                <a:sym typeface="+mn-lt"/>
              </a:rPr>
              <a:t>adipiscing</a:t>
            </a:r>
            <a:r>
              <a:rPr lang="en-US" altLang="zh-CN" sz="1035" dirty="0">
                <a:solidFill>
                  <a:srgbClr val="111214"/>
                </a:solidFill>
                <a:cs typeface="+mn-ea"/>
                <a:sym typeface="+mn-lt"/>
              </a:rPr>
              <a:t> </a:t>
            </a:r>
            <a:r>
              <a:rPr lang="en-US" altLang="zh-CN" sz="1035" dirty="0" err="1">
                <a:solidFill>
                  <a:srgbClr val="111214"/>
                </a:solidFill>
                <a:cs typeface="+mn-ea"/>
                <a:sym typeface="+mn-lt"/>
              </a:rPr>
              <a:t>elit</a:t>
            </a:r>
            <a:r>
              <a:rPr lang="en-US" altLang="zh-CN" sz="1035" dirty="0">
                <a:solidFill>
                  <a:srgbClr val="111214"/>
                </a:solidFill>
                <a:cs typeface="+mn-ea"/>
                <a:sym typeface="+mn-lt"/>
              </a:rPr>
              <a:t>. </a:t>
            </a:r>
            <a:endParaRPr lang="zh-CN" altLang="en-US" sz="1035" dirty="0">
              <a:solidFill>
                <a:srgbClr val="111214"/>
              </a:solidFill>
              <a:cs typeface="+mn-ea"/>
              <a:sym typeface="+mn-lt"/>
            </a:endParaRPr>
          </a:p>
        </p:txBody>
      </p:sp>
      <p:sp>
        <p:nvSpPr>
          <p:cNvPr id="21" name="菱形 20"/>
          <p:cNvSpPr/>
          <p:nvPr/>
        </p:nvSpPr>
        <p:spPr>
          <a:xfrm>
            <a:off x="1910684" y="889066"/>
            <a:ext cx="391448" cy="405825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65" b="1" dirty="0">
                <a:solidFill>
                  <a:srgbClr val="111214"/>
                </a:solidFill>
                <a:latin typeface="Impact" panose="020B0806030902050204" pitchFamily="34" charset="0"/>
              </a:rPr>
              <a:t>1</a:t>
            </a:r>
            <a:endParaRPr lang="zh-CN" altLang="en-US" sz="2365" b="1" dirty="0">
              <a:solidFill>
                <a:srgbClr val="111214"/>
              </a:solidFill>
              <a:latin typeface="Impact" panose="020B0806030902050204" pitchFamily="34" charset="0"/>
            </a:endParaRPr>
          </a:p>
        </p:txBody>
      </p:sp>
      <p:sp>
        <p:nvSpPr>
          <p:cNvPr id="22" name="菱形 21"/>
          <p:cNvSpPr/>
          <p:nvPr/>
        </p:nvSpPr>
        <p:spPr>
          <a:xfrm>
            <a:off x="1925197" y="1582856"/>
            <a:ext cx="391448" cy="391448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65" b="1" dirty="0">
                <a:solidFill>
                  <a:srgbClr val="111214"/>
                </a:solidFill>
                <a:latin typeface="Impact" panose="020B0806030902050204" pitchFamily="34" charset="0"/>
              </a:rPr>
              <a:t>2</a:t>
            </a:r>
            <a:endParaRPr lang="zh-CN" altLang="en-US" sz="2365" b="1" dirty="0">
              <a:solidFill>
                <a:srgbClr val="111214"/>
              </a:solidFill>
              <a:latin typeface="Impact" panose="020B0806030902050204" pitchFamily="34" charset="0"/>
            </a:endParaRPr>
          </a:p>
        </p:txBody>
      </p:sp>
      <p:sp>
        <p:nvSpPr>
          <p:cNvPr id="23" name="菱形 22"/>
          <p:cNvSpPr/>
          <p:nvPr/>
        </p:nvSpPr>
        <p:spPr>
          <a:xfrm>
            <a:off x="1925197" y="2149193"/>
            <a:ext cx="391448" cy="391448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65" b="1" dirty="0">
                <a:solidFill>
                  <a:srgbClr val="111214"/>
                </a:solidFill>
                <a:latin typeface="Impact" panose="020B0806030902050204" pitchFamily="34" charset="0"/>
              </a:rPr>
              <a:t>3</a:t>
            </a:r>
            <a:endParaRPr lang="zh-CN" altLang="en-US" sz="2365" b="1" dirty="0">
              <a:solidFill>
                <a:srgbClr val="111214"/>
              </a:solidFill>
              <a:latin typeface="Impact" panose="020B0806030902050204" pitchFamily="34" charset="0"/>
            </a:endParaRPr>
          </a:p>
        </p:txBody>
      </p:sp>
      <p:sp>
        <p:nvSpPr>
          <p:cNvPr id="24" name="菱形 23"/>
          <p:cNvSpPr/>
          <p:nvPr/>
        </p:nvSpPr>
        <p:spPr>
          <a:xfrm>
            <a:off x="1910684" y="2799079"/>
            <a:ext cx="391448" cy="391448"/>
          </a:xfrm>
          <a:prstGeom prst="diamond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365" b="1" dirty="0">
                <a:solidFill>
                  <a:srgbClr val="111214"/>
                </a:solidFill>
                <a:latin typeface="Impact" panose="020B0806030902050204" pitchFamily="34" charset="0"/>
              </a:rPr>
              <a:t>4</a:t>
            </a:r>
            <a:endParaRPr lang="zh-CN" altLang="en-US" sz="2365" b="1" dirty="0">
              <a:solidFill>
                <a:srgbClr val="111214"/>
              </a:solidFill>
              <a:latin typeface="Impact" panose="020B080603090205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  <p:bldP spid="13" grpId="0"/>
      <p:bldP spid="14" grpId="0"/>
      <p:bldP spid="21" grpId="0"/>
      <p:bldP spid="22" grpId="0"/>
      <p:bldP spid="23" grpId="0"/>
      <p:bldP spid="2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任意多边形 2"/>
          <p:cNvSpPr/>
          <p:nvPr/>
        </p:nvSpPr>
        <p:spPr>
          <a:xfrm>
            <a:off x="488762" y="2126093"/>
            <a:ext cx="1627911" cy="2050752"/>
          </a:xfrm>
          <a:custGeom>
            <a:avLst/>
            <a:gdLst/>
            <a:ahLst/>
            <a:cxnLst/>
            <a:rect l="l" t="t" r="r" b="b"/>
            <a:pathLst>
              <a:path w="1627911" h="2050865">
                <a:moveTo>
                  <a:pt x="727038" y="0"/>
                </a:moveTo>
                <a:lnTo>
                  <a:pt x="1002809" y="246743"/>
                </a:lnTo>
                <a:cubicBezTo>
                  <a:pt x="1082637" y="319314"/>
                  <a:pt x="1128600" y="336248"/>
                  <a:pt x="1206009" y="435429"/>
                </a:cubicBezTo>
                <a:cubicBezTo>
                  <a:pt x="1283418" y="534610"/>
                  <a:pt x="1397114" y="694267"/>
                  <a:pt x="1467266" y="841829"/>
                </a:cubicBezTo>
                <a:cubicBezTo>
                  <a:pt x="1537418" y="989391"/>
                  <a:pt x="1639018" y="1163562"/>
                  <a:pt x="1626923" y="1320800"/>
                </a:cubicBezTo>
                <a:cubicBezTo>
                  <a:pt x="1614828" y="1478038"/>
                  <a:pt x="1508390" y="1671562"/>
                  <a:pt x="1394695" y="1785257"/>
                </a:cubicBezTo>
                <a:cubicBezTo>
                  <a:pt x="1281000" y="1898952"/>
                  <a:pt x="1039095" y="1957010"/>
                  <a:pt x="944752" y="2002972"/>
                </a:cubicBezTo>
                <a:cubicBezTo>
                  <a:pt x="889326" y="2029975"/>
                  <a:pt x="873142" y="2043618"/>
                  <a:pt x="860637" y="2050865"/>
                </a:cubicBezTo>
                <a:lnTo>
                  <a:pt x="835309" y="1907408"/>
                </a:lnTo>
                <a:lnTo>
                  <a:pt x="1121754" y="1654069"/>
                </a:lnTo>
                <a:lnTo>
                  <a:pt x="1138917" y="1643674"/>
                </a:lnTo>
                <a:lnTo>
                  <a:pt x="821957" y="1831780"/>
                </a:lnTo>
                <a:lnTo>
                  <a:pt x="773772" y="1558861"/>
                </a:lnTo>
                <a:lnTo>
                  <a:pt x="745980" y="1558861"/>
                </a:lnTo>
                <a:lnTo>
                  <a:pt x="745980" y="1730183"/>
                </a:lnTo>
                <a:lnTo>
                  <a:pt x="412509" y="1336554"/>
                </a:lnTo>
                <a:lnTo>
                  <a:pt x="395438" y="1312249"/>
                </a:lnTo>
                <a:lnTo>
                  <a:pt x="745980" y="1832384"/>
                </a:lnTo>
                <a:lnTo>
                  <a:pt x="745980" y="2047575"/>
                </a:lnTo>
                <a:cubicBezTo>
                  <a:pt x="731225" y="2043153"/>
                  <a:pt x="715535" y="2037577"/>
                  <a:pt x="698009" y="2032000"/>
                </a:cubicBezTo>
                <a:cubicBezTo>
                  <a:pt x="644790" y="2015067"/>
                  <a:pt x="601247" y="2012648"/>
                  <a:pt x="509323" y="1959429"/>
                </a:cubicBezTo>
                <a:cubicBezTo>
                  <a:pt x="417399" y="1906210"/>
                  <a:pt x="231133" y="1843315"/>
                  <a:pt x="146466" y="1712686"/>
                </a:cubicBezTo>
                <a:cubicBezTo>
                  <a:pt x="61799" y="1582057"/>
                  <a:pt x="-10772" y="1354667"/>
                  <a:pt x="1323" y="1175657"/>
                </a:cubicBezTo>
                <a:cubicBezTo>
                  <a:pt x="13418" y="996647"/>
                  <a:pt x="98085" y="834572"/>
                  <a:pt x="219038" y="638629"/>
                </a:cubicBezTo>
                <a:cubicBezTo>
                  <a:pt x="339991" y="442686"/>
                  <a:pt x="533514" y="221343"/>
                  <a:pt x="72703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2" tIns="45721" rIns="91442" bIns="45721" rtlCol="0" anchor="ctr"/>
          <a:lstStyle/>
          <a:p>
            <a:pPr algn="ctr"/>
            <a:endParaRPr lang="zh-CN" altLang="en-US" sz="1280"/>
          </a:p>
        </p:txBody>
      </p:sp>
      <p:sp>
        <p:nvSpPr>
          <p:cNvPr id="8" name="矩形 1"/>
          <p:cNvSpPr>
            <a:spLocks noChangeAspect="1"/>
          </p:cNvSpPr>
          <p:nvPr/>
        </p:nvSpPr>
        <p:spPr>
          <a:xfrm>
            <a:off x="888964" y="3445233"/>
            <a:ext cx="730375" cy="1115940"/>
          </a:xfrm>
          <a:custGeom>
            <a:avLst/>
            <a:gdLst/>
            <a:ahLst/>
            <a:cxnLst/>
            <a:rect l="l" t="t" r="r" b="b"/>
            <a:pathLst>
              <a:path w="743479" h="1136023">
                <a:moveTo>
                  <a:pt x="0" y="0"/>
                </a:moveTo>
                <a:lnTo>
                  <a:pt x="17071" y="24305"/>
                </a:lnTo>
                <a:lnTo>
                  <a:pt x="361810" y="431235"/>
                </a:lnTo>
                <a:lnTo>
                  <a:pt x="361810" y="271926"/>
                </a:lnTo>
                <a:lnTo>
                  <a:pt x="372994" y="271926"/>
                </a:lnTo>
                <a:lnTo>
                  <a:pt x="418483" y="524300"/>
                </a:lnTo>
                <a:lnTo>
                  <a:pt x="743479" y="331425"/>
                </a:lnTo>
                <a:lnTo>
                  <a:pt x="726316" y="341820"/>
                </a:lnTo>
                <a:lnTo>
                  <a:pt x="432440" y="601731"/>
                </a:lnTo>
                <a:lnTo>
                  <a:pt x="528745" y="1136023"/>
                </a:lnTo>
                <a:lnTo>
                  <a:pt x="361810" y="1136023"/>
                </a:lnTo>
                <a:lnTo>
                  <a:pt x="361810" y="5368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2" tIns="45721" rIns="91442" bIns="45721" rtlCol="0" anchor="ctr"/>
          <a:lstStyle/>
          <a:p>
            <a:pPr algn="ctr"/>
            <a:endParaRPr lang="zh-CN" altLang="en-US" sz="1280"/>
          </a:p>
        </p:txBody>
      </p:sp>
      <p:sp>
        <p:nvSpPr>
          <p:cNvPr id="9" name="任意多边形 8"/>
          <p:cNvSpPr/>
          <p:nvPr/>
        </p:nvSpPr>
        <p:spPr>
          <a:xfrm>
            <a:off x="2691714" y="2126093"/>
            <a:ext cx="1627911" cy="2050752"/>
          </a:xfrm>
          <a:custGeom>
            <a:avLst/>
            <a:gdLst/>
            <a:ahLst/>
            <a:cxnLst/>
            <a:rect l="l" t="t" r="r" b="b"/>
            <a:pathLst>
              <a:path w="1627911" h="2050865">
                <a:moveTo>
                  <a:pt x="727038" y="0"/>
                </a:moveTo>
                <a:lnTo>
                  <a:pt x="1002809" y="246743"/>
                </a:lnTo>
                <a:cubicBezTo>
                  <a:pt x="1082637" y="319314"/>
                  <a:pt x="1128600" y="336248"/>
                  <a:pt x="1206009" y="435429"/>
                </a:cubicBezTo>
                <a:cubicBezTo>
                  <a:pt x="1283418" y="534610"/>
                  <a:pt x="1397114" y="694267"/>
                  <a:pt x="1467266" y="841829"/>
                </a:cubicBezTo>
                <a:cubicBezTo>
                  <a:pt x="1537418" y="989391"/>
                  <a:pt x="1639018" y="1163562"/>
                  <a:pt x="1626923" y="1320800"/>
                </a:cubicBezTo>
                <a:cubicBezTo>
                  <a:pt x="1614828" y="1478038"/>
                  <a:pt x="1508390" y="1671562"/>
                  <a:pt x="1394695" y="1785257"/>
                </a:cubicBezTo>
                <a:cubicBezTo>
                  <a:pt x="1281000" y="1898952"/>
                  <a:pt x="1039095" y="1957010"/>
                  <a:pt x="944752" y="2002972"/>
                </a:cubicBezTo>
                <a:cubicBezTo>
                  <a:pt x="889326" y="2029975"/>
                  <a:pt x="873142" y="2043618"/>
                  <a:pt x="860637" y="2050865"/>
                </a:cubicBezTo>
                <a:lnTo>
                  <a:pt x="835309" y="1907408"/>
                </a:lnTo>
                <a:lnTo>
                  <a:pt x="1121754" y="1654069"/>
                </a:lnTo>
                <a:lnTo>
                  <a:pt x="1138917" y="1643674"/>
                </a:lnTo>
                <a:lnTo>
                  <a:pt x="821957" y="1831780"/>
                </a:lnTo>
                <a:lnTo>
                  <a:pt x="773772" y="1558861"/>
                </a:lnTo>
                <a:lnTo>
                  <a:pt x="745980" y="1558861"/>
                </a:lnTo>
                <a:lnTo>
                  <a:pt x="745980" y="1730183"/>
                </a:lnTo>
                <a:lnTo>
                  <a:pt x="412509" y="1336554"/>
                </a:lnTo>
                <a:lnTo>
                  <a:pt x="395438" y="1312249"/>
                </a:lnTo>
                <a:lnTo>
                  <a:pt x="745980" y="1832384"/>
                </a:lnTo>
                <a:lnTo>
                  <a:pt x="745980" y="2047575"/>
                </a:lnTo>
                <a:cubicBezTo>
                  <a:pt x="731225" y="2043153"/>
                  <a:pt x="715535" y="2037577"/>
                  <a:pt x="698009" y="2032000"/>
                </a:cubicBezTo>
                <a:cubicBezTo>
                  <a:pt x="644790" y="2015067"/>
                  <a:pt x="601247" y="2012648"/>
                  <a:pt x="509323" y="1959429"/>
                </a:cubicBezTo>
                <a:cubicBezTo>
                  <a:pt x="417399" y="1906210"/>
                  <a:pt x="231133" y="1843315"/>
                  <a:pt x="146466" y="1712686"/>
                </a:cubicBezTo>
                <a:cubicBezTo>
                  <a:pt x="61799" y="1582057"/>
                  <a:pt x="-10772" y="1354667"/>
                  <a:pt x="1323" y="1175657"/>
                </a:cubicBezTo>
                <a:cubicBezTo>
                  <a:pt x="13418" y="996647"/>
                  <a:pt x="98085" y="834572"/>
                  <a:pt x="219038" y="638629"/>
                </a:cubicBezTo>
                <a:cubicBezTo>
                  <a:pt x="339991" y="442686"/>
                  <a:pt x="533514" y="221343"/>
                  <a:pt x="7270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2" tIns="45721" rIns="91442" bIns="45721" rtlCol="0" anchor="ctr"/>
          <a:lstStyle/>
          <a:p>
            <a:pPr algn="ctr"/>
            <a:endParaRPr lang="zh-CN" altLang="en-US" sz="1280"/>
          </a:p>
        </p:txBody>
      </p:sp>
      <p:sp>
        <p:nvSpPr>
          <p:cNvPr id="10" name="矩形 1"/>
          <p:cNvSpPr>
            <a:spLocks noChangeAspect="1"/>
          </p:cNvSpPr>
          <p:nvPr/>
        </p:nvSpPr>
        <p:spPr>
          <a:xfrm>
            <a:off x="3091915" y="3445233"/>
            <a:ext cx="730375" cy="1115940"/>
          </a:xfrm>
          <a:custGeom>
            <a:avLst/>
            <a:gdLst/>
            <a:ahLst/>
            <a:cxnLst/>
            <a:rect l="l" t="t" r="r" b="b"/>
            <a:pathLst>
              <a:path w="743479" h="1136023">
                <a:moveTo>
                  <a:pt x="0" y="0"/>
                </a:moveTo>
                <a:lnTo>
                  <a:pt x="17071" y="24305"/>
                </a:lnTo>
                <a:lnTo>
                  <a:pt x="361810" y="431235"/>
                </a:lnTo>
                <a:lnTo>
                  <a:pt x="361810" y="271926"/>
                </a:lnTo>
                <a:lnTo>
                  <a:pt x="372994" y="271926"/>
                </a:lnTo>
                <a:lnTo>
                  <a:pt x="418483" y="524300"/>
                </a:lnTo>
                <a:lnTo>
                  <a:pt x="743479" y="331425"/>
                </a:lnTo>
                <a:lnTo>
                  <a:pt x="726316" y="341820"/>
                </a:lnTo>
                <a:lnTo>
                  <a:pt x="432440" y="601731"/>
                </a:lnTo>
                <a:lnTo>
                  <a:pt x="528745" y="1136023"/>
                </a:lnTo>
                <a:lnTo>
                  <a:pt x="361810" y="1136023"/>
                </a:lnTo>
                <a:lnTo>
                  <a:pt x="361810" y="5368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2" tIns="45721" rIns="91442" bIns="45721" rtlCol="0" anchor="ctr"/>
          <a:lstStyle/>
          <a:p>
            <a:pPr algn="ctr"/>
            <a:endParaRPr lang="zh-CN" altLang="en-US" sz="1280"/>
          </a:p>
        </p:txBody>
      </p:sp>
      <p:sp>
        <p:nvSpPr>
          <p:cNvPr id="11" name="任意多边形 10"/>
          <p:cNvSpPr/>
          <p:nvPr/>
        </p:nvSpPr>
        <p:spPr>
          <a:xfrm>
            <a:off x="4894665" y="2126093"/>
            <a:ext cx="1627911" cy="2050752"/>
          </a:xfrm>
          <a:custGeom>
            <a:avLst/>
            <a:gdLst/>
            <a:ahLst/>
            <a:cxnLst/>
            <a:rect l="l" t="t" r="r" b="b"/>
            <a:pathLst>
              <a:path w="1627911" h="2050865">
                <a:moveTo>
                  <a:pt x="727038" y="0"/>
                </a:moveTo>
                <a:lnTo>
                  <a:pt x="1002809" y="246743"/>
                </a:lnTo>
                <a:cubicBezTo>
                  <a:pt x="1082637" y="319314"/>
                  <a:pt x="1128600" y="336248"/>
                  <a:pt x="1206009" y="435429"/>
                </a:cubicBezTo>
                <a:cubicBezTo>
                  <a:pt x="1283418" y="534610"/>
                  <a:pt x="1397114" y="694267"/>
                  <a:pt x="1467266" y="841829"/>
                </a:cubicBezTo>
                <a:cubicBezTo>
                  <a:pt x="1537418" y="989391"/>
                  <a:pt x="1639018" y="1163562"/>
                  <a:pt x="1626923" y="1320800"/>
                </a:cubicBezTo>
                <a:cubicBezTo>
                  <a:pt x="1614828" y="1478038"/>
                  <a:pt x="1508390" y="1671562"/>
                  <a:pt x="1394695" y="1785257"/>
                </a:cubicBezTo>
                <a:cubicBezTo>
                  <a:pt x="1281000" y="1898952"/>
                  <a:pt x="1039095" y="1957010"/>
                  <a:pt x="944752" y="2002972"/>
                </a:cubicBezTo>
                <a:cubicBezTo>
                  <a:pt x="889326" y="2029975"/>
                  <a:pt x="873142" y="2043618"/>
                  <a:pt x="860637" y="2050865"/>
                </a:cubicBezTo>
                <a:lnTo>
                  <a:pt x="835309" y="1907408"/>
                </a:lnTo>
                <a:lnTo>
                  <a:pt x="1121754" y="1654069"/>
                </a:lnTo>
                <a:lnTo>
                  <a:pt x="1138917" y="1643674"/>
                </a:lnTo>
                <a:lnTo>
                  <a:pt x="821957" y="1831780"/>
                </a:lnTo>
                <a:lnTo>
                  <a:pt x="773772" y="1558861"/>
                </a:lnTo>
                <a:lnTo>
                  <a:pt x="745980" y="1558861"/>
                </a:lnTo>
                <a:lnTo>
                  <a:pt x="745980" y="1730183"/>
                </a:lnTo>
                <a:lnTo>
                  <a:pt x="412509" y="1336554"/>
                </a:lnTo>
                <a:lnTo>
                  <a:pt x="395438" y="1312249"/>
                </a:lnTo>
                <a:lnTo>
                  <a:pt x="745980" y="1832384"/>
                </a:lnTo>
                <a:lnTo>
                  <a:pt x="745980" y="2047575"/>
                </a:lnTo>
                <a:cubicBezTo>
                  <a:pt x="731225" y="2043153"/>
                  <a:pt x="715535" y="2037577"/>
                  <a:pt x="698009" y="2032000"/>
                </a:cubicBezTo>
                <a:cubicBezTo>
                  <a:pt x="644790" y="2015067"/>
                  <a:pt x="601247" y="2012648"/>
                  <a:pt x="509323" y="1959429"/>
                </a:cubicBezTo>
                <a:cubicBezTo>
                  <a:pt x="417399" y="1906210"/>
                  <a:pt x="231133" y="1843315"/>
                  <a:pt x="146466" y="1712686"/>
                </a:cubicBezTo>
                <a:cubicBezTo>
                  <a:pt x="61799" y="1582057"/>
                  <a:pt x="-10772" y="1354667"/>
                  <a:pt x="1323" y="1175657"/>
                </a:cubicBezTo>
                <a:cubicBezTo>
                  <a:pt x="13418" y="996647"/>
                  <a:pt x="98085" y="834572"/>
                  <a:pt x="219038" y="638629"/>
                </a:cubicBezTo>
                <a:cubicBezTo>
                  <a:pt x="339991" y="442686"/>
                  <a:pt x="533514" y="221343"/>
                  <a:pt x="7270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2" tIns="45721" rIns="91442" bIns="45721" rtlCol="0" anchor="ctr"/>
          <a:lstStyle/>
          <a:p>
            <a:pPr algn="ctr"/>
            <a:endParaRPr lang="zh-CN" altLang="en-US" sz="1280"/>
          </a:p>
        </p:txBody>
      </p:sp>
      <p:sp>
        <p:nvSpPr>
          <p:cNvPr id="12" name="矩形 1"/>
          <p:cNvSpPr>
            <a:spLocks noChangeAspect="1"/>
          </p:cNvSpPr>
          <p:nvPr/>
        </p:nvSpPr>
        <p:spPr>
          <a:xfrm>
            <a:off x="5294867" y="3445233"/>
            <a:ext cx="730375" cy="1115940"/>
          </a:xfrm>
          <a:custGeom>
            <a:avLst/>
            <a:gdLst/>
            <a:ahLst/>
            <a:cxnLst/>
            <a:rect l="l" t="t" r="r" b="b"/>
            <a:pathLst>
              <a:path w="743479" h="1136023">
                <a:moveTo>
                  <a:pt x="0" y="0"/>
                </a:moveTo>
                <a:lnTo>
                  <a:pt x="17071" y="24305"/>
                </a:lnTo>
                <a:lnTo>
                  <a:pt x="361810" y="431235"/>
                </a:lnTo>
                <a:lnTo>
                  <a:pt x="361810" y="271926"/>
                </a:lnTo>
                <a:lnTo>
                  <a:pt x="372994" y="271926"/>
                </a:lnTo>
                <a:lnTo>
                  <a:pt x="418483" y="524300"/>
                </a:lnTo>
                <a:lnTo>
                  <a:pt x="743479" y="331425"/>
                </a:lnTo>
                <a:lnTo>
                  <a:pt x="726316" y="341820"/>
                </a:lnTo>
                <a:lnTo>
                  <a:pt x="432440" y="601731"/>
                </a:lnTo>
                <a:lnTo>
                  <a:pt x="528745" y="1136023"/>
                </a:lnTo>
                <a:lnTo>
                  <a:pt x="361810" y="1136023"/>
                </a:lnTo>
                <a:lnTo>
                  <a:pt x="361810" y="536854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2" tIns="45721" rIns="91442" bIns="45721" rtlCol="0" anchor="ctr"/>
          <a:lstStyle/>
          <a:p>
            <a:pPr algn="ctr"/>
            <a:endParaRPr lang="zh-CN" altLang="en-US" sz="1280"/>
          </a:p>
        </p:txBody>
      </p:sp>
      <p:sp>
        <p:nvSpPr>
          <p:cNvPr id="17" name="任意多边形 16"/>
          <p:cNvSpPr/>
          <p:nvPr/>
        </p:nvSpPr>
        <p:spPr>
          <a:xfrm>
            <a:off x="7097616" y="2126093"/>
            <a:ext cx="1627911" cy="2050752"/>
          </a:xfrm>
          <a:custGeom>
            <a:avLst/>
            <a:gdLst/>
            <a:ahLst/>
            <a:cxnLst/>
            <a:rect l="l" t="t" r="r" b="b"/>
            <a:pathLst>
              <a:path w="1627911" h="2050865">
                <a:moveTo>
                  <a:pt x="727038" y="0"/>
                </a:moveTo>
                <a:lnTo>
                  <a:pt x="1002809" y="246743"/>
                </a:lnTo>
                <a:cubicBezTo>
                  <a:pt x="1082637" y="319314"/>
                  <a:pt x="1128600" y="336248"/>
                  <a:pt x="1206009" y="435429"/>
                </a:cubicBezTo>
                <a:cubicBezTo>
                  <a:pt x="1283418" y="534610"/>
                  <a:pt x="1397114" y="694267"/>
                  <a:pt x="1467266" y="841829"/>
                </a:cubicBezTo>
                <a:cubicBezTo>
                  <a:pt x="1537418" y="989391"/>
                  <a:pt x="1639018" y="1163562"/>
                  <a:pt x="1626923" y="1320800"/>
                </a:cubicBezTo>
                <a:cubicBezTo>
                  <a:pt x="1614828" y="1478038"/>
                  <a:pt x="1508390" y="1671562"/>
                  <a:pt x="1394695" y="1785257"/>
                </a:cubicBezTo>
                <a:cubicBezTo>
                  <a:pt x="1281000" y="1898952"/>
                  <a:pt x="1039095" y="1957010"/>
                  <a:pt x="944752" y="2002972"/>
                </a:cubicBezTo>
                <a:cubicBezTo>
                  <a:pt x="889326" y="2029975"/>
                  <a:pt x="873142" y="2043618"/>
                  <a:pt x="860637" y="2050865"/>
                </a:cubicBezTo>
                <a:lnTo>
                  <a:pt x="835309" y="1907408"/>
                </a:lnTo>
                <a:lnTo>
                  <a:pt x="1121754" y="1654069"/>
                </a:lnTo>
                <a:lnTo>
                  <a:pt x="1138917" y="1643674"/>
                </a:lnTo>
                <a:lnTo>
                  <a:pt x="821957" y="1831780"/>
                </a:lnTo>
                <a:lnTo>
                  <a:pt x="773772" y="1558861"/>
                </a:lnTo>
                <a:lnTo>
                  <a:pt x="745980" y="1558861"/>
                </a:lnTo>
                <a:lnTo>
                  <a:pt x="745980" y="1730183"/>
                </a:lnTo>
                <a:lnTo>
                  <a:pt x="412509" y="1336554"/>
                </a:lnTo>
                <a:lnTo>
                  <a:pt x="395438" y="1312249"/>
                </a:lnTo>
                <a:lnTo>
                  <a:pt x="745980" y="1832384"/>
                </a:lnTo>
                <a:lnTo>
                  <a:pt x="745980" y="2047575"/>
                </a:lnTo>
                <a:cubicBezTo>
                  <a:pt x="731225" y="2043153"/>
                  <a:pt x="715535" y="2037577"/>
                  <a:pt x="698009" y="2032000"/>
                </a:cubicBezTo>
                <a:cubicBezTo>
                  <a:pt x="644790" y="2015067"/>
                  <a:pt x="601247" y="2012648"/>
                  <a:pt x="509323" y="1959429"/>
                </a:cubicBezTo>
                <a:cubicBezTo>
                  <a:pt x="417399" y="1906210"/>
                  <a:pt x="231133" y="1843315"/>
                  <a:pt x="146466" y="1712686"/>
                </a:cubicBezTo>
                <a:cubicBezTo>
                  <a:pt x="61799" y="1582057"/>
                  <a:pt x="-10772" y="1354667"/>
                  <a:pt x="1323" y="1175657"/>
                </a:cubicBezTo>
                <a:cubicBezTo>
                  <a:pt x="13418" y="996647"/>
                  <a:pt x="98085" y="834572"/>
                  <a:pt x="219038" y="638629"/>
                </a:cubicBezTo>
                <a:cubicBezTo>
                  <a:pt x="339991" y="442686"/>
                  <a:pt x="533514" y="221343"/>
                  <a:pt x="72703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2" tIns="45721" rIns="91442" bIns="45721" rtlCol="0" anchor="ctr"/>
          <a:lstStyle/>
          <a:p>
            <a:pPr algn="ctr"/>
            <a:endParaRPr lang="zh-CN" altLang="en-US" sz="1280"/>
          </a:p>
        </p:txBody>
      </p:sp>
      <p:sp>
        <p:nvSpPr>
          <p:cNvPr id="18" name="矩形 1"/>
          <p:cNvSpPr>
            <a:spLocks noChangeAspect="1"/>
          </p:cNvSpPr>
          <p:nvPr/>
        </p:nvSpPr>
        <p:spPr>
          <a:xfrm>
            <a:off x="7497818" y="3445233"/>
            <a:ext cx="730375" cy="1115940"/>
          </a:xfrm>
          <a:custGeom>
            <a:avLst/>
            <a:gdLst/>
            <a:ahLst/>
            <a:cxnLst/>
            <a:rect l="l" t="t" r="r" b="b"/>
            <a:pathLst>
              <a:path w="743479" h="1136023">
                <a:moveTo>
                  <a:pt x="0" y="0"/>
                </a:moveTo>
                <a:lnTo>
                  <a:pt x="17071" y="24305"/>
                </a:lnTo>
                <a:lnTo>
                  <a:pt x="361810" y="431235"/>
                </a:lnTo>
                <a:lnTo>
                  <a:pt x="361810" y="271926"/>
                </a:lnTo>
                <a:lnTo>
                  <a:pt x="372994" y="271926"/>
                </a:lnTo>
                <a:lnTo>
                  <a:pt x="418483" y="524300"/>
                </a:lnTo>
                <a:lnTo>
                  <a:pt x="743479" y="331425"/>
                </a:lnTo>
                <a:lnTo>
                  <a:pt x="726316" y="341820"/>
                </a:lnTo>
                <a:lnTo>
                  <a:pt x="432440" y="601731"/>
                </a:lnTo>
                <a:lnTo>
                  <a:pt x="528745" y="1136023"/>
                </a:lnTo>
                <a:lnTo>
                  <a:pt x="361810" y="1136023"/>
                </a:lnTo>
                <a:lnTo>
                  <a:pt x="361810" y="536854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2" tIns="45721" rIns="91442" bIns="45721" rtlCol="0" anchor="ctr"/>
          <a:lstStyle/>
          <a:p>
            <a:pPr algn="ctr"/>
            <a:endParaRPr lang="zh-CN" altLang="en-US" sz="1280"/>
          </a:p>
        </p:txBody>
      </p:sp>
      <p:sp>
        <p:nvSpPr>
          <p:cNvPr id="19" name="TextBox 18"/>
          <p:cNvSpPr txBox="1"/>
          <p:nvPr/>
        </p:nvSpPr>
        <p:spPr>
          <a:xfrm>
            <a:off x="333581" y="1420041"/>
            <a:ext cx="1769027" cy="705323"/>
          </a:xfrm>
          <a:prstGeom prst="rect">
            <a:avLst/>
          </a:prstGeom>
          <a:noFill/>
        </p:spPr>
        <p:txBody>
          <a:bodyPr wrap="square" lIns="91442" tIns="45721" rIns="91442" bIns="45721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CN" altLang="en-US" sz="995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点击此处添加文本</a:t>
            </a:r>
            <a:endParaRPr lang="en-US" altLang="zh-CN" sz="995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914400">
              <a:defRPr/>
            </a:pPr>
            <a:r>
              <a:rPr lang="zh-CN" altLang="en-US" sz="995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点击此处添加文本</a:t>
            </a:r>
            <a:endParaRPr lang="en-US" altLang="zh-CN" sz="995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914400">
              <a:defRPr/>
            </a:pPr>
            <a:r>
              <a:rPr lang="zh-CN" altLang="en-US" sz="995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点击此处添加文本</a:t>
            </a:r>
            <a:endParaRPr lang="en-US" altLang="zh-CN" sz="995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914400">
              <a:defRPr/>
            </a:pPr>
            <a:r>
              <a:rPr lang="zh-CN" altLang="en-US" sz="995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点击此处添加文本</a:t>
            </a:r>
            <a:endParaRPr lang="zh-CN" altLang="en-US" sz="995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90510" y="2770366"/>
            <a:ext cx="1165376" cy="48628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pPr algn="ctr"/>
            <a:r>
              <a:rPr lang="zh-CN" altLang="en-US" sz="1280" b="1" dirty="0">
                <a:solidFill>
                  <a:schemeClr val="bg1"/>
                </a:solidFill>
                <a:latin typeface="Verdana" panose="020B0604030504040204"/>
                <a:ea typeface="微软雅黑" panose="020B0503020204020204" pitchFamily="34" charset="-122"/>
              </a:rPr>
              <a:t>点击此处添加标题</a:t>
            </a:r>
            <a:endParaRPr lang="zh-CN" altLang="en-US" sz="1280" b="1" dirty="0">
              <a:solidFill>
                <a:schemeClr val="bg1"/>
              </a:solidFill>
              <a:latin typeface="Verdana" panose="020B0604030504040204"/>
              <a:ea typeface="微软雅黑" panose="020B0503020204020204" pitchFamily="34" charset="-12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566051" y="1420041"/>
            <a:ext cx="1769027" cy="705323"/>
          </a:xfrm>
          <a:prstGeom prst="rect">
            <a:avLst/>
          </a:prstGeom>
          <a:noFill/>
        </p:spPr>
        <p:txBody>
          <a:bodyPr wrap="square" lIns="91442" tIns="45721" rIns="91442" bIns="45721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CN" altLang="en-US" sz="995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点击此处添加文本</a:t>
            </a:r>
            <a:endParaRPr lang="en-US" altLang="zh-CN" sz="995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914400">
              <a:defRPr/>
            </a:pPr>
            <a:r>
              <a:rPr lang="zh-CN" altLang="en-US" sz="995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点击此处添加文本</a:t>
            </a:r>
            <a:endParaRPr lang="en-US" altLang="zh-CN" sz="995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914400">
              <a:defRPr/>
            </a:pPr>
            <a:r>
              <a:rPr lang="zh-CN" altLang="en-US" sz="995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点击此处添加文本</a:t>
            </a:r>
            <a:endParaRPr lang="en-US" altLang="zh-CN" sz="995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914400">
              <a:defRPr/>
            </a:pPr>
            <a:r>
              <a:rPr lang="zh-CN" altLang="en-US" sz="995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点击此处添加文本</a:t>
            </a:r>
            <a:endParaRPr lang="zh-CN" altLang="en-US" sz="995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2" name="矩形 21"/>
          <p:cNvSpPr/>
          <p:nvPr/>
        </p:nvSpPr>
        <p:spPr>
          <a:xfrm>
            <a:off x="2922978" y="2770365"/>
            <a:ext cx="1165376" cy="48628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pPr algn="ctr"/>
            <a:r>
              <a:rPr lang="zh-CN" altLang="en-US" sz="1280" b="1" dirty="0">
                <a:solidFill>
                  <a:schemeClr val="bg1"/>
                </a:solidFill>
                <a:latin typeface="Verdana" panose="020B0604030504040204"/>
                <a:ea typeface="微软雅黑" panose="020B0503020204020204" pitchFamily="34" charset="-122"/>
              </a:rPr>
              <a:t>点击此处添加标题</a:t>
            </a:r>
            <a:endParaRPr lang="zh-CN" altLang="en-US" sz="1280" b="1" dirty="0">
              <a:solidFill>
                <a:schemeClr val="bg1"/>
              </a:solidFill>
              <a:latin typeface="Verdana" panose="020B0604030504040204"/>
              <a:ea typeface="微软雅黑" panose="020B0503020204020204" pitchFamily="34" charset="-12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761586" y="1448615"/>
            <a:ext cx="1769027" cy="705323"/>
          </a:xfrm>
          <a:prstGeom prst="rect">
            <a:avLst/>
          </a:prstGeom>
          <a:noFill/>
        </p:spPr>
        <p:txBody>
          <a:bodyPr wrap="square" lIns="91442" tIns="45721" rIns="91442" bIns="45721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CN" altLang="en-US" sz="995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点击此处添加文本</a:t>
            </a:r>
            <a:endParaRPr lang="en-US" altLang="zh-CN" sz="995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914400">
              <a:defRPr/>
            </a:pPr>
            <a:r>
              <a:rPr lang="zh-CN" altLang="en-US" sz="995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点击此处添加文本</a:t>
            </a:r>
            <a:endParaRPr lang="en-US" altLang="zh-CN" sz="995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914400">
              <a:defRPr/>
            </a:pPr>
            <a:r>
              <a:rPr lang="zh-CN" altLang="en-US" sz="995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点击此处添加文本</a:t>
            </a:r>
            <a:endParaRPr lang="en-US" altLang="zh-CN" sz="995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914400">
              <a:defRPr/>
            </a:pPr>
            <a:r>
              <a:rPr lang="zh-CN" altLang="en-US" sz="995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点击此处添加文本</a:t>
            </a:r>
            <a:endParaRPr lang="zh-CN" altLang="en-US" sz="995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4" name="矩形 23"/>
          <p:cNvSpPr/>
          <p:nvPr/>
        </p:nvSpPr>
        <p:spPr>
          <a:xfrm>
            <a:off x="5118512" y="2798939"/>
            <a:ext cx="1165376" cy="48628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pPr algn="ctr"/>
            <a:r>
              <a:rPr lang="zh-CN" altLang="en-US" sz="1280" b="1" dirty="0">
                <a:solidFill>
                  <a:schemeClr val="bg1"/>
                </a:solidFill>
                <a:latin typeface="Verdana" panose="020B0604030504040204"/>
                <a:ea typeface="微软雅黑" panose="020B0503020204020204" pitchFamily="34" charset="-122"/>
              </a:rPr>
              <a:t>点击此处添加标题</a:t>
            </a:r>
            <a:endParaRPr lang="zh-CN" altLang="en-US" sz="1280" b="1" dirty="0">
              <a:solidFill>
                <a:schemeClr val="bg1"/>
              </a:solidFill>
              <a:latin typeface="Verdana" panose="020B0604030504040204"/>
              <a:ea typeface="微软雅黑" panose="020B0503020204020204" pitchFamily="34" charset="-12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56501" y="1448615"/>
            <a:ext cx="1769027" cy="705323"/>
          </a:xfrm>
          <a:prstGeom prst="rect">
            <a:avLst/>
          </a:prstGeom>
          <a:noFill/>
        </p:spPr>
        <p:txBody>
          <a:bodyPr wrap="square" lIns="91442" tIns="45721" rIns="91442" bIns="45721" rtlCol="0">
            <a:spAutoFit/>
          </a:bodyPr>
          <a:lstStyle>
            <a:defPPr>
              <a:defRPr lang="zh-CN"/>
            </a:defPPr>
            <a:lvl1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defTabSz="914400">
              <a:defRPr/>
            </a:pPr>
            <a:r>
              <a:rPr lang="zh-CN" altLang="en-US" sz="995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点击此处添加文本</a:t>
            </a:r>
            <a:endParaRPr lang="en-US" altLang="zh-CN" sz="995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914400">
              <a:defRPr/>
            </a:pPr>
            <a:r>
              <a:rPr lang="zh-CN" altLang="en-US" sz="995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点击此处添加文本</a:t>
            </a:r>
            <a:endParaRPr lang="en-US" altLang="zh-CN" sz="995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914400">
              <a:defRPr/>
            </a:pPr>
            <a:r>
              <a:rPr lang="zh-CN" altLang="en-US" sz="995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点击此处添加文本</a:t>
            </a:r>
            <a:endParaRPr lang="en-US" altLang="zh-CN" sz="995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defTabSz="914400">
              <a:defRPr/>
            </a:pPr>
            <a:r>
              <a:rPr lang="zh-CN" altLang="en-US" sz="995" kern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点击此处添加文本</a:t>
            </a:r>
            <a:endParaRPr lang="zh-CN" altLang="en-US" sz="995" kern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7313427" y="2798939"/>
            <a:ext cx="1165376" cy="486289"/>
          </a:xfrm>
          <a:prstGeom prst="rect">
            <a:avLst/>
          </a:prstGeom>
        </p:spPr>
        <p:txBody>
          <a:bodyPr wrap="square" lIns="91442" tIns="45721" rIns="91442" bIns="45721">
            <a:spAutoFit/>
          </a:bodyPr>
          <a:lstStyle/>
          <a:p>
            <a:pPr algn="ctr"/>
            <a:r>
              <a:rPr lang="zh-CN" altLang="en-US" sz="1280" b="1" dirty="0">
                <a:solidFill>
                  <a:schemeClr val="bg1"/>
                </a:solidFill>
                <a:latin typeface="Verdana" panose="020B0604030504040204"/>
                <a:ea typeface="微软雅黑" panose="020B0503020204020204" pitchFamily="34" charset="-122"/>
              </a:rPr>
              <a:t>点击此处添加标题</a:t>
            </a:r>
            <a:endParaRPr lang="zh-CN" altLang="en-US" sz="1280" b="1" dirty="0">
              <a:solidFill>
                <a:schemeClr val="bg1"/>
              </a:solidFill>
              <a:latin typeface="Verdana" panose="020B0604030504040204"/>
              <a:ea typeface="微软雅黑" panose="020B0503020204020204" pitchFamily="34" charset="-122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319613" y="351148"/>
            <a:ext cx="446841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88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MORE THAN TEMPLATE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点击此处添加副标题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0"/>
                            </p:stCondLst>
                            <p:childTnLst>
                              <p:par>
                                <p:cTn id="5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7000"/>
                            </p:stCondLst>
                            <p:childTnLst>
                              <p:par>
                                <p:cTn id="6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7500"/>
                            </p:stCondLst>
                            <p:childTnLst>
                              <p:par>
                                <p:cTn id="7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32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9500"/>
                            </p:stCondLst>
                            <p:childTnLst>
                              <p:par>
                                <p:cTn id="9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0000"/>
                            </p:stCondLst>
                            <p:childTnLst>
                              <p:par>
                                <p:cTn id="9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9" grpId="0" animBg="1"/>
      <p:bldP spid="9" grpId="1" animBg="1"/>
      <p:bldP spid="10" grpId="0" animBg="1"/>
      <p:bldP spid="11" grpId="0" animBg="1"/>
      <p:bldP spid="11" grpId="1" animBg="1"/>
      <p:bldP spid="12" grpId="0" animBg="1"/>
      <p:bldP spid="17" grpId="0" animBg="1"/>
      <p:bldP spid="17" grpId="1" animBg="1"/>
      <p:bldP spid="18" grpId="0" animBg="1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4"/>
          <p:cNvGrpSpPr/>
          <p:nvPr/>
        </p:nvGrpSpPr>
        <p:grpSpPr>
          <a:xfrm>
            <a:off x="5827987" y="1389160"/>
            <a:ext cx="1890210" cy="2565144"/>
            <a:chOff x="5827987" y="1289107"/>
            <a:chExt cx="1890210" cy="2565285"/>
          </a:xfrm>
        </p:grpSpPr>
        <p:sp>
          <p:nvSpPr>
            <p:cNvPr id="8" name="Rectangle 11"/>
            <p:cNvSpPr/>
            <p:nvPr/>
          </p:nvSpPr>
          <p:spPr>
            <a:xfrm>
              <a:off x="5887831" y="1370116"/>
              <a:ext cx="1770522" cy="2484276"/>
            </a:xfrm>
            <a:prstGeom prst="rect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1536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6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此部分内容作为文字排版占位显示 （建议使用主题字体）</a:t>
              </a:r>
              <a:endParaRPr lang="zh-CN" altLang="en-US" sz="1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9" name="Arrow: Pentagon 12"/>
            <p:cNvSpPr/>
            <p:nvPr/>
          </p:nvSpPr>
          <p:spPr>
            <a:xfrm rot="5400000">
              <a:off x="6044010" y="1073084"/>
              <a:ext cx="1458164" cy="1890210"/>
            </a:xfrm>
            <a:prstGeom prst="homePlat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153600" tIns="0" anchor="t" anchorCtr="1">
              <a:normAutofit/>
            </a:bodyPr>
            <a:lstStyle/>
            <a:p>
              <a:pPr algn="ctr"/>
              <a:r>
                <a:rPr lang="zh-CN" altLang="en-US" sz="1280" dirty="0">
                  <a:cs typeface="+mn-ea"/>
                  <a:sym typeface="+mn-lt"/>
                </a:rPr>
                <a:t>标题文本预设</a:t>
              </a:r>
              <a:endParaRPr lang="zh-CN" altLang="en-US" sz="1280" dirty="0">
                <a:cs typeface="+mn-ea"/>
                <a:sym typeface="+mn-lt"/>
              </a:endParaRPr>
            </a:p>
          </p:txBody>
        </p:sp>
        <p:sp>
          <p:nvSpPr>
            <p:cNvPr id="10" name="Freeform: Shape 19"/>
            <p:cNvSpPr/>
            <p:nvPr/>
          </p:nvSpPr>
          <p:spPr bwMode="auto">
            <a:xfrm>
              <a:off x="6535640" y="1894422"/>
              <a:ext cx="474903" cy="474903"/>
            </a:xfrm>
            <a:custGeom>
              <a:avLst/>
              <a:gdLst>
                <a:gd name="T0" fmla="*/ 118 w 236"/>
                <a:gd name="T1" fmla="*/ 0 h 236"/>
                <a:gd name="T2" fmla="*/ 0 w 236"/>
                <a:gd name="T3" fmla="*/ 118 h 236"/>
                <a:gd name="T4" fmla="*/ 118 w 236"/>
                <a:gd name="T5" fmla="*/ 236 h 236"/>
                <a:gd name="T6" fmla="*/ 236 w 236"/>
                <a:gd name="T7" fmla="*/ 118 h 236"/>
                <a:gd name="T8" fmla="*/ 118 w 236"/>
                <a:gd name="T9" fmla="*/ 0 h 236"/>
                <a:gd name="T10" fmla="*/ 106 w 236"/>
                <a:gd name="T11" fmla="*/ 171 h 236"/>
                <a:gd name="T12" fmla="*/ 54 w 236"/>
                <a:gd name="T13" fmla="*/ 163 h 236"/>
                <a:gd name="T14" fmla="*/ 54 w 236"/>
                <a:gd name="T15" fmla="*/ 121 h 236"/>
                <a:gd name="T16" fmla="*/ 106 w 236"/>
                <a:gd name="T17" fmla="*/ 121 h 236"/>
                <a:gd name="T18" fmla="*/ 106 w 236"/>
                <a:gd name="T19" fmla="*/ 171 h 236"/>
                <a:gd name="T20" fmla="*/ 106 w 236"/>
                <a:gd name="T21" fmla="*/ 114 h 236"/>
                <a:gd name="T22" fmla="*/ 54 w 236"/>
                <a:gd name="T23" fmla="*/ 114 h 236"/>
                <a:gd name="T24" fmla="*/ 54 w 236"/>
                <a:gd name="T25" fmla="*/ 72 h 236"/>
                <a:gd name="T26" fmla="*/ 106 w 236"/>
                <a:gd name="T27" fmla="*/ 64 h 236"/>
                <a:gd name="T28" fmla="*/ 106 w 236"/>
                <a:gd name="T29" fmla="*/ 114 h 236"/>
                <a:gd name="T30" fmla="*/ 182 w 236"/>
                <a:gd name="T31" fmla="*/ 182 h 236"/>
                <a:gd name="T32" fmla="*/ 113 w 236"/>
                <a:gd name="T33" fmla="*/ 172 h 236"/>
                <a:gd name="T34" fmla="*/ 113 w 236"/>
                <a:gd name="T35" fmla="*/ 121 h 236"/>
                <a:gd name="T36" fmla="*/ 182 w 236"/>
                <a:gd name="T37" fmla="*/ 121 h 236"/>
                <a:gd name="T38" fmla="*/ 182 w 236"/>
                <a:gd name="T39" fmla="*/ 182 h 236"/>
                <a:gd name="T40" fmla="*/ 182 w 236"/>
                <a:gd name="T41" fmla="*/ 114 h 236"/>
                <a:gd name="T42" fmla="*/ 113 w 236"/>
                <a:gd name="T43" fmla="*/ 114 h 236"/>
                <a:gd name="T44" fmla="*/ 113 w 236"/>
                <a:gd name="T45" fmla="*/ 63 h 236"/>
                <a:gd name="T46" fmla="*/ 182 w 236"/>
                <a:gd name="T47" fmla="*/ 53 h 236"/>
                <a:gd name="T48" fmla="*/ 182 w 236"/>
                <a:gd name="T49" fmla="*/ 114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36" h="236">
                  <a:moveTo>
                    <a:pt x="118" y="0"/>
                  </a:moveTo>
                  <a:cubicBezTo>
                    <a:pt x="53" y="0"/>
                    <a:pt x="0" y="53"/>
                    <a:pt x="0" y="118"/>
                  </a:cubicBezTo>
                  <a:cubicBezTo>
                    <a:pt x="0" y="183"/>
                    <a:pt x="53" y="236"/>
                    <a:pt x="118" y="236"/>
                  </a:cubicBezTo>
                  <a:cubicBezTo>
                    <a:pt x="183" y="236"/>
                    <a:pt x="236" y="183"/>
                    <a:pt x="236" y="118"/>
                  </a:cubicBezTo>
                  <a:cubicBezTo>
                    <a:pt x="236" y="53"/>
                    <a:pt x="183" y="0"/>
                    <a:pt x="118" y="0"/>
                  </a:cubicBezTo>
                  <a:close/>
                  <a:moveTo>
                    <a:pt x="106" y="171"/>
                  </a:moveTo>
                  <a:cubicBezTo>
                    <a:pt x="54" y="163"/>
                    <a:pt x="54" y="163"/>
                    <a:pt x="54" y="163"/>
                  </a:cubicBezTo>
                  <a:cubicBezTo>
                    <a:pt x="54" y="121"/>
                    <a:pt x="54" y="121"/>
                    <a:pt x="54" y="121"/>
                  </a:cubicBezTo>
                  <a:cubicBezTo>
                    <a:pt x="106" y="121"/>
                    <a:pt x="106" y="121"/>
                    <a:pt x="106" y="121"/>
                  </a:cubicBezTo>
                  <a:lnTo>
                    <a:pt x="106" y="171"/>
                  </a:lnTo>
                  <a:close/>
                  <a:moveTo>
                    <a:pt x="106" y="114"/>
                  </a:moveTo>
                  <a:cubicBezTo>
                    <a:pt x="54" y="114"/>
                    <a:pt x="54" y="114"/>
                    <a:pt x="54" y="114"/>
                  </a:cubicBezTo>
                  <a:cubicBezTo>
                    <a:pt x="54" y="72"/>
                    <a:pt x="54" y="72"/>
                    <a:pt x="54" y="72"/>
                  </a:cubicBezTo>
                  <a:cubicBezTo>
                    <a:pt x="106" y="64"/>
                    <a:pt x="106" y="64"/>
                    <a:pt x="106" y="64"/>
                  </a:cubicBezTo>
                  <a:lnTo>
                    <a:pt x="106" y="114"/>
                  </a:lnTo>
                  <a:close/>
                  <a:moveTo>
                    <a:pt x="182" y="182"/>
                  </a:moveTo>
                  <a:cubicBezTo>
                    <a:pt x="113" y="172"/>
                    <a:pt x="113" y="172"/>
                    <a:pt x="113" y="172"/>
                  </a:cubicBezTo>
                  <a:cubicBezTo>
                    <a:pt x="113" y="121"/>
                    <a:pt x="113" y="121"/>
                    <a:pt x="113" y="121"/>
                  </a:cubicBezTo>
                  <a:cubicBezTo>
                    <a:pt x="182" y="121"/>
                    <a:pt x="182" y="121"/>
                    <a:pt x="182" y="121"/>
                  </a:cubicBezTo>
                  <a:lnTo>
                    <a:pt x="182" y="182"/>
                  </a:lnTo>
                  <a:close/>
                  <a:moveTo>
                    <a:pt x="182" y="114"/>
                  </a:moveTo>
                  <a:cubicBezTo>
                    <a:pt x="113" y="114"/>
                    <a:pt x="113" y="114"/>
                    <a:pt x="113" y="114"/>
                  </a:cubicBezTo>
                  <a:cubicBezTo>
                    <a:pt x="113" y="63"/>
                    <a:pt x="113" y="63"/>
                    <a:pt x="113" y="63"/>
                  </a:cubicBezTo>
                  <a:cubicBezTo>
                    <a:pt x="182" y="53"/>
                    <a:pt x="182" y="53"/>
                    <a:pt x="182" y="53"/>
                  </a:cubicBezTo>
                  <a:lnTo>
                    <a:pt x="182" y="1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280">
                <a:cs typeface="+mn-ea"/>
                <a:sym typeface="+mn-lt"/>
              </a:endParaRPr>
            </a:p>
          </p:txBody>
        </p:sp>
      </p:grpSp>
      <p:grpSp>
        <p:nvGrpSpPr>
          <p:cNvPr id="3" name="组合 12"/>
          <p:cNvGrpSpPr/>
          <p:nvPr/>
        </p:nvGrpSpPr>
        <p:grpSpPr>
          <a:xfrm>
            <a:off x="1425804" y="1389160"/>
            <a:ext cx="1890210" cy="2565144"/>
            <a:chOff x="1425804" y="1289107"/>
            <a:chExt cx="1890210" cy="2565285"/>
          </a:xfrm>
        </p:grpSpPr>
        <p:sp>
          <p:nvSpPr>
            <p:cNvPr id="4" name="Rectangle 1"/>
            <p:cNvSpPr/>
            <p:nvPr/>
          </p:nvSpPr>
          <p:spPr>
            <a:xfrm>
              <a:off x="1485648" y="1370116"/>
              <a:ext cx="1770522" cy="2484276"/>
            </a:xfrm>
            <a:prstGeom prst="rect">
              <a:avLst/>
            </a:prstGeom>
            <a:ln w="190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1536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6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此部分内容作为文字排版占位显示 （建议使用主题字体）</a:t>
              </a:r>
              <a:endParaRPr lang="zh-CN" altLang="en-US" sz="1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5" name="Arrow: Pentagon 2"/>
            <p:cNvSpPr/>
            <p:nvPr/>
          </p:nvSpPr>
          <p:spPr>
            <a:xfrm rot="5400000">
              <a:off x="1641827" y="1073084"/>
              <a:ext cx="1458164" cy="1890210"/>
            </a:xfrm>
            <a:prstGeom prst="homePlat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153600" anchor="t" anchorCtr="1">
              <a:normAutofit/>
            </a:bodyPr>
            <a:lstStyle/>
            <a:p>
              <a:pPr algn="ctr"/>
              <a:r>
                <a:rPr lang="zh-CN" altLang="en-US" sz="1280" dirty="0">
                  <a:cs typeface="+mn-ea"/>
                  <a:sym typeface="+mn-lt"/>
                </a:rPr>
                <a:t>标题文本预设</a:t>
              </a:r>
              <a:endParaRPr lang="zh-CN" altLang="en-US" sz="1280" dirty="0">
                <a:cs typeface="+mn-ea"/>
                <a:sym typeface="+mn-lt"/>
              </a:endParaRPr>
            </a:p>
          </p:txBody>
        </p:sp>
        <p:sp>
          <p:nvSpPr>
            <p:cNvPr id="11" name="Freeform: Shape 20"/>
            <p:cNvSpPr/>
            <p:nvPr/>
          </p:nvSpPr>
          <p:spPr bwMode="auto">
            <a:xfrm>
              <a:off x="2133458" y="1894422"/>
              <a:ext cx="474903" cy="474903"/>
            </a:xfrm>
            <a:custGeom>
              <a:avLst/>
              <a:gdLst>
                <a:gd name="T0" fmla="*/ 223 w 228"/>
                <a:gd name="T1" fmla="*/ 95 h 228"/>
                <a:gd name="T2" fmla="*/ 196 w 228"/>
                <a:gd name="T3" fmla="*/ 90 h 228"/>
                <a:gd name="T4" fmla="*/ 189 w 228"/>
                <a:gd name="T5" fmla="*/ 74 h 228"/>
                <a:gd name="T6" fmla="*/ 205 w 228"/>
                <a:gd name="T7" fmla="*/ 50 h 228"/>
                <a:gd name="T8" fmla="*/ 205 w 228"/>
                <a:gd name="T9" fmla="*/ 43 h 228"/>
                <a:gd name="T10" fmla="*/ 185 w 228"/>
                <a:gd name="T11" fmla="*/ 24 h 228"/>
                <a:gd name="T12" fmla="*/ 178 w 228"/>
                <a:gd name="T13" fmla="*/ 23 h 228"/>
                <a:gd name="T14" fmla="*/ 155 w 228"/>
                <a:gd name="T15" fmla="*/ 39 h 228"/>
                <a:gd name="T16" fmla="*/ 138 w 228"/>
                <a:gd name="T17" fmla="*/ 32 h 228"/>
                <a:gd name="T18" fmla="*/ 133 w 228"/>
                <a:gd name="T19" fmla="*/ 5 h 228"/>
                <a:gd name="T20" fmla="*/ 127 w 228"/>
                <a:gd name="T21" fmla="*/ 0 h 228"/>
                <a:gd name="T22" fmla="*/ 100 w 228"/>
                <a:gd name="T23" fmla="*/ 0 h 228"/>
                <a:gd name="T24" fmla="*/ 94 w 228"/>
                <a:gd name="T25" fmla="*/ 5 h 228"/>
                <a:gd name="T26" fmla="*/ 89 w 228"/>
                <a:gd name="T27" fmla="*/ 32 h 228"/>
                <a:gd name="T28" fmla="*/ 73 w 228"/>
                <a:gd name="T29" fmla="*/ 39 h 228"/>
                <a:gd name="T30" fmla="*/ 50 w 228"/>
                <a:gd name="T31" fmla="*/ 23 h 228"/>
                <a:gd name="T32" fmla="*/ 43 w 228"/>
                <a:gd name="T33" fmla="*/ 24 h 228"/>
                <a:gd name="T34" fmla="*/ 23 w 228"/>
                <a:gd name="T35" fmla="*/ 43 h 228"/>
                <a:gd name="T36" fmla="*/ 23 w 228"/>
                <a:gd name="T37" fmla="*/ 51 h 228"/>
                <a:gd name="T38" fmla="*/ 39 w 228"/>
                <a:gd name="T39" fmla="*/ 74 h 228"/>
                <a:gd name="T40" fmla="*/ 32 w 228"/>
                <a:gd name="T41" fmla="*/ 90 h 228"/>
                <a:gd name="T42" fmla="*/ 5 w 228"/>
                <a:gd name="T43" fmla="*/ 95 h 228"/>
                <a:gd name="T44" fmla="*/ 0 w 228"/>
                <a:gd name="T45" fmla="*/ 100 h 228"/>
                <a:gd name="T46" fmla="*/ 0 w 228"/>
                <a:gd name="T47" fmla="*/ 128 h 228"/>
                <a:gd name="T48" fmla="*/ 5 w 228"/>
                <a:gd name="T49" fmla="*/ 134 h 228"/>
                <a:gd name="T50" fmla="*/ 32 w 228"/>
                <a:gd name="T51" fmla="*/ 139 h 228"/>
                <a:gd name="T52" fmla="*/ 39 w 228"/>
                <a:gd name="T53" fmla="*/ 155 h 228"/>
                <a:gd name="T54" fmla="*/ 23 w 228"/>
                <a:gd name="T55" fmla="*/ 178 h 228"/>
                <a:gd name="T56" fmla="*/ 24 w 228"/>
                <a:gd name="T57" fmla="*/ 185 h 228"/>
                <a:gd name="T58" fmla="*/ 43 w 228"/>
                <a:gd name="T59" fmla="*/ 204 h 228"/>
                <a:gd name="T60" fmla="*/ 51 w 228"/>
                <a:gd name="T61" fmla="*/ 205 h 228"/>
                <a:gd name="T62" fmla="*/ 73 w 228"/>
                <a:gd name="T63" fmla="*/ 189 h 228"/>
                <a:gd name="T64" fmla="*/ 89 w 228"/>
                <a:gd name="T65" fmla="*/ 196 h 228"/>
                <a:gd name="T66" fmla="*/ 94 w 228"/>
                <a:gd name="T67" fmla="*/ 223 h 228"/>
                <a:gd name="T68" fmla="*/ 100 w 228"/>
                <a:gd name="T69" fmla="*/ 228 h 228"/>
                <a:gd name="T70" fmla="*/ 127 w 228"/>
                <a:gd name="T71" fmla="*/ 228 h 228"/>
                <a:gd name="T72" fmla="*/ 133 w 228"/>
                <a:gd name="T73" fmla="*/ 223 h 228"/>
                <a:gd name="T74" fmla="*/ 138 w 228"/>
                <a:gd name="T75" fmla="*/ 196 h 228"/>
                <a:gd name="T76" fmla="*/ 154 w 228"/>
                <a:gd name="T77" fmla="*/ 190 h 228"/>
                <a:gd name="T78" fmla="*/ 177 w 228"/>
                <a:gd name="T79" fmla="*/ 205 h 228"/>
                <a:gd name="T80" fmla="*/ 185 w 228"/>
                <a:gd name="T81" fmla="*/ 205 h 228"/>
                <a:gd name="T82" fmla="*/ 204 w 228"/>
                <a:gd name="T83" fmla="*/ 185 h 228"/>
                <a:gd name="T84" fmla="*/ 205 w 228"/>
                <a:gd name="T85" fmla="*/ 178 h 228"/>
                <a:gd name="T86" fmla="*/ 189 w 228"/>
                <a:gd name="T87" fmla="*/ 155 h 228"/>
                <a:gd name="T88" fmla="*/ 196 w 228"/>
                <a:gd name="T89" fmla="*/ 139 h 228"/>
                <a:gd name="T90" fmla="*/ 223 w 228"/>
                <a:gd name="T91" fmla="*/ 134 h 228"/>
                <a:gd name="T92" fmla="*/ 228 w 228"/>
                <a:gd name="T93" fmla="*/ 128 h 228"/>
                <a:gd name="T94" fmla="*/ 228 w 228"/>
                <a:gd name="T95" fmla="*/ 100 h 228"/>
                <a:gd name="T96" fmla="*/ 223 w 228"/>
                <a:gd name="T97" fmla="*/ 95 h 228"/>
                <a:gd name="T98" fmla="*/ 114 w 228"/>
                <a:gd name="T99" fmla="*/ 149 h 228"/>
                <a:gd name="T100" fmla="*/ 79 w 228"/>
                <a:gd name="T101" fmla="*/ 114 h 228"/>
                <a:gd name="T102" fmla="*/ 114 w 228"/>
                <a:gd name="T103" fmla="*/ 79 h 228"/>
                <a:gd name="T104" fmla="*/ 149 w 228"/>
                <a:gd name="T105" fmla="*/ 114 h 228"/>
                <a:gd name="T106" fmla="*/ 114 w 228"/>
                <a:gd name="T107" fmla="*/ 149 h 2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228" h="228">
                  <a:moveTo>
                    <a:pt x="223" y="95"/>
                  </a:moveTo>
                  <a:cubicBezTo>
                    <a:pt x="196" y="90"/>
                    <a:pt x="196" y="90"/>
                    <a:pt x="196" y="90"/>
                  </a:cubicBezTo>
                  <a:cubicBezTo>
                    <a:pt x="194" y="84"/>
                    <a:pt x="192" y="79"/>
                    <a:pt x="189" y="74"/>
                  </a:cubicBezTo>
                  <a:cubicBezTo>
                    <a:pt x="205" y="50"/>
                    <a:pt x="205" y="50"/>
                    <a:pt x="205" y="50"/>
                  </a:cubicBezTo>
                  <a:cubicBezTo>
                    <a:pt x="207" y="48"/>
                    <a:pt x="206" y="45"/>
                    <a:pt x="205" y="43"/>
                  </a:cubicBezTo>
                  <a:cubicBezTo>
                    <a:pt x="185" y="24"/>
                    <a:pt x="185" y="24"/>
                    <a:pt x="185" y="24"/>
                  </a:cubicBezTo>
                  <a:cubicBezTo>
                    <a:pt x="183" y="22"/>
                    <a:pt x="180" y="21"/>
                    <a:pt x="178" y="23"/>
                  </a:cubicBezTo>
                  <a:cubicBezTo>
                    <a:pt x="155" y="39"/>
                    <a:pt x="155" y="39"/>
                    <a:pt x="155" y="39"/>
                  </a:cubicBezTo>
                  <a:cubicBezTo>
                    <a:pt x="149" y="36"/>
                    <a:pt x="144" y="34"/>
                    <a:pt x="138" y="32"/>
                  </a:cubicBezTo>
                  <a:cubicBezTo>
                    <a:pt x="133" y="5"/>
                    <a:pt x="133" y="5"/>
                    <a:pt x="133" y="5"/>
                  </a:cubicBezTo>
                  <a:cubicBezTo>
                    <a:pt x="133" y="2"/>
                    <a:pt x="130" y="0"/>
                    <a:pt x="127" y="0"/>
                  </a:cubicBezTo>
                  <a:cubicBezTo>
                    <a:pt x="100" y="0"/>
                    <a:pt x="100" y="0"/>
                    <a:pt x="100" y="0"/>
                  </a:cubicBezTo>
                  <a:cubicBezTo>
                    <a:pt x="97" y="0"/>
                    <a:pt x="95" y="2"/>
                    <a:pt x="94" y="5"/>
                  </a:cubicBezTo>
                  <a:cubicBezTo>
                    <a:pt x="89" y="32"/>
                    <a:pt x="89" y="32"/>
                    <a:pt x="89" y="32"/>
                  </a:cubicBezTo>
                  <a:cubicBezTo>
                    <a:pt x="83" y="34"/>
                    <a:pt x="78" y="36"/>
                    <a:pt x="73" y="39"/>
                  </a:cubicBezTo>
                  <a:cubicBezTo>
                    <a:pt x="50" y="23"/>
                    <a:pt x="50" y="23"/>
                    <a:pt x="50" y="23"/>
                  </a:cubicBezTo>
                  <a:cubicBezTo>
                    <a:pt x="48" y="22"/>
                    <a:pt x="45" y="22"/>
                    <a:pt x="43" y="24"/>
                  </a:cubicBezTo>
                  <a:cubicBezTo>
                    <a:pt x="23" y="43"/>
                    <a:pt x="23" y="43"/>
                    <a:pt x="23" y="43"/>
                  </a:cubicBezTo>
                  <a:cubicBezTo>
                    <a:pt x="22" y="45"/>
                    <a:pt x="21" y="49"/>
                    <a:pt x="23" y="51"/>
                  </a:cubicBezTo>
                  <a:cubicBezTo>
                    <a:pt x="39" y="74"/>
                    <a:pt x="39" y="74"/>
                    <a:pt x="39" y="74"/>
                  </a:cubicBezTo>
                  <a:cubicBezTo>
                    <a:pt x="36" y="79"/>
                    <a:pt x="34" y="84"/>
                    <a:pt x="32" y="90"/>
                  </a:cubicBezTo>
                  <a:cubicBezTo>
                    <a:pt x="5" y="95"/>
                    <a:pt x="5" y="95"/>
                    <a:pt x="5" y="95"/>
                  </a:cubicBezTo>
                  <a:cubicBezTo>
                    <a:pt x="2" y="95"/>
                    <a:pt x="0" y="98"/>
                    <a:pt x="0" y="100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0" y="131"/>
                    <a:pt x="2" y="133"/>
                    <a:pt x="5" y="134"/>
                  </a:cubicBezTo>
                  <a:cubicBezTo>
                    <a:pt x="32" y="139"/>
                    <a:pt x="32" y="139"/>
                    <a:pt x="32" y="139"/>
                  </a:cubicBezTo>
                  <a:cubicBezTo>
                    <a:pt x="34" y="144"/>
                    <a:pt x="36" y="150"/>
                    <a:pt x="39" y="155"/>
                  </a:cubicBezTo>
                  <a:cubicBezTo>
                    <a:pt x="23" y="178"/>
                    <a:pt x="23" y="178"/>
                    <a:pt x="23" y="178"/>
                  </a:cubicBezTo>
                  <a:cubicBezTo>
                    <a:pt x="22" y="180"/>
                    <a:pt x="22" y="183"/>
                    <a:pt x="24" y="185"/>
                  </a:cubicBezTo>
                  <a:cubicBezTo>
                    <a:pt x="43" y="204"/>
                    <a:pt x="43" y="204"/>
                    <a:pt x="43" y="204"/>
                  </a:cubicBezTo>
                  <a:cubicBezTo>
                    <a:pt x="45" y="206"/>
                    <a:pt x="48" y="207"/>
                    <a:pt x="51" y="205"/>
                  </a:cubicBezTo>
                  <a:cubicBezTo>
                    <a:pt x="73" y="189"/>
                    <a:pt x="73" y="189"/>
                    <a:pt x="73" y="189"/>
                  </a:cubicBezTo>
                  <a:cubicBezTo>
                    <a:pt x="78" y="192"/>
                    <a:pt x="84" y="194"/>
                    <a:pt x="89" y="196"/>
                  </a:cubicBezTo>
                  <a:cubicBezTo>
                    <a:pt x="94" y="223"/>
                    <a:pt x="94" y="223"/>
                    <a:pt x="94" y="223"/>
                  </a:cubicBezTo>
                  <a:cubicBezTo>
                    <a:pt x="95" y="226"/>
                    <a:pt x="97" y="228"/>
                    <a:pt x="100" y="228"/>
                  </a:cubicBezTo>
                  <a:cubicBezTo>
                    <a:pt x="127" y="228"/>
                    <a:pt x="127" y="228"/>
                    <a:pt x="127" y="228"/>
                  </a:cubicBezTo>
                  <a:cubicBezTo>
                    <a:pt x="130" y="228"/>
                    <a:pt x="133" y="226"/>
                    <a:pt x="133" y="223"/>
                  </a:cubicBezTo>
                  <a:cubicBezTo>
                    <a:pt x="138" y="196"/>
                    <a:pt x="138" y="196"/>
                    <a:pt x="138" y="196"/>
                  </a:cubicBezTo>
                  <a:cubicBezTo>
                    <a:pt x="144" y="194"/>
                    <a:pt x="149" y="192"/>
                    <a:pt x="154" y="190"/>
                  </a:cubicBezTo>
                  <a:cubicBezTo>
                    <a:pt x="177" y="205"/>
                    <a:pt x="177" y="205"/>
                    <a:pt x="177" y="205"/>
                  </a:cubicBezTo>
                  <a:cubicBezTo>
                    <a:pt x="180" y="207"/>
                    <a:pt x="183" y="207"/>
                    <a:pt x="185" y="205"/>
                  </a:cubicBezTo>
                  <a:cubicBezTo>
                    <a:pt x="204" y="185"/>
                    <a:pt x="204" y="185"/>
                    <a:pt x="204" y="185"/>
                  </a:cubicBezTo>
                  <a:cubicBezTo>
                    <a:pt x="206" y="183"/>
                    <a:pt x="206" y="180"/>
                    <a:pt x="205" y="178"/>
                  </a:cubicBezTo>
                  <a:cubicBezTo>
                    <a:pt x="189" y="155"/>
                    <a:pt x="189" y="155"/>
                    <a:pt x="189" y="155"/>
                  </a:cubicBezTo>
                  <a:cubicBezTo>
                    <a:pt x="192" y="150"/>
                    <a:pt x="194" y="144"/>
                    <a:pt x="196" y="139"/>
                  </a:cubicBezTo>
                  <a:cubicBezTo>
                    <a:pt x="223" y="134"/>
                    <a:pt x="223" y="134"/>
                    <a:pt x="223" y="134"/>
                  </a:cubicBezTo>
                  <a:cubicBezTo>
                    <a:pt x="226" y="133"/>
                    <a:pt x="228" y="131"/>
                    <a:pt x="228" y="128"/>
                  </a:cubicBezTo>
                  <a:cubicBezTo>
                    <a:pt x="228" y="100"/>
                    <a:pt x="228" y="100"/>
                    <a:pt x="228" y="100"/>
                  </a:cubicBezTo>
                  <a:cubicBezTo>
                    <a:pt x="228" y="98"/>
                    <a:pt x="226" y="95"/>
                    <a:pt x="223" y="95"/>
                  </a:cubicBezTo>
                  <a:close/>
                  <a:moveTo>
                    <a:pt x="114" y="149"/>
                  </a:moveTo>
                  <a:cubicBezTo>
                    <a:pt x="95" y="149"/>
                    <a:pt x="79" y="133"/>
                    <a:pt x="79" y="114"/>
                  </a:cubicBezTo>
                  <a:cubicBezTo>
                    <a:pt x="79" y="95"/>
                    <a:pt x="95" y="79"/>
                    <a:pt x="114" y="79"/>
                  </a:cubicBezTo>
                  <a:cubicBezTo>
                    <a:pt x="133" y="79"/>
                    <a:pt x="149" y="95"/>
                    <a:pt x="149" y="114"/>
                  </a:cubicBezTo>
                  <a:cubicBezTo>
                    <a:pt x="149" y="133"/>
                    <a:pt x="133" y="149"/>
                    <a:pt x="114" y="149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280">
                <a:cs typeface="+mn-ea"/>
                <a:sym typeface="+mn-lt"/>
              </a:endParaRPr>
            </a:p>
          </p:txBody>
        </p:sp>
      </p:grpSp>
      <p:grpSp>
        <p:nvGrpSpPr>
          <p:cNvPr id="13" name="组合 13"/>
          <p:cNvGrpSpPr/>
          <p:nvPr/>
        </p:nvGrpSpPr>
        <p:grpSpPr>
          <a:xfrm>
            <a:off x="3626895" y="1389160"/>
            <a:ext cx="1890210" cy="2565144"/>
            <a:chOff x="3626895" y="1289107"/>
            <a:chExt cx="1890210" cy="2565285"/>
          </a:xfrm>
        </p:grpSpPr>
        <p:sp>
          <p:nvSpPr>
            <p:cNvPr id="6" name="Rectangle 6"/>
            <p:cNvSpPr/>
            <p:nvPr/>
          </p:nvSpPr>
          <p:spPr>
            <a:xfrm>
              <a:off x="3686739" y="1370116"/>
              <a:ext cx="1770522" cy="2484276"/>
            </a:xfrm>
            <a:prstGeom prst="rect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wrap="square" tIns="1536000" anchor="t" anchorCtr="1">
              <a:norm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065" dirty="0">
                  <a:solidFill>
                    <a:schemeClr val="bg1">
                      <a:lumMod val="50000"/>
                    </a:schemeClr>
                  </a:solidFill>
                  <a:cs typeface="+mn-ea"/>
                  <a:sym typeface="+mn-lt"/>
                </a:rPr>
                <a:t>此部分内容作为文字排版占位显示 （建议使用主题字体）</a:t>
              </a:r>
              <a:endParaRPr lang="zh-CN" altLang="en-US" sz="1065" dirty="0">
                <a:solidFill>
                  <a:schemeClr val="bg1">
                    <a:lumMod val="50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7" name="Arrow: Pentagon 7"/>
            <p:cNvSpPr/>
            <p:nvPr/>
          </p:nvSpPr>
          <p:spPr>
            <a:xfrm rot="5400000">
              <a:off x="3842918" y="1073084"/>
              <a:ext cx="1458164" cy="1890210"/>
            </a:xfrm>
            <a:prstGeom prst="homePlat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wrap="none" lIns="153600" anchor="t" anchorCtr="1">
              <a:normAutofit/>
            </a:bodyPr>
            <a:lstStyle/>
            <a:p>
              <a:pPr algn="ctr"/>
              <a:r>
                <a:rPr lang="zh-CN" altLang="en-US" sz="1280">
                  <a:cs typeface="+mn-ea"/>
                  <a:sym typeface="+mn-lt"/>
                </a:rPr>
                <a:t>标题文本预设</a:t>
              </a:r>
              <a:endParaRPr lang="zh-CN" altLang="en-US" sz="1280">
                <a:cs typeface="+mn-ea"/>
                <a:sym typeface="+mn-lt"/>
              </a:endParaRPr>
            </a:p>
          </p:txBody>
        </p:sp>
        <p:sp>
          <p:nvSpPr>
            <p:cNvPr id="12" name="Freeform: Shape 21"/>
            <p:cNvSpPr/>
            <p:nvPr/>
          </p:nvSpPr>
          <p:spPr bwMode="auto">
            <a:xfrm>
              <a:off x="4342814" y="1894561"/>
              <a:ext cx="474903" cy="474903"/>
            </a:xfrm>
            <a:custGeom>
              <a:avLst/>
              <a:gdLst>
                <a:gd name="T0" fmla="*/ 130 w 236"/>
                <a:gd name="T1" fmla="*/ 1 h 236"/>
                <a:gd name="T2" fmla="*/ 118 w 236"/>
                <a:gd name="T3" fmla="*/ 0 h 236"/>
                <a:gd name="T4" fmla="*/ 30 w 236"/>
                <a:gd name="T5" fmla="*/ 40 h 236"/>
                <a:gd name="T6" fmla="*/ 68 w 236"/>
                <a:gd name="T7" fmla="*/ 105 h 236"/>
                <a:gd name="T8" fmla="*/ 130 w 236"/>
                <a:gd name="T9" fmla="*/ 1 h 236"/>
                <a:gd name="T10" fmla="*/ 20 w 236"/>
                <a:gd name="T11" fmla="*/ 52 h 236"/>
                <a:gd name="T12" fmla="*/ 0 w 236"/>
                <a:gd name="T13" fmla="*/ 118 h 236"/>
                <a:gd name="T14" fmla="*/ 5 w 236"/>
                <a:gd name="T15" fmla="*/ 153 h 236"/>
                <a:gd name="T16" fmla="*/ 81 w 236"/>
                <a:gd name="T17" fmla="*/ 153 h 236"/>
                <a:gd name="T18" fmla="*/ 20 w 236"/>
                <a:gd name="T19" fmla="*/ 52 h 236"/>
                <a:gd name="T20" fmla="*/ 225 w 236"/>
                <a:gd name="T21" fmla="*/ 68 h 236"/>
                <a:gd name="T22" fmla="*/ 145 w 236"/>
                <a:gd name="T23" fmla="*/ 3 h 236"/>
                <a:gd name="T24" fmla="*/ 106 w 236"/>
                <a:gd name="T25" fmla="*/ 68 h 236"/>
                <a:gd name="T26" fmla="*/ 225 w 236"/>
                <a:gd name="T27" fmla="*/ 68 h 236"/>
                <a:gd name="T28" fmla="*/ 130 w 236"/>
                <a:gd name="T29" fmla="*/ 167 h 236"/>
                <a:gd name="T30" fmla="*/ 11 w 236"/>
                <a:gd name="T31" fmla="*/ 167 h 236"/>
                <a:gd name="T32" fmla="*/ 96 w 236"/>
                <a:gd name="T33" fmla="*/ 234 h 236"/>
                <a:gd name="T34" fmla="*/ 93 w 236"/>
                <a:gd name="T35" fmla="*/ 232 h 236"/>
                <a:gd name="T36" fmla="*/ 130 w 236"/>
                <a:gd name="T37" fmla="*/ 167 h 236"/>
                <a:gd name="T38" fmla="*/ 230 w 236"/>
                <a:gd name="T39" fmla="*/ 82 h 236"/>
                <a:gd name="T40" fmla="*/ 155 w 236"/>
                <a:gd name="T41" fmla="*/ 82 h 236"/>
                <a:gd name="T42" fmla="*/ 215 w 236"/>
                <a:gd name="T43" fmla="*/ 186 h 236"/>
                <a:gd name="T44" fmla="*/ 236 w 236"/>
                <a:gd name="T45" fmla="*/ 118 h 236"/>
                <a:gd name="T46" fmla="*/ 230 w 236"/>
                <a:gd name="T47" fmla="*/ 82 h 236"/>
                <a:gd name="T48" fmla="*/ 108 w 236"/>
                <a:gd name="T49" fmla="*/ 236 h 236"/>
                <a:gd name="T50" fmla="*/ 118 w 236"/>
                <a:gd name="T51" fmla="*/ 236 h 236"/>
                <a:gd name="T52" fmla="*/ 205 w 236"/>
                <a:gd name="T53" fmla="*/ 198 h 236"/>
                <a:gd name="T54" fmla="*/ 167 w 236"/>
                <a:gd name="T55" fmla="*/ 132 h 236"/>
                <a:gd name="T56" fmla="*/ 108 w 236"/>
                <a:gd name="T57" fmla="*/ 236 h 2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36" h="236">
                  <a:moveTo>
                    <a:pt x="130" y="1"/>
                  </a:moveTo>
                  <a:cubicBezTo>
                    <a:pt x="126" y="0"/>
                    <a:pt x="122" y="0"/>
                    <a:pt x="118" y="0"/>
                  </a:cubicBezTo>
                  <a:cubicBezTo>
                    <a:pt x="83" y="0"/>
                    <a:pt x="51" y="16"/>
                    <a:pt x="30" y="40"/>
                  </a:cubicBezTo>
                  <a:cubicBezTo>
                    <a:pt x="68" y="105"/>
                    <a:pt x="68" y="105"/>
                    <a:pt x="68" y="105"/>
                  </a:cubicBezTo>
                  <a:lnTo>
                    <a:pt x="130" y="1"/>
                  </a:lnTo>
                  <a:close/>
                  <a:moveTo>
                    <a:pt x="20" y="52"/>
                  </a:moveTo>
                  <a:cubicBezTo>
                    <a:pt x="7" y="71"/>
                    <a:pt x="0" y="94"/>
                    <a:pt x="0" y="118"/>
                  </a:cubicBezTo>
                  <a:cubicBezTo>
                    <a:pt x="0" y="130"/>
                    <a:pt x="2" y="142"/>
                    <a:pt x="5" y="153"/>
                  </a:cubicBezTo>
                  <a:cubicBezTo>
                    <a:pt x="81" y="153"/>
                    <a:pt x="81" y="153"/>
                    <a:pt x="81" y="153"/>
                  </a:cubicBezTo>
                  <a:lnTo>
                    <a:pt x="20" y="52"/>
                  </a:lnTo>
                  <a:close/>
                  <a:moveTo>
                    <a:pt x="225" y="68"/>
                  </a:moveTo>
                  <a:cubicBezTo>
                    <a:pt x="210" y="36"/>
                    <a:pt x="180" y="11"/>
                    <a:pt x="145" y="3"/>
                  </a:cubicBezTo>
                  <a:cubicBezTo>
                    <a:pt x="106" y="68"/>
                    <a:pt x="106" y="68"/>
                    <a:pt x="106" y="68"/>
                  </a:cubicBezTo>
                  <a:lnTo>
                    <a:pt x="225" y="68"/>
                  </a:lnTo>
                  <a:close/>
                  <a:moveTo>
                    <a:pt x="130" y="167"/>
                  </a:moveTo>
                  <a:cubicBezTo>
                    <a:pt x="11" y="167"/>
                    <a:pt x="11" y="167"/>
                    <a:pt x="11" y="167"/>
                  </a:cubicBezTo>
                  <a:cubicBezTo>
                    <a:pt x="26" y="201"/>
                    <a:pt x="58" y="227"/>
                    <a:pt x="96" y="234"/>
                  </a:cubicBezTo>
                  <a:cubicBezTo>
                    <a:pt x="93" y="232"/>
                    <a:pt x="93" y="232"/>
                    <a:pt x="93" y="232"/>
                  </a:cubicBezTo>
                  <a:lnTo>
                    <a:pt x="130" y="167"/>
                  </a:lnTo>
                  <a:close/>
                  <a:moveTo>
                    <a:pt x="230" y="82"/>
                  </a:moveTo>
                  <a:cubicBezTo>
                    <a:pt x="155" y="82"/>
                    <a:pt x="155" y="82"/>
                    <a:pt x="155" y="82"/>
                  </a:cubicBezTo>
                  <a:cubicBezTo>
                    <a:pt x="215" y="186"/>
                    <a:pt x="215" y="186"/>
                    <a:pt x="215" y="186"/>
                  </a:cubicBezTo>
                  <a:cubicBezTo>
                    <a:pt x="228" y="167"/>
                    <a:pt x="236" y="143"/>
                    <a:pt x="236" y="118"/>
                  </a:cubicBezTo>
                  <a:cubicBezTo>
                    <a:pt x="236" y="106"/>
                    <a:pt x="234" y="94"/>
                    <a:pt x="230" y="82"/>
                  </a:cubicBezTo>
                  <a:close/>
                  <a:moveTo>
                    <a:pt x="108" y="236"/>
                  </a:moveTo>
                  <a:cubicBezTo>
                    <a:pt x="111" y="236"/>
                    <a:pt x="115" y="236"/>
                    <a:pt x="118" y="236"/>
                  </a:cubicBezTo>
                  <a:cubicBezTo>
                    <a:pt x="152" y="236"/>
                    <a:pt x="183" y="221"/>
                    <a:pt x="205" y="198"/>
                  </a:cubicBezTo>
                  <a:cubicBezTo>
                    <a:pt x="167" y="132"/>
                    <a:pt x="167" y="132"/>
                    <a:pt x="167" y="132"/>
                  </a:cubicBezTo>
                  <a:lnTo>
                    <a:pt x="108" y="236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sz="1280">
                <a:cs typeface="+mn-ea"/>
                <a:sym typeface="+mn-lt"/>
              </a:endParaRPr>
            </a:p>
          </p:txBody>
        </p:sp>
      </p:grpSp>
      <p:sp>
        <p:nvSpPr>
          <p:cNvPr id="14" name="文本框 13"/>
          <p:cNvSpPr txBox="1"/>
          <p:nvPr userDrawn="1"/>
        </p:nvSpPr>
        <p:spPr>
          <a:xfrm>
            <a:off x="319613" y="351148"/>
            <a:ext cx="446841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88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MORE THAN TEMPLATE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点击此处添加副标题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矩形 36"/>
          <p:cNvSpPr/>
          <p:nvPr/>
        </p:nvSpPr>
        <p:spPr>
          <a:xfrm>
            <a:off x="539353" y="2112723"/>
            <a:ext cx="1615366" cy="2841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5" tIns="34287" rIns="68575" bIns="34287" anchor="ctr"/>
          <a:lstStyle/>
          <a:p>
            <a:pPr algn="ctr"/>
            <a:r>
              <a:rPr lang="en-US" sz="1210" dirty="0"/>
              <a:t>6</a:t>
            </a:r>
            <a:r>
              <a:rPr lang="zh-CN" altLang="en-US" sz="1210" dirty="0"/>
              <a:t>月</a:t>
            </a:r>
            <a:endParaRPr lang="zh-CN" altLang="en-US" sz="1210" dirty="0"/>
          </a:p>
        </p:txBody>
      </p:sp>
      <p:sp>
        <p:nvSpPr>
          <p:cNvPr id="38" name="矩形 37"/>
          <p:cNvSpPr/>
          <p:nvPr/>
        </p:nvSpPr>
        <p:spPr>
          <a:xfrm>
            <a:off x="2154719" y="2112723"/>
            <a:ext cx="1615366" cy="284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5" tIns="34287" rIns="68575" bIns="34287" anchor="ctr"/>
          <a:lstStyle/>
          <a:p>
            <a:pPr algn="ctr"/>
            <a:r>
              <a:rPr lang="en-US" sz="1210" dirty="0"/>
              <a:t>7</a:t>
            </a:r>
            <a:r>
              <a:rPr lang="zh-CN" altLang="en-US" sz="1210" dirty="0"/>
              <a:t>月</a:t>
            </a:r>
            <a:endParaRPr lang="zh-CN" altLang="en-US" sz="1210" dirty="0"/>
          </a:p>
        </p:txBody>
      </p:sp>
      <p:sp>
        <p:nvSpPr>
          <p:cNvPr id="39" name="矩形 38"/>
          <p:cNvSpPr/>
          <p:nvPr/>
        </p:nvSpPr>
        <p:spPr>
          <a:xfrm>
            <a:off x="3758547" y="2112723"/>
            <a:ext cx="1615366" cy="28419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5" tIns="34287" rIns="68575" bIns="34287" anchor="ctr"/>
          <a:lstStyle/>
          <a:p>
            <a:pPr algn="ctr"/>
            <a:r>
              <a:rPr lang="en-US" sz="1210" dirty="0"/>
              <a:t>8</a:t>
            </a:r>
            <a:r>
              <a:rPr lang="zh-CN" altLang="en-US" sz="1210" dirty="0"/>
              <a:t>月</a:t>
            </a:r>
            <a:endParaRPr lang="zh-CN" altLang="en-US" sz="1210" dirty="0"/>
          </a:p>
        </p:txBody>
      </p:sp>
      <p:sp>
        <p:nvSpPr>
          <p:cNvPr id="40" name="矩形 39"/>
          <p:cNvSpPr/>
          <p:nvPr/>
        </p:nvSpPr>
        <p:spPr>
          <a:xfrm>
            <a:off x="5373913" y="2112723"/>
            <a:ext cx="1615366" cy="28419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5" tIns="34287" rIns="68575" bIns="34287" anchor="ctr"/>
          <a:lstStyle/>
          <a:p>
            <a:pPr algn="ctr"/>
            <a:r>
              <a:rPr lang="en-US" sz="1210" dirty="0"/>
              <a:t>9</a:t>
            </a:r>
            <a:r>
              <a:rPr lang="zh-CN" altLang="en-US" sz="1210" dirty="0"/>
              <a:t>月</a:t>
            </a:r>
            <a:endParaRPr lang="zh-CN" altLang="en-US" sz="1210" dirty="0"/>
          </a:p>
        </p:txBody>
      </p:sp>
      <p:sp>
        <p:nvSpPr>
          <p:cNvPr id="41" name="箭头: 五边形 40"/>
          <p:cNvSpPr/>
          <p:nvPr/>
        </p:nvSpPr>
        <p:spPr>
          <a:xfrm>
            <a:off x="6989279" y="2112723"/>
            <a:ext cx="1615366" cy="284190"/>
          </a:xfrm>
          <a:prstGeom prst="homePlate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68575" tIns="34287" rIns="68575" bIns="34287" anchor="ctr"/>
          <a:lstStyle/>
          <a:p>
            <a:pPr algn="ctr"/>
            <a:r>
              <a:rPr lang="en-US" sz="1210" dirty="0"/>
              <a:t>10</a:t>
            </a:r>
            <a:r>
              <a:rPr lang="zh-CN" altLang="en-US" sz="1210" dirty="0"/>
              <a:t>月</a:t>
            </a:r>
            <a:endParaRPr lang="zh-CN" altLang="en-US" sz="1210" dirty="0"/>
          </a:p>
        </p:txBody>
      </p:sp>
      <p:sp>
        <p:nvSpPr>
          <p:cNvPr id="42" name="椭圆 41"/>
          <p:cNvSpPr/>
          <p:nvPr/>
        </p:nvSpPr>
        <p:spPr bwMode="gray">
          <a:xfrm>
            <a:off x="882517" y="2352257"/>
            <a:ext cx="80768" cy="78766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lIns="68575" tIns="34287" rIns="68575" bIns="34287" anchor="ctr"/>
          <a:lstStyle/>
          <a:p>
            <a:pPr algn="ctr"/>
            <a:endParaRPr sz="1280"/>
          </a:p>
        </p:txBody>
      </p:sp>
      <p:sp>
        <p:nvSpPr>
          <p:cNvPr id="43" name="椭圆 42"/>
          <p:cNvSpPr/>
          <p:nvPr/>
        </p:nvSpPr>
        <p:spPr bwMode="gray">
          <a:xfrm>
            <a:off x="2340988" y="2352257"/>
            <a:ext cx="80768" cy="78766"/>
          </a:xfrm>
          <a:prstGeom prst="ellipse">
            <a:avLst/>
          </a:prstGeom>
          <a:solidFill>
            <a:schemeClr val="accent3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lIns="68575" tIns="34287" rIns="68575" bIns="34287" anchor="ctr"/>
          <a:lstStyle/>
          <a:p>
            <a:pPr algn="ctr"/>
            <a:endParaRPr sz="1280"/>
          </a:p>
        </p:txBody>
      </p:sp>
      <p:sp>
        <p:nvSpPr>
          <p:cNvPr id="44" name="椭圆 43"/>
          <p:cNvSpPr/>
          <p:nvPr/>
        </p:nvSpPr>
        <p:spPr bwMode="gray">
          <a:xfrm>
            <a:off x="3873827" y="2352257"/>
            <a:ext cx="80768" cy="78766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lIns="68575" tIns="34287" rIns="68575" bIns="34287" anchor="ctr"/>
          <a:lstStyle/>
          <a:p>
            <a:pPr algn="ctr"/>
            <a:endParaRPr sz="1280"/>
          </a:p>
        </p:txBody>
      </p:sp>
      <p:sp>
        <p:nvSpPr>
          <p:cNvPr id="45" name="椭圆 44"/>
          <p:cNvSpPr/>
          <p:nvPr/>
        </p:nvSpPr>
        <p:spPr bwMode="gray">
          <a:xfrm>
            <a:off x="4759949" y="2352257"/>
            <a:ext cx="80768" cy="78766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lIns="68575" tIns="34287" rIns="68575" bIns="34287" anchor="ctr"/>
          <a:lstStyle/>
          <a:p>
            <a:pPr algn="ctr"/>
            <a:endParaRPr sz="1280"/>
          </a:p>
        </p:txBody>
      </p:sp>
      <p:sp>
        <p:nvSpPr>
          <p:cNvPr id="46" name="椭圆 45"/>
          <p:cNvSpPr/>
          <p:nvPr/>
        </p:nvSpPr>
        <p:spPr bwMode="gray">
          <a:xfrm>
            <a:off x="5136759" y="2352257"/>
            <a:ext cx="80768" cy="78766"/>
          </a:xfrm>
          <a:prstGeom prst="ellipse">
            <a:avLst/>
          </a:prstGeom>
          <a:solidFill>
            <a:schemeClr val="accent1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lIns="68575" tIns="34287" rIns="68575" bIns="34287" anchor="ctr"/>
          <a:lstStyle/>
          <a:p>
            <a:pPr algn="ctr"/>
            <a:endParaRPr sz="1280"/>
          </a:p>
        </p:txBody>
      </p:sp>
      <p:sp>
        <p:nvSpPr>
          <p:cNvPr id="47" name="椭圆 46"/>
          <p:cNvSpPr/>
          <p:nvPr/>
        </p:nvSpPr>
        <p:spPr bwMode="gray">
          <a:xfrm>
            <a:off x="3327246" y="2352257"/>
            <a:ext cx="80768" cy="78766"/>
          </a:xfrm>
          <a:prstGeom prst="ellipse">
            <a:avLst/>
          </a:prstGeom>
          <a:solidFill>
            <a:schemeClr val="accent3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lIns="68575" tIns="34287" rIns="68575" bIns="34287" anchor="ctr"/>
          <a:lstStyle/>
          <a:p>
            <a:pPr algn="ctr"/>
            <a:endParaRPr sz="1280"/>
          </a:p>
        </p:txBody>
      </p:sp>
      <p:sp>
        <p:nvSpPr>
          <p:cNvPr id="48" name="椭圆 47"/>
          <p:cNvSpPr/>
          <p:nvPr/>
        </p:nvSpPr>
        <p:spPr bwMode="gray">
          <a:xfrm>
            <a:off x="6060147" y="2352257"/>
            <a:ext cx="80768" cy="78766"/>
          </a:xfrm>
          <a:prstGeom prst="ellipse">
            <a:avLst/>
          </a:prstGeom>
          <a:solidFill>
            <a:schemeClr val="accent3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lIns="68575" tIns="34287" rIns="68575" bIns="34287" anchor="ctr"/>
          <a:lstStyle/>
          <a:p>
            <a:pPr algn="ctr"/>
            <a:endParaRPr sz="1280"/>
          </a:p>
        </p:txBody>
      </p:sp>
      <p:sp>
        <p:nvSpPr>
          <p:cNvPr id="49" name="椭圆 48"/>
          <p:cNvSpPr/>
          <p:nvPr/>
        </p:nvSpPr>
        <p:spPr bwMode="gray">
          <a:xfrm>
            <a:off x="6260284" y="2352257"/>
            <a:ext cx="80768" cy="78766"/>
          </a:xfrm>
          <a:prstGeom prst="ellipse">
            <a:avLst/>
          </a:prstGeom>
          <a:solidFill>
            <a:schemeClr val="accent3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lIns="68575" tIns="34287" rIns="68575" bIns="34287" anchor="ctr"/>
          <a:lstStyle/>
          <a:p>
            <a:pPr algn="ctr"/>
            <a:endParaRPr sz="1280"/>
          </a:p>
        </p:txBody>
      </p:sp>
      <p:sp>
        <p:nvSpPr>
          <p:cNvPr id="50" name="椭圆 49"/>
          <p:cNvSpPr/>
          <p:nvPr/>
        </p:nvSpPr>
        <p:spPr bwMode="gray">
          <a:xfrm>
            <a:off x="6461802" y="2352257"/>
            <a:ext cx="80768" cy="78766"/>
          </a:xfrm>
          <a:prstGeom prst="ellipse">
            <a:avLst/>
          </a:prstGeom>
          <a:solidFill>
            <a:schemeClr val="accent3"/>
          </a:solidFill>
          <a:ln w="12700" algn="ctr">
            <a:solidFill>
              <a:schemeClr val="bg1"/>
            </a:solidFill>
            <a:round/>
          </a:ln>
          <a:effectLst/>
        </p:spPr>
        <p:txBody>
          <a:bodyPr lIns="68575" tIns="34287" rIns="68575" bIns="34287" anchor="ctr"/>
          <a:lstStyle/>
          <a:p>
            <a:pPr algn="ctr"/>
            <a:endParaRPr sz="1280"/>
          </a:p>
        </p:txBody>
      </p:sp>
      <p:sp>
        <p:nvSpPr>
          <p:cNvPr id="51" name="直接连接符 50"/>
          <p:cNvSpPr/>
          <p:nvPr/>
        </p:nvSpPr>
        <p:spPr bwMode="gray">
          <a:xfrm flipV="1">
            <a:off x="6502185" y="2402097"/>
            <a:ext cx="0" cy="183263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</a:ln>
          <a:effectLst/>
        </p:spPr>
        <p:txBody>
          <a:bodyPr lIns="68575" tIns="34287" rIns="68575" bIns="34287" anchor="ctr"/>
          <a:lstStyle/>
          <a:p>
            <a:pPr algn="ctr"/>
            <a:endParaRPr sz="170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2" name="直接连接符 51"/>
          <p:cNvSpPr/>
          <p:nvPr/>
        </p:nvSpPr>
        <p:spPr bwMode="gray">
          <a:xfrm flipV="1">
            <a:off x="6300668" y="2402097"/>
            <a:ext cx="0" cy="623094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</a:ln>
          <a:effectLst/>
        </p:spPr>
        <p:txBody>
          <a:bodyPr lIns="68575" tIns="34287" rIns="68575" bIns="34287" anchor="ctr"/>
          <a:lstStyle/>
          <a:p>
            <a:pPr algn="ctr"/>
            <a:endParaRPr sz="170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3" name="直接连接符 52"/>
          <p:cNvSpPr/>
          <p:nvPr/>
        </p:nvSpPr>
        <p:spPr bwMode="gray">
          <a:xfrm flipV="1">
            <a:off x="6100531" y="2402097"/>
            <a:ext cx="0" cy="1172883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</a:ln>
          <a:effectLst/>
        </p:spPr>
        <p:txBody>
          <a:bodyPr lIns="68575" tIns="34287" rIns="68575" bIns="34287" anchor="ctr"/>
          <a:lstStyle/>
          <a:p>
            <a:pPr algn="ctr"/>
            <a:endParaRPr sz="170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4" name="直接连接符 53"/>
          <p:cNvSpPr/>
          <p:nvPr/>
        </p:nvSpPr>
        <p:spPr bwMode="gray">
          <a:xfrm flipV="1">
            <a:off x="3367630" y="2402097"/>
            <a:ext cx="0" cy="1172883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</a:ln>
          <a:effectLst/>
        </p:spPr>
        <p:txBody>
          <a:bodyPr lIns="68575" tIns="34287" rIns="68575" bIns="34287" anchor="ctr"/>
          <a:lstStyle/>
          <a:p>
            <a:pPr algn="ctr"/>
            <a:endParaRPr sz="170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5" name="直接连接符 54"/>
          <p:cNvSpPr/>
          <p:nvPr/>
        </p:nvSpPr>
        <p:spPr bwMode="gray">
          <a:xfrm flipV="1">
            <a:off x="2381371" y="2402097"/>
            <a:ext cx="0" cy="183263"/>
          </a:xfrm>
          <a:prstGeom prst="line">
            <a:avLst/>
          </a:prstGeom>
          <a:noFill/>
          <a:ln w="19050">
            <a:solidFill>
              <a:schemeClr val="accent3"/>
            </a:solidFill>
            <a:round/>
          </a:ln>
          <a:effectLst/>
        </p:spPr>
        <p:txBody>
          <a:bodyPr lIns="68575" tIns="34287" rIns="68575" bIns="34287" anchor="ctr"/>
          <a:lstStyle/>
          <a:p>
            <a:pPr algn="ctr"/>
            <a:endParaRPr sz="170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6" name="直接连接符 55"/>
          <p:cNvSpPr/>
          <p:nvPr/>
        </p:nvSpPr>
        <p:spPr bwMode="gray">
          <a:xfrm flipV="1">
            <a:off x="5177143" y="2419415"/>
            <a:ext cx="0" cy="17601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</a:ln>
          <a:effectLst/>
        </p:spPr>
        <p:txBody>
          <a:bodyPr lIns="68575" tIns="34287" rIns="68575" bIns="34287" anchor="ctr"/>
          <a:lstStyle/>
          <a:p>
            <a:pPr algn="ctr"/>
            <a:endParaRPr sz="170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7" name="直接连接符 56"/>
          <p:cNvSpPr/>
          <p:nvPr/>
        </p:nvSpPr>
        <p:spPr bwMode="gray">
          <a:xfrm flipV="1">
            <a:off x="4800332" y="2419415"/>
            <a:ext cx="0" cy="112650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</a:ln>
          <a:effectLst/>
        </p:spPr>
        <p:txBody>
          <a:bodyPr lIns="68575" tIns="34287" rIns="68575" bIns="34287" anchor="ctr"/>
          <a:lstStyle/>
          <a:p>
            <a:pPr algn="ctr"/>
            <a:endParaRPr sz="170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8" name="直接连接符 57"/>
          <p:cNvSpPr/>
          <p:nvPr/>
        </p:nvSpPr>
        <p:spPr bwMode="gray">
          <a:xfrm flipV="1">
            <a:off x="3914211" y="2419415"/>
            <a:ext cx="0" cy="17601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</a:ln>
          <a:effectLst/>
        </p:spPr>
        <p:txBody>
          <a:bodyPr lIns="68575" tIns="34287" rIns="68575" bIns="34287" anchor="ctr"/>
          <a:lstStyle/>
          <a:p>
            <a:pPr algn="ctr"/>
            <a:endParaRPr sz="170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9" name="直接连接符 58"/>
          <p:cNvSpPr/>
          <p:nvPr/>
        </p:nvSpPr>
        <p:spPr bwMode="gray">
          <a:xfrm flipV="1">
            <a:off x="922901" y="2419415"/>
            <a:ext cx="0" cy="176017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</a:ln>
          <a:effectLst/>
        </p:spPr>
        <p:txBody>
          <a:bodyPr lIns="68575" tIns="34287" rIns="68575" bIns="34287" anchor="ctr"/>
          <a:lstStyle/>
          <a:p>
            <a:pPr algn="ctr"/>
            <a:endParaRPr sz="1705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0" name="文本框 24"/>
          <p:cNvSpPr txBox="1"/>
          <p:nvPr/>
        </p:nvSpPr>
        <p:spPr>
          <a:xfrm>
            <a:off x="894808" y="2613480"/>
            <a:ext cx="1049988" cy="38815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defTabSz="322580">
              <a:spcBef>
                <a:spcPts val="450"/>
              </a:spcBef>
              <a:buSzPct val="100000"/>
            </a:pPr>
            <a:r>
              <a:rPr lang="zh-CN" altLang="en-US" sz="114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114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322580">
              <a:spcBef>
                <a:spcPts val="450"/>
              </a:spcBef>
              <a:buSzPct val="100000"/>
            </a:pPr>
            <a:r>
              <a:rPr lang="zh-CN" altLang="en-US" sz="114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添加文本内容</a:t>
            </a:r>
            <a:endParaRPr lang="zh-CN" altLang="en-US" sz="114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1" name="文本框 25"/>
          <p:cNvSpPr txBox="1"/>
          <p:nvPr/>
        </p:nvSpPr>
        <p:spPr>
          <a:xfrm>
            <a:off x="2360641" y="2613480"/>
            <a:ext cx="1049988" cy="38815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defTabSz="322580">
              <a:spcBef>
                <a:spcPts val="450"/>
              </a:spcBef>
              <a:buSzPct val="100000"/>
            </a:pPr>
            <a:r>
              <a:rPr lang="zh-CN" altLang="en-US" sz="114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114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322580">
              <a:spcBef>
                <a:spcPts val="450"/>
              </a:spcBef>
              <a:buSzPct val="100000"/>
            </a:pPr>
            <a:r>
              <a:rPr lang="zh-CN" altLang="en-US" sz="114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添加文本内容</a:t>
            </a:r>
            <a:endParaRPr lang="zh-CN" altLang="en-US" sz="114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2" name="文本框 26"/>
          <p:cNvSpPr txBox="1"/>
          <p:nvPr/>
        </p:nvSpPr>
        <p:spPr>
          <a:xfrm>
            <a:off x="3875603" y="2613480"/>
            <a:ext cx="1049988" cy="38815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defTabSz="322580">
              <a:spcBef>
                <a:spcPts val="450"/>
              </a:spcBef>
              <a:buSzPct val="100000"/>
            </a:pPr>
            <a:r>
              <a:rPr lang="zh-CN" altLang="en-US" sz="114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114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322580">
              <a:spcBef>
                <a:spcPts val="450"/>
              </a:spcBef>
              <a:buSzPct val="100000"/>
            </a:pPr>
            <a:r>
              <a:rPr lang="zh-CN" altLang="en-US" sz="114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添加文本内容</a:t>
            </a:r>
            <a:endParaRPr lang="zh-CN" altLang="en-US" sz="114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3" name="文本框 27"/>
          <p:cNvSpPr txBox="1"/>
          <p:nvPr/>
        </p:nvSpPr>
        <p:spPr>
          <a:xfrm>
            <a:off x="5147686" y="2613480"/>
            <a:ext cx="1049988" cy="38815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defTabSz="322580">
              <a:spcBef>
                <a:spcPts val="450"/>
              </a:spcBef>
              <a:buSzPct val="100000"/>
            </a:pPr>
            <a:r>
              <a:rPr lang="zh-CN" altLang="en-US" sz="114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114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322580">
              <a:spcBef>
                <a:spcPts val="450"/>
              </a:spcBef>
              <a:buSzPct val="100000"/>
            </a:pPr>
            <a:r>
              <a:rPr lang="zh-CN" altLang="en-US" sz="114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添加文本内容</a:t>
            </a:r>
            <a:endParaRPr lang="zh-CN" altLang="en-US" sz="114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文本框 28"/>
          <p:cNvSpPr txBox="1"/>
          <p:nvPr/>
        </p:nvSpPr>
        <p:spPr>
          <a:xfrm>
            <a:off x="6489285" y="2613480"/>
            <a:ext cx="1049988" cy="38815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defTabSz="322580">
              <a:spcBef>
                <a:spcPts val="450"/>
              </a:spcBef>
              <a:buSzPct val="100000"/>
            </a:pPr>
            <a:r>
              <a:rPr lang="zh-CN" altLang="en-US" sz="114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114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322580">
              <a:spcBef>
                <a:spcPts val="450"/>
              </a:spcBef>
              <a:buSzPct val="100000"/>
            </a:pPr>
            <a:r>
              <a:rPr lang="zh-CN" altLang="en-US" sz="114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添加文本内容</a:t>
            </a:r>
            <a:endParaRPr lang="zh-CN" altLang="en-US" sz="114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文本框 29"/>
          <p:cNvSpPr txBox="1"/>
          <p:nvPr/>
        </p:nvSpPr>
        <p:spPr>
          <a:xfrm>
            <a:off x="3329860" y="3608865"/>
            <a:ext cx="1049988" cy="38815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defTabSz="322580">
              <a:spcBef>
                <a:spcPts val="450"/>
              </a:spcBef>
              <a:buSzPct val="100000"/>
            </a:pPr>
            <a:r>
              <a:rPr lang="zh-CN" altLang="en-US" sz="114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114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322580">
              <a:spcBef>
                <a:spcPts val="450"/>
              </a:spcBef>
              <a:buSzPct val="100000"/>
            </a:pPr>
            <a:r>
              <a:rPr lang="zh-CN" altLang="en-US" sz="114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添加文本内容</a:t>
            </a:r>
            <a:endParaRPr lang="zh-CN" altLang="en-US" sz="114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6" name="文本框 30"/>
          <p:cNvSpPr txBox="1"/>
          <p:nvPr/>
        </p:nvSpPr>
        <p:spPr>
          <a:xfrm>
            <a:off x="4777599" y="3608865"/>
            <a:ext cx="1049988" cy="38815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defTabSz="322580">
              <a:spcBef>
                <a:spcPts val="450"/>
              </a:spcBef>
              <a:buSzPct val="100000"/>
            </a:pPr>
            <a:r>
              <a:rPr lang="zh-CN" altLang="en-US" sz="114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114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322580">
              <a:spcBef>
                <a:spcPts val="450"/>
              </a:spcBef>
              <a:buSzPct val="100000"/>
            </a:pPr>
            <a:r>
              <a:rPr lang="zh-CN" altLang="en-US" sz="114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添加文本内容</a:t>
            </a:r>
            <a:endParaRPr lang="zh-CN" altLang="en-US" sz="114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31"/>
          <p:cNvSpPr txBox="1"/>
          <p:nvPr/>
        </p:nvSpPr>
        <p:spPr>
          <a:xfrm>
            <a:off x="6078671" y="3608865"/>
            <a:ext cx="1049988" cy="38815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defTabSz="322580">
              <a:spcBef>
                <a:spcPts val="450"/>
              </a:spcBef>
              <a:buSzPct val="100000"/>
            </a:pPr>
            <a:r>
              <a:rPr lang="zh-CN" altLang="en-US" sz="114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114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322580">
              <a:spcBef>
                <a:spcPts val="450"/>
              </a:spcBef>
              <a:buSzPct val="100000"/>
            </a:pPr>
            <a:r>
              <a:rPr lang="zh-CN" altLang="en-US" sz="114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添加文本内容</a:t>
            </a:r>
            <a:endParaRPr lang="zh-CN" altLang="en-US" sz="114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文本框 32"/>
          <p:cNvSpPr txBox="1"/>
          <p:nvPr/>
        </p:nvSpPr>
        <p:spPr>
          <a:xfrm>
            <a:off x="6286360" y="3048408"/>
            <a:ext cx="1049988" cy="392036"/>
          </a:xfrm>
          <a:prstGeom prst="rect">
            <a:avLst/>
          </a:prstGeom>
          <a:noFill/>
        </p:spPr>
        <p:txBody>
          <a:bodyPr wrap="square" lIns="0" tIns="0" rIns="0" bIns="0">
            <a:noAutofit/>
          </a:bodyPr>
          <a:lstStyle/>
          <a:p>
            <a:pPr defTabSz="322580">
              <a:spcBef>
                <a:spcPts val="450"/>
              </a:spcBef>
              <a:buSzPct val="100000"/>
            </a:pPr>
            <a:r>
              <a:rPr lang="zh-CN" altLang="en-US" sz="114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关键词</a:t>
            </a:r>
            <a:endParaRPr lang="zh-CN" altLang="en-US" sz="114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322580">
              <a:spcBef>
                <a:spcPts val="450"/>
              </a:spcBef>
              <a:buSzPct val="100000"/>
            </a:pPr>
            <a:r>
              <a:rPr lang="zh-CN" altLang="en-US" sz="114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添加文本内容</a:t>
            </a:r>
            <a:endParaRPr lang="zh-CN" altLang="en-US" sz="114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1" name="任意多边形: 形状 30"/>
          <p:cNvSpPr/>
          <p:nvPr/>
        </p:nvSpPr>
        <p:spPr>
          <a:xfrm>
            <a:off x="1150583" y="1504217"/>
            <a:ext cx="392906" cy="390994"/>
          </a:xfrm>
          <a:custGeom>
            <a:avLst/>
            <a:gdLst>
              <a:gd name="connsiteX0" fmla="*/ 21907 w 330201"/>
              <a:gd name="connsiteY0" fmla="*/ 269875 h 328613"/>
              <a:gd name="connsiteX1" fmla="*/ 87630 w 330201"/>
              <a:gd name="connsiteY1" fmla="*/ 269875 h 328613"/>
              <a:gd name="connsiteX2" fmla="*/ 96651 w 330201"/>
              <a:gd name="connsiteY2" fmla="*/ 272486 h 328613"/>
              <a:gd name="connsiteX3" fmla="*/ 109538 w 330201"/>
              <a:gd name="connsiteY3" fmla="*/ 286844 h 328613"/>
              <a:gd name="connsiteX4" fmla="*/ 131445 w 330201"/>
              <a:gd name="connsiteY4" fmla="*/ 269875 h 328613"/>
              <a:gd name="connsiteX5" fmla="*/ 197168 w 330201"/>
              <a:gd name="connsiteY5" fmla="*/ 269875 h 328613"/>
              <a:gd name="connsiteX6" fmla="*/ 206188 w 330201"/>
              <a:gd name="connsiteY6" fmla="*/ 272486 h 328613"/>
              <a:gd name="connsiteX7" fmla="*/ 219075 w 330201"/>
              <a:gd name="connsiteY7" fmla="*/ 286844 h 328613"/>
              <a:gd name="connsiteX8" fmla="*/ 240983 w 330201"/>
              <a:gd name="connsiteY8" fmla="*/ 269875 h 328613"/>
              <a:gd name="connsiteX9" fmla="*/ 306706 w 330201"/>
              <a:gd name="connsiteY9" fmla="*/ 269875 h 328613"/>
              <a:gd name="connsiteX10" fmla="*/ 328613 w 330201"/>
              <a:gd name="connsiteY10" fmla="*/ 293370 h 328613"/>
              <a:gd name="connsiteX11" fmla="*/ 328613 w 330201"/>
              <a:gd name="connsiteY11" fmla="*/ 328613 h 328613"/>
              <a:gd name="connsiteX12" fmla="*/ 0 w 330201"/>
              <a:gd name="connsiteY12" fmla="*/ 328613 h 328613"/>
              <a:gd name="connsiteX13" fmla="*/ 0 w 330201"/>
              <a:gd name="connsiteY13" fmla="*/ 293370 h 328613"/>
              <a:gd name="connsiteX14" fmla="*/ 21907 w 330201"/>
              <a:gd name="connsiteY14" fmla="*/ 269875 h 328613"/>
              <a:gd name="connsiteX15" fmla="*/ 209550 w 330201"/>
              <a:gd name="connsiteY15" fmla="*/ 204788 h 328613"/>
              <a:gd name="connsiteX16" fmla="*/ 230188 w 330201"/>
              <a:gd name="connsiteY16" fmla="*/ 204788 h 328613"/>
              <a:gd name="connsiteX17" fmla="*/ 225028 w 330201"/>
              <a:gd name="connsiteY17" fmla="*/ 225706 h 328613"/>
              <a:gd name="connsiteX18" fmla="*/ 225028 w 330201"/>
              <a:gd name="connsiteY18" fmla="*/ 227013 h 328613"/>
              <a:gd name="connsiteX19" fmla="*/ 213420 w 330201"/>
              <a:gd name="connsiteY19" fmla="*/ 227013 h 328613"/>
              <a:gd name="connsiteX20" fmla="*/ 213420 w 330201"/>
              <a:gd name="connsiteY20" fmla="*/ 225706 h 328613"/>
              <a:gd name="connsiteX21" fmla="*/ 209550 w 330201"/>
              <a:gd name="connsiteY21" fmla="*/ 204788 h 328613"/>
              <a:gd name="connsiteX22" fmla="*/ 98425 w 330201"/>
              <a:gd name="connsiteY22" fmla="*/ 204788 h 328613"/>
              <a:gd name="connsiteX23" fmla="*/ 119063 w 330201"/>
              <a:gd name="connsiteY23" fmla="*/ 204788 h 328613"/>
              <a:gd name="connsiteX24" fmla="*/ 115193 w 330201"/>
              <a:gd name="connsiteY24" fmla="*/ 225706 h 328613"/>
              <a:gd name="connsiteX25" fmla="*/ 115193 w 330201"/>
              <a:gd name="connsiteY25" fmla="*/ 227013 h 328613"/>
              <a:gd name="connsiteX26" fmla="*/ 103584 w 330201"/>
              <a:gd name="connsiteY26" fmla="*/ 227013 h 328613"/>
              <a:gd name="connsiteX27" fmla="*/ 103584 w 330201"/>
              <a:gd name="connsiteY27" fmla="*/ 225706 h 328613"/>
              <a:gd name="connsiteX28" fmla="*/ 98425 w 330201"/>
              <a:gd name="connsiteY28" fmla="*/ 204788 h 328613"/>
              <a:gd name="connsiteX29" fmla="*/ 274638 w 330201"/>
              <a:gd name="connsiteY29" fmla="*/ 193675 h 328613"/>
              <a:gd name="connsiteX30" fmla="*/ 306388 w 330201"/>
              <a:gd name="connsiteY30" fmla="*/ 225425 h 328613"/>
              <a:gd name="connsiteX31" fmla="*/ 274638 w 330201"/>
              <a:gd name="connsiteY31" fmla="*/ 257175 h 328613"/>
              <a:gd name="connsiteX32" fmla="*/ 242888 w 330201"/>
              <a:gd name="connsiteY32" fmla="*/ 225425 h 328613"/>
              <a:gd name="connsiteX33" fmla="*/ 274638 w 330201"/>
              <a:gd name="connsiteY33" fmla="*/ 193675 h 328613"/>
              <a:gd name="connsiteX34" fmla="*/ 164307 w 330201"/>
              <a:gd name="connsiteY34" fmla="*/ 193675 h 328613"/>
              <a:gd name="connsiteX35" fmla="*/ 195264 w 330201"/>
              <a:gd name="connsiteY35" fmla="*/ 225425 h 328613"/>
              <a:gd name="connsiteX36" fmla="*/ 164307 w 330201"/>
              <a:gd name="connsiteY36" fmla="*/ 257175 h 328613"/>
              <a:gd name="connsiteX37" fmla="*/ 133350 w 330201"/>
              <a:gd name="connsiteY37" fmla="*/ 225425 h 328613"/>
              <a:gd name="connsiteX38" fmla="*/ 164307 w 330201"/>
              <a:gd name="connsiteY38" fmla="*/ 193675 h 328613"/>
              <a:gd name="connsiteX39" fmla="*/ 53975 w 330201"/>
              <a:gd name="connsiteY39" fmla="*/ 193675 h 328613"/>
              <a:gd name="connsiteX40" fmla="*/ 85725 w 330201"/>
              <a:gd name="connsiteY40" fmla="*/ 225425 h 328613"/>
              <a:gd name="connsiteX41" fmla="*/ 53975 w 330201"/>
              <a:gd name="connsiteY41" fmla="*/ 257175 h 328613"/>
              <a:gd name="connsiteX42" fmla="*/ 22225 w 330201"/>
              <a:gd name="connsiteY42" fmla="*/ 225425 h 328613"/>
              <a:gd name="connsiteX43" fmla="*/ 53975 w 330201"/>
              <a:gd name="connsiteY43" fmla="*/ 193675 h 328613"/>
              <a:gd name="connsiteX44" fmla="*/ 155575 w 330201"/>
              <a:gd name="connsiteY44" fmla="*/ 80963 h 328613"/>
              <a:gd name="connsiteX45" fmla="*/ 168275 w 330201"/>
              <a:gd name="connsiteY45" fmla="*/ 80963 h 328613"/>
              <a:gd name="connsiteX46" fmla="*/ 168275 w 330201"/>
              <a:gd name="connsiteY46" fmla="*/ 107950 h 328613"/>
              <a:gd name="connsiteX47" fmla="*/ 195263 w 330201"/>
              <a:gd name="connsiteY47" fmla="*/ 107950 h 328613"/>
              <a:gd name="connsiteX48" fmla="*/ 195263 w 330201"/>
              <a:gd name="connsiteY48" fmla="*/ 119063 h 328613"/>
              <a:gd name="connsiteX49" fmla="*/ 168275 w 330201"/>
              <a:gd name="connsiteY49" fmla="*/ 119063 h 328613"/>
              <a:gd name="connsiteX50" fmla="*/ 168275 w 330201"/>
              <a:gd name="connsiteY50" fmla="*/ 147638 h 328613"/>
              <a:gd name="connsiteX51" fmla="*/ 155575 w 330201"/>
              <a:gd name="connsiteY51" fmla="*/ 147638 h 328613"/>
              <a:gd name="connsiteX52" fmla="*/ 155575 w 330201"/>
              <a:gd name="connsiteY52" fmla="*/ 119063 h 328613"/>
              <a:gd name="connsiteX53" fmla="*/ 130175 w 330201"/>
              <a:gd name="connsiteY53" fmla="*/ 119063 h 328613"/>
              <a:gd name="connsiteX54" fmla="*/ 130175 w 330201"/>
              <a:gd name="connsiteY54" fmla="*/ 107950 h 328613"/>
              <a:gd name="connsiteX55" fmla="*/ 155575 w 330201"/>
              <a:gd name="connsiteY55" fmla="*/ 107950 h 328613"/>
              <a:gd name="connsiteX56" fmla="*/ 104775 w 330201"/>
              <a:gd name="connsiteY56" fmla="*/ 66675 h 328613"/>
              <a:gd name="connsiteX57" fmla="*/ 119063 w 330201"/>
              <a:gd name="connsiteY57" fmla="*/ 66675 h 328613"/>
              <a:gd name="connsiteX58" fmla="*/ 119063 w 330201"/>
              <a:gd name="connsiteY58" fmla="*/ 147638 h 328613"/>
              <a:gd name="connsiteX59" fmla="*/ 101600 w 330201"/>
              <a:gd name="connsiteY59" fmla="*/ 147638 h 328613"/>
              <a:gd name="connsiteX60" fmla="*/ 101600 w 330201"/>
              <a:gd name="connsiteY60" fmla="*/ 84137 h 328613"/>
              <a:gd name="connsiteX61" fmla="*/ 100013 w 330201"/>
              <a:gd name="connsiteY61" fmla="*/ 84137 h 328613"/>
              <a:gd name="connsiteX62" fmla="*/ 84137 w 330201"/>
              <a:gd name="connsiteY62" fmla="*/ 90487 h 328613"/>
              <a:gd name="connsiteX63" fmla="*/ 84137 w 330201"/>
              <a:gd name="connsiteY63" fmla="*/ 80962 h 328613"/>
              <a:gd name="connsiteX64" fmla="*/ 82550 w 330201"/>
              <a:gd name="connsiteY64" fmla="*/ 76200 h 328613"/>
              <a:gd name="connsiteX65" fmla="*/ 222539 w 330201"/>
              <a:gd name="connsiteY65" fmla="*/ 63500 h 328613"/>
              <a:gd name="connsiteX66" fmla="*/ 251114 w 330201"/>
              <a:gd name="connsiteY66" fmla="*/ 89793 h 328613"/>
              <a:gd name="connsiteX67" fmla="*/ 229033 w 330201"/>
              <a:gd name="connsiteY67" fmla="*/ 125289 h 328613"/>
              <a:gd name="connsiteX68" fmla="*/ 221240 w 330201"/>
              <a:gd name="connsiteY68" fmla="*/ 131862 h 328613"/>
              <a:gd name="connsiteX69" fmla="*/ 252413 w 330201"/>
              <a:gd name="connsiteY69" fmla="*/ 131862 h 328613"/>
              <a:gd name="connsiteX70" fmla="*/ 252413 w 330201"/>
              <a:gd name="connsiteY70" fmla="*/ 147638 h 328613"/>
              <a:gd name="connsiteX71" fmla="*/ 195263 w 330201"/>
              <a:gd name="connsiteY71" fmla="*/ 147638 h 328613"/>
              <a:gd name="connsiteX72" fmla="*/ 195263 w 330201"/>
              <a:gd name="connsiteY72" fmla="*/ 135806 h 328613"/>
              <a:gd name="connsiteX73" fmla="*/ 205654 w 330201"/>
              <a:gd name="connsiteY73" fmla="*/ 126603 h 328613"/>
              <a:gd name="connsiteX74" fmla="*/ 231631 w 330201"/>
              <a:gd name="connsiteY74" fmla="*/ 91108 h 328613"/>
              <a:gd name="connsiteX75" fmla="*/ 218642 w 330201"/>
              <a:gd name="connsiteY75" fmla="*/ 79276 h 328613"/>
              <a:gd name="connsiteX76" fmla="*/ 201757 w 330201"/>
              <a:gd name="connsiteY76" fmla="*/ 85849 h 328613"/>
              <a:gd name="connsiteX77" fmla="*/ 200458 w 330201"/>
              <a:gd name="connsiteY77" fmla="*/ 85849 h 328613"/>
              <a:gd name="connsiteX78" fmla="*/ 195263 w 330201"/>
              <a:gd name="connsiteY78" fmla="*/ 72702 h 328613"/>
              <a:gd name="connsiteX79" fmla="*/ 222539 w 330201"/>
              <a:gd name="connsiteY79" fmla="*/ 63500 h 328613"/>
              <a:gd name="connsiteX80" fmla="*/ 22740 w 330201"/>
              <a:gd name="connsiteY80" fmla="*/ 0 h 328613"/>
              <a:gd name="connsiteX81" fmla="*/ 318574 w 330201"/>
              <a:gd name="connsiteY81" fmla="*/ 0 h 328613"/>
              <a:gd name="connsiteX82" fmla="*/ 330201 w 330201"/>
              <a:gd name="connsiteY82" fmla="*/ 11608 h 328613"/>
              <a:gd name="connsiteX83" fmla="*/ 330201 w 330201"/>
              <a:gd name="connsiteY83" fmla="*/ 215405 h 328613"/>
              <a:gd name="connsiteX84" fmla="*/ 322450 w 330201"/>
              <a:gd name="connsiteY84" fmla="*/ 227013 h 328613"/>
              <a:gd name="connsiteX85" fmla="*/ 322450 w 330201"/>
              <a:gd name="connsiteY85" fmla="*/ 225723 h 328613"/>
              <a:gd name="connsiteX86" fmla="*/ 306948 w 330201"/>
              <a:gd name="connsiteY86" fmla="*/ 188317 h 328613"/>
              <a:gd name="connsiteX87" fmla="*/ 306948 w 330201"/>
              <a:gd name="connsiteY87" fmla="*/ 21927 h 328613"/>
              <a:gd name="connsiteX88" fmla="*/ 34366 w 330201"/>
              <a:gd name="connsiteY88" fmla="*/ 21927 h 328613"/>
              <a:gd name="connsiteX89" fmla="*/ 34366 w 330201"/>
              <a:gd name="connsiteY89" fmla="*/ 180578 h 328613"/>
              <a:gd name="connsiteX90" fmla="*/ 11113 w 330201"/>
              <a:gd name="connsiteY90" fmla="*/ 202506 h 328613"/>
              <a:gd name="connsiteX91" fmla="*/ 11113 w 330201"/>
              <a:gd name="connsiteY91" fmla="*/ 11608 h 328613"/>
              <a:gd name="connsiteX92" fmla="*/ 22740 w 330201"/>
              <a:gd name="connsiteY92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30201" h="328613">
                <a:moveTo>
                  <a:pt x="21907" y="269875"/>
                </a:moveTo>
                <a:cubicBezTo>
                  <a:pt x="21907" y="269875"/>
                  <a:pt x="21907" y="269875"/>
                  <a:pt x="87630" y="269875"/>
                </a:cubicBezTo>
                <a:cubicBezTo>
                  <a:pt x="91496" y="269875"/>
                  <a:pt x="94073" y="271181"/>
                  <a:pt x="96651" y="272486"/>
                </a:cubicBezTo>
                <a:cubicBezTo>
                  <a:pt x="103094" y="275096"/>
                  <a:pt x="108249" y="280318"/>
                  <a:pt x="109538" y="286844"/>
                </a:cubicBezTo>
                <a:cubicBezTo>
                  <a:pt x="112115" y="277707"/>
                  <a:pt x="121136" y="269875"/>
                  <a:pt x="131445" y="269875"/>
                </a:cubicBezTo>
                <a:cubicBezTo>
                  <a:pt x="131445" y="269875"/>
                  <a:pt x="131445" y="269875"/>
                  <a:pt x="197168" y="269875"/>
                </a:cubicBezTo>
                <a:cubicBezTo>
                  <a:pt x="201034" y="269875"/>
                  <a:pt x="203611" y="271181"/>
                  <a:pt x="206188" y="272486"/>
                </a:cubicBezTo>
                <a:cubicBezTo>
                  <a:pt x="212632" y="275096"/>
                  <a:pt x="216498" y="280318"/>
                  <a:pt x="219075" y="286844"/>
                </a:cubicBezTo>
                <a:cubicBezTo>
                  <a:pt x="221653" y="277707"/>
                  <a:pt x="230673" y="269875"/>
                  <a:pt x="240983" y="269875"/>
                </a:cubicBezTo>
                <a:cubicBezTo>
                  <a:pt x="240983" y="269875"/>
                  <a:pt x="240983" y="269875"/>
                  <a:pt x="306706" y="269875"/>
                </a:cubicBezTo>
                <a:cubicBezTo>
                  <a:pt x="319592" y="269875"/>
                  <a:pt x="328613" y="280318"/>
                  <a:pt x="328613" y="293370"/>
                </a:cubicBezTo>
                <a:cubicBezTo>
                  <a:pt x="328613" y="293370"/>
                  <a:pt x="328613" y="293370"/>
                  <a:pt x="328613" y="328613"/>
                </a:cubicBezTo>
                <a:cubicBezTo>
                  <a:pt x="328613" y="328613"/>
                  <a:pt x="328613" y="328613"/>
                  <a:pt x="0" y="328613"/>
                </a:cubicBezTo>
                <a:cubicBezTo>
                  <a:pt x="0" y="328613"/>
                  <a:pt x="0" y="328613"/>
                  <a:pt x="0" y="293370"/>
                </a:cubicBezTo>
                <a:cubicBezTo>
                  <a:pt x="0" y="280318"/>
                  <a:pt x="9021" y="269875"/>
                  <a:pt x="21907" y="269875"/>
                </a:cubicBezTo>
                <a:close/>
                <a:moveTo>
                  <a:pt x="209550" y="204788"/>
                </a:moveTo>
                <a:lnTo>
                  <a:pt x="230188" y="204788"/>
                </a:lnTo>
                <a:cubicBezTo>
                  <a:pt x="227608" y="211325"/>
                  <a:pt x="225028" y="217862"/>
                  <a:pt x="225028" y="225706"/>
                </a:cubicBezTo>
                <a:cubicBezTo>
                  <a:pt x="225028" y="225706"/>
                  <a:pt x="225028" y="227013"/>
                  <a:pt x="225028" y="227013"/>
                </a:cubicBezTo>
                <a:cubicBezTo>
                  <a:pt x="225028" y="227013"/>
                  <a:pt x="225028" y="227013"/>
                  <a:pt x="213420" y="227013"/>
                </a:cubicBezTo>
                <a:cubicBezTo>
                  <a:pt x="213420" y="227013"/>
                  <a:pt x="213420" y="225706"/>
                  <a:pt x="213420" y="225706"/>
                </a:cubicBezTo>
                <a:cubicBezTo>
                  <a:pt x="213420" y="217862"/>
                  <a:pt x="212130" y="211325"/>
                  <a:pt x="209550" y="204788"/>
                </a:cubicBezTo>
                <a:close/>
                <a:moveTo>
                  <a:pt x="98425" y="204788"/>
                </a:moveTo>
                <a:lnTo>
                  <a:pt x="119063" y="204788"/>
                </a:lnTo>
                <a:cubicBezTo>
                  <a:pt x="116483" y="211325"/>
                  <a:pt x="115193" y="217862"/>
                  <a:pt x="115193" y="225706"/>
                </a:cubicBezTo>
                <a:cubicBezTo>
                  <a:pt x="115193" y="225706"/>
                  <a:pt x="115193" y="227013"/>
                  <a:pt x="115193" y="227013"/>
                </a:cubicBezTo>
                <a:cubicBezTo>
                  <a:pt x="115193" y="227013"/>
                  <a:pt x="115193" y="227013"/>
                  <a:pt x="103584" y="227013"/>
                </a:cubicBezTo>
                <a:cubicBezTo>
                  <a:pt x="103584" y="227013"/>
                  <a:pt x="103584" y="225706"/>
                  <a:pt x="103584" y="225706"/>
                </a:cubicBezTo>
                <a:cubicBezTo>
                  <a:pt x="103584" y="217862"/>
                  <a:pt x="101005" y="211325"/>
                  <a:pt x="98425" y="204788"/>
                </a:cubicBezTo>
                <a:close/>
                <a:moveTo>
                  <a:pt x="274638" y="193675"/>
                </a:moveTo>
                <a:cubicBezTo>
                  <a:pt x="292173" y="193675"/>
                  <a:pt x="306388" y="207890"/>
                  <a:pt x="306388" y="225425"/>
                </a:cubicBezTo>
                <a:cubicBezTo>
                  <a:pt x="306388" y="242960"/>
                  <a:pt x="292173" y="257175"/>
                  <a:pt x="274638" y="257175"/>
                </a:cubicBezTo>
                <a:cubicBezTo>
                  <a:pt x="257103" y="257175"/>
                  <a:pt x="242888" y="242960"/>
                  <a:pt x="242888" y="225425"/>
                </a:cubicBezTo>
                <a:cubicBezTo>
                  <a:pt x="242888" y="207890"/>
                  <a:pt x="257103" y="193675"/>
                  <a:pt x="274638" y="193675"/>
                </a:cubicBezTo>
                <a:close/>
                <a:moveTo>
                  <a:pt x="164307" y="193675"/>
                </a:moveTo>
                <a:cubicBezTo>
                  <a:pt x="181404" y="193675"/>
                  <a:pt x="195264" y="207890"/>
                  <a:pt x="195264" y="225425"/>
                </a:cubicBezTo>
                <a:cubicBezTo>
                  <a:pt x="195264" y="242960"/>
                  <a:pt x="181404" y="257175"/>
                  <a:pt x="164307" y="257175"/>
                </a:cubicBezTo>
                <a:cubicBezTo>
                  <a:pt x="147210" y="257175"/>
                  <a:pt x="133350" y="242960"/>
                  <a:pt x="133350" y="225425"/>
                </a:cubicBezTo>
                <a:cubicBezTo>
                  <a:pt x="133350" y="207890"/>
                  <a:pt x="147210" y="193675"/>
                  <a:pt x="164307" y="193675"/>
                </a:cubicBezTo>
                <a:close/>
                <a:moveTo>
                  <a:pt x="53975" y="193675"/>
                </a:moveTo>
                <a:cubicBezTo>
                  <a:pt x="71510" y="193675"/>
                  <a:pt x="85725" y="207890"/>
                  <a:pt x="85725" y="225425"/>
                </a:cubicBezTo>
                <a:cubicBezTo>
                  <a:pt x="85725" y="242960"/>
                  <a:pt x="71510" y="257175"/>
                  <a:pt x="53975" y="257175"/>
                </a:cubicBezTo>
                <a:cubicBezTo>
                  <a:pt x="36440" y="257175"/>
                  <a:pt x="22225" y="242960"/>
                  <a:pt x="22225" y="225425"/>
                </a:cubicBezTo>
                <a:cubicBezTo>
                  <a:pt x="22225" y="207890"/>
                  <a:pt x="36440" y="193675"/>
                  <a:pt x="53975" y="193675"/>
                </a:cubicBezTo>
                <a:close/>
                <a:moveTo>
                  <a:pt x="155575" y="80963"/>
                </a:moveTo>
                <a:lnTo>
                  <a:pt x="168275" y="80963"/>
                </a:lnTo>
                <a:lnTo>
                  <a:pt x="168275" y="107950"/>
                </a:lnTo>
                <a:lnTo>
                  <a:pt x="195263" y="107950"/>
                </a:lnTo>
                <a:lnTo>
                  <a:pt x="195263" y="119063"/>
                </a:lnTo>
                <a:lnTo>
                  <a:pt x="168275" y="119063"/>
                </a:lnTo>
                <a:lnTo>
                  <a:pt x="168275" y="147638"/>
                </a:lnTo>
                <a:lnTo>
                  <a:pt x="155575" y="147638"/>
                </a:lnTo>
                <a:lnTo>
                  <a:pt x="155575" y="119063"/>
                </a:lnTo>
                <a:lnTo>
                  <a:pt x="130175" y="119063"/>
                </a:lnTo>
                <a:lnTo>
                  <a:pt x="130175" y="107950"/>
                </a:lnTo>
                <a:lnTo>
                  <a:pt x="155575" y="107950"/>
                </a:lnTo>
                <a:close/>
                <a:moveTo>
                  <a:pt x="104775" y="66675"/>
                </a:moveTo>
                <a:lnTo>
                  <a:pt x="119063" y="66675"/>
                </a:lnTo>
                <a:lnTo>
                  <a:pt x="119063" y="147638"/>
                </a:lnTo>
                <a:lnTo>
                  <a:pt x="101600" y="147638"/>
                </a:lnTo>
                <a:lnTo>
                  <a:pt x="101600" y="84137"/>
                </a:lnTo>
                <a:lnTo>
                  <a:pt x="100013" y="84137"/>
                </a:lnTo>
                <a:lnTo>
                  <a:pt x="84137" y="90487"/>
                </a:lnTo>
                <a:lnTo>
                  <a:pt x="84137" y="80962"/>
                </a:lnTo>
                <a:lnTo>
                  <a:pt x="82550" y="76200"/>
                </a:lnTo>
                <a:close/>
                <a:moveTo>
                  <a:pt x="222539" y="63500"/>
                </a:moveTo>
                <a:cubicBezTo>
                  <a:pt x="240723" y="63500"/>
                  <a:pt x="251114" y="75332"/>
                  <a:pt x="251114" y="89793"/>
                </a:cubicBezTo>
                <a:cubicBezTo>
                  <a:pt x="251114" y="102939"/>
                  <a:pt x="240723" y="114771"/>
                  <a:pt x="229033" y="125289"/>
                </a:cubicBezTo>
                <a:cubicBezTo>
                  <a:pt x="229033" y="125289"/>
                  <a:pt x="229033" y="125289"/>
                  <a:pt x="221240" y="131862"/>
                </a:cubicBezTo>
                <a:cubicBezTo>
                  <a:pt x="221240" y="131862"/>
                  <a:pt x="221240" y="131862"/>
                  <a:pt x="252413" y="131862"/>
                </a:cubicBezTo>
                <a:cubicBezTo>
                  <a:pt x="252413" y="131862"/>
                  <a:pt x="252413" y="131862"/>
                  <a:pt x="252413" y="147638"/>
                </a:cubicBezTo>
                <a:cubicBezTo>
                  <a:pt x="252413" y="147638"/>
                  <a:pt x="252413" y="147638"/>
                  <a:pt x="195263" y="147638"/>
                </a:cubicBezTo>
                <a:cubicBezTo>
                  <a:pt x="195263" y="147638"/>
                  <a:pt x="195263" y="147638"/>
                  <a:pt x="195263" y="135806"/>
                </a:cubicBezTo>
                <a:cubicBezTo>
                  <a:pt x="195263" y="135806"/>
                  <a:pt x="195263" y="135806"/>
                  <a:pt x="205654" y="126603"/>
                </a:cubicBezTo>
                <a:cubicBezTo>
                  <a:pt x="222539" y="110827"/>
                  <a:pt x="231631" y="101625"/>
                  <a:pt x="231631" y="91108"/>
                </a:cubicBezTo>
                <a:cubicBezTo>
                  <a:pt x="231631" y="84534"/>
                  <a:pt x="227735" y="79276"/>
                  <a:pt x="218642" y="79276"/>
                </a:cubicBezTo>
                <a:cubicBezTo>
                  <a:pt x="210849" y="79276"/>
                  <a:pt x="205654" y="83220"/>
                  <a:pt x="201757" y="85849"/>
                </a:cubicBezTo>
                <a:cubicBezTo>
                  <a:pt x="201757" y="85849"/>
                  <a:pt x="201757" y="85849"/>
                  <a:pt x="200458" y="85849"/>
                </a:cubicBezTo>
                <a:cubicBezTo>
                  <a:pt x="200458" y="85849"/>
                  <a:pt x="200458" y="85849"/>
                  <a:pt x="195263" y="72702"/>
                </a:cubicBezTo>
                <a:cubicBezTo>
                  <a:pt x="201757" y="67444"/>
                  <a:pt x="210849" y="63500"/>
                  <a:pt x="222539" y="63500"/>
                </a:cubicBezTo>
                <a:close/>
                <a:moveTo>
                  <a:pt x="22740" y="0"/>
                </a:moveTo>
                <a:cubicBezTo>
                  <a:pt x="22740" y="0"/>
                  <a:pt x="22740" y="0"/>
                  <a:pt x="318574" y="0"/>
                </a:cubicBezTo>
                <a:cubicBezTo>
                  <a:pt x="325034" y="0"/>
                  <a:pt x="330201" y="5159"/>
                  <a:pt x="330201" y="11608"/>
                </a:cubicBezTo>
                <a:cubicBezTo>
                  <a:pt x="330201" y="11608"/>
                  <a:pt x="330201" y="11608"/>
                  <a:pt x="330201" y="215405"/>
                </a:cubicBezTo>
                <a:cubicBezTo>
                  <a:pt x="330201" y="220564"/>
                  <a:pt x="327617" y="224434"/>
                  <a:pt x="322450" y="227013"/>
                </a:cubicBezTo>
                <a:cubicBezTo>
                  <a:pt x="322450" y="225723"/>
                  <a:pt x="322450" y="225723"/>
                  <a:pt x="322450" y="225723"/>
                </a:cubicBezTo>
                <a:cubicBezTo>
                  <a:pt x="322450" y="210245"/>
                  <a:pt x="315991" y="197347"/>
                  <a:pt x="306948" y="188317"/>
                </a:cubicBezTo>
                <a:cubicBezTo>
                  <a:pt x="306948" y="188317"/>
                  <a:pt x="306948" y="188317"/>
                  <a:pt x="306948" y="21927"/>
                </a:cubicBezTo>
                <a:cubicBezTo>
                  <a:pt x="306948" y="21927"/>
                  <a:pt x="306948" y="21927"/>
                  <a:pt x="34366" y="21927"/>
                </a:cubicBezTo>
                <a:cubicBezTo>
                  <a:pt x="34366" y="21927"/>
                  <a:pt x="34366" y="21927"/>
                  <a:pt x="34366" y="180578"/>
                </a:cubicBezTo>
                <a:cubicBezTo>
                  <a:pt x="24031" y="185738"/>
                  <a:pt x="16280" y="193477"/>
                  <a:pt x="11113" y="202506"/>
                </a:cubicBezTo>
                <a:cubicBezTo>
                  <a:pt x="11113" y="202506"/>
                  <a:pt x="11113" y="202506"/>
                  <a:pt x="11113" y="11608"/>
                </a:cubicBezTo>
                <a:cubicBezTo>
                  <a:pt x="11113" y="5159"/>
                  <a:pt x="16280" y="0"/>
                  <a:pt x="227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anchor="ctr"/>
          <a:lstStyle/>
          <a:p>
            <a:pPr algn="ctr"/>
            <a:endParaRPr sz="1280"/>
          </a:p>
        </p:txBody>
      </p:sp>
      <p:sp>
        <p:nvSpPr>
          <p:cNvPr id="32" name="任意多边形: 形状 31"/>
          <p:cNvSpPr/>
          <p:nvPr/>
        </p:nvSpPr>
        <p:spPr>
          <a:xfrm>
            <a:off x="2765948" y="1504217"/>
            <a:ext cx="392906" cy="390994"/>
          </a:xfrm>
          <a:custGeom>
            <a:avLst/>
            <a:gdLst>
              <a:gd name="connsiteX0" fmla="*/ 21907 w 330201"/>
              <a:gd name="connsiteY0" fmla="*/ 269875 h 328613"/>
              <a:gd name="connsiteX1" fmla="*/ 87630 w 330201"/>
              <a:gd name="connsiteY1" fmla="*/ 269875 h 328613"/>
              <a:gd name="connsiteX2" fmla="*/ 96651 w 330201"/>
              <a:gd name="connsiteY2" fmla="*/ 272486 h 328613"/>
              <a:gd name="connsiteX3" fmla="*/ 109538 w 330201"/>
              <a:gd name="connsiteY3" fmla="*/ 286844 h 328613"/>
              <a:gd name="connsiteX4" fmla="*/ 131445 w 330201"/>
              <a:gd name="connsiteY4" fmla="*/ 269875 h 328613"/>
              <a:gd name="connsiteX5" fmla="*/ 197168 w 330201"/>
              <a:gd name="connsiteY5" fmla="*/ 269875 h 328613"/>
              <a:gd name="connsiteX6" fmla="*/ 206188 w 330201"/>
              <a:gd name="connsiteY6" fmla="*/ 272486 h 328613"/>
              <a:gd name="connsiteX7" fmla="*/ 219075 w 330201"/>
              <a:gd name="connsiteY7" fmla="*/ 286844 h 328613"/>
              <a:gd name="connsiteX8" fmla="*/ 240983 w 330201"/>
              <a:gd name="connsiteY8" fmla="*/ 269875 h 328613"/>
              <a:gd name="connsiteX9" fmla="*/ 306706 w 330201"/>
              <a:gd name="connsiteY9" fmla="*/ 269875 h 328613"/>
              <a:gd name="connsiteX10" fmla="*/ 328613 w 330201"/>
              <a:gd name="connsiteY10" fmla="*/ 293370 h 328613"/>
              <a:gd name="connsiteX11" fmla="*/ 328613 w 330201"/>
              <a:gd name="connsiteY11" fmla="*/ 328613 h 328613"/>
              <a:gd name="connsiteX12" fmla="*/ 0 w 330201"/>
              <a:gd name="connsiteY12" fmla="*/ 328613 h 328613"/>
              <a:gd name="connsiteX13" fmla="*/ 0 w 330201"/>
              <a:gd name="connsiteY13" fmla="*/ 293370 h 328613"/>
              <a:gd name="connsiteX14" fmla="*/ 21907 w 330201"/>
              <a:gd name="connsiteY14" fmla="*/ 269875 h 328613"/>
              <a:gd name="connsiteX15" fmla="*/ 209550 w 330201"/>
              <a:gd name="connsiteY15" fmla="*/ 204788 h 328613"/>
              <a:gd name="connsiteX16" fmla="*/ 230188 w 330201"/>
              <a:gd name="connsiteY16" fmla="*/ 204788 h 328613"/>
              <a:gd name="connsiteX17" fmla="*/ 225028 w 330201"/>
              <a:gd name="connsiteY17" fmla="*/ 225706 h 328613"/>
              <a:gd name="connsiteX18" fmla="*/ 225028 w 330201"/>
              <a:gd name="connsiteY18" fmla="*/ 227013 h 328613"/>
              <a:gd name="connsiteX19" fmla="*/ 213420 w 330201"/>
              <a:gd name="connsiteY19" fmla="*/ 227013 h 328613"/>
              <a:gd name="connsiteX20" fmla="*/ 213420 w 330201"/>
              <a:gd name="connsiteY20" fmla="*/ 225706 h 328613"/>
              <a:gd name="connsiteX21" fmla="*/ 209550 w 330201"/>
              <a:gd name="connsiteY21" fmla="*/ 204788 h 328613"/>
              <a:gd name="connsiteX22" fmla="*/ 98425 w 330201"/>
              <a:gd name="connsiteY22" fmla="*/ 204788 h 328613"/>
              <a:gd name="connsiteX23" fmla="*/ 119063 w 330201"/>
              <a:gd name="connsiteY23" fmla="*/ 204788 h 328613"/>
              <a:gd name="connsiteX24" fmla="*/ 115193 w 330201"/>
              <a:gd name="connsiteY24" fmla="*/ 225706 h 328613"/>
              <a:gd name="connsiteX25" fmla="*/ 115193 w 330201"/>
              <a:gd name="connsiteY25" fmla="*/ 227013 h 328613"/>
              <a:gd name="connsiteX26" fmla="*/ 103584 w 330201"/>
              <a:gd name="connsiteY26" fmla="*/ 227013 h 328613"/>
              <a:gd name="connsiteX27" fmla="*/ 103584 w 330201"/>
              <a:gd name="connsiteY27" fmla="*/ 225706 h 328613"/>
              <a:gd name="connsiteX28" fmla="*/ 98425 w 330201"/>
              <a:gd name="connsiteY28" fmla="*/ 204788 h 328613"/>
              <a:gd name="connsiteX29" fmla="*/ 274638 w 330201"/>
              <a:gd name="connsiteY29" fmla="*/ 193675 h 328613"/>
              <a:gd name="connsiteX30" fmla="*/ 306388 w 330201"/>
              <a:gd name="connsiteY30" fmla="*/ 225425 h 328613"/>
              <a:gd name="connsiteX31" fmla="*/ 274638 w 330201"/>
              <a:gd name="connsiteY31" fmla="*/ 257175 h 328613"/>
              <a:gd name="connsiteX32" fmla="*/ 242888 w 330201"/>
              <a:gd name="connsiteY32" fmla="*/ 225425 h 328613"/>
              <a:gd name="connsiteX33" fmla="*/ 274638 w 330201"/>
              <a:gd name="connsiteY33" fmla="*/ 193675 h 328613"/>
              <a:gd name="connsiteX34" fmla="*/ 164307 w 330201"/>
              <a:gd name="connsiteY34" fmla="*/ 193675 h 328613"/>
              <a:gd name="connsiteX35" fmla="*/ 195264 w 330201"/>
              <a:gd name="connsiteY35" fmla="*/ 225425 h 328613"/>
              <a:gd name="connsiteX36" fmla="*/ 164307 w 330201"/>
              <a:gd name="connsiteY36" fmla="*/ 257175 h 328613"/>
              <a:gd name="connsiteX37" fmla="*/ 133350 w 330201"/>
              <a:gd name="connsiteY37" fmla="*/ 225425 h 328613"/>
              <a:gd name="connsiteX38" fmla="*/ 164307 w 330201"/>
              <a:gd name="connsiteY38" fmla="*/ 193675 h 328613"/>
              <a:gd name="connsiteX39" fmla="*/ 53975 w 330201"/>
              <a:gd name="connsiteY39" fmla="*/ 193675 h 328613"/>
              <a:gd name="connsiteX40" fmla="*/ 85725 w 330201"/>
              <a:gd name="connsiteY40" fmla="*/ 225425 h 328613"/>
              <a:gd name="connsiteX41" fmla="*/ 53975 w 330201"/>
              <a:gd name="connsiteY41" fmla="*/ 257175 h 328613"/>
              <a:gd name="connsiteX42" fmla="*/ 22225 w 330201"/>
              <a:gd name="connsiteY42" fmla="*/ 225425 h 328613"/>
              <a:gd name="connsiteX43" fmla="*/ 53975 w 330201"/>
              <a:gd name="connsiteY43" fmla="*/ 193675 h 328613"/>
              <a:gd name="connsiteX44" fmla="*/ 155575 w 330201"/>
              <a:gd name="connsiteY44" fmla="*/ 80963 h 328613"/>
              <a:gd name="connsiteX45" fmla="*/ 168275 w 330201"/>
              <a:gd name="connsiteY45" fmla="*/ 80963 h 328613"/>
              <a:gd name="connsiteX46" fmla="*/ 168275 w 330201"/>
              <a:gd name="connsiteY46" fmla="*/ 107950 h 328613"/>
              <a:gd name="connsiteX47" fmla="*/ 195263 w 330201"/>
              <a:gd name="connsiteY47" fmla="*/ 107950 h 328613"/>
              <a:gd name="connsiteX48" fmla="*/ 195263 w 330201"/>
              <a:gd name="connsiteY48" fmla="*/ 119063 h 328613"/>
              <a:gd name="connsiteX49" fmla="*/ 168275 w 330201"/>
              <a:gd name="connsiteY49" fmla="*/ 119063 h 328613"/>
              <a:gd name="connsiteX50" fmla="*/ 168275 w 330201"/>
              <a:gd name="connsiteY50" fmla="*/ 147638 h 328613"/>
              <a:gd name="connsiteX51" fmla="*/ 155575 w 330201"/>
              <a:gd name="connsiteY51" fmla="*/ 147638 h 328613"/>
              <a:gd name="connsiteX52" fmla="*/ 155575 w 330201"/>
              <a:gd name="connsiteY52" fmla="*/ 119063 h 328613"/>
              <a:gd name="connsiteX53" fmla="*/ 130175 w 330201"/>
              <a:gd name="connsiteY53" fmla="*/ 119063 h 328613"/>
              <a:gd name="connsiteX54" fmla="*/ 130175 w 330201"/>
              <a:gd name="connsiteY54" fmla="*/ 107950 h 328613"/>
              <a:gd name="connsiteX55" fmla="*/ 155575 w 330201"/>
              <a:gd name="connsiteY55" fmla="*/ 107950 h 328613"/>
              <a:gd name="connsiteX56" fmla="*/ 104775 w 330201"/>
              <a:gd name="connsiteY56" fmla="*/ 66675 h 328613"/>
              <a:gd name="connsiteX57" fmla="*/ 119063 w 330201"/>
              <a:gd name="connsiteY57" fmla="*/ 66675 h 328613"/>
              <a:gd name="connsiteX58" fmla="*/ 119063 w 330201"/>
              <a:gd name="connsiteY58" fmla="*/ 147638 h 328613"/>
              <a:gd name="connsiteX59" fmla="*/ 101600 w 330201"/>
              <a:gd name="connsiteY59" fmla="*/ 147638 h 328613"/>
              <a:gd name="connsiteX60" fmla="*/ 101600 w 330201"/>
              <a:gd name="connsiteY60" fmla="*/ 84137 h 328613"/>
              <a:gd name="connsiteX61" fmla="*/ 100013 w 330201"/>
              <a:gd name="connsiteY61" fmla="*/ 84137 h 328613"/>
              <a:gd name="connsiteX62" fmla="*/ 84137 w 330201"/>
              <a:gd name="connsiteY62" fmla="*/ 90487 h 328613"/>
              <a:gd name="connsiteX63" fmla="*/ 84137 w 330201"/>
              <a:gd name="connsiteY63" fmla="*/ 80962 h 328613"/>
              <a:gd name="connsiteX64" fmla="*/ 82550 w 330201"/>
              <a:gd name="connsiteY64" fmla="*/ 76200 h 328613"/>
              <a:gd name="connsiteX65" fmla="*/ 222539 w 330201"/>
              <a:gd name="connsiteY65" fmla="*/ 63500 h 328613"/>
              <a:gd name="connsiteX66" fmla="*/ 251114 w 330201"/>
              <a:gd name="connsiteY66" fmla="*/ 89793 h 328613"/>
              <a:gd name="connsiteX67" fmla="*/ 229033 w 330201"/>
              <a:gd name="connsiteY67" fmla="*/ 125289 h 328613"/>
              <a:gd name="connsiteX68" fmla="*/ 221240 w 330201"/>
              <a:gd name="connsiteY68" fmla="*/ 131862 h 328613"/>
              <a:gd name="connsiteX69" fmla="*/ 252413 w 330201"/>
              <a:gd name="connsiteY69" fmla="*/ 131862 h 328613"/>
              <a:gd name="connsiteX70" fmla="*/ 252413 w 330201"/>
              <a:gd name="connsiteY70" fmla="*/ 147638 h 328613"/>
              <a:gd name="connsiteX71" fmla="*/ 195263 w 330201"/>
              <a:gd name="connsiteY71" fmla="*/ 147638 h 328613"/>
              <a:gd name="connsiteX72" fmla="*/ 195263 w 330201"/>
              <a:gd name="connsiteY72" fmla="*/ 135806 h 328613"/>
              <a:gd name="connsiteX73" fmla="*/ 205654 w 330201"/>
              <a:gd name="connsiteY73" fmla="*/ 126603 h 328613"/>
              <a:gd name="connsiteX74" fmla="*/ 231631 w 330201"/>
              <a:gd name="connsiteY74" fmla="*/ 91108 h 328613"/>
              <a:gd name="connsiteX75" fmla="*/ 218642 w 330201"/>
              <a:gd name="connsiteY75" fmla="*/ 79276 h 328613"/>
              <a:gd name="connsiteX76" fmla="*/ 201757 w 330201"/>
              <a:gd name="connsiteY76" fmla="*/ 85849 h 328613"/>
              <a:gd name="connsiteX77" fmla="*/ 200458 w 330201"/>
              <a:gd name="connsiteY77" fmla="*/ 85849 h 328613"/>
              <a:gd name="connsiteX78" fmla="*/ 195263 w 330201"/>
              <a:gd name="connsiteY78" fmla="*/ 72702 h 328613"/>
              <a:gd name="connsiteX79" fmla="*/ 222539 w 330201"/>
              <a:gd name="connsiteY79" fmla="*/ 63500 h 328613"/>
              <a:gd name="connsiteX80" fmla="*/ 22740 w 330201"/>
              <a:gd name="connsiteY80" fmla="*/ 0 h 328613"/>
              <a:gd name="connsiteX81" fmla="*/ 318574 w 330201"/>
              <a:gd name="connsiteY81" fmla="*/ 0 h 328613"/>
              <a:gd name="connsiteX82" fmla="*/ 330201 w 330201"/>
              <a:gd name="connsiteY82" fmla="*/ 11608 h 328613"/>
              <a:gd name="connsiteX83" fmla="*/ 330201 w 330201"/>
              <a:gd name="connsiteY83" fmla="*/ 215405 h 328613"/>
              <a:gd name="connsiteX84" fmla="*/ 322450 w 330201"/>
              <a:gd name="connsiteY84" fmla="*/ 227013 h 328613"/>
              <a:gd name="connsiteX85" fmla="*/ 322450 w 330201"/>
              <a:gd name="connsiteY85" fmla="*/ 225723 h 328613"/>
              <a:gd name="connsiteX86" fmla="*/ 306948 w 330201"/>
              <a:gd name="connsiteY86" fmla="*/ 188317 h 328613"/>
              <a:gd name="connsiteX87" fmla="*/ 306948 w 330201"/>
              <a:gd name="connsiteY87" fmla="*/ 21927 h 328613"/>
              <a:gd name="connsiteX88" fmla="*/ 34366 w 330201"/>
              <a:gd name="connsiteY88" fmla="*/ 21927 h 328613"/>
              <a:gd name="connsiteX89" fmla="*/ 34366 w 330201"/>
              <a:gd name="connsiteY89" fmla="*/ 180578 h 328613"/>
              <a:gd name="connsiteX90" fmla="*/ 11113 w 330201"/>
              <a:gd name="connsiteY90" fmla="*/ 202506 h 328613"/>
              <a:gd name="connsiteX91" fmla="*/ 11113 w 330201"/>
              <a:gd name="connsiteY91" fmla="*/ 11608 h 328613"/>
              <a:gd name="connsiteX92" fmla="*/ 22740 w 330201"/>
              <a:gd name="connsiteY92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30201" h="328613">
                <a:moveTo>
                  <a:pt x="21907" y="269875"/>
                </a:moveTo>
                <a:cubicBezTo>
                  <a:pt x="21907" y="269875"/>
                  <a:pt x="21907" y="269875"/>
                  <a:pt x="87630" y="269875"/>
                </a:cubicBezTo>
                <a:cubicBezTo>
                  <a:pt x="91496" y="269875"/>
                  <a:pt x="94073" y="271181"/>
                  <a:pt x="96651" y="272486"/>
                </a:cubicBezTo>
                <a:cubicBezTo>
                  <a:pt x="103094" y="275096"/>
                  <a:pt x="108249" y="280318"/>
                  <a:pt x="109538" y="286844"/>
                </a:cubicBezTo>
                <a:cubicBezTo>
                  <a:pt x="112115" y="277707"/>
                  <a:pt x="121136" y="269875"/>
                  <a:pt x="131445" y="269875"/>
                </a:cubicBezTo>
                <a:cubicBezTo>
                  <a:pt x="131445" y="269875"/>
                  <a:pt x="131445" y="269875"/>
                  <a:pt x="197168" y="269875"/>
                </a:cubicBezTo>
                <a:cubicBezTo>
                  <a:pt x="201034" y="269875"/>
                  <a:pt x="203611" y="271181"/>
                  <a:pt x="206188" y="272486"/>
                </a:cubicBezTo>
                <a:cubicBezTo>
                  <a:pt x="212632" y="275096"/>
                  <a:pt x="216498" y="280318"/>
                  <a:pt x="219075" y="286844"/>
                </a:cubicBezTo>
                <a:cubicBezTo>
                  <a:pt x="221653" y="277707"/>
                  <a:pt x="230673" y="269875"/>
                  <a:pt x="240983" y="269875"/>
                </a:cubicBezTo>
                <a:cubicBezTo>
                  <a:pt x="240983" y="269875"/>
                  <a:pt x="240983" y="269875"/>
                  <a:pt x="306706" y="269875"/>
                </a:cubicBezTo>
                <a:cubicBezTo>
                  <a:pt x="319592" y="269875"/>
                  <a:pt x="328613" y="280318"/>
                  <a:pt x="328613" y="293370"/>
                </a:cubicBezTo>
                <a:cubicBezTo>
                  <a:pt x="328613" y="293370"/>
                  <a:pt x="328613" y="293370"/>
                  <a:pt x="328613" y="328613"/>
                </a:cubicBezTo>
                <a:cubicBezTo>
                  <a:pt x="328613" y="328613"/>
                  <a:pt x="328613" y="328613"/>
                  <a:pt x="0" y="328613"/>
                </a:cubicBezTo>
                <a:cubicBezTo>
                  <a:pt x="0" y="328613"/>
                  <a:pt x="0" y="328613"/>
                  <a:pt x="0" y="293370"/>
                </a:cubicBezTo>
                <a:cubicBezTo>
                  <a:pt x="0" y="280318"/>
                  <a:pt x="9021" y="269875"/>
                  <a:pt x="21907" y="269875"/>
                </a:cubicBezTo>
                <a:close/>
                <a:moveTo>
                  <a:pt x="209550" y="204788"/>
                </a:moveTo>
                <a:lnTo>
                  <a:pt x="230188" y="204788"/>
                </a:lnTo>
                <a:cubicBezTo>
                  <a:pt x="227608" y="211325"/>
                  <a:pt x="225028" y="217862"/>
                  <a:pt x="225028" y="225706"/>
                </a:cubicBezTo>
                <a:cubicBezTo>
                  <a:pt x="225028" y="225706"/>
                  <a:pt x="225028" y="227013"/>
                  <a:pt x="225028" y="227013"/>
                </a:cubicBezTo>
                <a:cubicBezTo>
                  <a:pt x="225028" y="227013"/>
                  <a:pt x="225028" y="227013"/>
                  <a:pt x="213420" y="227013"/>
                </a:cubicBezTo>
                <a:cubicBezTo>
                  <a:pt x="213420" y="227013"/>
                  <a:pt x="213420" y="225706"/>
                  <a:pt x="213420" y="225706"/>
                </a:cubicBezTo>
                <a:cubicBezTo>
                  <a:pt x="213420" y="217862"/>
                  <a:pt x="212130" y="211325"/>
                  <a:pt x="209550" y="204788"/>
                </a:cubicBezTo>
                <a:close/>
                <a:moveTo>
                  <a:pt x="98425" y="204788"/>
                </a:moveTo>
                <a:lnTo>
                  <a:pt x="119063" y="204788"/>
                </a:lnTo>
                <a:cubicBezTo>
                  <a:pt x="116483" y="211325"/>
                  <a:pt x="115193" y="217862"/>
                  <a:pt x="115193" y="225706"/>
                </a:cubicBezTo>
                <a:cubicBezTo>
                  <a:pt x="115193" y="225706"/>
                  <a:pt x="115193" y="227013"/>
                  <a:pt x="115193" y="227013"/>
                </a:cubicBezTo>
                <a:cubicBezTo>
                  <a:pt x="115193" y="227013"/>
                  <a:pt x="115193" y="227013"/>
                  <a:pt x="103584" y="227013"/>
                </a:cubicBezTo>
                <a:cubicBezTo>
                  <a:pt x="103584" y="227013"/>
                  <a:pt x="103584" y="225706"/>
                  <a:pt x="103584" y="225706"/>
                </a:cubicBezTo>
                <a:cubicBezTo>
                  <a:pt x="103584" y="217862"/>
                  <a:pt x="101005" y="211325"/>
                  <a:pt x="98425" y="204788"/>
                </a:cubicBezTo>
                <a:close/>
                <a:moveTo>
                  <a:pt x="274638" y="193675"/>
                </a:moveTo>
                <a:cubicBezTo>
                  <a:pt x="292173" y="193675"/>
                  <a:pt x="306388" y="207890"/>
                  <a:pt x="306388" y="225425"/>
                </a:cubicBezTo>
                <a:cubicBezTo>
                  <a:pt x="306388" y="242960"/>
                  <a:pt x="292173" y="257175"/>
                  <a:pt x="274638" y="257175"/>
                </a:cubicBezTo>
                <a:cubicBezTo>
                  <a:pt x="257103" y="257175"/>
                  <a:pt x="242888" y="242960"/>
                  <a:pt x="242888" y="225425"/>
                </a:cubicBezTo>
                <a:cubicBezTo>
                  <a:pt x="242888" y="207890"/>
                  <a:pt x="257103" y="193675"/>
                  <a:pt x="274638" y="193675"/>
                </a:cubicBezTo>
                <a:close/>
                <a:moveTo>
                  <a:pt x="164307" y="193675"/>
                </a:moveTo>
                <a:cubicBezTo>
                  <a:pt x="181404" y="193675"/>
                  <a:pt x="195264" y="207890"/>
                  <a:pt x="195264" y="225425"/>
                </a:cubicBezTo>
                <a:cubicBezTo>
                  <a:pt x="195264" y="242960"/>
                  <a:pt x="181404" y="257175"/>
                  <a:pt x="164307" y="257175"/>
                </a:cubicBezTo>
                <a:cubicBezTo>
                  <a:pt x="147210" y="257175"/>
                  <a:pt x="133350" y="242960"/>
                  <a:pt x="133350" y="225425"/>
                </a:cubicBezTo>
                <a:cubicBezTo>
                  <a:pt x="133350" y="207890"/>
                  <a:pt x="147210" y="193675"/>
                  <a:pt x="164307" y="193675"/>
                </a:cubicBezTo>
                <a:close/>
                <a:moveTo>
                  <a:pt x="53975" y="193675"/>
                </a:moveTo>
                <a:cubicBezTo>
                  <a:pt x="71510" y="193675"/>
                  <a:pt x="85725" y="207890"/>
                  <a:pt x="85725" y="225425"/>
                </a:cubicBezTo>
                <a:cubicBezTo>
                  <a:pt x="85725" y="242960"/>
                  <a:pt x="71510" y="257175"/>
                  <a:pt x="53975" y="257175"/>
                </a:cubicBezTo>
                <a:cubicBezTo>
                  <a:pt x="36440" y="257175"/>
                  <a:pt x="22225" y="242960"/>
                  <a:pt x="22225" y="225425"/>
                </a:cubicBezTo>
                <a:cubicBezTo>
                  <a:pt x="22225" y="207890"/>
                  <a:pt x="36440" y="193675"/>
                  <a:pt x="53975" y="193675"/>
                </a:cubicBezTo>
                <a:close/>
                <a:moveTo>
                  <a:pt x="155575" y="80963"/>
                </a:moveTo>
                <a:lnTo>
                  <a:pt x="168275" y="80963"/>
                </a:lnTo>
                <a:lnTo>
                  <a:pt x="168275" y="107950"/>
                </a:lnTo>
                <a:lnTo>
                  <a:pt x="195263" y="107950"/>
                </a:lnTo>
                <a:lnTo>
                  <a:pt x="195263" y="119063"/>
                </a:lnTo>
                <a:lnTo>
                  <a:pt x="168275" y="119063"/>
                </a:lnTo>
                <a:lnTo>
                  <a:pt x="168275" y="147638"/>
                </a:lnTo>
                <a:lnTo>
                  <a:pt x="155575" y="147638"/>
                </a:lnTo>
                <a:lnTo>
                  <a:pt x="155575" y="119063"/>
                </a:lnTo>
                <a:lnTo>
                  <a:pt x="130175" y="119063"/>
                </a:lnTo>
                <a:lnTo>
                  <a:pt x="130175" y="107950"/>
                </a:lnTo>
                <a:lnTo>
                  <a:pt x="155575" y="107950"/>
                </a:lnTo>
                <a:close/>
                <a:moveTo>
                  <a:pt x="104775" y="66675"/>
                </a:moveTo>
                <a:lnTo>
                  <a:pt x="119063" y="66675"/>
                </a:lnTo>
                <a:lnTo>
                  <a:pt x="119063" y="147638"/>
                </a:lnTo>
                <a:lnTo>
                  <a:pt x="101600" y="147638"/>
                </a:lnTo>
                <a:lnTo>
                  <a:pt x="101600" y="84137"/>
                </a:lnTo>
                <a:lnTo>
                  <a:pt x="100013" y="84137"/>
                </a:lnTo>
                <a:lnTo>
                  <a:pt x="84137" y="90487"/>
                </a:lnTo>
                <a:lnTo>
                  <a:pt x="84137" y="80962"/>
                </a:lnTo>
                <a:lnTo>
                  <a:pt x="82550" y="76200"/>
                </a:lnTo>
                <a:close/>
                <a:moveTo>
                  <a:pt x="222539" y="63500"/>
                </a:moveTo>
                <a:cubicBezTo>
                  <a:pt x="240723" y="63500"/>
                  <a:pt x="251114" y="75332"/>
                  <a:pt x="251114" y="89793"/>
                </a:cubicBezTo>
                <a:cubicBezTo>
                  <a:pt x="251114" y="102939"/>
                  <a:pt x="240723" y="114771"/>
                  <a:pt x="229033" y="125289"/>
                </a:cubicBezTo>
                <a:cubicBezTo>
                  <a:pt x="229033" y="125289"/>
                  <a:pt x="229033" y="125289"/>
                  <a:pt x="221240" y="131862"/>
                </a:cubicBezTo>
                <a:cubicBezTo>
                  <a:pt x="221240" y="131862"/>
                  <a:pt x="221240" y="131862"/>
                  <a:pt x="252413" y="131862"/>
                </a:cubicBezTo>
                <a:cubicBezTo>
                  <a:pt x="252413" y="131862"/>
                  <a:pt x="252413" y="131862"/>
                  <a:pt x="252413" y="147638"/>
                </a:cubicBezTo>
                <a:cubicBezTo>
                  <a:pt x="252413" y="147638"/>
                  <a:pt x="252413" y="147638"/>
                  <a:pt x="195263" y="147638"/>
                </a:cubicBezTo>
                <a:cubicBezTo>
                  <a:pt x="195263" y="147638"/>
                  <a:pt x="195263" y="147638"/>
                  <a:pt x="195263" y="135806"/>
                </a:cubicBezTo>
                <a:cubicBezTo>
                  <a:pt x="195263" y="135806"/>
                  <a:pt x="195263" y="135806"/>
                  <a:pt x="205654" y="126603"/>
                </a:cubicBezTo>
                <a:cubicBezTo>
                  <a:pt x="222539" y="110827"/>
                  <a:pt x="231631" y="101625"/>
                  <a:pt x="231631" y="91108"/>
                </a:cubicBezTo>
                <a:cubicBezTo>
                  <a:pt x="231631" y="84534"/>
                  <a:pt x="227735" y="79276"/>
                  <a:pt x="218642" y="79276"/>
                </a:cubicBezTo>
                <a:cubicBezTo>
                  <a:pt x="210849" y="79276"/>
                  <a:pt x="205654" y="83220"/>
                  <a:pt x="201757" y="85849"/>
                </a:cubicBezTo>
                <a:cubicBezTo>
                  <a:pt x="201757" y="85849"/>
                  <a:pt x="201757" y="85849"/>
                  <a:pt x="200458" y="85849"/>
                </a:cubicBezTo>
                <a:cubicBezTo>
                  <a:pt x="200458" y="85849"/>
                  <a:pt x="200458" y="85849"/>
                  <a:pt x="195263" y="72702"/>
                </a:cubicBezTo>
                <a:cubicBezTo>
                  <a:pt x="201757" y="67444"/>
                  <a:pt x="210849" y="63500"/>
                  <a:pt x="222539" y="63500"/>
                </a:cubicBezTo>
                <a:close/>
                <a:moveTo>
                  <a:pt x="22740" y="0"/>
                </a:moveTo>
                <a:cubicBezTo>
                  <a:pt x="22740" y="0"/>
                  <a:pt x="22740" y="0"/>
                  <a:pt x="318574" y="0"/>
                </a:cubicBezTo>
                <a:cubicBezTo>
                  <a:pt x="325034" y="0"/>
                  <a:pt x="330201" y="5159"/>
                  <a:pt x="330201" y="11608"/>
                </a:cubicBezTo>
                <a:cubicBezTo>
                  <a:pt x="330201" y="11608"/>
                  <a:pt x="330201" y="11608"/>
                  <a:pt x="330201" y="215405"/>
                </a:cubicBezTo>
                <a:cubicBezTo>
                  <a:pt x="330201" y="220564"/>
                  <a:pt x="327617" y="224434"/>
                  <a:pt x="322450" y="227013"/>
                </a:cubicBezTo>
                <a:cubicBezTo>
                  <a:pt x="322450" y="225723"/>
                  <a:pt x="322450" y="225723"/>
                  <a:pt x="322450" y="225723"/>
                </a:cubicBezTo>
                <a:cubicBezTo>
                  <a:pt x="322450" y="210245"/>
                  <a:pt x="315991" y="197347"/>
                  <a:pt x="306948" y="188317"/>
                </a:cubicBezTo>
                <a:cubicBezTo>
                  <a:pt x="306948" y="188317"/>
                  <a:pt x="306948" y="188317"/>
                  <a:pt x="306948" y="21927"/>
                </a:cubicBezTo>
                <a:cubicBezTo>
                  <a:pt x="306948" y="21927"/>
                  <a:pt x="306948" y="21927"/>
                  <a:pt x="34366" y="21927"/>
                </a:cubicBezTo>
                <a:cubicBezTo>
                  <a:pt x="34366" y="21927"/>
                  <a:pt x="34366" y="21927"/>
                  <a:pt x="34366" y="180578"/>
                </a:cubicBezTo>
                <a:cubicBezTo>
                  <a:pt x="24031" y="185738"/>
                  <a:pt x="16280" y="193477"/>
                  <a:pt x="11113" y="202506"/>
                </a:cubicBezTo>
                <a:cubicBezTo>
                  <a:pt x="11113" y="202506"/>
                  <a:pt x="11113" y="202506"/>
                  <a:pt x="11113" y="11608"/>
                </a:cubicBezTo>
                <a:cubicBezTo>
                  <a:pt x="11113" y="5159"/>
                  <a:pt x="16280" y="0"/>
                  <a:pt x="227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anchor="ctr"/>
          <a:lstStyle/>
          <a:p>
            <a:pPr algn="ctr"/>
            <a:endParaRPr sz="1280"/>
          </a:p>
        </p:txBody>
      </p:sp>
      <p:sp>
        <p:nvSpPr>
          <p:cNvPr id="33" name="任意多边形: 形状 32"/>
          <p:cNvSpPr/>
          <p:nvPr/>
        </p:nvSpPr>
        <p:spPr>
          <a:xfrm>
            <a:off x="4381315" y="1504217"/>
            <a:ext cx="392906" cy="390994"/>
          </a:xfrm>
          <a:custGeom>
            <a:avLst/>
            <a:gdLst>
              <a:gd name="connsiteX0" fmla="*/ 21907 w 330201"/>
              <a:gd name="connsiteY0" fmla="*/ 269875 h 328613"/>
              <a:gd name="connsiteX1" fmla="*/ 87630 w 330201"/>
              <a:gd name="connsiteY1" fmla="*/ 269875 h 328613"/>
              <a:gd name="connsiteX2" fmla="*/ 96651 w 330201"/>
              <a:gd name="connsiteY2" fmla="*/ 272486 h 328613"/>
              <a:gd name="connsiteX3" fmla="*/ 109538 w 330201"/>
              <a:gd name="connsiteY3" fmla="*/ 286844 h 328613"/>
              <a:gd name="connsiteX4" fmla="*/ 131445 w 330201"/>
              <a:gd name="connsiteY4" fmla="*/ 269875 h 328613"/>
              <a:gd name="connsiteX5" fmla="*/ 197168 w 330201"/>
              <a:gd name="connsiteY5" fmla="*/ 269875 h 328613"/>
              <a:gd name="connsiteX6" fmla="*/ 206188 w 330201"/>
              <a:gd name="connsiteY6" fmla="*/ 272486 h 328613"/>
              <a:gd name="connsiteX7" fmla="*/ 219075 w 330201"/>
              <a:gd name="connsiteY7" fmla="*/ 286844 h 328613"/>
              <a:gd name="connsiteX8" fmla="*/ 240983 w 330201"/>
              <a:gd name="connsiteY8" fmla="*/ 269875 h 328613"/>
              <a:gd name="connsiteX9" fmla="*/ 306706 w 330201"/>
              <a:gd name="connsiteY9" fmla="*/ 269875 h 328613"/>
              <a:gd name="connsiteX10" fmla="*/ 328613 w 330201"/>
              <a:gd name="connsiteY10" fmla="*/ 293370 h 328613"/>
              <a:gd name="connsiteX11" fmla="*/ 328613 w 330201"/>
              <a:gd name="connsiteY11" fmla="*/ 328613 h 328613"/>
              <a:gd name="connsiteX12" fmla="*/ 0 w 330201"/>
              <a:gd name="connsiteY12" fmla="*/ 328613 h 328613"/>
              <a:gd name="connsiteX13" fmla="*/ 0 w 330201"/>
              <a:gd name="connsiteY13" fmla="*/ 293370 h 328613"/>
              <a:gd name="connsiteX14" fmla="*/ 21907 w 330201"/>
              <a:gd name="connsiteY14" fmla="*/ 269875 h 328613"/>
              <a:gd name="connsiteX15" fmla="*/ 209550 w 330201"/>
              <a:gd name="connsiteY15" fmla="*/ 204788 h 328613"/>
              <a:gd name="connsiteX16" fmla="*/ 230188 w 330201"/>
              <a:gd name="connsiteY16" fmla="*/ 204788 h 328613"/>
              <a:gd name="connsiteX17" fmla="*/ 225028 w 330201"/>
              <a:gd name="connsiteY17" fmla="*/ 225706 h 328613"/>
              <a:gd name="connsiteX18" fmla="*/ 225028 w 330201"/>
              <a:gd name="connsiteY18" fmla="*/ 227013 h 328613"/>
              <a:gd name="connsiteX19" fmla="*/ 213420 w 330201"/>
              <a:gd name="connsiteY19" fmla="*/ 227013 h 328613"/>
              <a:gd name="connsiteX20" fmla="*/ 213420 w 330201"/>
              <a:gd name="connsiteY20" fmla="*/ 225706 h 328613"/>
              <a:gd name="connsiteX21" fmla="*/ 209550 w 330201"/>
              <a:gd name="connsiteY21" fmla="*/ 204788 h 328613"/>
              <a:gd name="connsiteX22" fmla="*/ 98425 w 330201"/>
              <a:gd name="connsiteY22" fmla="*/ 204788 h 328613"/>
              <a:gd name="connsiteX23" fmla="*/ 119063 w 330201"/>
              <a:gd name="connsiteY23" fmla="*/ 204788 h 328613"/>
              <a:gd name="connsiteX24" fmla="*/ 115193 w 330201"/>
              <a:gd name="connsiteY24" fmla="*/ 225706 h 328613"/>
              <a:gd name="connsiteX25" fmla="*/ 115193 w 330201"/>
              <a:gd name="connsiteY25" fmla="*/ 227013 h 328613"/>
              <a:gd name="connsiteX26" fmla="*/ 103584 w 330201"/>
              <a:gd name="connsiteY26" fmla="*/ 227013 h 328613"/>
              <a:gd name="connsiteX27" fmla="*/ 103584 w 330201"/>
              <a:gd name="connsiteY27" fmla="*/ 225706 h 328613"/>
              <a:gd name="connsiteX28" fmla="*/ 98425 w 330201"/>
              <a:gd name="connsiteY28" fmla="*/ 204788 h 328613"/>
              <a:gd name="connsiteX29" fmla="*/ 274638 w 330201"/>
              <a:gd name="connsiteY29" fmla="*/ 193675 h 328613"/>
              <a:gd name="connsiteX30" fmla="*/ 306388 w 330201"/>
              <a:gd name="connsiteY30" fmla="*/ 225425 h 328613"/>
              <a:gd name="connsiteX31" fmla="*/ 274638 w 330201"/>
              <a:gd name="connsiteY31" fmla="*/ 257175 h 328613"/>
              <a:gd name="connsiteX32" fmla="*/ 242888 w 330201"/>
              <a:gd name="connsiteY32" fmla="*/ 225425 h 328613"/>
              <a:gd name="connsiteX33" fmla="*/ 274638 w 330201"/>
              <a:gd name="connsiteY33" fmla="*/ 193675 h 328613"/>
              <a:gd name="connsiteX34" fmla="*/ 164307 w 330201"/>
              <a:gd name="connsiteY34" fmla="*/ 193675 h 328613"/>
              <a:gd name="connsiteX35" fmla="*/ 195264 w 330201"/>
              <a:gd name="connsiteY35" fmla="*/ 225425 h 328613"/>
              <a:gd name="connsiteX36" fmla="*/ 164307 w 330201"/>
              <a:gd name="connsiteY36" fmla="*/ 257175 h 328613"/>
              <a:gd name="connsiteX37" fmla="*/ 133350 w 330201"/>
              <a:gd name="connsiteY37" fmla="*/ 225425 h 328613"/>
              <a:gd name="connsiteX38" fmla="*/ 164307 w 330201"/>
              <a:gd name="connsiteY38" fmla="*/ 193675 h 328613"/>
              <a:gd name="connsiteX39" fmla="*/ 53975 w 330201"/>
              <a:gd name="connsiteY39" fmla="*/ 193675 h 328613"/>
              <a:gd name="connsiteX40" fmla="*/ 85725 w 330201"/>
              <a:gd name="connsiteY40" fmla="*/ 225425 h 328613"/>
              <a:gd name="connsiteX41" fmla="*/ 53975 w 330201"/>
              <a:gd name="connsiteY41" fmla="*/ 257175 h 328613"/>
              <a:gd name="connsiteX42" fmla="*/ 22225 w 330201"/>
              <a:gd name="connsiteY42" fmla="*/ 225425 h 328613"/>
              <a:gd name="connsiteX43" fmla="*/ 53975 w 330201"/>
              <a:gd name="connsiteY43" fmla="*/ 193675 h 328613"/>
              <a:gd name="connsiteX44" fmla="*/ 155575 w 330201"/>
              <a:gd name="connsiteY44" fmla="*/ 80963 h 328613"/>
              <a:gd name="connsiteX45" fmla="*/ 168275 w 330201"/>
              <a:gd name="connsiteY45" fmla="*/ 80963 h 328613"/>
              <a:gd name="connsiteX46" fmla="*/ 168275 w 330201"/>
              <a:gd name="connsiteY46" fmla="*/ 107950 h 328613"/>
              <a:gd name="connsiteX47" fmla="*/ 195263 w 330201"/>
              <a:gd name="connsiteY47" fmla="*/ 107950 h 328613"/>
              <a:gd name="connsiteX48" fmla="*/ 195263 w 330201"/>
              <a:gd name="connsiteY48" fmla="*/ 119063 h 328613"/>
              <a:gd name="connsiteX49" fmla="*/ 168275 w 330201"/>
              <a:gd name="connsiteY49" fmla="*/ 119063 h 328613"/>
              <a:gd name="connsiteX50" fmla="*/ 168275 w 330201"/>
              <a:gd name="connsiteY50" fmla="*/ 147638 h 328613"/>
              <a:gd name="connsiteX51" fmla="*/ 155575 w 330201"/>
              <a:gd name="connsiteY51" fmla="*/ 147638 h 328613"/>
              <a:gd name="connsiteX52" fmla="*/ 155575 w 330201"/>
              <a:gd name="connsiteY52" fmla="*/ 119063 h 328613"/>
              <a:gd name="connsiteX53" fmla="*/ 130175 w 330201"/>
              <a:gd name="connsiteY53" fmla="*/ 119063 h 328613"/>
              <a:gd name="connsiteX54" fmla="*/ 130175 w 330201"/>
              <a:gd name="connsiteY54" fmla="*/ 107950 h 328613"/>
              <a:gd name="connsiteX55" fmla="*/ 155575 w 330201"/>
              <a:gd name="connsiteY55" fmla="*/ 107950 h 328613"/>
              <a:gd name="connsiteX56" fmla="*/ 104775 w 330201"/>
              <a:gd name="connsiteY56" fmla="*/ 66675 h 328613"/>
              <a:gd name="connsiteX57" fmla="*/ 119063 w 330201"/>
              <a:gd name="connsiteY57" fmla="*/ 66675 h 328613"/>
              <a:gd name="connsiteX58" fmla="*/ 119063 w 330201"/>
              <a:gd name="connsiteY58" fmla="*/ 147638 h 328613"/>
              <a:gd name="connsiteX59" fmla="*/ 101600 w 330201"/>
              <a:gd name="connsiteY59" fmla="*/ 147638 h 328613"/>
              <a:gd name="connsiteX60" fmla="*/ 101600 w 330201"/>
              <a:gd name="connsiteY60" fmla="*/ 84137 h 328613"/>
              <a:gd name="connsiteX61" fmla="*/ 100013 w 330201"/>
              <a:gd name="connsiteY61" fmla="*/ 84137 h 328613"/>
              <a:gd name="connsiteX62" fmla="*/ 84137 w 330201"/>
              <a:gd name="connsiteY62" fmla="*/ 90487 h 328613"/>
              <a:gd name="connsiteX63" fmla="*/ 84137 w 330201"/>
              <a:gd name="connsiteY63" fmla="*/ 80962 h 328613"/>
              <a:gd name="connsiteX64" fmla="*/ 82550 w 330201"/>
              <a:gd name="connsiteY64" fmla="*/ 76200 h 328613"/>
              <a:gd name="connsiteX65" fmla="*/ 222539 w 330201"/>
              <a:gd name="connsiteY65" fmla="*/ 63500 h 328613"/>
              <a:gd name="connsiteX66" fmla="*/ 251114 w 330201"/>
              <a:gd name="connsiteY66" fmla="*/ 89793 h 328613"/>
              <a:gd name="connsiteX67" fmla="*/ 229033 w 330201"/>
              <a:gd name="connsiteY67" fmla="*/ 125289 h 328613"/>
              <a:gd name="connsiteX68" fmla="*/ 221240 w 330201"/>
              <a:gd name="connsiteY68" fmla="*/ 131862 h 328613"/>
              <a:gd name="connsiteX69" fmla="*/ 252413 w 330201"/>
              <a:gd name="connsiteY69" fmla="*/ 131862 h 328613"/>
              <a:gd name="connsiteX70" fmla="*/ 252413 w 330201"/>
              <a:gd name="connsiteY70" fmla="*/ 147638 h 328613"/>
              <a:gd name="connsiteX71" fmla="*/ 195263 w 330201"/>
              <a:gd name="connsiteY71" fmla="*/ 147638 h 328613"/>
              <a:gd name="connsiteX72" fmla="*/ 195263 w 330201"/>
              <a:gd name="connsiteY72" fmla="*/ 135806 h 328613"/>
              <a:gd name="connsiteX73" fmla="*/ 205654 w 330201"/>
              <a:gd name="connsiteY73" fmla="*/ 126603 h 328613"/>
              <a:gd name="connsiteX74" fmla="*/ 231631 w 330201"/>
              <a:gd name="connsiteY74" fmla="*/ 91108 h 328613"/>
              <a:gd name="connsiteX75" fmla="*/ 218642 w 330201"/>
              <a:gd name="connsiteY75" fmla="*/ 79276 h 328613"/>
              <a:gd name="connsiteX76" fmla="*/ 201757 w 330201"/>
              <a:gd name="connsiteY76" fmla="*/ 85849 h 328613"/>
              <a:gd name="connsiteX77" fmla="*/ 200458 w 330201"/>
              <a:gd name="connsiteY77" fmla="*/ 85849 h 328613"/>
              <a:gd name="connsiteX78" fmla="*/ 195263 w 330201"/>
              <a:gd name="connsiteY78" fmla="*/ 72702 h 328613"/>
              <a:gd name="connsiteX79" fmla="*/ 222539 w 330201"/>
              <a:gd name="connsiteY79" fmla="*/ 63500 h 328613"/>
              <a:gd name="connsiteX80" fmla="*/ 22740 w 330201"/>
              <a:gd name="connsiteY80" fmla="*/ 0 h 328613"/>
              <a:gd name="connsiteX81" fmla="*/ 318574 w 330201"/>
              <a:gd name="connsiteY81" fmla="*/ 0 h 328613"/>
              <a:gd name="connsiteX82" fmla="*/ 330201 w 330201"/>
              <a:gd name="connsiteY82" fmla="*/ 11608 h 328613"/>
              <a:gd name="connsiteX83" fmla="*/ 330201 w 330201"/>
              <a:gd name="connsiteY83" fmla="*/ 215405 h 328613"/>
              <a:gd name="connsiteX84" fmla="*/ 322450 w 330201"/>
              <a:gd name="connsiteY84" fmla="*/ 227013 h 328613"/>
              <a:gd name="connsiteX85" fmla="*/ 322450 w 330201"/>
              <a:gd name="connsiteY85" fmla="*/ 225723 h 328613"/>
              <a:gd name="connsiteX86" fmla="*/ 306948 w 330201"/>
              <a:gd name="connsiteY86" fmla="*/ 188317 h 328613"/>
              <a:gd name="connsiteX87" fmla="*/ 306948 w 330201"/>
              <a:gd name="connsiteY87" fmla="*/ 21927 h 328613"/>
              <a:gd name="connsiteX88" fmla="*/ 34366 w 330201"/>
              <a:gd name="connsiteY88" fmla="*/ 21927 h 328613"/>
              <a:gd name="connsiteX89" fmla="*/ 34366 w 330201"/>
              <a:gd name="connsiteY89" fmla="*/ 180578 h 328613"/>
              <a:gd name="connsiteX90" fmla="*/ 11113 w 330201"/>
              <a:gd name="connsiteY90" fmla="*/ 202506 h 328613"/>
              <a:gd name="connsiteX91" fmla="*/ 11113 w 330201"/>
              <a:gd name="connsiteY91" fmla="*/ 11608 h 328613"/>
              <a:gd name="connsiteX92" fmla="*/ 22740 w 330201"/>
              <a:gd name="connsiteY92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30201" h="328613">
                <a:moveTo>
                  <a:pt x="21907" y="269875"/>
                </a:moveTo>
                <a:cubicBezTo>
                  <a:pt x="21907" y="269875"/>
                  <a:pt x="21907" y="269875"/>
                  <a:pt x="87630" y="269875"/>
                </a:cubicBezTo>
                <a:cubicBezTo>
                  <a:pt x="91496" y="269875"/>
                  <a:pt x="94073" y="271181"/>
                  <a:pt x="96651" y="272486"/>
                </a:cubicBezTo>
                <a:cubicBezTo>
                  <a:pt x="103094" y="275096"/>
                  <a:pt x="108249" y="280318"/>
                  <a:pt x="109538" y="286844"/>
                </a:cubicBezTo>
                <a:cubicBezTo>
                  <a:pt x="112115" y="277707"/>
                  <a:pt x="121136" y="269875"/>
                  <a:pt x="131445" y="269875"/>
                </a:cubicBezTo>
                <a:cubicBezTo>
                  <a:pt x="131445" y="269875"/>
                  <a:pt x="131445" y="269875"/>
                  <a:pt x="197168" y="269875"/>
                </a:cubicBezTo>
                <a:cubicBezTo>
                  <a:pt x="201034" y="269875"/>
                  <a:pt x="203611" y="271181"/>
                  <a:pt x="206188" y="272486"/>
                </a:cubicBezTo>
                <a:cubicBezTo>
                  <a:pt x="212632" y="275096"/>
                  <a:pt x="216498" y="280318"/>
                  <a:pt x="219075" y="286844"/>
                </a:cubicBezTo>
                <a:cubicBezTo>
                  <a:pt x="221653" y="277707"/>
                  <a:pt x="230673" y="269875"/>
                  <a:pt x="240983" y="269875"/>
                </a:cubicBezTo>
                <a:cubicBezTo>
                  <a:pt x="240983" y="269875"/>
                  <a:pt x="240983" y="269875"/>
                  <a:pt x="306706" y="269875"/>
                </a:cubicBezTo>
                <a:cubicBezTo>
                  <a:pt x="319592" y="269875"/>
                  <a:pt x="328613" y="280318"/>
                  <a:pt x="328613" y="293370"/>
                </a:cubicBezTo>
                <a:cubicBezTo>
                  <a:pt x="328613" y="293370"/>
                  <a:pt x="328613" y="293370"/>
                  <a:pt x="328613" y="328613"/>
                </a:cubicBezTo>
                <a:cubicBezTo>
                  <a:pt x="328613" y="328613"/>
                  <a:pt x="328613" y="328613"/>
                  <a:pt x="0" y="328613"/>
                </a:cubicBezTo>
                <a:cubicBezTo>
                  <a:pt x="0" y="328613"/>
                  <a:pt x="0" y="328613"/>
                  <a:pt x="0" y="293370"/>
                </a:cubicBezTo>
                <a:cubicBezTo>
                  <a:pt x="0" y="280318"/>
                  <a:pt x="9021" y="269875"/>
                  <a:pt x="21907" y="269875"/>
                </a:cubicBezTo>
                <a:close/>
                <a:moveTo>
                  <a:pt x="209550" y="204788"/>
                </a:moveTo>
                <a:lnTo>
                  <a:pt x="230188" y="204788"/>
                </a:lnTo>
                <a:cubicBezTo>
                  <a:pt x="227608" y="211325"/>
                  <a:pt x="225028" y="217862"/>
                  <a:pt x="225028" y="225706"/>
                </a:cubicBezTo>
                <a:cubicBezTo>
                  <a:pt x="225028" y="225706"/>
                  <a:pt x="225028" y="227013"/>
                  <a:pt x="225028" y="227013"/>
                </a:cubicBezTo>
                <a:cubicBezTo>
                  <a:pt x="225028" y="227013"/>
                  <a:pt x="225028" y="227013"/>
                  <a:pt x="213420" y="227013"/>
                </a:cubicBezTo>
                <a:cubicBezTo>
                  <a:pt x="213420" y="227013"/>
                  <a:pt x="213420" y="225706"/>
                  <a:pt x="213420" y="225706"/>
                </a:cubicBezTo>
                <a:cubicBezTo>
                  <a:pt x="213420" y="217862"/>
                  <a:pt x="212130" y="211325"/>
                  <a:pt x="209550" y="204788"/>
                </a:cubicBezTo>
                <a:close/>
                <a:moveTo>
                  <a:pt x="98425" y="204788"/>
                </a:moveTo>
                <a:lnTo>
                  <a:pt x="119063" y="204788"/>
                </a:lnTo>
                <a:cubicBezTo>
                  <a:pt x="116483" y="211325"/>
                  <a:pt x="115193" y="217862"/>
                  <a:pt x="115193" y="225706"/>
                </a:cubicBezTo>
                <a:cubicBezTo>
                  <a:pt x="115193" y="225706"/>
                  <a:pt x="115193" y="227013"/>
                  <a:pt x="115193" y="227013"/>
                </a:cubicBezTo>
                <a:cubicBezTo>
                  <a:pt x="115193" y="227013"/>
                  <a:pt x="115193" y="227013"/>
                  <a:pt x="103584" y="227013"/>
                </a:cubicBezTo>
                <a:cubicBezTo>
                  <a:pt x="103584" y="227013"/>
                  <a:pt x="103584" y="225706"/>
                  <a:pt x="103584" y="225706"/>
                </a:cubicBezTo>
                <a:cubicBezTo>
                  <a:pt x="103584" y="217862"/>
                  <a:pt x="101005" y="211325"/>
                  <a:pt x="98425" y="204788"/>
                </a:cubicBezTo>
                <a:close/>
                <a:moveTo>
                  <a:pt x="274638" y="193675"/>
                </a:moveTo>
                <a:cubicBezTo>
                  <a:pt x="292173" y="193675"/>
                  <a:pt x="306388" y="207890"/>
                  <a:pt x="306388" y="225425"/>
                </a:cubicBezTo>
                <a:cubicBezTo>
                  <a:pt x="306388" y="242960"/>
                  <a:pt x="292173" y="257175"/>
                  <a:pt x="274638" y="257175"/>
                </a:cubicBezTo>
                <a:cubicBezTo>
                  <a:pt x="257103" y="257175"/>
                  <a:pt x="242888" y="242960"/>
                  <a:pt x="242888" y="225425"/>
                </a:cubicBezTo>
                <a:cubicBezTo>
                  <a:pt x="242888" y="207890"/>
                  <a:pt x="257103" y="193675"/>
                  <a:pt x="274638" y="193675"/>
                </a:cubicBezTo>
                <a:close/>
                <a:moveTo>
                  <a:pt x="164307" y="193675"/>
                </a:moveTo>
                <a:cubicBezTo>
                  <a:pt x="181404" y="193675"/>
                  <a:pt x="195264" y="207890"/>
                  <a:pt x="195264" y="225425"/>
                </a:cubicBezTo>
                <a:cubicBezTo>
                  <a:pt x="195264" y="242960"/>
                  <a:pt x="181404" y="257175"/>
                  <a:pt x="164307" y="257175"/>
                </a:cubicBezTo>
                <a:cubicBezTo>
                  <a:pt x="147210" y="257175"/>
                  <a:pt x="133350" y="242960"/>
                  <a:pt x="133350" y="225425"/>
                </a:cubicBezTo>
                <a:cubicBezTo>
                  <a:pt x="133350" y="207890"/>
                  <a:pt x="147210" y="193675"/>
                  <a:pt x="164307" y="193675"/>
                </a:cubicBezTo>
                <a:close/>
                <a:moveTo>
                  <a:pt x="53975" y="193675"/>
                </a:moveTo>
                <a:cubicBezTo>
                  <a:pt x="71510" y="193675"/>
                  <a:pt x="85725" y="207890"/>
                  <a:pt x="85725" y="225425"/>
                </a:cubicBezTo>
                <a:cubicBezTo>
                  <a:pt x="85725" y="242960"/>
                  <a:pt x="71510" y="257175"/>
                  <a:pt x="53975" y="257175"/>
                </a:cubicBezTo>
                <a:cubicBezTo>
                  <a:pt x="36440" y="257175"/>
                  <a:pt x="22225" y="242960"/>
                  <a:pt x="22225" y="225425"/>
                </a:cubicBezTo>
                <a:cubicBezTo>
                  <a:pt x="22225" y="207890"/>
                  <a:pt x="36440" y="193675"/>
                  <a:pt x="53975" y="193675"/>
                </a:cubicBezTo>
                <a:close/>
                <a:moveTo>
                  <a:pt x="155575" y="80963"/>
                </a:moveTo>
                <a:lnTo>
                  <a:pt x="168275" y="80963"/>
                </a:lnTo>
                <a:lnTo>
                  <a:pt x="168275" y="107950"/>
                </a:lnTo>
                <a:lnTo>
                  <a:pt x="195263" y="107950"/>
                </a:lnTo>
                <a:lnTo>
                  <a:pt x="195263" y="119063"/>
                </a:lnTo>
                <a:lnTo>
                  <a:pt x="168275" y="119063"/>
                </a:lnTo>
                <a:lnTo>
                  <a:pt x="168275" y="147638"/>
                </a:lnTo>
                <a:lnTo>
                  <a:pt x="155575" y="147638"/>
                </a:lnTo>
                <a:lnTo>
                  <a:pt x="155575" y="119063"/>
                </a:lnTo>
                <a:lnTo>
                  <a:pt x="130175" y="119063"/>
                </a:lnTo>
                <a:lnTo>
                  <a:pt x="130175" y="107950"/>
                </a:lnTo>
                <a:lnTo>
                  <a:pt x="155575" y="107950"/>
                </a:lnTo>
                <a:close/>
                <a:moveTo>
                  <a:pt x="104775" y="66675"/>
                </a:moveTo>
                <a:lnTo>
                  <a:pt x="119063" y="66675"/>
                </a:lnTo>
                <a:lnTo>
                  <a:pt x="119063" y="147638"/>
                </a:lnTo>
                <a:lnTo>
                  <a:pt x="101600" y="147638"/>
                </a:lnTo>
                <a:lnTo>
                  <a:pt x="101600" y="84137"/>
                </a:lnTo>
                <a:lnTo>
                  <a:pt x="100013" y="84137"/>
                </a:lnTo>
                <a:lnTo>
                  <a:pt x="84137" y="90487"/>
                </a:lnTo>
                <a:lnTo>
                  <a:pt x="84137" y="80962"/>
                </a:lnTo>
                <a:lnTo>
                  <a:pt x="82550" y="76200"/>
                </a:lnTo>
                <a:close/>
                <a:moveTo>
                  <a:pt x="222539" y="63500"/>
                </a:moveTo>
                <a:cubicBezTo>
                  <a:pt x="240723" y="63500"/>
                  <a:pt x="251114" y="75332"/>
                  <a:pt x="251114" y="89793"/>
                </a:cubicBezTo>
                <a:cubicBezTo>
                  <a:pt x="251114" y="102939"/>
                  <a:pt x="240723" y="114771"/>
                  <a:pt x="229033" y="125289"/>
                </a:cubicBezTo>
                <a:cubicBezTo>
                  <a:pt x="229033" y="125289"/>
                  <a:pt x="229033" y="125289"/>
                  <a:pt x="221240" y="131862"/>
                </a:cubicBezTo>
                <a:cubicBezTo>
                  <a:pt x="221240" y="131862"/>
                  <a:pt x="221240" y="131862"/>
                  <a:pt x="252413" y="131862"/>
                </a:cubicBezTo>
                <a:cubicBezTo>
                  <a:pt x="252413" y="131862"/>
                  <a:pt x="252413" y="131862"/>
                  <a:pt x="252413" y="147638"/>
                </a:cubicBezTo>
                <a:cubicBezTo>
                  <a:pt x="252413" y="147638"/>
                  <a:pt x="252413" y="147638"/>
                  <a:pt x="195263" y="147638"/>
                </a:cubicBezTo>
                <a:cubicBezTo>
                  <a:pt x="195263" y="147638"/>
                  <a:pt x="195263" y="147638"/>
                  <a:pt x="195263" y="135806"/>
                </a:cubicBezTo>
                <a:cubicBezTo>
                  <a:pt x="195263" y="135806"/>
                  <a:pt x="195263" y="135806"/>
                  <a:pt x="205654" y="126603"/>
                </a:cubicBezTo>
                <a:cubicBezTo>
                  <a:pt x="222539" y="110827"/>
                  <a:pt x="231631" y="101625"/>
                  <a:pt x="231631" y="91108"/>
                </a:cubicBezTo>
                <a:cubicBezTo>
                  <a:pt x="231631" y="84534"/>
                  <a:pt x="227735" y="79276"/>
                  <a:pt x="218642" y="79276"/>
                </a:cubicBezTo>
                <a:cubicBezTo>
                  <a:pt x="210849" y="79276"/>
                  <a:pt x="205654" y="83220"/>
                  <a:pt x="201757" y="85849"/>
                </a:cubicBezTo>
                <a:cubicBezTo>
                  <a:pt x="201757" y="85849"/>
                  <a:pt x="201757" y="85849"/>
                  <a:pt x="200458" y="85849"/>
                </a:cubicBezTo>
                <a:cubicBezTo>
                  <a:pt x="200458" y="85849"/>
                  <a:pt x="200458" y="85849"/>
                  <a:pt x="195263" y="72702"/>
                </a:cubicBezTo>
                <a:cubicBezTo>
                  <a:pt x="201757" y="67444"/>
                  <a:pt x="210849" y="63500"/>
                  <a:pt x="222539" y="63500"/>
                </a:cubicBezTo>
                <a:close/>
                <a:moveTo>
                  <a:pt x="22740" y="0"/>
                </a:moveTo>
                <a:cubicBezTo>
                  <a:pt x="22740" y="0"/>
                  <a:pt x="22740" y="0"/>
                  <a:pt x="318574" y="0"/>
                </a:cubicBezTo>
                <a:cubicBezTo>
                  <a:pt x="325034" y="0"/>
                  <a:pt x="330201" y="5159"/>
                  <a:pt x="330201" y="11608"/>
                </a:cubicBezTo>
                <a:cubicBezTo>
                  <a:pt x="330201" y="11608"/>
                  <a:pt x="330201" y="11608"/>
                  <a:pt x="330201" y="215405"/>
                </a:cubicBezTo>
                <a:cubicBezTo>
                  <a:pt x="330201" y="220564"/>
                  <a:pt x="327617" y="224434"/>
                  <a:pt x="322450" y="227013"/>
                </a:cubicBezTo>
                <a:cubicBezTo>
                  <a:pt x="322450" y="225723"/>
                  <a:pt x="322450" y="225723"/>
                  <a:pt x="322450" y="225723"/>
                </a:cubicBezTo>
                <a:cubicBezTo>
                  <a:pt x="322450" y="210245"/>
                  <a:pt x="315991" y="197347"/>
                  <a:pt x="306948" y="188317"/>
                </a:cubicBezTo>
                <a:cubicBezTo>
                  <a:pt x="306948" y="188317"/>
                  <a:pt x="306948" y="188317"/>
                  <a:pt x="306948" y="21927"/>
                </a:cubicBezTo>
                <a:cubicBezTo>
                  <a:pt x="306948" y="21927"/>
                  <a:pt x="306948" y="21927"/>
                  <a:pt x="34366" y="21927"/>
                </a:cubicBezTo>
                <a:cubicBezTo>
                  <a:pt x="34366" y="21927"/>
                  <a:pt x="34366" y="21927"/>
                  <a:pt x="34366" y="180578"/>
                </a:cubicBezTo>
                <a:cubicBezTo>
                  <a:pt x="24031" y="185738"/>
                  <a:pt x="16280" y="193477"/>
                  <a:pt x="11113" y="202506"/>
                </a:cubicBezTo>
                <a:cubicBezTo>
                  <a:pt x="11113" y="202506"/>
                  <a:pt x="11113" y="202506"/>
                  <a:pt x="11113" y="11608"/>
                </a:cubicBezTo>
                <a:cubicBezTo>
                  <a:pt x="11113" y="5159"/>
                  <a:pt x="16280" y="0"/>
                  <a:pt x="227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anchor="ctr"/>
          <a:lstStyle/>
          <a:p>
            <a:pPr algn="ctr"/>
            <a:endParaRPr sz="1280"/>
          </a:p>
        </p:txBody>
      </p:sp>
      <p:sp>
        <p:nvSpPr>
          <p:cNvPr id="34" name="任意多边形: 形状 33"/>
          <p:cNvSpPr/>
          <p:nvPr/>
        </p:nvSpPr>
        <p:spPr>
          <a:xfrm>
            <a:off x="5996681" y="1504217"/>
            <a:ext cx="392906" cy="390994"/>
          </a:xfrm>
          <a:custGeom>
            <a:avLst/>
            <a:gdLst>
              <a:gd name="connsiteX0" fmla="*/ 21907 w 330201"/>
              <a:gd name="connsiteY0" fmla="*/ 269875 h 328613"/>
              <a:gd name="connsiteX1" fmla="*/ 87630 w 330201"/>
              <a:gd name="connsiteY1" fmla="*/ 269875 h 328613"/>
              <a:gd name="connsiteX2" fmla="*/ 96651 w 330201"/>
              <a:gd name="connsiteY2" fmla="*/ 272486 h 328613"/>
              <a:gd name="connsiteX3" fmla="*/ 109538 w 330201"/>
              <a:gd name="connsiteY3" fmla="*/ 286844 h 328613"/>
              <a:gd name="connsiteX4" fmla="*/ 131445 w 330201"/>
              <a:gd name="connsiteY4" fmla="*/ 269875 h 328613"/>
              <a:gd name="connsiteX5" fmla="*/ 197168 w 330201"/>
              <a:gd name="connsiteY5" fmla="*/ 269875 h 328613"/>
              <a:gd name="connsiteX6" fmla="*/ 206188 w 330201"/>
              <a:gd name="connsiteY6" fmla="*/ 272486 h 328613"/>
              <a:gd name="connsiteX7" fmla="*/ 219075 w 330201"/>
              <a:gd name="connsiteY7" fmla="*/ 286844 h 328613"/>
              <a:gd name="connsiteX8" fmla="*/ 240983 w 330201"/>
              <a:gd name="connsiteY8" fmla="*/ 269875 h 328613"/>
              <a:gd name="connsiteX9" fmla="*/ 306706 w 330201"/>
              <a:gd name="connsiteY9" fmla="*/ 269875 h 328613"/>
              <a:gd name="connsiteX10" fmla="*/ 328613 w 330201"/>
              <a:gd name="connsiteY10" fmla="*/ 293370 h 328613"/>
              <a:gd name="connsiteX11" fmla="*/ 328613 w 330201"/>
              <a:gd name="connsiteY11" fmla="*/ 328613 h 328613"/>
              <a:gd name="connsiteX12" fmla="*/ 0 w 330201"/>
              <a:gd name="connsiteY12" fmla="*/ 328613 h 328613"/>
              <a:gd name="connsiteX13" fmla="*/ 0 w 330201"/>
              <a:gd name="connsiteY13" fmla="*/ 293370 h 328613"/>
              <a:gd name="connsiteX14" fmla="*/ 21907 w 330201"/>
              <a:gd name="connsiteY14" fmla="*/ 269875 h 328613"/>
              <a:gd name="connsiteX15" fmla="*/ 209550 w 330201"/>
              <a:gd name="connsiteY15" fmla="*/ 204788 h 328613"/>
              <a:gd name="connsiteX16" fmla="*/ 230188 w 330201"/>
              <a:gd name="connsiteY16" fmla="*/ 204788 h 328613"/>
              <a:gd name="connsiteX17" fmla="*/ 225028 w 330201"/>
              <a:gd name="connsiteY17" fmla="*/ 225706 h 328613"/>
              <a:gd name="connsiteX18" fmla="*/ 225028 w 330201"/>
              <a:gd name="connsiteY18" fmla="*/ 227013 h 328613"/>
              <a:gd name="connsiteX19" fmla="*/ 213420 w 330201"/>
              <a:gd name="connsiteY19" fmla="*/ 227013 h 328613"/>
              <a:gd name="connsiteX20" fmla="*/ 213420 w 330201"/>
              <a:gd name="connsiteY20" fmla="*/ 225706 h 328613"/>
              <a:gd name="connsiteX21" fmla="*/ 209550 w 330201"/>
              <a:gd name="connsiteY21" fmla="*/ 204788 h 328613"/>
              <a:gd name="connsiteX22" fmla="*/ 98425 w 330201"/>
              <a:gd name="connsiteY22" fmla="*/ 204788 h 328613"/>
              <a:gd name="connsiteX23" fmla="*/ 119063 w 330201"/>
              <a:gd name="connsiteY23" fmla="*/ 204788 h 328613"/>
              <a:gd name="connsiteX24" fmla="*/ 115193 w 330201"/>
              <a:gd name="connsiteY24" fmla="*/ 225706 h 328613"/>
              <a:gd name="connsiteX25" fmla="*/ 115193 w 330201"/>
              <a:gd name="connsiteY25" fmla="*/ 227013 h 328613"/>
              <a:gd name="connsiteX26" fmla="*/ 103584 w 330201"/>
              <a:gd name="connsiteY26" fmla="*/ 227013 h 328613"/>
              <a:gd name="connsiteX27" fmla="*/ 103584 w 330201"/>
              <a:gd name="connsiteY27" fmla="*/ 225706 h 328613"/>
              <a:gd name="connsiteX28" fmla="*/ 98425 w 330201"/>
              <a:gd name="connsiteY28" fmla="*/ 204788 h 328613"/>
              <a:gd name="connsiteX29" fmla="*/ 274638 w 330201"/>
              <a:gd name="connsiteY29" fmla="*/ 193675 h 328613"/>
              <a:gd name="connsiteX30" fmla="*/ 306388 w 330201"/>
              <a:gd name="connsiteY30" fmla="*/ 225425 h 328613"/>
              <a:gd name="connsiteX31" fmla="*/ 274638 w 330201"/>
              <a:gd name="connsiteY31" fmla="*/ 257175 h 328613"/>
              <a:gd name="connsiteX32" fmla="*/ 242888 w 330201"/>
              <a:gd name="connsiteY32" fmla="*/ 225425 h 328613"/>
              <a:gd name="connsiteX33" fmla="*/ 274638 w 330201"/>
              <a:gd name="connsiteY33" fmla="*/ 193675 h 328613"/>
              <a:gd name="connsiteX34" fmla="*/ 164307 w 330201"/>
              <a:gd name="connsiteY34" fmla="*/ 193675 h 328613"/>
              <a:gd name="connsiteX35" fmla="*/ 195264 w 330201"/>
              <a:gd name="connsiteY35" fmla="*/ 225425 h 328613"/>
              <a:gd name="connsiteX36" fmla="*/ 164307 w 330201"/>
              <a:gd name="connsiteY36" fmla="*/ 257175 h 328613"/>
              <a:gd name="connsiteX37" fmla="*/ 133350 w 330201"/>
              <a:gd name="connsiteY37" fmla="*/ 225425 h 328613"/>
              <a:gd name="connsiteX38" fmla="*/ 164307 w 330201"/>
              <a:gd name="connsiteY38" fmla="*/ 193675 h 328613"/>
              <a:gd name="connsiteX39" fmla="*/ 53975 w 330201"/>
              <a:gd name="connsiteY39" fmla="*/ 193675 h 328613"/>
              <a:gd name="connsiteX40" fmla="*/ 85725 w 330201"/>
              <a:gd name="connsiteY40" fmla="*/ 225425 h 328613"/>
              <a:gd name="connsiteX41" fmla="*/ 53975 w 330201"/>
              <a:gd name="connsiteY41" fmla="*/ 257175 h 328613"/>
              <a:gd name="connsiteX42" fmla="*/ 22225 w 330201"/>
              <a:gd name="connsiteY42" fmla="*/ 225425 h 328613"/>
              <a:gd name="connsiteX43" fmla="*/ 53975 w 330201"/>
              <a:gd name="connsiteY43" fmla="*/ 193675 h 328613"/>
              <a:gd name="connsiteX44" fmla="*/ 155575 w 330201"/>
              <a:gd name="connsiteY44" fmla="*/ 80963 h 328613"/>
              <a:gd name="connsiteX45" fmla="*/ 168275 w 330201"/>
              <a:gd name="connsiteY45" fmla="*/ 80963 h 328613"/>
              <a:gd name="connsiteX46" fmla="*/ 168275 w 330201"/>
              <a:gd name="connsiteY46" fmla="*/ 107950 h 328613"/>
              <a:gd name="connsiteX47" fmla="*/ 195263 w 330201"/>
              <a:gd name="connsiteY47" fmla="*/ 107950 h 328613"/>
              <a:gd name="connsiteX48" fmla="*/ 195263 w 330201"/>
              <a:gd name="connsiteY48" fmla="*/ 119063 h 328613"/>
              <a:gd name="connsiteX49" fmla="*/ 168275 w 330201"/>
              <a:gd name="connsiteY49" fmla="*/ 119063 h 328613"/>
              <a:gd name="connsiteX50" fmla="*/ 168275 w 330201"/>
              <a:gd name="connsiteY50" fmla="*/ 147638 h 328613"/>
              <a:gd name="connsiteX51" fmla="*/ 155575 w 330201"/>
              <a:gd name="connsiteY51" fmla="*/ 147638 h 328613"/>
              <a:gd name="connsiteX52" fmla="*/ 155575 w 330201"/>
              <a:gd name="connsiteY52" fmla="*/ 119063 h 328613"/>
              <a:gd name="connsiteX53" fmla="*/ 130175 w 330201"/>
              <a:gd name="connsiteY53" fmla="*/ 119063 h 328613"/>
              <a:gd name="connsiteX54" fmla="*/ 130175 w 330201"/>
              <a:gd name="connsiteY54" fmla="*/ 107950 h 328613"/>
              <a:gd name="connsiteX55" fmla="*/ 155575 w 330201"/>
              <a:gd name="connsiteY55" fmla="*/ 107950 h 328613"/>
              <a:gd name="connsiteX56" fmla="*/ 104775 w 330201"/>
              <a:gd name="connsiteY56" fmla="*/ 66675 h 328613"/>
              <a:gd name="connsiteX57" fmla="*/ 119063 w 330201"/>
              <a:gd name="connsiteY57" fmla="*/ 66675 h 328613"/>
              <a:gd name="connsiteX58" fmla="*/ 119063 w 330201"/>
              <a:gd name="connsiteY58" fmla="*/ 147638 h 328613"/>
              <a:gd name="connsiteX59" fmla="*/ 101600 w 330201"/>
              <a:gd name="connsiteY59" fmla="*/ 147638 h 328613"/>
              <a:gd name="connsiteX60" fmla="*/ 101600 w 330201"/>
              <a:gd name="connsiteY60" fmla="*/ 84137 h 328613"/>
              <a:gd name="connsiteX61" fmla="*/ 100013 w 330201"/>
              <a:gd name="connsiteY61" fmla="*/ 84137 h 328613"/>
              <a:gd name="connsiteX62" fmla="*/ 84137 w 330201"/>
              <a:gd name="connsiteY62" fmla="*/ 90487 h 328613"/>
              <a:gd name="connsiteX63" fmla="*/ 84137 w 330201"/>
              <a:gd name="connsiteY63" fmla="*/ 80962 h 328613"/>
              <a:gd name="connsiteX64" fmla="*/ 82550 w 330201"/>
              <a:gd name="connsiteY64" fmla="*/ 76200 h 328613"/>
              <a:gd name="connsiteX65" fmla="*/ 222539 w 330201"/>
              <a:gd name="connsiteY65" fmla="*/ 63500 h 328613"/>
              <a:gd name="connsiteX66" fmla="*/ 251114 w 330201"/>
              <a:gd name="connsiteY66" fmla="*/ 89793 h 328613"/>
              <a:gd name="connsiteX67" fmla="*/ 229033 w 330201"/>
              <a:gd name="connsiteY67" fmla="*/ 125289 h 328613"/>
              <a:gd name="connsiteX68" fmla="*/ 221240 w 330201"/>
              <a:gd name="connsiteY68" fmla="*/ 131862 h 328613"/>
              <a:gd name="connsiteX69" fmla="*/ 252413 w 330201"/>
              <a:gd name="connsiteY69" fmla="*/ 131862 h 328613"/>
              <a:gd name="connsiteX70" fmla="*/ 252413 w 330201"/>
              <a:gd name="connsiteY70" fmla="*/ 147638 h 328613"/>
              <a:gd name="connsiteX71" fmla="*/ 195263 w 330201"/>
              <a:gd name="connsiteY71" fmla="*/ 147638 h 328613"/>
              <a:gd name="connsiteX72" fmla="*/ 195263 w 330201"/>
              <a:gd name="connsiteY72" fmla="*/ 135806 h 328613"/>
              <a:gd name="connsiteX73" fmla="*/ 205654 w 330201"/>
              <a:gd name="connsiteY73" fmla="*/ 126603 h 328613"/>
              <a:gd name="connsiteX74" fmla="*/ 231631 w 330201"/>
              <a:gd name="connsiteY74" fmla="*/ 91108 h 328613"/>
              <a:gd name="connsiteX75" fmla="*/ 218642 w 330201"/>
              <a:gd name="connsiteY75" fmla="*/ 79276 h 328613"/>
              <a:gd name="connsiteX76" fmla="*/ 201757 w 330201"/>
              <a:gd name="connsiteY76" fmla="*/ 85849 h 328613"/>
              <a:gd name="connsiteX77" fmla="*/ 200458 w 330201"/>
              <a:gd name="connsiteY77" fmla="*/ 85849 h 328613"/>
              <a:gd name="connsiteX78" fmla="*/ 195263 w 330201"/>
              <a:gd name="connsiteY78" fmla="*/ 72702 h 328613"/>
              <a:gd name="connsiteX79" fmla="*/ 222539 w 330201"/>
              <a:gd name="connsiteY79" fmla="*/ 63500 h 328613"/>
              <a:gd name="connsiteX80" fmla="*/ 22740 w 330201"/>
              <a:gd name="connsiteY80" fmla="*/ 0 h 328613"/>
              <a:gd name="connsiteX81" fmla="*/ 318574 w 330201"/>
              <a:gd name="connsiteY81" fmla="*/ 0 h 328613"/>
              <a:gd name="connsiteX82" fmla="*/ 330201 w 330201"/>
              <a:gd name="connsiteY82" fmla="*/ 11608 h 328613"/>
              <a:gd name="connsiteX83" fmla="*/ 330201 w 330201"/>
              <a:gd name="connsiteY83" fmla="*/ 215405 h 328613"/>
              <a:gd name="connsiteX84" fmla="*/ 322450 w 330201"/>
              <a:gd name="connsiteY84" fmla="*/ 227013 h 328613"/>
              <a:gd name="connsiteX85" fmla="*/ 322450 w 330201"/>
              <a:gd name="connsiteY85" fmla="*/ 225723 h 328613"/>
              <a:gd name="connsiteX86" fmla="*/ 306948 w 330201"/>
              <a:gd name="connsiteY86" fmla="*/ 188317 h 328613"/>
              <a:gd name="connsiteX87" fmla="*/ 306948 w 330201"/>
              <a:gd name="connsiteY87" fmla="*/ 21927 h 328613"/>
              <a:gd name="connsiteX88" fmla="*/ 34366 w 330201"/>
              <a:gd name="connsiteY88" fmla="*/ 21927 h 328613"/>
              <a:gd name="connsiteX89" fmla="*/ 34366 w 330201"/>
              <a:gd name="connsiteY89" fmla="*/ 180578 h 328613"/>
              <a:gd name="connsiteX90" fmla="*/ 11113 w 330201"/>
              <a:gd name="connsiteY90" fmla="*/ 202506 h 328613"/>
              <a:gd name="connsiteX91" fmla="*/ 11113 w 330201"/>
              <a:gd name="connsiteY91" fmla="*/ 11608 h 328613"/>
              <a:gd name="connsiteX92" fmla="*/ 22740 w 330201"/>
              <a:gd name="connsiteY92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30201" h="328613">
                <a:moveTo>
                  <a:pt x="21907" y="269875"/>
                </a:moveTo>
                <a:cubicBezTo>
                  <a:pt x="21907" y="269875"/>
                  <a:pt x="21907" y="269875"/>
                  <a:pt x="87630" y="269875"/>
                </a:cubicBezTo>
                <a:cubicBezTo>
                  <a:pt x="91496" y="269875"/>
                  <a:pt x="94073" y="271181"/>
                  <a:pt x="96651" y="272486"/>
                </a:cubicBezTo>
                <a:cubicBezTo>
                  <a:pt x="103094" y="275096"/>
                  <a:pt x="108249" y="280318"/>
                  <a:pt x="109538" y="286844"/>
                </a:cubicBezTo>
                <a:cubicBezTo>
                  <a:pt x="112115" y="277707"/>
                  <a:pt x="121136" y="269875"/>
                  <a:pt x="131445" y="269875"/>
                </a:cubicBezTo>
                <a:cubicBezTo>
                  <a:pt x="131445" y="269875"/>
                  <a:pt x="131445" y="269875"/>
                  <a:pt x="197168" y="269875"/>
                </a:cubicBezTo>
                <a:cubicBezTo>
                  <a:pt x="201034" y="269875"/>
                  <a:pt x="203611" y="271181"/>
                  <a:pt x="206188" y="272486"/>
                </a:cubicBezTo>
                <a:cubicBezTo>
                  <a:pt x="212632" y="275096"/>
                  <a:pt x="216498" y="280318"/>
                  <a:pt x="219075" y="286844"/>
                </a:cubicBezTo>
                <a:cubicBezTo>
                  <a:pt x="221653" y="277707"/>
                  <a:pt x="230673" y="269875"/>
                  <a:pt x="240983" y="269875"/>
                </a:cubicBezTo>
                <a:cubicBezTo>
                  <a:pt x="240983" y="269875"/>
                  <a:pt x="240983" y="269875"/>
                  <a:pt x="306706" y="269875"/>
                </a:cubicBezTo>
                <a:cubicBezTo>
                  <a:pt x="319592" y="269875"/>
                  <a:pt x="328613" y="280318"/>
                  <a:pt x="328613" y="293370"/>
                </a:cubicBezTo>
                <a:cubicBezTo>
                  <a:pt x="328613" y="293370"/>
                  <a:pt x="328613" y="293370"/>
                  <a:pt x="328613" y="328613"/>
                </a:cubicBezTo>
                <a:cubicBezTo>
                  <a:pt x="328613" y="328613"/>
                  <a:pt x="328613" y="328613"/>
                  <a:pt x="0" y="328613"/>
                </a:cubicBezTo>
                <a:cubicBezTo>
                  <a:pt x="0" y="328613"/>
                  <a:pt x="0" y="328613"/>
                  <a:pt x="0" y="293370"/>
                </a:cubicBezTo>
                <a:cubicBezTo>
                  <a:pt x="0" y="280318"/>
                  <a:pt x="9021" y="269875"/>
                  <a:pt x="21907" y="269875"/>
                </a:cubicBezTo>
                <a:close/>
                <a:moveTo>
                  <a:pt x="209550" y="204788"/>
                </a:moveTo>
                <a:lnTo>
                  <a:pt x="230188" y="204788"/>
                </a:lnTo>
                <a:cubicBezTo>
                  <a:pt x="227608" y="211325"/>
                  <a:pt x="225028" y="217862"/>
                  <a:pt x="225028" y="225706"/>
                </a:cubicBezTo>
                <a:cubicBezTo>
                  <a:pt x="225028" y="225706"/>
                  <a:pt x="225028" y="227013"/>
                  <a:pt x="225028" y="227013"/>
                </a:cubicBezTo>
                <a:cubicBezTo>
                  <a:pt x="225028" y="227013"/>
                  <a:pt x="225028" y="227013"/>
                  <a:pt x="213420" y="227013"/>
                </a:cubicBezTo>
                <a:cubicBezTo>
                  <a:pt x="213420" y="227013"/>
                  <a:pt x="213420" y="225706"/>
                  <a:pt x="213420" y="225706"/>
                </a:cubicBezTo>
                <a:cubicBezTo>
                  <a:pt x="213420" y="217862"/>
                  <a:pt x="212130" y="211325"/>
                  <a:pt x="209550" y="204788"/>
                </a:cubicBezTo>
                <a:close/>
                <a:moveTo>
                  <a:pt x="98425" y="204788"/>
                </a:moveTo>
                <a:lnTo>
                  <a:pt x="119063" y="204788"/>
                </a:lnTo>
                <a:cubicBezTo>
                  <a:pt x="116483" y="211325"/>
                  <a:pt x="115193" y="217862"/>
                  <a:pt x="115193" y="225706"/>
                </a:cubicBezTo>
                <a:cubicBezTo>
                  <a:pt x="115193" y="225706"/>
                  <a:pt x="115193" y="227013"/>
                  <a:pt x="115193" y="227013"/>
                </a:cubicBezTo>
                <a:cubicBezTo>
                  <a:pt x="115193" y="227013"/>
                  <a:pt x="115193" y="227013"/>
                  <a:pt x="103584" y="227013"/>
                </a:cubicBezTo>
                <a:cubicBezTo>
                  <a:pt x="103584" y="227013"/>
                  <a:pt x="103584" y="225706"/>
                  <a:pt x="103584" y="225706"/>
                </a:cubicBezTo>
                <a:cubicBezTo>
                  <a:pt x="103584" y="217862"/>
                  <a:pt x="101005" y="211325"/>
                  <a:pt x="98425" y="204788"/>
                </a:cubicBezTo>
                <a:close/>
                <a:moveTo>
                  <a:pt x="274638" y="193675"/>
                </a:moveTo>
                <a:cubicBezTo>
                  <a:pt x="292173" y="193675"/>
                  <a:pt x="306388" y="207890"/>
                  <a:pt x="306388" y="225425"/>
                </a:cubicBezTo>
                <a:cubicBezTo>
                  <a:pt x="306388" y="242960"/>
                  <a:pt x="292173" y="257175"/>
                  <a:pt x="274638" y="257175"/>
                </a:cubicBezTo>
                <a:cubicBezTo>
                  <a:pt x="257103" y="257175"/>
                  <a:pt x="242888" y="242960"/>
                  <a:pt x="242888" y="225425"/>
                </a:cubicBezTo>
                <a:cubicBezTo>
                  <a:pt x="242888" y="207890"/>
                  <a:pt x="257103" y="193675"/>
                  <a:pt x="274638" y="193675"/>
                </a:cubicBezTo>
                <a:close/>
                <a:moveTo>
                  <a:pt x="164307" y="193675"/>
                </a:moveTo>
                <a:cubicBezTo>
                  <a:pt x="181404" y="193675"/>
                  <a:pt x="195264" y="207890"/>
                  <a:pt x="195264" y="225425"/>
                </a:cubicBezTo>
                <a:cubicBezTo>
                  <a:pt x="195264" y="242960"/>
                  <a:pt x="181404" y="257175"/>
                  <a:pt x="164307" y="257175"/>
                </a:cubicBezTo>
                <a:cubicBezTo>
                  <a:pt x="147210" y="257175"/>
                  <a:pt x="133350" y="242960"/>
                  <a:pt x="133350" y="225425"/>
                </a:cubicBezTo>
                <a:cubicBezTo>
                  <a:pt x="133350" y="207890"/>
                  <a:pt x="147210" y="193675"/>
                  <a:pt x="164307" y="193675"/>
                </a:cubicBezTo>
                <a:close/>
                <a:moveTo>
                  <a:pt x="53975" y="193675"/>
                </a:moveTo>
                <a:cubicBezTo>
                  <a:pt x="71510" y="193675"/>
                  <a:pt x="85725" y="207890"/>
                  <a:pt x="85725" y="225425"/>
                </a:cubicBezTo>
                <a:cubicBezTo>
                  <a:pt x="85725" y="242960"/>
                  <a:pt x="71510" y="257175"/>
                  <a:pt x="53975" y="257175"/>
                </a:cubicBezTo>
                <a:cubicBezTo>
                  <a:pt x="36440" y="257175"/>
                  <a:pt x="22225" y="242960"/>
                  <a:pt x="22225" y="225425"/>
                </a:cubicBezTo>
                <a:cubicBezTo>
                  <a:pt x="22225" y="207890"/>
                  <a:pt x="36440" y="193675"/>
                  <a:pt x="53975" y="193675"/>
                </a:cubicBezTo>
                <a:close/>
                <a:moveTo>
                  <a:pt x="155575" y="80963"/>
                </a:moveTo>
                <a:lnTo>
                  <a:pt x="168275" y="80963"/>
                </a:lnTo>
                <a:lnTo>
                  <a:pt x="168275" y="107950"/>
                </a:lnTo>
                <a:lnTo>
                  <a:pt x="195263" y="107950"/>
                </a:lnTo>
                <a:lnTo>
                  <a:pt x="195263" y="119063"/>
                </a:lnTo>
                <a:lnTo>
                  <a:pt x="168275" y="119063"/>
                </a:lnTo>
                <a:lnTo>
                  <a:pt x="168275" y="147638"/>
                </a:lnTo>
                <a:lnTo>
                  <a:pt x="155575" y="147638"/>
                </a:lnTo>
                <a:lnTo>
                  <a:pt x="155575" y="119063"/>
                </a:lnTo>
                <a:lnTo>
                  <a:pt x="130175" y="119063"/>
                </a:lnTo>
                <a:lnTo>
                  <a:pt x="130175" y="107950"/>
                </a:lnTo>
                <a:lnTo>
                  <a:pt x="155575" y="107950"/>
                </a:lnTo>
                <a:close/>
                <a:moveTo>
                  <a:pt x="104775" y="66675"/>
                </a:moveTo>
                <a:lnTo>
                  <a:pt x="119063" y="66675"/>
                </a:lnTo>
                <a:lnTo>
                  <a:pt x="119063" y="147638"/>
                </a:lnTo>
                <a:lnTo>
                  <a:pt x="101600" y="147638"/>
                </a:lnTo>
                <a:lnTo>
                  <a:pt x="101600" y="84137"/>
                </a:lnTo>
                <a:lnTo>
                  <a:pt x="100013" y="84137"/>
                </a:lnTo>
                <a:lnTo>
                  <a:pt x="84137" y="90487"/>
                </a:lnTo>
                <a:lnTo>
                  <a:pt x="84137" y="80962"/>
                </a:lnTo>
                <a:lnTo>
                  <a:pt x="82550" y="76200"/>
                </a:lnTo>
                <a:close/>
                <a:moveTo>
                  <a:pt x="222539" y="63500"/>
                </a:moveTo>
                <a:cubicBezTo>
                  <a:pt x="240723" y="63500"/>
                  <a:pt x="251114" y="75332"/>
                  <a:pt x="251114" y="89793"/>
                </a:cubicBezTo>
                <a:cubicBezTo>
                  <a:pt x="251114" y="102939"/>
                  <a:pt x="240723" y="114771"/>
                  <a:pt x="229033" y="125289"/>
                </a:cubicBezTo>
                <a:cubicBezTo>
                  <a:pt x="229033" y="125289"/>
                  <a:pt x="229033" y="125289"/>
                  <a:pt x="221240" y="131862"/>
                </a:cubicBezTo>
                <a:cubicBezTo>
                  <a:pt x="221240" y="131862"/>
                  <a:pt x="221240" y="131862"/>
                  <a:pt x="252413" y="131862"/>
                </a:cubicBezTo>
                <a:cubicBezTo>
                  <a:pt x="252413" y="131862"/>
                  <a:pt x="252413" y="131862"/>
                  <a:pt x="252413" y="147638"/>
                </a:cubicBezTo>
                <a:cubicBezTo>
                  <a:pt x="252413" y="147638"/>
                  <a:pt x="252413" y="147638"/>
                  <a:pt x="195263" y="147638"/>
                </a:cubicBezTo>
                <a:cubicBezTo>
                  <a:pt x="195263" y="147638"/>
                  <a:pt x="195263" y="147638"/>
                  <a:pt x="195263" y="135806"/>
                </a:cubicBezTo>
                <a:cubicBezTo>
                  <a:pt x="195263" y="135806"/>
                  <a:pt x="195263" y="135806"/>
                  <a:pt x="205654" y="126603"/>
                </a:cubicBezTo>
                <a:cubicBezTo>
                  <a:pt x="222539" y="110827"/>
                  <a:pt x="231631" y="101625"/>
                  <a:pt x="231631" y="91108"/>
                </a:cubicBezTo>
                <a:cubicBezTo>
                  <a:pt x="231631" y="84534"/>
                  <a:pt x="227735" y="79276"/>
                  <a:pt x="218642" y="79276"/>
                </a:cubicBezTo>
                <a:cubicBezTo>
                  <a:pt x="210849" y="79276"/>
                  <a:pt x="205654" y="83220"/>
                  <a:pt x="201757" y="85849"/>
                </a:cubicBezTo>
                <a:cubicBezTo>
                  <a:pt x="201757" y="85849"/>
                  <a:pt x="201757" y="85849"/>
                  <a:pt x="200458" y="85849"/>
                </a:cubicBezTo>
                <a:cubicBezTo>
                  <a:pt x="200458" y="85849"/>
                  <a:pt x="200458" y="85849"/>
                  <a:pt x="195263" y="72702"/>
                </a:cubicBezTo>
                <a:cubicBezTo>
                  <a:pt x="201757" y="67444"/>
                  <a:pt x="210849" y="63500"/>
                  <a:pt x="222539" y="63500"/>
                </a:cubicBezTo>
                <a:close/>
                <a:moveTo>
                  <a:pt x="22740" y="0"/>
                </a:moveTo>
                <a:cubicBezTo>
                  <a:pt x="22740" y="0"/>
                  <a:pt x="22740" y="0"/>
                  <a:pt x="318574" y="0"/>
                </a:cubicBezTo>
                <a:cubicBezTo>
                  <a:pt x="325034" y="0"/>
                  <a:pt x="330201" y="5159"/>
                  <a:pt x="330201" y="11608"/>
                </a:cubicBezTo>
                <a:cubicBezTo>
                  <a:pt x="330201" y="11608"/>
                  <a:pt x="330201" y="11608"/>
                  <a:pt x="330201" y="215405"/>
                </a:cubicBezTo>
                <a:cubicBezTo>
                  <a:pt x="330201" y="220564"/>
                  <a:pt x="327617" y="224434"/>
                  <a:pt x="322450" y="227013"/>
                </a:cubicBezTo>
                <a:cubicBezTo>
                  <a:pt x="322450" y="225723"/>
                  <a:pt x="322450" y="225723"/>
                  <a:pt x="322450" y="225723"/>
                </a:cubicBezTo>
                <a:cubicBezTo>
                  <a:pt x="322450" y="210245"/>
                  <a:pt x="315991" y="197347"/>
                  <a:pt x="306948" y="188317"/>
                </a:cubicBezTo>
                <a:cubicBezTo>
                  <a:pt x="306948" y="188317"/>
                  <a:pt x="306948" y="188317"/>
                  <a:pt x="306948" y="21927"/>
                </a:cubicBezTo>
                <a:cubicBezTo>
                  <a:pt x="306948" y="21927"/>
                  <a:pt x="306948" y="21927"/>
                  <a:pt x="34366" y="21927"/>
                </a:cubicBezTo>
                <a:cubicBezTo>
                  <a:pt x="34366" y="21927"/>
                  <a:pt x="34366" y="21927"/>
                  <a:pt x="34366" y="180578"/>
                </a:cubicBezTo>
                <a:cubicBezTo>
                  <a:pt x="24031" y="185738"/>
                  <a:pt x="16280" y="193477"/>
                  <a:pt x="11113" y="202506"/>
                </a:cubicBezTo>
                <a:cubicBezTo>
                  <a:pt x="11113" y="202506"/>
                  <a:pt x="11113" y="202506"/>
                  <a:pt x="11113" y="11608"/>
                </a:cubicBezTo>
                <a:cubicBezTo>
                  <a:pt x="11113" y="5159"/>
                  <a:pt x="16280" y="0"/>
                  <a:pt x="2274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anchor="ctr"/>
          <a:lstStyle/>
          <a:p>
            <a:pPr algn="ctr"/>
            <a:endParaRPr sz="1280"/>
          </a:p>
        </p:txBody>
      </p:sp>
      <p:sp>
        <p:nvSpPr>
          <p:cNvPr id="35" name="任意多边形: 形状 34"/>
          <p:cNvSpPr/>
          <p:nvPr/>
        </p:nvSpPr>
        <p:spPr>
          <a:xfrm>
            <a:off x="7612046" y="1504217"/>
            <a:ext cx="392906" cy="390994"/>
          </a:xfrm>
          <a:custGeom>
            <a:avLst/>
            <a:gdLst>
              <a:gd name="connsiteX0" fmla="*/ 21907 w 330201"/>
              <a:gd name="connsiteY0" fmla="*/ 269875 h 328613"/>
              <a:gd name="connsiteX1" fmla="*/ 87630 w 330201"/>
              <a:gd name="connsiteY1" fmla="*/ 269875 h 328613"/>
              <a:gd name="connsiteX2" fmla="*/ 96651 w 330201"/>
              <a:gd name="connsiteY2" fmla="*/ 272486 h 328613"/>
              <a:gd name="connsiteX3" fmla="*/ 109538 w 330201"/>
              <a:gd name="connsiteY3" fmla="*/ 286844 h 328613"/>
              <a:gd name="connsiteX4" fmla="*/ 131445 w 330201"/>
              <a:gd name="connsiteY4" fmla="*/ 269875 h 328613"/>
              <a:gd name="connsiteX5" fmla="*/ 197168 w 330201"/>
              <a:gd name="connsiteY5" fmla="*/ 269875 h 328613"/>
              <a:gd name="connsiteX6" fmla="*/ 206188 w 330201"/>
              <a:gd name="connsiteY6" fmla="*/ 272486 h 328613"/>
              <a:gd name="connsiteX7" fmla="*/ 219075 w 330201"/>
              <a:gd name="connsiteY7" fmla="*/ 286844 h 328613"/>
              <a:gd name="connsiteX8" fmla="*/ 240983 w 330201"/>
              <a:gd name="connsiteY8" fmla="*/ 269875 h 328613"/>
              <a:gd name="connsiteX9" fmla="*/ 306706 w 330201"/>
              <a:gd name="connsiteY9" fmla="*/ 269875 h 328613"/>
              <a:gd name="connsiteX10" fmla="*/ 328613 w 330201"/>
              <a:gd name="connsiteY10" fmla="*/ 293370 h 328613"/>
              <a:gd name="connsiteX11" fmla="*/ 328613 w 330201"/>
              <a:gd name="connsiteY11" fmla="*/ 328613 h 328613"/>
              <a:gd name="connsiteX12" fmla="*/ 0 w 330201"/>
              <a:gd name="connsiteY12" fmla="*/ 328613 h 328613"/>
              <a:gd name="connsiteX13" fmla="*/ 0 w 330201"/>
              <a:gd name="connsiteY13" fmla="*/ 293370 h 328613"/>
              <a:gd name="connsiteX14" fmla="*/ 21907 w 330201"/>
              <a:gd name="connsiteY14" fmla="*/ 269875 h 328613"/>
              <a:gd name="connsiteX15" fmla="*/ 209550 w 330201"/>
              <a:gd name="connsiteY15" fmla="*/ 204788 h 328613"/>
              <a:gd name="connsiteX16" fmla="*/ 230188 w 330201"/>
              <a:gd name="connsiteY16" fmla="*/ 204788 h 328613"/>
              <a:gd name="connsiteX17" fmla="*/ 225028 w 330201"/>
              <a:gd name="connsiteY17" fmla="*/ 225706 h 328613"/>
              <a:gd name="connsiteX18" fmla="*/ 225028 w 330201"/>
              <a:gd name="connsiteY18" fmla="*/ 227013 h 328613"/>
              <a:gd name="connsiteX19" fmla="*/ 213420 w 330201"/>
              <a:gd name="connsiteY19" fmla="*/ 227013 h 328613"/>
              <a:gd name="connsiteX20" fmla="*/ 213420 w 330201"/>
              <a:gd name="connsiteY20" fmla="*/ 225706 h 328613"/>
              <a:gd name="connsiteX21" fmla="*/ 209550 w 330201"/>
              <a:gd name="connsiteY21" fmla="*/ 204788 h 328613"/>
              <a:gd name="connsiteX22" fmla="*/ 98425 w 330201"/>
              <a:gd name="connsiteY22" fmla="*/ 204788 h 328613"/>
              <a:gd name="connsiteX23" fmla="*/ 119063 w 330201"/>
              <a:gd name="connsiteY23" fmla="*/ 204788 h 328613"/>
              <a:gd name="connsiteX24" fmla="*/ 115193 w 330201"/>
              <a:gd name="connsiteY24" fmla="*/ 225706 h 328613"/>
              <a:gd name="connsiteX25" fmla="*/ 115193 w 330201"/>
              <a:gd name="connsiteY25" fmla="*/ 227013 h 328613"/>
              <a:gd name="connsiteX26" fmla="*/ 103584 w 330201"/>
              <a:gd name="connsiteY26" fmla="*/ 227013 h 328613"/>
              <a:gd name="connsiteX27" fmla="*/ 103584 w 330201"/>
              <a:gd name="connsiteY27" fmla="*/ 225706 h 328613"/>
              <a:gd name="connsiteX28" fmla="*/ 98425 w 330201"/>
              <a:gd name="connsiteY28" fmla="*/ 204788 h 328613"/>
              <a:gd name="connsiteX29" fmla="*/ 274638 w 330201"/>
              <a:gd name="connsiteY29" fmla="*/ 193675 h 328613"/>
              <a:gd name="connsiteX30" fmla="*/ 306388 w 330201"/>
              <a:gd name="connsiteY30" fmla="*/ 225425 h 328613"/>
              <a:gd name="connsiteX31" fmla="*/ 274638 w 330201"/>
              <a:gd name="connsiteY31" fmla="*/ 257175 h 328613"/>
              <a:gd name="connsiteX32" fmla="*/ 242888 w 330201"/>
              <a:gd name="connsiteY32" fmla="*/ 225425 h 328613"/>
              <a:gd name="connsiteX33" fmla="*/ 274638 w 330201"/>
              <a:gd name="connsiteY33" fmla="*/ 193675 h 328613"/>
              <a:gd name="connsiteX34" fmla="*/ 164307 w 330201"/>
              <a:gd name="connsiteY34" fmla="*/ 193675 h 328613"/>
              <a:gd name="connsiteX35" fmla="*/ 195264 w 330201"/>
              <a:gd name="connsiteY35" fmla="*/ 225425 h 328613"/>
              <a:gd name="connsiteX36" fmla="*/ 164307 w 330201"/>
              <a:gd name="connsiteY36" fmla="*/ 257175 h 328613"/>
              <a:gd name="connsiteX37" fmla="*/ 133350 w 330201"/>
              <a:gd name="connsiteY37" fmla="*/ 225425 h 328613"/>
              <a:gd name="connsiteX38" fmla="*/ 164307 w 330201"/>
              <a:gd name="connsiteY38" fmla="*/ 193675 h 328613"/>
              <a:gd name="connsiteX39" fmla="*/ 53975 w 330201"/>
              <a:gd name="connsiteY39" fmla="*/ 193675 h 328613"/>
              <a:gd name="connsiteX40" fmla="*/ 85725 w 330201"/>
              <a:gd name="connsiteY40" fmla="*/ 225425 h 328613"/>
              <a:gd name="connsiteX41" fmla="*/ 53975 w 330201"/>
              <a:gd name="connsiteY41" fmla="*/ 257175 h 328613"/>
              <a:gd name="connsiteX42" fmla="*/ 22225 w 330201"/>
              <a:gd name="connsiteY42" fmla="*/ 225425 h 328613"/>
              <a:gd name="connsiteX43" fmla="*/ 53975 w 330201"/>
              <a:gd name="connsiteY43" fmla="*/ 193675 h 328613"/>
              <a:gd name="connsiteX44" fmla="*/ 155575 w 330201"/>
              <a:gd name="connsiteY44" fmla="*/ 80963 h 328613"/>
              <a:gd name="connsiteX45" fmla="*/ 168275 w 330201"/>
              <a:gd name="connsiteY45" fmla="*/ 80963 h 328613"/>
              <a:gd name="connsiteX46" fmla="*/ 168275 w 330201"/>
              <a:gd name="connsiteY46" fmla="*/ 107950 h 328613"/>
              <a:gd name="connsiteX47" fmla="*/ 195263 w 330201"/>
              <a:gd name="connsiteY47" fmla="*/ 107950 h 328613"/>
              <a:gd name="connsiteX48" fmla="*/ 195263 w 330201"/>
              <a:gd name="connsiteY48" fmla="*/ 119063 h 328613"/>
              <a:gd name="connsiteX49" fmla="*/ 168275 w 330201"/>
              <a:gd name="connsiteY49" fmla="*/ 119063 h 328613"/>
              <a:gd name="connsiteX50" fmla="*/ 168275 w 330201"/>
              <a:gd name="connsiteY50" fmla="*/ 147638 h 328613"/>
              <a:gd name="connsiteX51" fmla="*/ 155575 w 330201"/>
              <a:gd name="connsiteY51" fmla="*/ 147638 h 328613"/>
              <a:gd name="connsiteX52" fmla="*/ 155575 w 330201"/>
              <a:gd name="connsiteY52" fmla="*/ 119063 h 328613"/>
              <a:gd name="connsiteX53" fmla="*/ 130175 w 330201"/>
              <a:gd name="connsiteY53" fmla="*/ 119063 h 328613"/>
              <a:gd name="connsiteX54" fmla="*/ 130175 w 330201"/>
              <a:gd name="connsiteY54" fmla="*/ 107950 h 328613"/>
              <a:gd name="connsiteX55" fmla="*/ 155575 w 330201"/>
              <a:gd name="connsiteY55" fmla="*/ 107950 h 328613"/>
              <a:gd name="connsiteX56" fmla="*/ 104775 w 330201"/>
              <a:gd name="connsiteY56" fmla="*/ 66675 h 328613"/>
              <a:gd name="connsiteX57" fmla="*/ 119063 w 330201"/>
              <a:gd name="connsiteY57" fmla="*/ 66675 h 328613"/>
              <a:gd name="connsiteX58" fmla="*/ 119063 w 330201"/>
              <a:gd name="connsiteY58" fmla="*/ 147638 h 328613"/>
              <a:gd name="connsiteX59" fmla="*/ 101600 w 330201"/>
              <a:gd name="connsiteY59" fmla="*/ 147638 h 328613"/>
              <a:gd name="connsiteX60" fmla="*/ 101600 w 330201"/>
              <a:gd name="connsiteY60" fmla="*/ 84137 h 328613"/>
              <a:gd name="connsiteX61" fmla="*/ 100013 w 330201"/>
              <a:gd name="connsiteY61" fmla="*/ 84137 h 328613"/>
              <a:gd name="connsiteX62" fmla="*/ 84137 w 330201"/>
              <a:gd name="connsiteY62" fmla="*/ 90487 h 328613"/>
              <a:gd name="connsiteX63" fmla="*/ 84137 w 330201"/>
              <a:gd name="connsiteY63" fmla="*/ 80962 h 328613"/>
              <a:gd name="connsiteX64" fmla="*/ 82550 w 330201"/>
              <a:gd name="connsiteY64" fmla="*/ 76200 h 328613"/>
              <a:gd name="connsiteX65" fmla="*/ 222539 w 330201"/>
              <a:gd name="connsiteY65" fmla="*/ 63500 h 328613"/>
              <a:gd name="connsiteX66" fmla="*/ 251114 w 330201"/>
              <a:gd name="connsiteY66" fmla="*/ 89793 h 328613"/>
              <a:gd name="connsiteX67" fmla="*/ 229033 w 330201"/>
              <a:gd name="connsiteY67" fmla="*/ 125289 h 328613"/>
              <a:gd name="connsiteX68" fmla="*/ 221240 w 330201"/>
              <a:gd name="connsiteY68" fmla="*/ 131862 h 328613"/>
              <a:gd name="connsiteX69" fmla="*/ 252413 w 330201"/>
              <a:gd name="connsiteY69" fmla="*/ 131862 h 328613"/>
              <a:gd name="connsiteX70" fmla="*/ 252413 w 330201"/>
              <a:gd name="connsiteY70" fmla="*/ 147638 h 328613"/>
              <a:gd name="connsiteX71" fmla="*/ 195263 w 330201"/>
              <a:gd name="connsiteY71" fmla="*/ 147638 h 328613"/>
              <a:gd name="connsiteX72" fmla="*/ 195263 w 330201"/>
              <a:gd name="connsiteY72" fmla="*/ 135806 h 328613"/>
              <a:gd name="connsiteX73" fmla="*/ 205654 w 330201"/>
              <a:gd name="connsiteY73" fmla="*/ 126603 h 328613"/>
              <a:gd name="connsiteX74" fmla="*/ 231631 w 330201"/>
              <a:gd name="connsiteY74" fmla="*/ 91108 h 328613"/>
              <a:gd name="connsiteX75" fmla="*/ 218642 w 330201"/>
              <a:gd name="connsiteY75" fmla="*/ 79276 h 328613"/>
              <a:gd name="connsiteX76" fmla="*/ 201757 w 330201"/>
              <a:gd name="connsiteY76" fmla="*/ 85849 h 328613"/>
              <a:gd name="connsiteX77" fmla="*/ 200458 w 330201"/>
              <a:gd name="connsiteY77" fmla="*/ 85849 h 328613"/>
              <a:gd name="connsiteX78" fmla="*/ 195263 w 330201"/>
              <a:gd name="connsiteY78" fmla="*/ 72702 h 328613"/>
              <a:gd name="connsiteX79" fmla="*/ 222539 w 330201"/>
              <a:gd name="connsiteY79" fmla="*/ 63500 h 328613"/>
              <a:gd name="connsiteX80" fmla="*/ 22740 w 330201"/>
              <a:gd name="connsiteY80" fmla="*/ 0 h 328613"/>
              <a:gd name="connsiteX81" fmla="*/ 318574 w 330201"/>
              <a:gd name="connsiteY81" fmla="*/ 0 h 328613"/>
              <a:gd name="connsiteX82" fmla="*/ 330201 w 330201"/>
              <a:gd name="connsiteY82" fmla="*/ 11608 h 328613"/>
              <a:gd name="connsiteX83" fmla="*/ 330201 w 330201"/>
              <a:gd name="connsiteY83" fmla="*/ 215405 h 328613"/>
              <a:gd name="connsiteX84" fmla="*/ 322450 w 330201"/>
              <a:gd name="connsiteY84" fmla="*/ 227013 h 328613"/>
              <a:gd name="connsiteX85" fmla="*/ 322450 w 330201"/>
              <a:gd name="connsiteY85" fmla="*/ 225723 h 328613"/>
              <a:gd name="connsiteX86" fmla="*/ 306948 w 330201"/>
              <a:gd name="connsiteY86" fmla="*/ 188317 h 328613"/>
              <a:gd name="connsiteX87" fmla="*/ 306948 w 330201"/>
              <a:gd name="connsiteY87" fmla="*/ 21927 h 328613"/>
              <a:gd name="connsiteX88" fmla="*/ 34366 w 330201"/>
              <a:gd name="connsiteY88" fmla="*/ 21927 h 328613"/>
              <a:gd name="connsiteX89" fmla="*/ 34366 w 330201"/>
              <a:gd name="connsiteY89" fmla="*/ 180578 h 328613"/>
              <a:gd name="connsiteX90" fmla="*/ 11113 w 330201"/>
              <a:gd name="connsiteY90" fmla="*/ 202506 h 328613"/>
              <a:gd name="connsiteX91" fmla="*/ 11113 w 330201"/>
              <a:gd name="connsiteY91" fmla="*/ 11608 h 328613"/>
              <a:gd name="connsiteX92" fmla="*/ 22740 w 330201"/>
              <a:gd name="connsiteY92" fmla="*/ 0 h 3286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330201" h="328613">
                <a:moveTo>
                  <a:pt x="21907" y="269875"/>
                </a:moveTo>
                <a:cubicBezTo>
                  <a:pt x="21907" y="269875"/>
                  <a:pt x="21907" y="269875"/>
                  <a:pt x="87630" y="269875"/>
                </a:cubicBezTo>
                <a:cubicBezTo>
                  <a:pt x="91496" y="269875"/>
                  <a:pt x="94073" y="271181"/>
                  <a:pt x="96651" y="272486"/>
                </a:cubicBezTo>
                <a:cubicBezTo>
                  <a:pt x="103094" y="275096"/>
                  <a:pt x="108249" y="280318"/>
                  <a:pt x="109538" y="286844"/>
                </a:cubicBezTo>
                <a:cubicBezTo>
                  <a:pt x="112115" y="277707"/>
                  <a:pt x="121136" y="269875"/>
                  <a:pt x="131445" y="269875"/>
                </a:cubicBezTo>
                <a:cubicBezTo>
                  <a:pt x="131445" y="269875"/>
                  <a:pt x="131445" y="269875"/>
                  <a:pt x="197168" y="269875"/>
                </a:cubicBezTo>
                <a:cubicBezTo>
                  <a:pt x="201034" y="269875"/>
                  <a:pt x="203611" y="271181"/>
                  <a:pt x="206188" y="272486"/>
                </a:cubicBezTo>
                <a:cubicBezTo>
                  <a:pt x="212632" y="275096"/>
                  <a:pt x="216498" y="280318"/>
                  <a:pt x="219075" y="286844"/>
                </a:cubicBezTo>
                <a:cubicBezTo>
                  <a:pt x="221653" y="277707"/>
                  <a:pt x="230673" y="269875"/>
                  <a:pt x="240983" y="269875"/>
                </a:cubicBezTo>
                <a:cubicBezTo>
                  <a:pt x="240983" y="269875"/>
                  <a:pt x="240983" y="269875"/>
                  <a:pt x="306706" y="269875"/>
                </a:cubicBezTo>
                <a:cubicBezTo>
                  <a:pt x="319592" y="269875"/>
                  <a:pt x="328613" y="280318"/>
                  <a:pt x="328613" y="293370"/>
                </a:cubicBezTo>
                <a:cubicBezTo>
                  <a:pt x="328613" y="293370"/>
                  <a:pt x="328613" y="293370"/>
                  <a:pt x="328613" y="328613"/>
                </a:cubicBezTo>
                <a:cubicBezTo>
                  <a:pt x="328613" y="328613"/>
                  <a:pt x="328613" y="328613"/>
                  <a:pt x="0" y="328613"/>
                </a:cubicBezTo>
                <a:cubicBezTo>
                  <a:pt x="0" y="328613"/>
                  <a:pt x="0" y="328613"/>
                  <a:pt x="0" y="293370"/>
                </a:cubicBezTo>
                <a:cubicBezTo>
                  <a:pt x="0" y="280318"/>
                  <a:pt x="9021" y="269875"/>
                  <a:pt x="21907" y="269875"/>
                </a:cubicBezTo>
                <a:close/>
                <a:moveTo>
                  <a:pt x="209550" y="204788"/>
                </a:moveTo>
                <a:lnTo>
                  <a:pt x="230188" y="204788"/>
                </a:lnTo>
                <a:cubicBezTo>
                  <a:pt x="227608" y="211325"/>
                  <a:pt x="225028" y="217862"/>
                  <a:pt x="225028" y="225706"/>
                </a:cubicBezTo>
                <a:cubicBezTo>
                  <a:pt x="225028" y="225706"/>
                  <a:pt x="225028" y="227013"/>
                  <a:pt x="225028" y="227013"/>
                </a:cubicBezTo>
                <a:cubicBezTo>
                  <a:pt x="225028" y="227013"/>
                  <a:pt x="225028" y="227013"/>
                  <a:pt x="213420" y="227013"/>
                </a:cubicBezTo>
                <a:cubicBezTo>
                  <a:pt x="213420" y="227013"/>
                  <a:pt x="213420" y="225706"/>
                  <a:pt x="213420" y="225706"/>
                </a:cubicBezTo>
                <a:cubicBezTo>
                  <a:pt x="213420" y="217862"/>
                  <a:pt x="212130" y="211325"/>
                  <a:pt x="209550" y="204788"/>
                </a:cubicBezTo>
                <a:close/>
                <a:moveTo>
                  <a:pt x="98425" y="204788"/>
                </a:moveTo>
                <a:lnTo>
                  <a:pt x="119063" y="204788"/>
                </a:lnTo>
                <a:cubicBezTo>
                  <a:pt x="116483" y="211325"/>
                  <a:pt x="115193" y="217862"/>
                  <a:pt x="115193" y="225706"/>
                </a:cubicBezTo>
                <a:cubicBezTo>
                  <a:pt x="115193" y="225706"/>
                  <a:pt x="115193" y="227013"/>
                  <a:pt x="115193" y="227013"/>
                </a:cubicBezTo>
                <a:cubicBezTo>
                  <a:pt x="115193" y="227013"/>
                  <a:pt x="115193" y="227013"/>
                  <a:pt x="103584" y="227013"/>
                </a:cubicBezTo>
                <a:cubicBezTo>
                  <a:pt x="103584" y="227013"/>
                  <a:pt x="103584" y="225706"/>
                  <a:pt x="103584" y="225706"/>
                </a:cubicBezTo>
                <a:cubicBezTo>
                  <a:pt x="103584" y="217862"/>
                  <a:pt x="101005" y="211325"/>
                  <a:pt x="98425" y="204788"/>
                </a:cubicBezTo>
                <a:close/>
                <a:moveTo>
                  <a:pt x="274638" y="193675"/>
                </a:moveTo>
                <a:cubicBezTo>
                  <a:pt x="292173" y="193675"/>
                  <a:pt x="306388" y="207890"/>
                  <a:pt x="306388" y="225425"/>
                </a:cubicBezTo>
                <a:cubicBezTo>
                  <a:pt x="306388" y="242960"/>
                  <a:pt x="292173" y="257175"/>
                  <a:pt x="274638" y="257175"/>
                </a:cubicBezTo>
                <a:cubicBezTo>
                  <a:pt x="257103" y="257175"/>
                  <a:pt x="242888" y="242960"/>
                  <a:pt x="242888" y="225425"/>
                </a:cubicBezTo>
                <a:cubicBezTo>
                  <a:pt x="242888" y="207890"/>
                  <a:pt x="257103" y="193675"/>
                  <a:pt x="274638" y="193675"/>
                </a:cubicBezTo>
                <a:close/>
                <a:moveTo>
                  <a:pt x="164307" y="193675"/>
                </a:moveTo>
                <a:cubicBezTo>
                  <a:pt x="181404" y="193675"/>
                  <a:pt x="195264" y="207890"/>
                  <a:pt x="195264" y="225425"/>
                </a:cubicBezTo>
                <a:cubicBezTo>
                  <a:pt x="195264" y="242960"/>
                  <a:pt x="181404" y="257175"/>
                  <a:pt x="164307" y="257175"/>
                </a:cubicBezTo>
                <a:cubicBezTo>
                  <a:pt x="147210" y="257175"/>
                  <a:pt x="133350" y="242960"/>
                  <a:pt x="133350" y="225425"/>
                </a:cubicBezTo>
                <a:cubicBezTo>
                  <a:pt x="133350" y="207890"/>
                  <a:pt x="147210" y="193675"/>
                  <a:pt x="164307" y="193675"/>
                </a:cubicBezTo>
                <a:close/>
                <a:moveTo>
                  <a:pt x="53975" y="193675"/>
                </a:moveTo>
                <a:cubicBezTo>
                  <a:pt x="71510" y="193675"/>
                  <a:pt x="85725" y="207890"/>
                  <a:pt x="85725" y="225425"/>
                </a:cubicBezTo>
                <a:cubicBezTo>
                  <a:pt x="85725" y="242960"/>
                  <a:pt x="71510" y="257175"/>
                  <a:pt x="53975" y="257175"/>
                </a:cubicBezTo>
                <a:cubicBezTo>
                  <a:pt x="36440" y="257175"/>
                  <a:pt x="22225" y="242960"/>
                  <a:pt x="22225" y="225425"/>
                </a:cubicBezTo>
                <a:cubicBezTo>
                  <a:pt x="22225" y="207890"/>
                  <a:pt x="36440" y="193675"/>
                  <a:pt x="53975" y="193675"/>
                </a:cubicBezTo>
                <a:close/>
                <a:moveTo>
                  <a:pt x="155575" y="80963"/>
                </a:moveTo>
                <a:lnTo>
                  <a:pt x="168275" y="80963"/>
                </a:lnTo>
                <a:lnTo>
                  <a:pt x="168275" y="107950"/>
                </a:lnTo>
                <a:lnTo>
                  <a:pt x="195263" y="107950"/>
                </a:lnTo>
                <a:lnTo>
                  <a:pt x="195263" y="119063"/>
                </a:lnTo>
                <a:lnTo>
                  <a:pt x="168275" y="119063"/>
                </a:lnTo>
                <a:lnTo>
                  <a:pt x="168275" y="147638"/>
                </a:lnTo>
                <a:lnTo>
                  <a:pt x="155575" y="147638"/>
                </a:lnTo>
                <a:lnTo>
                  <a:pt x="155575" y="119063"/>
                </a:lnTo>
                <a:lnTo>
                  <a:pt x="130175" y="119063"/>
                </a:lnTo>
                <a:lnTo>
                  <a:pt x="130175" y="107950"/>
                </a:lnTo>
                <a:lnTo>
                  <a:pt x="155575" y="107950"/>
                </a:lnTo>
                <a:close/>
                <a:moveTo>
                  <a:pt x="104775" y="66675"/>
                </a:moveTo>
                <a:lnTo>
                  <a:pt x="119063" y="66675"/>
                </a:lnTo>
                <a:lnTo>
                  <a:pt x="119063" y="147638"/>
                </a:lnTo>
                <a:lnTo>
                  <a:pt x="101600" y="147638"/>
                </a:lnTo>
                <a:lnTo>
                  <a:pt x="101600" y="84137"/>
                </a:lnTo>
                <a:lnTo>
                  <a:pt x="100013" y="84137"/>
                </a:lnTo>
                <a:lnTo>
                  <a:pt x="84137" y="90487"/>
                </a:lnTo>
                <a:lnTo>
                  <a:pt x="84137" y="80962"/>
                </a:lnTo>
                <a:lnTo>
                  <a:pt x="82550" y="76200"/>
                </a:lnTo>
                <a:close/>
                <a:moveTo>
                  <a:pt x="222539" y="63500"/>
                </a:moveTo>
                <a:cubicBezTo>
                  <a:pt x="240723" y="63500"/>
                  <a:pt x="251114" y="75332"/>
                  <a:pt x="251114" y="89793"/>
                </a:cubicBezTo>
                <a:cubicBezTo>
                  <a:pt x="251114" y="102939"/>
                  <a:pt x="240723" y="114771"/>
                  <a:pt x="229033" y="125289"/>
                </a:cubicBezTo>
                <a:cubicBezTo>
                  <a:pt x="229033" y="125289"/>
                  <a:pt x="229033" y="125289"/>
                  <a:pt x="221240" y="131862"/>
                </a:cubicBezTo>
                <a:cubicBezTo>
                  <a:pt x="221240" y="131862"/>
                  <a:pt x="221240" y="131862"/>
                  <a:pt x="252413" y="131862"/>
                </a:cubicBezTo>
                <a:cubicBezTo>
                  <a:pt x="252413" y="131862"/>
                  <a:pt x="252413" y="131862"/>
                  <a:pt x="252413" y="147638"/>
                </a:cubicBezTo>
                <a:cubicBezTo>
                  <a:pt x="252413" y="147638"/>
                  <a:pt x="252413" y="147638"/>
                  <a:pt x="195263" y="147638"/>
                </a:cubicBezTo>
                <a:cubicBezTo>
                  <a:pt x="195263" y="147638"/>
                  <a:pt x="195263" y="147638"/>
                  <a:pt x="195263" y="135806"/>
                </a:cubicBezTo>
                <a:cubicBezTo>
                  <a:pt x="195263" y="135806"/>
                  <a:pt x="195263" y="135806"/>
                  <a:pt x="205654" y="126603"/>
                </a:cubicBezTo>
                <a:cubicBezTo>
                  <a:pt x="222539" y="110827"/>
                  <a:pt x="231631" y="101625"/>
                  <a:pt x="231631" y="91108"/>
                </a:cubicBezTo>
                <a:cubicBezTo>
                  <a:pt x="231631" y="84534"/>
                  <a:pt x="227735" y="79276"/>
                  <a:pt x="218642" y="79276"/>
                </a:cubicBezTo>
                <a:cubicBezTo>
                  <a:pt x="210849" y="79276"/>
                  <a:pt x="205654" y="83220"/>
                  <a:pt x="201757" y="85849"/>
                </a:cubicBezTo>
                <a:cubicBezTo>
                  <a:pt x="201757" y="85849"/>
                  <a:pt x="201757" y="85849"/>
                  <a:pt x="200458" y="85849"/>
                </a:cubicBezTo>
                <a:cubicBezTo>
                  <a:pt x="200458" y="85849"/>
                  <a:pt x="200458" y="85849"/>
                  <a:pt x="195263" y="72702"/>
                </a:cubicBezTo>
                <a:cubicBezTo>
                  <a:pt x="201757" y="67444"/>
                  <a:pt x="210849" y="63500"/>
                  <a:pt x="222539" y="63500"/>
                </a:cubicBezTo>
                <a:close/>
                <a:moveTo>
                  <a:pt x="22740" y="0"/>
                </a:moveTo>
                <a:cubicBezTo>
                  <a:pt x="22740" y="0"/>
                  <a:pt x="22740" y="0"/>
                  <a:pt x="318574" y="0"/>
                </a:cubicBezTo>
                <a:cubicBezTo>
                  <a:pt x="325034" y="0"/>
                  <a:pt x="330201" y="5159"/>
                  <a:pt x="330201" y="11608"/>
                </a:cubicBezTo>
                <a:cubicBezTo>
                  <a:pt x="330201" y="11608"/>
                  <a:pt x="330201" y="11608"/>
                  <a:pt x="330201" y="215405"/>
                </a:cubicBezTo>
                <a:cubicBezTo>
                  <a:pt x="330201" y="220564"/>
                  <a:pt x="327617" y="224434"/>
                  <a:pt x="322450" y="227013"/>
                </a:cubicBezTo>
                <a:cubicBezTo>
                  <a:pt x="322450" y="225723"/>
                  <a:pt x="322450" y="225723"/>
                  <a:pt x="322450" y="225723"/>
                </a:cubicBezTo>
                <a:cubicBezTo>
                  <a:pt x="322450" y="210245"/>
                  <a:pt x="315991" y="197347"/>
                  <a:pt x="306948" y="188317"/>
                </a:cubicBezTo>
                <a:cubicBezTo>
                  <a:pt x="306948" y="188317"/>
                  <a:pt x="306948" y="188317"/>
                  <a:pt x="306948" y="21927"/>
                </a:cubicBezTo>
                <a:cubicBezTo>
                  <a:pt x="306948" y="21927"/>
                  <a:pt x="306948" y="21927"/>
                  <a:pt x="34366" y="21927"/>
                </a:cubicBezTo>
                <a:cubicBezTo>
                  <a:pt x="34366" y="21927"/>
                  <a:pt x="34366" y="21927"/>
                  <a:pt x="34366" y="180578"/>
                </a:cubicBezTo>
                <a:cubicBezTo>
                  <a:pt x="24031" y="185738"/>
                  <a:pt x="16280" y="193477"/>
                  <a:pt x="11113" y="202506"/>
                </a:cubicBezTo>
                <a:cubicBezTo>
                  <a:pt x="11113" y="202506"/>
                  <a:pt x="11113" y="202506"/>
                  <a:pt x="11113" y="11608"/>
                </a:cubicBezTo>
                <a:cubicBezTo>
                  <a:pt x="11113" y="5159"/>
                  <a:pt x="16280" y="0"/>
                  <a:pt x="2274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75" tIns="34287" rIns="68575" bIns="34287" anchor="ctr"/>
          <a:lstStyle/>
          <a:p>
            <a:pPr algn="ctr"/>
            <a:endParaRPr sz="1280"/>
          </a:p>
        </p:txBody>
      </p:sp>
      <p:sp>
        <p:nvSpPr>
          <p:cNvPr id="11" name="文本框 10"/>
          <p:cNvSpPr txBox="1"/>
          <p:nvPr userDrawn="1"/>
        </p:nvSpPr>
        <p:spPr>
          <a:xfrm>
            <a:off x="319613" y="351148"/>
            <a:ext cx="446841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88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MORE THAN TEMPLATE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点击此处添加副标题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25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5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2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5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4500"/>
                            </p:stCondLst>
                            <p:childTnLst>
                              <p:par>
                                <p:cTn id="5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25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0"/>
                            </p:stCondLst>
                            <p:childTnLst>
                              <p:par>
                                <p:cTn id="6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5500"/>
                            </p:stCondLst>
                            <p:childTnLst>
                              <p:par>
                                <p:cTn id="7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000"/>
                            </p:stCondLst>
                            <p:childTnLst>
                              <p:par>
                                <p:cTn id="7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6500"/>
                            </p:stCondLst>
                            <p:childTnLst>
                              <p:par>
                                <p:cTn id="8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5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2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7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7500"/>
                            </p:stCondLst>
                            <p:childTnLst>
                              <p:par>
                                <p:cTn id="9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000"/>
                            </p:stCondLst>
                            <p:childTnLst>
                              <p:par>
                                <p:cTn id="10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25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9000"/>
                            </p:stCondLst>
                            <p:childTnLst>
                              <p:par>
                                <p:cTn id="1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25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25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9500"/>
                            </p:stCondLst>
                            <p:childTnLst>
                              <p:par>
                                <p:cTn id="1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3" dur="25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25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25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0500"/>
                            </p:stCondLst>
                            <p:childTnLst>
                              <p:par>
                                <p:cTn id="1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3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25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5" dur="25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9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25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1" dur="25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11500"/>
                            </p:stCondLst>
                            <p:childTnLst>
                              <p:par>
                                <p:cTn id="14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5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25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1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5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3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2500"/>
                            </p:stCondLst>
                            <p:childTnLst>
                              <p:par>
                                <p:cTn id="15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7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25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9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0" fill="hold">
                            <p:stCondLst>
                              <p:cond delay="13000"/>
                            </p:stCondLst>
                            <p:childTnLst>
                              <p:par>
                                <p:cTn id="16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3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4" dur="25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5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6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25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14000"/>
                            </p:stCondLst>
                            <p:childTnLst>
                              <p:par>
                                <p:cTn id="17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5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6" dur="25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8" fill="hold">
                            <p:stCondLst>
                              <p:cond delay="14500"/>
                            </p:stCondLst>
                            <p:childTnLst>
                              <p:par>
                                <p:cTn id="17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1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25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3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8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7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25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9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0" fill="hold">
                            <p:stCondLst>
                              <p:cond delay="15500"/>
                            </p:stCondLst>
                            <p:childTnLst>
                              <p:par>
                                <p:cTn id="19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25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5" dur="25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6" fill="hold">
                            <p:stCondLst>
                              <p:cond delay="16000"/>
                            </p:stCondLst>
                            <p:childTnLst>
                              <p:par>
                                <p:cTn id="1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9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2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6500"/>
                            </p:stCondLst>
                            <p:childTnLst>
                              <p:par>
                                <p:cTn id="2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2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2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000"/>
                            </p:stCondLst>
                            <p:childTnLst>
                              <p:par>
                                <p:cTn id="20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25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4" fill="hold">
                            <p:stCondLst>
                              <p:cond delay="17500"/>
                            </p:stCondLst>
                            <p:childTnLst>
                              <p:par>
                                <p:cTn id="2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25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9" dur="2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0" fill="hold">
                            <p:stCondLst>
                              <p:cond delay="18000"/>
                            </p:stCondLst>
                            <p:childTnLst>
                              <p:par>
                                <p:cTn id="2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3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4" dur="25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5" dur="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31" grpId="0" animBg="1"/>
      <p:bldP spid="32" grpId="0" animBg="1"/>
      <p:bldP spid="33" grpId="0" animBg="1"/>
      <p:bldP spid="34" grpId="0" animBg="1"/>
      <p:bldP spid="3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 flipH="1">
            <a:off x="0" y="4551229"/>
            <a:ext cx="9144000" cy="590625"/>
          </a:xfrm>
          <a:custGeom>
            <a:avLst/>
            <a:gdLst>
              <a:gd name="T0" fmla="*/ 0 w 3200"/>
              <a:gd name="T1" fmla="*/ 29 h 762"/>
              <a:gd name="T2" fmla="*/ 1413 w 3200"/>
              <a:gd name="T3" fmla="*/ 352 h 762"/>
              <a:gd name="T4" fmla="*/ 3200 w 3200"/>
              <a:gd name="T5" fmla="*/ 545 h 762"/>
              <a:gd name="T6" fmla="*/ 3200 w 3200"/>
              <a:gd name="T7" fmla="*/ 762 h 762"/>
              <a:gd name="T8" fmla="*/ 0 w 3200"/>
              <a:gd name="T9" fmla="*/ 762 h 762"/>
              <a:gd name="T10" fmla="*/ 0 w 3200"/>
              <a:gd name="T11" fmla="*/ 29 h 76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00" h="762">
                <a:moveTo>
                  <a:pt x="0" y="29"/>
                </a:moveTo>
                <a:cubicBezTo>
                  <a:pt x="0" y="29"/>
                  <a:pt x="662" y="0"/>
                  <a:pt x="1413" y="352"/>
                </a:cubicBezTo>
                <a:cubicBezTo>
                  <a:pt x="2164" y="705"/>
                  <a:pt x="3200" y="545"/>
                  <a:pt x="3200" y="545"/>
                </a:cubicBezTo>
                <a:cubicBezTo>
                  <a:pt x="3200" y="762"/>
                  <a:pt x="3200" y="762"/>
                  <a:pt x="3200" y="762"/>
                </a:cubicBezTo>
                <a:cubicBezTo>
                  <a:pt x="0" y="762"/>
                  <a:pt x="0" y="762"/>
                  <a:pt x="0" y="762"/>
                </a:cubicBezTo>
                <a:lnTo>
                  <a:pt x="0" y="29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txBody>
          <a:bodyPr vert="horz" wrap="square" lIns="68572" tIns="34286" rIns="68572" bIns="34286" numCol="1" anchor="t" anchorCtr="0" compatLnSpc="1"/>
          <a:lstStyle/>
          <a:p>
            <a:endParaRPr lang="id-ID" sz="1280">
              <a:solidFill>
                <a:prstClr val="black"/>
              </a:solidFill>
            </a:endParaRPr>
          </a:p>
        </p:txBody>
      </p:sp>
      <p:sp>
        <p:nvSpPr>
          <p:cNvPr id="8" name="Freeform 6"/>
          <p:cNvSpPr/>
          <p:nvPr/>
        </p:nvSpPr>
        <p:spPr bwMode="auto">
          <a:xfrm flipH="1">
            <a:off x="0" y="4510341"/>
            <a:ext cx="9144000" cy="671076"/>
          </a:xfrm>
          <a:custGeom>
            <a:avLst/>
            <a:gdLst>
              <a:gd name="T0" fmla="*/ 3200 w 3200"/>
              <a:gd name="T1" fmla="*/ 66 h 423"/>
              <a:gd name="T2" fmla="*/ 1743 w 3200"/>
              <a:gd name="T3" fmla="*/ 212 h 423"/>
              <a:gd name="T4" fmla="*/ 0 w 3200"/>
              <a:gd name="T5" fmla="*/ 175 h 423"/>
              <a:gd name="T6" fmla="*/ 0 w 3200"/>
              <a:gd name="T7" fmla="*/ 404 h 423"/>
              <a:gd name="T8" fmla="*/ 3200 w 3200"/>
              <a:gd name="T9" fmla="*/ 404 h 423"/>
              <a:gd name="T10" fmla="*/ 3200 w 3200"/>
              <a:gd name="T11" fmla="*/ 66 h 4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3200" h="423">
                <a:moveTo>
                  <a:pt x="3200" y="66"/>
                </a:moveTo>
                <a:cubicBezTo>
                  <a:pt x="3200" y="66"/>
                  <a:pt x="2831" y="0"/>
                  <a:pt x="1743" y="212"/>
                </a:cubicBezTo>
                <a:cubicBezTo>
                  <a:pt x="655" y="423"/>
                  <a:pt x="0" y="175"/>
                  <a:pt x="0" y="175"/>
                </a:cubicBezTo>
                <a:cubicBezTo>
                  <a:pt x="0" y="404"/>
                  <a:pt x="0" y="404"/>
                  <a:pt x="0" y="404"/>
                </a:cubicBezTo>
                <a:cubicBezTo>
                  <a:pt x="3200" y="404"/>
                  <a:pt x="3200" y="404"/>
                  <a:pt x="3200" y="404"/>
                </a:cubicBezTo>
                <a:lnTo>
                  <a:pt x="3200" y="66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72" tIns="34286" rIns="68572" bIns="34286" numCol="1" anchor="t" anchorCtr="0" compatLnSpc="1"/>
          <a:lstStyle/>
          <a:p>
            <a:endParaRPr lang="id-ID" sz="1280">
              <a:solidFill>
                <a:prstClr val="black"/>
              </a:solidFill>
            </a:endParaRPr>
          </a:p>
        </p:txBody>
      </p:sp>
      <p:sp>
        <p:nvSpPr>
          <p:cNvPr id="68" name="Freeform 10"/>
          <p:cNvSpPr/>
          <p:nvPr/>
        </p:nvSpPr>
        <p:spPr bwMode="auto">
          <a:xfrm flipH="1">
            <a:off x="3842291" y="2779092"/>
            <a:ext cx="1292362" cy="2352099"/>
          </a:xfrm>
          <a:custGeom>
            <a:avLst/>
            <a:gdLst>
              <a:gd name="T0" fmla="*/ 558 w 679"/>
              <a:gd name="T1" fmla="*/ 1235 h 1235"/>
              <a:gd name="T2" fmla="*/ 517 w 679"/>
              <a:gd name="T3" fmla="*/ 546 h 1235"/>
              <a:gd name="T4" fmla="*/ 669 w 679"/>
              <a:gd name="T5" fmla="*/ 191 h 1235"/>
              <a:gd name="T6" fmla="*/ 593 w 679"/>
              <a:gd name="T7" fmla="*/ 207 h 1235"/>
              <a:gd name="T8" fmla="*/ 451 w 679"/>
              <a:gd name="T9" fmla="*/ 310 h 1235"/>
              <a:gd name="T10" fmla="*/ 331 w 679"/>
              <a:gd name="T11" fmla="*/ 25 h 1235"/>
              <a:gd name="T12" fmla="*/ 319 w 679"/>
              <a:gd name="T13" fmla="*/ 214 h 1235"/>
              <a:gd name="T14" fmla="*/ 199 w 679"/>
              <a:gd name="T15" fmla="*/ 139 h 1235"/>
              <a:gd name="T16" fmla="*/ 110 w 679"/>
              <a:gd name="T17" fmla="*/ 71 h 1235"/>
              <a:gd name="T18" fmla="*/ 216 w 679"/>
              <a:gd name="T19" fmla="*/ 311 h 1235"/>
              <a:gd name="T20" fmla="*/ 40 w 679"/>
              <a:gd name="T21" fmla="*/ 150 h 1235"/>
              <a:gd name="T22" fmla="*/ 37 w 679"/>
              <a:gd name="T23" fmla="*/ 224 h 1235"/>
              <a:gd name="T24" fmla="*/ 180 w 679"/>
              <a:gd name="T25" fmla="*/ 388 h 1235"/>
              <a:gd name="T26" fmla="*/ 44 w 679"/>
              <a:gd name="T27" fmla="*/ 317 h 1235"/>
              <a:gd name="T28" fmla="*/ 85 w 679"/>
              <a:gd name="T29" fmla="*/ 408 h 1235"/>
              <a:gd name="T30" fmla="*/ 303 w 679"/>
              <a:gd name="T31" fmla="*/ 668 h 1235"/>
              <a:gd name="T32" fmla="*/ 275 w 679"/>
              <a:gd name="T33" fmla="*/ 1139 h 12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679" h="1235">
                <a:moveTo>
                  <a:pt x="558" y="1235"/>
                </a:moveTo>
                <a:cubicBezTo>
                  <a:pt x="558" y="1235"/>
                  <a:pt x="455" y="806"/>
                  <a:pt x="517" y="546"/>
                </a:cubicBezTo>
                <a:cubicBezTo>
                  <a:pt x="580" y="285"/>
                  <a:pt x="679" y="231"/>
                  <a:pt x="669" y="191"/>
                </a:cubicBezTo>
                <a:cubicBezTo>
                  <a:pt x="660" y="151"/>
                  <a:pt x="609" y="170"/>
                  <a:pt x="593" y="207"/>
                </a:cubicBezTo>
                <a:cubicBezTo>
                  <a:pt x="577" y="243"/>
                  <a:pt x="512" y="323"/>
                  <a:pt x="451" y="310"/>
                </a:cubicBezTo>
                <a:cubicBezTo>
                  <a:pt x="391" y="297"/>
                  <a:pt x="375" y="49"/>
                  <a:pt x="331" y="25"/>
                </a:cubicBezTo>
                <a:cubicBezTo>
                  <a:pt x="287" y="0"/>
                  <a:pt x="302" y="114"/>
                  <a:pt x="319" y="214"/>
                </a:cubicBezTo>
                <a:cubicBezTo>
                  <a:pt x="336" y="313"/>
                  <a:pt x="252" y="258"/>
                  <a:pt x="199" y="139"/>
                </a:cubicBezTo>
                <a:cubicBezTo>
                  <a:pt x="146" y="20"/>
                  <a:pt x="115" y="54"/>
                  <a:pt x="110" y="71"/>
                </a:cubicBezTo>
                <a:cubicBezTo>
                  <a:pt x="104" y="88"/>
                  <a:pt x="225" y="300"/>
                  <a:pt x="216" y="311"/>
                </a:cubicBezTo>
                <a:cubicBezTo>
                  <a:pt x="208" y="321"/>
                  <a:pt x="55" y="145"/>
                  <a:pt x="40" y="150"/>
                </a:cubicBezTo>
                <a:cubicBezTo>
                  <a:pt x="26" y="155"/>
                  <a:pt x="0" y="169"/>
                  <a:pt x="37" y="224"/>
                </a:cubicBezTo>
                <a:cubicBezTo>
                  <a:pt x="73" y="280"/>
                  <a:pt x="187" y="373"/>
                  <a:pt x="180" y="388"/>
                </a:cubicBezTo>
                <a:cubicBezTo>
                  <a:pt x="173" y="404"/>
                  <a:pt x="78" y="319"/>
                  <a:pt x="44" y="317"/>
                </a:cubicBezTo>
                <a:cubicBezTo>
                  <a:pt x="9" y="315"/>
                  <a:pt x="23" y="364"/>
                  <a:pt x="85" y="408"/>
                </a:cubicBezTo>
                <a:cubicBezTo>
                  <a:pt x="147" y="452"/>
                  <a:pt x="298" y="501"/>
                  <a:pt x="303" y="668"/>
                </a:cubicBezTo>
                <a:cubicBezTo>
                  <a:pt x="308" y="835"/>
                  <a:pt x="275" y="1139"/>
                  <a:pt x="275" y="1139"/>
                </a:cubicBezTo>
              </a:path>
            </a:pathLst>
          </a:custGeom>
          <a:solidFill>
            <a:schemeClr val="bg1">
              <a:lumMod val="75000"/>
            </a:schemeClr>
          </a:solidFill>
          <a:ln>
            <a:noFill/>
          </a:ln>
        </p:spPr>
        <p:txBody>
          <a:bodyPr vert="horz" wrap="square" lIns="68572" tIns="34286" rIns="68572" bIns="34286" numCol="1" anchor="t" anchorCtr="0" compatLnSpc="1"/>
          <a:lstStyle/>
          <a:p>
            <a:endParaRPr lang="id-ID" sz="1280">
              <a:solidFill>
                <a:prstClr val="black"/>
              </a:solidFill>
            </a:endParaRPr>
          </a:p>
        </p:txBody>
      </p:sp>
      <p:grpSp>
        <p:nvGrpSpPr>
          <p:cNvPr id="2" name="Group 77"/>
          <p:cNvGrpSpPr/>
          <p:nvPr/>
        </p:nvGrpSpPr>
        <p:grpSpPr>
          <a:xfrm rot="5662649">
            <a:off x="2724708" y="2682727"/>
            <a:ext cx="691477" cy="1051619"/>
            <a:chOff x="1306513" y="1644650"/>
            <a:chExt cx="1109663" cy="1687513"/>
          </a:xfrm>
        </p:grpSpPr>
        <p:sp>
          <p:nvSpPr>
            <p:cNvPr id="76" name="Freeform 18"/>
            <p:cNvSpPr/>
            <p:nvPr/>
          </p:nvSpPr>
          <p:spPr bwMode="auto">
            <a:xfrm>
              <a:off x="1306513" y="1644650"/>
              <a:ext cx="839788" cy="1619250"/>
            </a:xfrm>
            <a:custGeom>
              <a:avLst/>
              <a:gdLst>
                <a:gd name="T0" fmla="*/ 30 w 221"/>
                <a:gd name="T1" fmla="*/ 241 h 429"/>
                <a:gd name="T2" fmla="*/ 103 w 221"/>
                <a:gd name="T3" fmla="*/ 429 h 429"/>
                <a:gd name="T4" fmla="*/ 221 w 221"/>
                <a:gd name="T5" fmla="*/ 0 h 429"/>
                <a:gd name="T6" fmla="*/ 30 w 221"/>
                <a:gd name="T7" fmla="*/ 24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" h="429">
                  <a:moveTo>
                    <a:pt x="30" y="241"/>
                  </a:moveTo>
                  <a:cubicBezTo>
                    <a:pt x="0" y="352"/>
                    <a:pt x="39" y="412"/>
                    <a:pt x="103" y="429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0"/>
                    <a:pt x="61" y="129"/>
                    <a:pt x="30" y="241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77" name="Freeform 19"/>
            <p:cNvSpPr/>
            <p:nvPr/>
          </p:nvSpPr>
          <p:spPr bwMode="auto">
            <a:xfrm>
              <a:off x="1697038" y="1644650"/>
              <a:ext cx="719138" cy="1687513"/>
            </a:xfrm>
            <a:custGeom>
              <a:avLst/>
              <a:gdLst>
                <a:gd name="T0" fmla="*/ 118 w 189"/>
                <a:gd name="T1" fmla="*/ 0 h 447"/>
                <a:gd name="T2" fmla="*/ 0 w 189"/>
                <a:gd name="T3" fmla="*/ 429 h 447"/>
                <a:gd name="T4" fmla="*/ 159 w 189"/>
                <a:gd name="T5" fmla="*/ 304 h 447"/>
                <a:gd name="T6" fmla="*/ 118 w 189"/>
                <a:gd name="T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447">
                  <a:moveTo>
                    <a:pt x="118" y="0"/>
                  </a:moveTo>
                  <a:cubicBezTo>
                    <a:pt x="0" y="429"/>
                    <a:pt x="0" y="429"/>
                    <a:pt x="0" y="429"/>
                  </a:cubicBezTo>
                  <a:cubicBezTo>
                    <a:pt x="64" y="447"/>
                    <a:pt x="128" y="416"/>
                    <a:pt x="159" y="304"/>
                  </a:cubicBezTo>
                  <a:cubicBezTo>
                    <a:pt x="189" y="193"/>
                    <a:pt x="118" y="0"/>
                    <a:pt x="11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</p:grpSp>
      <p:grpSp>
        <p:nvGrpSpPr>
          <p:cNvPr id="3" name="Group 80"/>
          <p:cNvGrpSpPr/>
          <p:nvPr/>
        </p:nvGrpSpPr>
        <p:grpSpPr>
          <a:xfrm rot="13449093">
            <a:off x="5315716" y="1839654"/>
            <a:ext cx="987440" cy="1501560"/>
            <a:chOff x="1306513" y="1644650"/>
            <a:chExt cx="1109663" cy="1687513"/>
          </a:xfrm>
        </p:grpSpPr>
        <p:sp>
          <p:nvSpPr>
            <p:cNvPr id="82" name="Freeform 18"/>
            <p:cNvSpPr/>
            <p:nvPr/>
          </p:nvSpPr>
          <p:spPr bwMode="auto">
            <a:xfrm>
              <a:off x="1306513" y="1644650"/>
              <a:ext cx="839788" cy="1619250"/>
            </a:xfrm>
            <a:custGeom>
              <a:avLst/>
              <a:gdLst>
                <a:gd name="T0" fmla="*/ 30 w 221"/>
                <a:gd name="T1" fmla="*/ 241 h 429"/>
                <a:gd name="T2" fmla="*/ 103 w 221"/>
                <a:gd name="T3" fmla="*/ 429 h 429"/>
                <a:gd name="T4" fmla="*/ 221 w 221"/>
                <a:gd name="T5" fmla="*/ 0 h 429"/>
                <a:gd name="T6" fmla="*/ 30 w 221"/>
                <a:gd name="T7" fmla="*/ 24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" h="429">
                  <a:moveTo>
                    <a:pt x="30" y="241"/>
                  </a:moveTo>
                  <a:cubicBezTo>
                    <a:pt x="0" y="352"/>
                    <a:pt x="39" y="412"/>
                    <a:pt x="103" y="429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0"/>
                    <a:pt x="61" y="129"/>
                    <a:pt x="30" y="241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83" name="Freeform 19"/>
            <p:cNvSpPr/>
            <p:nvPr/>
          </p:nvSpPr>
          <p:spPr bwMode="auto">
            <a:xfrm>
              <a:off x="1697038" y="1644650"/>
              <a:ext cx="719138" cy="1687513"/>
            </a:xfrm>
            <a:custGeom>
              <a:avLst/>
              <a:gdLst>
                <a:gd name="T0" fmla="*/ 118 w 189"/>
                <a:gd name="T1" fmla="*/ 0 h 447"/>
                <a:gd name="T2" fmla="*/ 0 w 189"/>
                <a:gd name="T3" fmla="*/ 429 h 447"/>
                <a:gd name="T4" fmla="*/ 159 w 189"/>
                <a:gd name="T5" fmla="*/ 304 h 447"/>
                <a:gd name="T6" fmla="*/ 118 w 189"/>
                <a:gd name="T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447">
                  <a:moveTo>
                    <a:pt x="118" y="0"/>
                  </a:moveTo>
                  <a:cubicBezTo>
                    <a:pt x="0" y="429"/>
                    <a:pt x="0" y="429"/>
                    <a:pt x="0" y="429"/>
                  </a:cubicBezTo>
                  <a:cubicBezTo>
                    <a:pt x="64" y="447"/>
                    <a:pt x="128" y="416"/>
                    <a:pt x="159" y="304"/>
                  </a:cubicBezTo>
                  <a:cubicBezTo>
                    <a:pt x="189" y="193"/>
                    <a:pt x="118" y="0"/>
                    <a:pt x="11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</p:grpSp>
      <p:grpSp>
        <p:nvGrpSpPr>
          <p:cNvPr id="4" name="Group 83"/>
          <p:cNvGrpSpPr/>
          <p:nvPr/>
        </p:nvGrpSpPr>
        <p:grpSpPr>
          <a:xfrm rot="7830861">
            <a:off x="3205352" y="1506169"/>
            <a:ext cx="1075713" cy="1635973"/>
            <a:chOff x="1306513" y="1644650"/>
            <a:chExt cx="1109663" cy="1687513"/>
          </a:xfrm>
        </p:grpSpPr>
        <p:sp>
          <p:nvSpPr>
            <p:cNvPr id="85" name="Freeform 18"/>
            <p:cNvSpPr/>
            <p:nvPr/>
          </p:nvSpPr>
          <p:spPr bwMode="auto">
            <a:xfrm>
              <a:off x="1306513" y="1644650"/>
              <a:ext cx="839788" cy="1619250"/>
            </a:xfrm>
            <a:custGeom>
              <a:avLst/>
              <a:gdLst>
                <a:gd name="T0" fmla="*/ 30 w 221"/>
                <a:gd name="T1" fmla="*/ 241 h 429"/>
                <a:gd name="T2" fmla="*/ 103 w 221"/>
                <a:gd name="T3" fmla="*/ 429 h 429"/>
                <a:gd name="T4" fmla="*/ 221 w 221"/>
                <a:gd name="T5" fmla="*/ 0 h 429"/>
                <a:gd name="T6" fmla="*/ 30 w 221"/>
                <a:gd name="T7" fmla="*/ 24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" h="429">
                  <a:moveTo>
                    <a:pt x="30" y="241"/>
                  </a:moveTo>
                  <a:cubicBezTo>
                    <a:pt x="0" y="352"/>
                    <a:pt x="39" y="412"/>
                    <a:pt x="103" y="429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0"/>
                    <a:pt x="61" y="129"/>
                    <a:pt x="30" y="241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86" name="Freeform 19"/>
            <p:cNvSpPr/>
            <p:nvPr/>
          </p:nvSpPr>
          <p:spPr bwMode="auto">
            <a:xfrm>
              <a:off x="1697038" y="1644650"/>
              <a:ext cx="719138" cy="1687513"/>
            </a:xfrm>
            <a:custGeom>
              <a:avLst/>
              <a:gdLst>
                <a:gd name="T0" fmla="*/ 118 w 189"/>
                <a:gd name="T1" fmla="*/ 0 h 447"/>
                <a:gd name="T2" fmla="*/ 0 w 189"/>
                <a:gd name="T3" fmla="*/ 429 h 447"/>
                <a:gd name="T4" fmla="*/ 159 w 189"/>
                <a:gd name="T5" fmla="*/ 304 h 447"/>
                <a:gd name="T6" fmla="*/ 118 w 189"/>
                <a:gd name="T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447">
                  <a:moveTo>
                    <a:pt x="118" y="0"/>
                  </a:moveTo>
                  <a:cubicBezTo>
                    <a:pt x="0" y="429"/>
                    <a:pt x="0" y="429"/>
                    <a:pt x="0" y="429"/>
                  </a:cubicBezTo>
                  <a:cubicBezTo>
                    <a:pt x="64" y="447"/>
                    <a:pt x="128" y="416"/>
                    <a:pt x="159" y="304"/>
                  </a:cubicBezTo>
                  <a:cubicBezTo>
                    <a:pt x="189" y="193"/>
                    <a:pt x="118" y="0"/>
                    <a:pt x="11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</p:grpSp>
      <p:grpSp>
        <p:nvGrpSpPr>
          <p:cNvPr id="6" name="Group 86"/>
          <p:cNvGrpSpPr/>
          <p:nvPr/>
        </p:nvGrpSpPr>
        <p:grpSpPr>
          <a:xfrm rot="10570456">
            <a:off x="4408992" y="1309889"/>
            <a:ext cx="1068098" cy="1624214"/>
            <a:chOff x="1306513" y="1644650"/>
            <a:chExt cx="1109663" cy="1687513"/>
          </a:xfrm>
        </p:grpSpPr>
        <p:sp>
          <p:nvSpPr>
            <p:cNvPr id="88" name="Freeform 18"/>
            <p:cNvSpPr/>
            <p:nvPr/>
          </p:nvSpPr>
          <p:spPr bwMode="auto">
            <a:xfrm>
              <a:off x="1306513" y="1644650"/>
              <a:ext cx="839788" cy="1619250"/>
            </a:xfrm>
            <a:custGeom>
              <a:avLst/>
              <a:gdLst>
                <a:gd name="T0" fmla="*/ 30 w 221"/>
                <a:gd name="T1" fmla="*/ 241 h 429"/>
                <a:gd name="T2" fmla="*/ 103 w 221"/>
                <a:gd name="T3" fmla="*/ 429 h 429"/>
                <a:gd name="T4" fmla="*/ 221 w 221"/>
                <a:gd name="T5" fmla="*/ 0 h 429"/>
                <a:gd name="T6" fmla="*/ 30 w 221"/>
                <a:gd name="T7" fmla="*/ 24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" h="429">
                  <a:moveTo>
                    <a:pt x="30" y="241"/>
                  </a:moveTo>
                  <a:cubicBezTo>
                    <a:pt x="0" y="352"/>
                    <a:pt x="39" y="412"/>
                    <a:pt x="103" y="429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0"/>
                    <a:pt x="61" y="129"/>
                    <a:pt x="30" y="241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89" name="Freeform 19"/>
            <p:cNvSpPr/>
            <p:nvPr/>
          </p:nvSpPr>
          <p:spPr bwMode="auto">
            <a:xfrm>
              <a:off x="1697038" y="1644650"/>
              <a:ext cx="719138" cy="1687513"/>
            </a:xfrm>
            <a:custGeom>
              <a:avLst/>
              <a:gdLst>
                <a:gd name="T0" fmla="*/ 118 w 189"/>
                <a:gd name="T1" fmla="*/ 0 h 447"/>
                <a:gd name="T2" fmla="*/ 0 w 189"/>
                <a:gd name="T3" fmla="*/ 429 h 447"/>
                <a:gd name="T4" fmla="*/ 159 w 189"/>
                <a:gd name="T5" fmla="*/ 304 h 447"/>
                <a:gd name="T6" fmla="*/ 118 w 189"/>
                <a:gd name="T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447">
                  <a:moveTo>
                    <a:pt x="118" y="0"/>
                  </a:moveTo>
                  <a:cubicBezTo>
                    <a:pt x="0" y="429"/>
                    <a:pt x="0" y="429"/>
                    <a:pt x="0" y="429"/>
                  </a:cubicBezTo>
                  <a:cubicBezTo>
                    <a:pt x="64" y="447"/>
                    <a:pt x="128" y="416"/>
                    <a:pt x="159" y="304"/>
                  </a:cubicBezTo>
                  <a:cubicBezTo>
                    <a:pt x="189" y="193"/>
                    <a:pt x="118" y="0"/>
                    <a:pt x="11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</p:grpSp>
      <p:grpSp>
        <p:nvGrpSpPr>
          <p:cNvPr id="7" name="Group 89"/>
          <p:cNvGrpSpPr/>
          <p:nvPr/>
        </p:nvGrpSpPr>
        <p:grpSpPr>
          <a:xfrm rot="14923554">
            <a:off x="5598204" y="3098675"/>
            <a:ext cx="692476" cy="1053136"/>
            <a:chOff x="1306513" y="1644650"/>
            <a:chExt cx="1109663" cy="1687513"/>
          </a:xfrm>
        </p:grpSpPr>
        <p:sp>
          <p:nvSpPr>
            <p:cNvPr id="91" name="Freeform 18"/>
            <p:cNvSpPr/>
            <p:nvPr/>
          </p:nvSpPr>
          <p:spPr bwMode="auto">
            <a:xfrm>
              <a:off x="1306513" y="1644650"/>
              <a:ext cx="839788" cy="1619250"/>
            </a:xfrm>
            <a:custGeom>
              <a:avLst/>
              <a:gdLst>
                <a:gd name="T0" fmla="*/ 30 w 221"/>
                <a:gd name="T1" fmla="*/ 241 h 429"/>
                <a:gd name="T2" fmla="*/ 103 w 221"/>
                <a:gd name="T3" fmla="*/ 429 h 429"/>
                <a:gd name="T4" fmla="*/ 221 w 221"/>
                <a:gd name="T5" fmla="*/ 0 h 429"/>
                <a:gd name="T6" fmla="*/ 30 w 221"/>
                <a:gd name="T7" fmla="*/ 241 h 4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21" h="429">
                  <a:moveTo>
                    <a:pt x="30" y="241"/>
                  </a:moveTo>
                  <a:cubicBezTo>
                    <a:pt x="0" y="352"/>
                    <a:pt x="39" y="412"/>
                    <a:pt x="103" y="429"/>
                  </a:cubicBezTo>
                  <a:cubicBezTo>
                    <a:pt x="221" y="0"/>
                    <a:pt x="221" y="0"/>
                    <a:pt x="221" y="0"/>
                  </a:cubicBezTo>
                  <a:cubicBezTo>
                    <a:pt x="221" y="0"/>
                    <a:pt x="61" y="129"/>
                    <a:pt x="30" y="241"/>
                  </a:cubicBezTo>
                  <a:close/>
                </a:path>
              </a:pathLst>
            </a:custGeom>
            <a:solidFill>
              <a:schemeClr val="accent5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92" name="Freeform 19"/>
            <p:cNvSpPr/>
            <p:nvPr/>
          </p:nvSpPr>
          <p:spPr bwMode="auto">
            <a:xfrm>
              <a:off x="1697038" y="1644650"/>
              <a:ext cx="719138" cy="1687513"/>
            </a:xfrm>
            <a:custGeom>
              <a:avLst/>
              <a:gdLst>
                <a:gd name="T0" fmla="*/ 118 w 189"/>
                <a:gd name="T1" fmla="*/ 0 h 447"/>
                <a:gd name="T2" fmla="*/ 0 w 189"/>
                <a:gd name="T3" fmla="*/ 429 h 447"/>
                <a:gd name="T4" fmla="*/ 159 w 189"/>
                <a:gd name="T5" fmla="*/ 304 h 447"/>
                <a:gd name="T6" fmla="*/ 118 w 189"/>
                <a:gd name="T7" fmla="*/ 0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89" h="447">
                  <a:moveTo>
                    <a:pt x="118" y="0"/>
                  </a:moveTo>
                  <a:cubicBezTo>
                    <a:pt x="0" y="429"/>
                    <a:pt x="0" y="429"/>
                    <a:pt x="0" y="429"/>
                  </a:cubicBezTo>
                  <a:cubicBezTo>
                    <a:pt x="64" y="447"/>
                    <a:pt x="128" y="416"/>
                    <a:pt x="159" y="304"/>
                  </a:cubicBezTo>
                  <a:cubicBezTo>
                    <a:pt x="189" y="193"/>
                    <a:pt x="118" y="0"/>
                    <a:pt x="1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</p:grpSp>
      <p:grpSp>
        <p:nvGrpSpPr>
          <p:cNvPr id="9" name="Group 92"/>
          <p:cNvGrpSpPr/>
          <p:nvPr/>
        </p:nvGrpSpPr>
        <p:grpSpPr>
          <a:xfrm>
            <a:off x="1769160" y="2913497"/>
            <a:ext cx="208235" cy="207602"/>
            <a:chOff x="2138511" y="2464802"/>
            <a:chExt cx="354012" cy="352956"/>
          </a:xfrm>
          <a:solidFill>
            <a:schemeClr val="accent1"/>
          </a:solidFill>
        </p:grpSpPr>
        <p:sp>
          <p:nvSpPr>
            <p:cNvPr id="94" name="Oval 93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95" name="Freeform 94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</p:grpSp>
      <p:grpSp>
        <p:nvGrpSpPr>
          <p:cNvPr id="10" name="Group 95"/>
          <p:cNvGrpSpPr/>
          <p:nvPr/>
        </p:nvGrpSpPr>
        <p:grpSpPr>
          <a:xfrm>
            <a:off x="2749598" y="1417272"/>
            <a:ext cx="208235" cy="207602"/>
            <a:chOff x="2138511" y="2464802"/>
            <a:chExt cx="354012" cy="352956"/>
          </a:xfrm>
          <a:solidFill>
            <a:schemeClr val="accent2"/>
          </a:solidFill>
        </p:grpSpPr>
        <p:sp>
          <p:nvSpPr>
            <p:cNvPr id="97" name="Oval 96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98" name="Freeform 97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</p:grpSp>
      <p:grpSp>
        <p:nvGrpSpPr>
          <p:cNvPr id="11" name="Group 101"/>
          <p:cNvGrpSpPr/>
          <p:nvPr/>
        </p:nvGrpSpPr>
        <p:grpSpPr>
          <a:xfrm>
            <a:off x="6838494" y="1915382"/>
            <a:ext cx="208235" cy="207602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104" name="Freeform 10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</p:grpSp>
      <p:grpSp>
        <p:nvGrpSpPr>
          <p:cNvPr id="12" name="Group 104"/>
          <p:cNvGrpSpPr/>
          <p:nvPr/>
        </p:nvGrpSpPr>
        <p:grpSpPr>
          <a:xfrm>
            <a:off x="6791329" y="3003036"/>
            <a:ext cx="208235" cy="207602"/>
            <a:chOff x="2138511" y="2464802"/>
            <a:chExt cx="354012" cy="352956"/>
          </a:xfrm>
          <a:solidFill>
            <a:schemeClr val="accent5"/>
          </a:solidFill>
        </p:grpSpPr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107" name="Freeform 106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</p:grpSp>
      <p:grpSp>
        <p:nvGrpSpPr>
          <p:cNvPr id="13" name="Group 79"/>
          <p:cNvGrpSpPr/>
          <p:nvPr/>
        </p:nvGrpSpPr>
        <p:grpSpPr>
          <a:xfrm>
            <a:off x="1" y="3098035"/>
            <a:ext cx="2056720" cy="743929"/>
            <a:chOff x="682587" y="4570039"/>
            <a:chExt cx="2059706" cy="991960"/>
          </a:xfrm>
        </p:grpSpPr>
        <p:sp>
          <p:nvSpPr>
            <p:cNvPr id="109" name="TextBox 108"/>
            <p:cNvSpPr txBox="1"/>
            <p:nvPr/>
          </p:nvSpPr>
          <p:spPr>
            <a:xfrm>
              <a:off x="796786" y="4869977"/>
              <a:ext cx="1945507" cy="692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925" dirty="0">
                  <a:solidFill>
                    <a:prstClr val="white">
                      <a:lumMod val="65000"/>
                    </a:prstClr>
                  </a:solidFill>
                </a:rPr>
                <a:t>此处添加详细文本描述，建议与标题相关并符合整体语言风格</a:t>
              </a:r>
              <a:endParaRPr lang="en-US" sz="925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110" name="TextBox 109"/>
            <p:cNvSpPr txBox="1"/>
            <p:nvPr/>
          </p:nvSpPr>
          <p:spPr>
            <a:xfrm>
              <a:off x="682587" y="4570039"/>
              <a:ext cx="2059706" cy="444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565" b="1" dirty="0">
                  <a:solidFill>
                    <a:prstClr val="white">
                      <a:lumMod val="50000"/>
                    </a:prstClr>
                  </a:solidFill>
                </a:rPr>
                <a:t>产品开发</a:t>
              </a:r>
              <a:endParaRPr lang="en-US" sz="1565" b="1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grpSp>
        <p:nvGrpSpPr>
          <p:cNvPr id="14" name="Group 78"/>
          <p:cNvGrpSpPr/>
          <p:nvPr/>
        </p:nvGrpSpPr>
        <p:grpSpPr>
          <a:xfrm>
            <a:off x="907346" y="1608967"/>
            <a:ext cx="2056720" cy="743936"/>
            <a:chOff x="1892380" y="2584509"/>
            <a:chExt cx="2059706" cy="991971"/>
          </a:xfrm>
        </p:grpSpPr>
        <p:sp>
          <p:nvSpPr>
            <p:cNvPr id="112" name="TextBox 111"/>
            <p:cNvSpPr txBox="1"/>
            <p:nvPr/>
          </p:nvSpPr>
          <p:spPr>
            <a:xfrm>
              <a:off x="1983925" y="2884457"/>
              <a:ext cx="1968161" cy="69202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925" dirty="0">
                  <a:solidFill>
                    <a:prstClr val="white">
                      <a:lumMod val="65000"/>
                    </a:prstClr>
                  </a:solidFill>
                </a:rPr>
                <a:t>此处添加详细文本描述，建议与标题相关并符合整体语言风格</a:t>
              </a:r>
              <a:endParaRPr lang="en-US" sz="925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113" name="TextBox 112"/>
            <p:cNvSpPr txBox="1"/>
            <p:nvPr/>
          </p:nvSpPr>
          <p:spPr>
            <a:xfrm>
              <a:off x="1892380" y="2584509"/>
              <a:ext cx="2059706" cy="44407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zh-CN" altLang="en-US" sz="1565" b="1" dirty="0">
                  <a:solidFill>
                    <a:prstClr val="white">
                      <a:lumMod val="50000"/>
                    </a:prstClr>
                  </a:solidFill>
                </a:rPr>
                <a:t>计划</a:t>
              </a:r>
              <a:endParaRPr lang="en-US" sz="1565" b="1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grpSp>
        <p:nvGrpSpPr>
          <p:cNvPr id="15" name="Group 113"/>
          <p:cNvGrpSpPr/>
          <p:nvPr/>
        </p:nvGrpSpPr>
        <p:grpSpPr>
          <a:xfrm>
            <a:off x="5696927" y="971502"/>
            <a:ext cx="2183892" cy="743935"/>
            <a:chOff x="4733039" y="5007070"/>
            <a:chExt cx="2368013" cy="991968"/>
          </a:xfrm>
        </p:grpSpPr>
        <p:sp>
          <p:nvSpPr>
            <p:cNvPr id="115" name="TextBox 114"/>
            <p:cNvSpPr txBox="1"/>
            <p:nvPr/>
          </p:nvSpPr>
          <p:spPr>
            <a:xfrm>
              <a:off x="4733039" y="5307016"/>
              <a:ext cx="2113165" cy="692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25" dirty="0">
                  <a:solidFill>
                    <a:prstClr val="white">
                      <a:lumMod val="65000"/>
                    </a:prstClr>
                  </a:solidFill>
                </a:rPr>
                <a:t>此处添加详细文本描述，建议与标题相关并符合整体语言风格</a:t>
              </a:r>
              <a:endParaRPr lang="en-US" sz="925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116" name="TextBox 115"/>
            <p:cNvSpPr txBox="1"/>
            <p:nvPr/>
          </p:nvSpPr>
          <p:spPr>
            <a:xfrm>
              <a:off x="4733039" y="5007070"/>
              <a:ext cx="2368013" cy="444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65" b="1" dirty="0">
                  <a:solidFill>
                    <a:prstClr val="white">
                      <a:lumMod val="50000"/>
                    </a:prstClr>
                  </a:solidFill>
                </a:rPr>
                <a:t>设计</a:t>
              </a:r>
              <a:endParaRPr lang="en-US" sz="1565" b="1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grpSp>
        <p:nvGrpSpPr>
          <p:cNvPr id="16" name="Group 116"/>
          <p:cNvGrpSpPr/>
          <p:nvPr/>
        </p:nvGrpSpPr>
        <p:grpSpPr>
          <a:xfrm>
            <a:off x="6812905" y="2156693"/>
            <a:ext cx="1899557" cy="957258"/>
            <a:chOff x="6608445" y="5007074"/>
            <a:chExt cx="2059707" cy="1276413"/>
          </a:xfrm>
        </p:grpSpPr>
        <p:sp>
          <p:nvSpPr>
            <p:cNvPr id="118" name="TextBox 117"/>
            <p:cNvSpPr txBox="1"/>
            <p:nvPr/>
          </p:nvSpPr>
          <p:spPr>
            <a:xfrm>
              <a:off x="6608445" y="5307013"/>
              <a:ext cx="1971663" cy="9764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25" dirty="0">
                  <a:solidFill>
                    <a:prstClr val="white">
                      <a:lumMod val="65000"/>
                    </a:prstClr>
                  </a:solidFill>
                </a:rPr>
                <a:t>此处添加详细文本描述，建议与标题相关并符合整体语言风格</a:t>
              </a:r>
              <a:endParaRPr lang="en-US" sz="925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119" name="TextBox 118"/>
            <p:cNvSpPr txBox="1"/>
            <p:nvPr/>
          </p:nvSpPr>
          <p:spPr>
            <a:xfrm>
              <a:off x="6608446" y="5007074"/>
              <a:ext cx="2059706" cy="4440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65" b="1" dirty="0">
                  <a:solidFill>
                    <a:prstClr val="white">
                      <a:lumMod val="50000"/>
                    </a:prstClr>
                  </a:solidFill>
                </a:rPr>
                <a:t>生产</a:t>
              </a:r>
              <a:endParaRPr lang="en-US" sz="1565" b="1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grpSp>
        <p:nvGrpSpPr>
          <p:cNvPr id="17" name="Group 119"/>
          <p:cNvGrpSpPr/>
          <p:nvPr/>
        </p:nvGrpSpPr>
        <p:grpSpPr>
          <a:xfrm>
            <a:off x="6837288" y="3272630"/>
            <a:ext cx="1899556" cy="743930"/>
            <a:chOff x="9094001" y="5046568"/>
            <a:chExt cx="2059706" cy="991961"/>
          </a:xfrm>
        </p:grpSpPr>
        <p:sp>
          <p:nvSpPr>
            <p:cNvPr id="121" name="TextBox 120"/>
            <p:cNvSpPr txBox="1"/>
            <p:nvPr/>
          </p:nvSpPr>
          <p:spPr>
            <a:xfrm>
              <a:off x="9094001" y="5346507"/>
              <a:ext cx="2059706" cy="6920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925" dirty="0">
                  <a:solidFill>
                    <a:prstClr val="white">
                      <a:lumMod val="65000"/>
                    </a:prstClr>
                  </a:solidFill>
                </a:rPr>
                <a:t>此处添加详细文本描述，建议与标题相关并符合整体语言风格</a:t>
              </a:r>
              <a:endParaRPr lang="en-US" altLang="zh-CN" sz="925" dirty="0">
                <a:solidFill>
                  <a:prstClr val="white">
                    <a:lumMod val="65000"/>
                  </a:prstClr>
                </a:solidFill>
              </a:endParaRPr>
            </a:p>
          </p:txBody>
        </p:sp>
        <p:sp>
          <p:nvSpPr>
            <p:cNvPr id="122" name="TextBox 121"/>
            <p:cNvSpPr txBox="1"/>
            <p:nvPr/>
          </p:nvSpPr>
          <p:spPr>
            <a:xfrm>
              <a:off x="9094001" y="5046568"/>
              <a:ext cx="2059706" cy="4440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565" b="1" dirty="0">
                  <a:solidFill>
                    <a:prstClr val="white">
                      <a:lumMod val="50000"/>
                    </a:prstClr>
                  </a:solidFill>
                </a:rPr>
                <a:t>产品集成</a:t>
              </a:r>
              <a:endParaRPr lang="en-US" sz="1565" b="1" dirty="0">
                <a:solidFill>
                  <a:prstClr val="white">
                    <a:lumMod val="50000"/>
                  </a:prstClr>
                </a:solidFill>
              </a:endParaRPr>
            </a:p>
          </p:txBody>
        </p:sp>
      </p:grpSp>
      <p:grpSp>
        <p:nvGrpSpPr>
          <p:cNvPr id="18" name="Group 122"/>
          <p:cNvGrpSpPr/>
          <p:nvPr/>
        </p:nvGrpSpPr>
        <p:grpSpPr>
          <a:xfrm>
            <a:off x="2729183" y="2974207"/>
            <a:ext cx="349703" cy="350350"/>
            <a:chOff x="5346700" y="-104775"/>
            <a:chExt cx="835025" cy="836613"/>
          </a:xfrm>
          <a:solidFill>
            <a:schemeClr val="bg1"/>
          </a:solidFill>
        </p:grpSpPr>
        <p:sp>
          <p:nvSpPr>
            <p:cNvPr id="124" name="Freeform 5"/>
            <p:cNvSpPr>
              <a:spLocks noEditPoints="1"/>
            </p:cNvSpPr>
            <p:nvPr/>
          </p:nvSpPr>
          <p:spPr bwMode="auto">
            <a:xfrm>
              <a:off x="5346700" y="-104775"/>
              <a:ext cx="835025" cy="836613"/>
            </a:xfrm>
            <a:custGeom>
              <a:avLst/>
              <a:gdLst>
                <a:gd name="T0" fmla="*/ 138 w 220"/>
                <a:gd name="T1" fmla="*/ 0 h 220"/>
                <a:gd name="T2" fmla="*/ 55 w 220"/>
                <a:gd name="T3" fmla="*/ 83 h 220"/>
                <a:gd name="T4" fmla="*/ 65 w 220"/>
                <a:gd name="T5" fmla="*/ 121 h 220"/>
                <a:gd name="T6" fmla="*/ 7 w 220"/>
                <a:gd name="T7" fmla="*/ 178 h 220"/>
                <a:gd name="T8" fmla="*/ 7 w 220"/>
                <a:gd name="T9" fmla="*/ 178 h 220"/>
                <a:gd name="T10" fmla="*/ 0 w 220"/>
                <a:gd name="T11" fmla="*/ 196 h 220"/>
                <a:gd name="T12" fmla="*/ 24 w 220"/>
                <a:gd name="T13" fmla="*/ 220 h 220"/>
                <a:gd name="T14" fmla="*/ 42 w 220"/>
                <a:gd name="T15" fmla="*/ 213 h 220"/>
                <a:gd name="T16" fmla="*/ 42 w 220"/>
                <a:gd name="T17" fmla="*/ 213 h 220"/>
                <a:gd name="T18" fmla="*/ 99 w 220"/>
                <a:gd name="T19" fmla="*/ 155 h 220"/>
                <a:gd name="T20" fmla="*/ 138 w 220"/>
                <a:gd name="T21" fmla="*/ 165 h 220"/>
                <a:gd name="T22" fmla="*/ 220 w 220"/>
                <a:gd name="T23" fmla="*/ 83 h 220"/>
                <a:gd name="T24" fmla="*/ 138 w 220"/>
                <a:gd name="T25" fmla="*/ 0 h 220"/>
                <a:gd name="T26" fmla="*/ 33 w 220"/>
                <a:gd name="T27" fmla="*/ 204 h 220"/>
                <a:gd name="T28" fmla="*/ 24 w 220"/>
                <a:gd name="T29" fmla="*/ 208 h 220"/>
                <a:gd name="T30" fmla="*/ 12 w 220"/>
                <a:gd name="T31" fmla="*/ 196 h 220"/>
                <a:gd name="T32" fmla="*/ 16 w 220"/>
                <a:gd name="T33" fmla="*/ 187 h 220"/>
                <a:gd name="T34" fmla="*/ 16 w 220"/>
                <a:gd name="T35" fmla="*/ 187 h 220"/>
                <a:gd name="T36" fmla="*/ 71 w 220"/>
                <a:gd name="T37" fmla="*/ 132 h 220"/>
                <a:gd name="T38" fmla="*/ 88 w 220"/>
                <a:gd name="T39" fmla="*/ 149 h 220"/>
                <a:gd name="T40" fmla="*/ 33 w 220"/>
                <a:gd name="T41" fmla="*/ 204 h 220"/>
                <a:gd name="T42" fmla="*/ 138 w 220"/>
                <a:gd name="T43" fmla="*/ 151 h 220"/>
                <a:gd name="T44" fmla="*/ 69 w 220"/>
                <a:gd name="T45" fmla="*/ 83 h 220"/>
                <a:gd name="T46" fmla="*/ 138 w 220"/>
                <a:gd name="T47" fmla="*/ 14 h 220"/>
                <a:gd name="T48" fmla="*/ 206 w 220"/>
                <a:gd name="T49" fmla="*/ 83 h 220"/>
                <a:gd name="T50" fmla="*/ 138 w 220"/>
                <a:gd name="T51" fmla="*/ 151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220" h="220">
                  <a:moveTo>
                    <a:pt x="138" y="0"/>
                  </a:moveTo>
                  <a:cubicBezTo>
                    <a:pt x="92" y="0"/>
                    <a:pt x="55" y="37"/>
                    <a:pt x="55" y="83"/>
                  </a:cubicBezTo>
                  <a:cubicBezTo>
                    <a:pt x="55" y="96"/>
                    <a:pt x="58" y="110"/>
                    <a:pt x="65" y="121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7" y="178"/>
                    <a:pt x="7" y="178"/>
                    <a:pt x="7" y="178"/>
                  </a:cubicBezTo>
                  <a:cubicBezTo>
                    <a:pt x="3" y="183"/>
                    <a:pt x="0" y="189"/>
                    <a:pt x="0" y="196"/>
                  </a:cubicBezTo>
                  <a:cubicBezTo>
                    <a:pt x="0" y="209"/>
                    <a:pt x="11" y="220"/>
                    <a:pt x="24" y="220"/>
                  </a:cubicBezTo>
                  <a:cubicBezTo>
                    <a:pt x="31" y="220"/>
                    <a:pt x="37" y="217"/>
                    <a:pt x="42" y="213"/>
                  </a:cubicBezTo>
                  <a:cubicBezTo>
                    <a:pt x="42" y="213"/>
                    <a:pt x="42" y="213"/>
                    <a:pt x="42" y="213"/>
                  </a:cubicBezTo>
                  <a:cubicBezTo>
                    <a:pt x="99" y="155"/>
                    <a:pt x="99" y="155"/>
                    <a:pt x="99" y="155"/>
                  </a:cubicBezTo>
                  <a:cubicBezTo>
                    <a:pt x="110" y="162"/>
                    <a:pt x="124" y="165"/>
                    <a:pt x="138" y="165"/>
                  </a:cubicBezTo>
                  <a:cubicBezTo>
                    <a:pt x="183" y="165"/>
                    <a:pt x="220" y="128"/>
                    <a:pt x="220" y="83"/>
                  </a:cubicBezTo>
                  <a:cubicBezTo>
                    <a:pt x="220" y="37"/>
                    <a:pt x="183" y="0"/>
                    <a:pt x="138" y="0"/>
                  </a:cubicBezTo>
                  <a:close/>
                  <a:moveTo>
                    <a:pt x="33" y="204"/>
                  </a:moveTo>
                  <a:cubicBezTo>
                    <a:pt x="31" y="206"/>
                    <a:pt x="28" y="208"/>
                    <a:pt x="24" y="208"/>
                  </a:cubicBezTo>
                  <a:cubicBezTo>
                    <a:pt x="18" y="208"/>
                    <a:pt x="12" y="202"/>
                    <a:pt x="12" y="196"/>
                  </a:cubicBezTo>
                  <a:cubicBezTo>
                    <a:pt x="12" y="192"/>
                    <a:pt x="14" y="189"/>
                    <a:pt x="16" y="187"/>
                  </a:cubicBezTo>
                  <a:cubicBezTo>
                    <a:pt x="16" y="187"/>
                    <a:pt x="16" y="187"/>
                    <a:pt x="16" y="187"/>
                  </a:cubicBezTo>
                  <a:cubicBezTo>
                    <a:pt x="71" y="132"/>
                    <a:pt x="71" y="132"/>
                    <a:pt x="71" y="132"/>
                  </a:cubicBezTo>
                  <a:cubicBezTo>
                    <a:pt x="76" y="138"/>
                    <a:pt x="82" y="144"/>
                    <a:pt x="88" y="149"/>
                  </a:cubicBezTo>
                  <a:lnTo>
                    <a:pt x="33" y="204"/>
                  </a:lnTo>
                  <a:close/>
                  <a:moveTo>
                    <a:pt x="138" y="151"/>
                  </a:moveTo>
                  <a:cubicBezTo>
                    <a:pt x="100" y="151"/>
                    <a:pt x="69" y="120"/>
                    <a:pt x="69" y="83"/>
                  </a:cubicBezTo>
                  <a:cubicBezTo>
                    <a:pt x="69" y="45"/>
                    <a:pt x="100" y="14"/>
                    <a:pt x="138" y="14"/>
                  </a:cubicBezTo>
                  <a:cubicBezTo>
                    <a:pt x="175" y="14"/>
                    <a:pt x="206" y="45"/>
                    <a:pt x="206" y="83"/>
                  </a:cubicBezTo>
                  <a:cubicBezTo>
                    <a:pt x="206" y="120"/>
                    <a:pt x="175" y="151"/>
                    <a:pt x="138" y="15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125" name="Freeform 6"/>
            <p:cNvSpPr/>
            <p:nvPr/>
          </p:nvSpPr>
          <p:spPr bwMode="auto">
            <a:xfrm>
              <a:off x="5684838" y="25400"/>
              <a:ext cx="196850" cy="196850"/>
            </a:xfrm>
            <a:custGeom>
              <a:avLst/>
              <a:gdLst>
                <a:gd name="T0" fmla="*/ 49 w 52"/>
                <a:gd name="T1" fmla="*/ 0 h 52"/>
                <a:gd name="T2" fmla="*/ 0 w 52"/>
                <a:gd name="T3" fmla="*/ 49 h 52"/>
                <a:gd name="T4" fmla="*/ 4 w 52"/>
                <a:gd name="T5" fmla="*/ 52 h 52"/>
                <a:gd name="T6" fmla="*/ 7 w 52"/>
                <a:gd name="T7" fmla="*/ 49 h 52"/>
                <a:gd name="T8" fmla="*/ 49 w 52"/>
                <a:gd name="T9" fmla="*/ 7 h 52"/>
                <a:gd name="T10" fmla="*/ 52 w 52"/>
                <a:gd name="T11" fmla="*/ 4 h 52"/>
                <a:gd name="T12" fmla="*/ 49 w 52"/>
                <a:gd name="T13" fmla="*/ 0 h 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2" h="52">
                  <a:moveTo>
                    <a:pt x="49" y="0"/>
                  </a:moveTo>
                  <a:cubicBezTo>
                    <a:pt x="22" y="0"/>
                    <a:pt x="0" y="22"/>
                    <a:pt x="0" y="49"/>
                  </a:cubicBezTo>
                  <a:cubicBezTo>
                    <a:pt x="0" y="50"/>
                    <a:pt x="2" y="52"/>
                    <a:pt x="4" y="52"/>
                  </a:cubicBezTo>
                  <a:cubicBezTo>
                    <a:pt x="6" y="52"/>
                    <a:pt x="7" y="50"/>
                    <a:pt x="7" y="49"/>
                  </a:cubicBezTo>
                  <a:cubicBezTo>
                    <a:pt x="7" y="26"/>
                    <a:pt x="26" y="7"/>
                    <a:pt x="49" y="7"/>
                  </a:cubicBezTo>
                  <a:cubicBezTo>
                    <a:pt x="50" y="7"/>
                    <a:pt x="52" y="6"/>
                    <a:pt x="52" y="4"/>
                  </a:cubicBezTo>
                  <a:cubicBezTo>
                    <a:pt x="52" y="2"/>
                    <a:pt x="50" y="0"/>
                    <a:pt x="49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</p:grpSp>
      <p:grpSp>
        <p:nvGrpSpPr>
          <p:cNvPr id="19" name="Group 125"/>
          <p:cNvGrpSpPr/>
          <p:nvPr/>
        </p:nvGrpSpPr>
        <p:grpSpPr>
          <a:xfrm>
            <a:off x="3448452" y="2032655"/>
            <a:ext cx="331430" cy="330647"/>
            <a:chOff x="6294438" y="-201613"/>
            <a:chExt cx="687387" cy="685801"/>
          </a:xfrm>
          <a:solidFill>
            <a:schemeClr val="bg1"/>
          </a:solidFill>
        </p:grpSpPr>
        <p:sp>
          <p:nvSpPr>
            <p:cNvPr id="127" name="Freeform 10"/>
            <p:cNvSpPr>
              <a:spLocks noEditPoints="1"/>
            </p:cNvSpPr>
            <p:nvPr/>
          </p:nvSpPr>
          <p:spPr bwMode="auto">
            <a:xfrm>
              <a:off x="6294438" y="-201613"/>
              <a:ext cx="687387" cy="685801"/>
            </a:xfrm>
            <a:custGeom>
              <a:avLst/>
              <a:gdLst>
                <a:gd name="T0" fmla="*/ 163 w 180"/>
                <a:gd name="T1" fmla="*/ 0 h 180"/>
                <a:gd name="T2" fmla="*/ 39 w 180"/>
                <a:gd name="T3" fmla="*/ 0 h 180"/>
                <a:gd name="T4" fmla="*/ 23 w 180"/>
                <a:gd name="T5" fmla="*/ 17 h 180"/>
                <a:gd name="T6" fmla="*/ 23 w 180"/>
                <a:gd name="T7" fmla="*/ 28 h 180"/>
                <a:gd name="T8" fmla="*/ 17 w 180"/>
                <a:gd name="T9" fmla="*/ 28 h 180"/>
                <a:gd name="T10" fmla="*/ 0 w 180"/>
                <a:gd name="T11" fmla="*/ 45 h 180"/>
                <a:gd name="T12" fmla="*/ 0 w 180"/>
                <a:gd name="T13" fmla="*/ 158 h 180"/>
                <a:gd name="T14" fmla="*/ 23 w 180"/>
                <a:gd name="T15" fmla="*/ 180 h 180"/>
                <a:gd name="T16" fmla="*/ 158 w 180"/>
                <a:gd name="T17" fmla="*/ 180 h 180"/>
                <a:gd name="T18" fmla="*/ 180 w 180"/>
                <a:gd name="T19" fmla="*/ 158 h 180"/>
                <a:gd name="T20" fmla="*/ 180 w 180"/>
                <a:gd name="T21" fmla="*/ 17 h 180"/>
                <a:gd name="T22" fmla="*/ 163 w 180"/>
                <a:gd name="T23" fmla="*/ 0 h 180"/>
                <a:gd name="T24" fmla="*/ 169 w 180"/>
                <a:gd name="T25" fmla="*/ 158 h 180"/>
                <a:gd name="T26" fmla="*/ 158 w 180"/>
                <a:gd name="T27" fmla="*/ 169 h 180"/>
                <a:gd name="T28" fmla="*/ 23 w 180"/>
                <a:gd name="T29" fmla="*/ 169 h 180"/>
                <a:gd name="T30" fmla="*/ 11 w 180"/>
                <a:gd name="T31" fmla="*/ 158 h 180"/>
                <a:gd name="T32" fmla="*/ 11 w 180"/>
                <a:gd name="T33" fmla="*/ 45 h 180"/>
                <a:gd name="T34" fmla="*/ 17 w 180"/>
                <a:gd name="T35" fmla="*/ 39 h 180"/>
                <a:gd name="T36" fmla="*/ 23 w 180"/>
                <a:gd name="T37" fmla="*/ 39 h 180"/>
                <a:gd name="T38" fmla="*/ 23 w 180"/>
                <a:gd name="T39" fmla="*/ 152 h 180"/>
                <a:gd name="T40" fmla="*/ 28 w 180"/>
                <a:gd name="T41" fmla="*/ 158 h 180"/>
                <a:gd name="T42" fmla="*/ 34 w 180"/>
                <a:gd name="T43" fmla="*/ 152 h 180"/>
                <a:gd name="T44" fmla="*/ 34 w 180"/>
                <a:gd name="T45" fmla="*/ 17 h 180"/>
                <a:gd name="T46" fmla="*/ 39 w 180"/>
                <a:gd name="T47" fmla="*/ 11 h 180"/>
                <a:gd name="T48" fmla="*/ 163 w 180"/>
                <a:gd name="T49" fmla="*/ 11 h 180"/>
                <a:gd name="T50" fmla="*/ 169 w 180"/>
                <a:gd name="T51" fmla="*/ 17 h 180"/>
                <a:gd name="T52" fmla="*/ 169 w 180"/>
                <a:gd name="T53" fmla="*/ 158 h 1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80" h="180">
                  <a:moveTo>
                    <a:pt x="163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30" y="0"/>
                    <a:pt x="23" y="8"/>
                    <a:pt x="23" y="17"/>
                  </a:cubicBezTo>
                  <a:cubicBezTo>
                    <a:pt x="23" y="28"/>
                    <a:pt x="23" y="28"/>
                    <a:pt x="23" y="28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8" y="28"/>
                    <a:pt x="0" y="36"/>
                    <a:pt x="0" y="45"/>
                  </a:cubicBezTo>
                  <a:cubicBezTo>
                    <a:pt x="0" y="158"/>
                    <a:pt x="0" y="158"/>
                    <a:pt x="0" y="158"/>
                  </a:cubicBezTo>
                  <a:cubicBezTo>
                    <a:pt x="0" y="170"/>
                    <a:pt x="10" y="180"/>
                    <a:pt x="23" y="180"/>
                  </a:cubicBezTo>
                  <a:cubicBezTo>
                    <a:pt x="158" y="180"/>
                    <a:pt x="158" y="180"/>
                    <a:pt x="158" y="180"/>
                  </a:cubicBezTo>
                  <a:cubicBezTo>
                    <a:pt x="170" y="180"/>
                    <a:pt x="180" y="170"/>
                    <a:pt x="180" y="158"/>
                  </a:cubicBezTo>
                  <a:cubicBezTo>
                    <a:pt x="180" y="17"/>
                    <a:pt x="180" y="17"/>
                    <a:pt x="180" y="17"/>
                  </a:cubicBezTo>
                  <a:cubicBezTo>
                    <a:pt x="180" y="8"/>
                    <a:pt x="172" y="0"/>
                    <a:pt x="163" y="0"/>
                  </a:cubicBezTo>
                  <a:close/>
                  <a:moveTo>
                    <a:pt x="169" y="158"/>
                  </a:moveTo>
                  <a:cubicBezTo>
                    <a:pt x="169" y="164"/>
                    <a:pt x="164" y="169"/>
                    <a:pt x="158" y="169"/>
                  </a:cubicBezTo>
                  <a:cubicBezTo>
                    <a:pt x="23" y="169"/>
                    <a:pt x="23" y="169"/>
                    <a:pt x="23" y="169"/>
                  </a:cubicBezTo>
                  <a:cubicBezTo>
                    <a:pt x="16" y="169"/>
                    <a:pt x="11" y="164"/>
                    <a:pt x="11" y="158"/>
                  </a:cubicBezTo>
                  <a:cubicBezTo>
                    <a:pt x="11" y="45"/>
                    <a:pt x="11" y="45"/>
                    <a:pt x="11" y="45"/>
                  </a:cubicBezTo>
                  <a:cubicBezTo>
                    <a:pt x="11" y="42"/>
                    <a:pt x="14" y="39"/>
                    <a:pt x="17" y="39"/>
                  </a:cubicBezTo>
                  <a:cubicBezTo>
                    <a:pt x="23" y="39"/>
                    <a:pt x="23" y="39"/>
                    <a:pt x="23" y="39"/>
                  </a:cubicBezTo>
                  <a:cubicBezTo>
                    <a:pt x="23" y="152"/>
                    <a:pt x="23" y="152"/>
                    <a:pt x="23" y="152"/>
                  </a:cubicBezTo>
                  <a:cubicBezTo>
                    <a:pt x="23" y="155"/>
                    <a:pt x="25" y="158"/>
                    <a:pt x="28" y="158"/>
                  </a:cubicBezTo>
                  <a:cubicBezTo>
                    <a:pt x="31" y="158"/>
                    <a:pt x="34" y="155"/>
                    <a:pt x="34" y="152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14"/>
                    <a:pt x="36" y="11"/>
                    <a:pt x="39" y="11"/>
                  </a:cubicBezTo>
                  <a:cubicBezTo>
                    <a:pt x="163" y="11"/>
                    <a:pt x="163" y="11"/>
                    <a:pt x="163" y="11"/>
                  </a:cubicBezTo>
                  <a:cubicBezTo>
                    <a:pt x="166" y="11"/>
                    <a:pt x="169" y="14"/>
                    <a:pt x="169" y="17"/>
                  </a:cubicBezTo>
                  <a:lnTo>
                    <a:pt x="169" y="15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128" name="Freeform 11"/>
            <p:cNvSpPr/>
            <p:nvPr/>
          </p:nvSpPr>
          <p:spPr bwMode="auto">
            <a:xfrm>
              <a:off x="6702425" y="58737"/>
              <a:ext cx="192087" cy="19050"/>
            </a:xfrm>
            <a:custGeom>
              <a:avLst/>
              <a:gdLst>
                <a:gd name="T0" fmla="*/ 3 w 50"/>
                <a:gd name="T1" fmla="*/ 5 h 5"/>
                <a:gd name="T2" fmla="*/ 48 w 50"/>
                <a:gd name="T3" fmla="*/ 5 h 5"/>
                <a:gd name="T4" fmla="*/ 50 w 50"/>
                <a:gd name="T5" fmla="*/ 2 h 5"/>
                <a:gd name="T6" fmla="*/ 48 w 50"/>
                <a:gd name="T7" fmla="*/ 0 h 5"/>
                <a:gd name="T8" fmla="*/ 3 w 50"/>
                <a:gd name="T9" fmla="*/ 0 h 5"/>
                <a:gd name="T10" fmla="*/ 0 w 50"/>
                <a:gd name="T11" fmla="*/ 2 h 5"/>
                <a:gd name="T12" fmla="*/ 3 w 50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">
                  <a:moveTo>
                    <a:pt x="3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50" y="4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129" name="Freeform 12"/>
            <p:cNvSpPr/>
            <p:nvPr/>
          </p:nvSpPr>
          <p:spPr bwMode="auto">
            <a:xfrm>
              <a:off x="6702425" y="-6350"/>
              <a:ext cx="192087" cy="19050"/>
            </a:xfrm>
            <a:custGeom>
              <a:avLst/>
              <a:gdLst>
                <a:gd name="T0" fmla="*/ 3 w 50"/>
                <a:gd name="T1" fmla="*/ 5 h 5"/>
                <a:gd name="T2" fmla="*/ 48 w 50"/>
                <a:gd name="T3" fmla="*/ 5 h 5"/>
                <a:gd name="T4" fmla="*/ 50 w 50"/>
                <a:gd name="T5" fmla="*/ 2 h 5"/>
                <a:gd name="T6" fmla="*/ 48 w 50"/>
                <a:gd name="T7" fmla="*/ 0 h 5"/>
                <a:gd name="T8" fmla="*/ 3 w 50"/>
                <a:gd name="T9" fmla="*/ 0 h 5"/>
                <a:gd name="T10" fmla="*/ 0 w 50"/>
                <a:gd name="T11" fmla="*/ 2 h 5"/>
                <a:gd name="T12" fmla="*/ 3 w 50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">
                  <a:moveTo>
                    <a:pt x="3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50" y="4"/>
                    <a:pt x="50" y="2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130" name="Freeform 13"/>
            <p:cNvSpPr/>
            <p:nvPr/>
          </p:nvSpPr>
          <p:spPr bwMode="auto">
            <a:xfrm>
              <a:off x="6702425" y="-71438"/>
              <a:ext cx="192087" cy="19050"/>
            </a:xfrm>
            <a:custGeom>
              <a:avLst/>
              <a:gdLst>
                <a:gd name="T0" fmla="*/ 3 w 50"/>
                <a:gd name="T1" fmla="*/ 5 h 5"/>
                <a:gd name="T2" fmla="*/ 48 w 50"/>
                <a:gd name="T3" fmla="*/ 5 h 5"/>
                <a:gd name="T4" fmla="*/ 50 w 50"/>
                <a:gd name="T5" fmla="*/ 3 h 5"/>
                <a:gd name="T6" fmla="*/ 48 w 50"/>
                <a:gd name="T7" fmla="*/ 0 h 5"/>
                <a:gd name="T8" fmla="*/ 3 w 50"/>
                <a:gd name="T9" fmla="*/ 0 h 5"/>
                <a:gd name="T10" fmla="*/ 0 w 50"/>
                <a:gd name="T11" fmla="*/ 3 h 5"/>
                <a:gd name="T12" fmla="*/ 3 w 50"/>
                <a:gd name="T13" fmla="*/ 5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5">
                  <a:moveTo>
                    <a:pt x="3" y="5"/>
                  </a:moveTo>
                  <a:cubicBezTo>
                    <a:pt x="48" y="5"/>
                    <a:pt x="48" y="5"/>
                    <a:pt x="48" y="5"/>
                  </a:cubicBezTo>
                  <a:cubicBezTo>
                    <a:pt x="49" y="5"/>
                    <a:pt x="50" y="4"/>
                    <a:pt x="50" y="3"/>
                  </a:cubicBezTo>
                  <a:cubicBezTo>
                    <a:pt x="50" y="1"/>
                    <a:pt x="49" y="0"/>
                    <a:pt x="48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5"/>
                    <a:pt x="3" y="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131" name="Freeform 14"/>
            <p:cNvSpPr/>
            <p:nvPr/>
          </p:nvSpPr>
          <p:spPr bwMode="auto">
            <a:xfrm>
              <a:off x="6465888" y="377825"/>
              <a:ext cx="195262" cy="23813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132" name="Freeform 15"/>
            <p:cNvSpPr/>
            <p:nvPr/>
          </p:nvSpPr>
          <p:spPr bwMode="auto">
            <a:xfrm>
              <a:off x="6465888" y="312738"/>
              <a:ext cx="195262" cy="23813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133" name="Freeform 16"/>
            <p:cNvSpPr/>
            <p:nvPr/>
          </p:nvSpPr>
          <p:spPr bwMode="auto">
            <a:xfrm>
              <a:off x="6465888" y="249238"/>
              <a:ext cx="195262" cy="22225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5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134" name="Freeform 17"/>
            <p:cNvSpPr/>
            <p:nvPr/>
          </p:nvSpPr>
          <p:spPr bwMode="auto">
            <a:xfrm>
              <a:off x="6702425" y="377825"/>
              <a:ext cx="195262" cy="23813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135" name="Freeform 18"/>
            <p:cNvSpPr/>
            <p:nvPr/>
          </p:nvSpPr>
          <p:spPr bwMode="auto">
            <a:xfrm>
              <a:off x="6702425" y="312738"/>
              <a:ext cx="195262" cy="23813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4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4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136" name="Freeform 19"/>
            <p:cNvSpPr/>
            <p:nvPr/>
          </p:nvSpPr>
          <p:spPr bwMode="auto">
            <a:xfrm>
              <a:off x="6702425" y="249238"/>
              <a:ext cx="195262" cy="22225"/>
            </a:xfrm>
            <a:custGeom>
              <a:avLst/>
              <a:gdLst>
                <a:gd name="T0" fmla="*/ 48 w 51"/>
                <a:gd name="T1" fmla="*/ 0 h 6"/>
                <a:gd name="T2" fmla="*/ 3 w 51"/>
                <a:gd name="T3" fmla="*/ 0 h 6"/>
                <a:gd name="T4" fmla="*/ 0 w 51"/>
                <a:gd name="T5" fmla="*/ 3 h 6"/>
                <a:gd name="T6" fmla="*/ 3 w 51"/>
                <a:gd name="T7" fmla="*/ 6 h 6"/>
                <a:gd name="T8" fmla="*/ 48 w 51"/>
                <a:gd name="T9" fmla="*/ 6 h 6"/>
                <a:gd name="T10" fmla="*/ 51 w 51"/>
                <a:gd name="T11" fmla="*/ 3 h 6"/>
                <a:gd name="T12" fmla="*/ 48 w 51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1" h="6">
                  <a:moveTo>
                    <a:pt x="48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48" y="6"/>
                    <a:pt x="48" y="6"/>
                    <a:pt x="48" y="6"/>
                  </a:cubicBezTo>
                  <a:cubicBezTo>
                    <a:pt x="49" y="6"/>
                    <a:pt x="51" y="5"/>
                    <a:pt x="51" y="3"/>
                  </a:cubicBezTo>
                  <a:cubicBezTo>
                    <a:pt x="51" y="1"/>
                    <a:pt x="49" y="0"/>
                    <a:pt x="48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137" name="Freeform 20"/>
            <p:cNvSpPr/>
            <p:nvPr/>
          </p:nvSpPr>
          <p:spPr bwMode="auto">
            <a:xfrm>
              <a:off x="6465888" y="119062"/>
              <a:ext cx="431800" cy="22225"/>
            </a:xfrm>
            <a:custGeom>
              <a:avLst/>
              <a:gdLst>
                <a:gd name="T0" fmla="*/ 110 w 113"/>
                <a:gd name="T1" fmla="*/ 0 h 6"/>
                <a:gd name="T2" fmla="*/ 3 w 113"/>
                <a:gd name="T3" fmla="*/ 0 h 6"/>
                <a:gd name="T4" fmla="*/ 0 w 113"/>
                <a:gd name="T5" fmla="*/ 3 h 6"/>
                <a:gd name="T6" fmla="*/ 3 w 113"/>
                <a:gd name="T7" fmla="*/ 6 h 6"/>
                <a:gd name="T8" fmla="*/ 110 w 113"/>
                <a:gd name="T9" fmla="*/ 6 h 6"/>
                <a:gd name="T10" fmla="*/ 113 w 113"/>
                <a:gd name="T11" fmla="*/ 3 h 6"/>
                <a:gd name="T12" fmla="*/ 110 w 11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">
                  <a:moveTo>
                    <a:pt x="1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1" y="6"/>
                    <a:pt x="113" y="5"/>
                    <a:pt x="113" y="3"/>
                  </a:cubicBezTo>
                  <a:cubicBezTo>
                    <a:pt x="113" y="2"/>
                    <a:pt x="111" y="0"/>
                    <a:pt x="1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138" name="Freeform 21"/>
            <p:cNvSpPr/>
            <p:nvPr/>
          </p:nvSpPr>
          <p:spPr bwMode="auto">
            <a:xfrm>
              <a:off x="6465888" y="184150"/>
              <a:ext cx="431800" cy="22225"/>
            </a:xfrm>
            <a:custGeom>
              <a:avLst/>
              <a:gdLst>
                <a:gd name="T0" fmla="*/ 110 w 113"/>
                <a:gd name="T1" fmla="*/ 0 h 6"/>
                <a:gd name="T2" fmla="*/ 3 w 113"/>
                <a:gd name="T3" fmla="*/ 0 h 6"/>
                <a:gd name="T4" fmla="*/ 0 w 113"/>
                <a:gd name="T5" fmla="*/ 3 h 6"/>
                <a:gd name="T6" fmla="*/ 3 w 113"/>
                <a:gd name="T7" fmla="*/ 6 h 6"/>
                <a:gd name="T8" fmla="*/ 110 w 113"/>
                <a:gd name="T9" fmla="*/ 6 h 6"/>
                <a:gd name="T10" fmla="*/ 113 w 113"/>
                <a:gd name="T11" fmla="*/ 3 h 6"/>
                <a:gd name="T12" fmla="*/ 110 w 113"/>
                <a:gd name="T1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" h="6">
                  <a:moveTo>
                    <a:pt x="110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2"/>
                    <a:pt x="0" y="3"/>
                  </a:cubicBezTo>
                  <a:cubicBezTo>
                    <a:pt x="0" y="5"/>
                    <a:pt x="1" y="6"/>
                    <a:pt x="3" y="6"/>
                  </a:cubicBezTo>
                  <a:cubicBezTo>
                    <a:pt x="110" y="6"/>
                    <a:pt x="110" y="6"/>
                    <a:pt x="110" y="6"/>
                  </a:cubicBezTo>
                  <a:cubicBezTo>
                    <a:pt x="111" y="6"/>
                    <a:pt x="113" y="5"/>
                    <a:pt x="113" y="3"/>
                  </a:cubicBezTo>
                  <a:cubicBezTo>
                    <a:pt x="113" y="2"/>
                    <a:pt x="111" y="0"/>
                    <a:pt x="11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139" name="Freeform 22"/>
            <p:cNvSpPr>
              <a:spLocks noEditPoints="1"/>
            </p:cNvSpPr>
            <p:nvPr/>
          </p:nvSpPr>
          <p:spPr bwMode="auto">
            <a:xfrm>
              <a:off x="6465888" y="-112713"/>
              <a:ext cx="195262" cy="190500"/>
            </a:xfrm>
            <a:custGeom>
              <a:avLst/>
              <a:gdLst>
                <a:gd name="T0" fmla="*/ 6 w 51"/>
                <a:gd name="T1" fmla="*/ 50 h 50"/>
                <a:gd name="T2" fmla="*/ 45 w 51"/>
                <a:gd name="T3" fmla="*/ 50 h 50"/>
                <a:gd name="T4" fmla="*/ 51 w 51"/>
                <a:gd name="T5" fmla="*/ 44 h 50"/>
                <a:gd name="T6" fmla="*/ 51 w 51"/>
                <a:gd name="T7" fmla="*/ 5 h 50"/>
                <a:gd name="T8" fmla="*/ 45 w 51"/>
                <a:gd name="T9" fmla="*/ 0 h 50"/>
                <a:gd name="T10" fmla="*/ 6 w 51"/>
                <a:gd name="T11" fmla="*/ 0 h 50"/>
                <a:gd name="T12" fmla="*/ 0 w 51"/>
                <a:gd name="T13" fmla="*/ 5 h 50"/>
                <a:gd name="T14" fmla="*/ 0 w 51"/>
                <a:gd name="T15" fmla="*/ 44 h 50"/>
                <a:gd name="T16" fmla="*/ 6 w 51"/>
                <a:gd name="T17" fmla="*/ 50 h 50"/>
                <a:gd name="T18" fmla="*/ 11 w 51"/>
                <a:gd name="T19" fmla="*/ 11 h 50"/>
                <a:gd name="T20" fmla="*/ 39 w 51"/>
                <a:gd name="T21" fmla="*/ 11 h 50"/>
                <a:gd name="T22" fmla="*/ 39 w 51"/>
                <a:gd name="T23" fmla="*/ 39 h 50"/>
                <a:gd name="T24" fmla="*/ 11 w 51"/>
                <a:gd name="T25" fmla="*/ 39 h 50"/>
                <a:gd name="T26" fmla="*/ 11 w 51"/>
                <a:gd name="T27" fmla="*/ 11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51" h="50">
                  <a:moveTo>
                    <a:pt x="6" y="50"/>
                  </a:moveTo>
                  <a:cubicBezTo>
                    <a:pt x="45" y="50"/>
                    <a:pt x="45" y="50"/>
                    <a:pt x="45" y="50"/>
                  </a:cubicBezTo>
                  <a:cubicBezTo>
                    <a:pt x="48" y="50"/>
                    <a:pt x="51" y="48"/>
                    <a:pt x="51" y="44"/>
                  </a:cubicBezTo>
                  <a:cubicBezTo>
                    <a:pt x="51" y="5"/>
                    <a:pt x="51" y="5"/>
                    <a:pt x="51" y="5"/>
                  </a:cubicBezTo>
                  <a:cubicBezTo>
                    <a:pt x="51" y="2"/>
                    <a:pt x="48" y="0"/>
                    <a:pt x="4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3" y="0"/>
                    <a:pt x="0" y="2"/>
                    <a:pt x="0" y="5"/>
                  </a:cubicBezTo>
                  <a:cubicBezTo>
                    <a:pt x="0" y="44"/>
                    <a:pt x="0" y="44"/>
                    <a:pt x="0" y="44"/>
                  </a:cubicBezTo>
                  <a:cubicBezTo>
                    <a:pt x="0" y="48"/>
                    <a:pt x="3" y="50"/>
                    <a:pt x="6" y="50"/>
                  </a:cubicBezTo>
                  <a:close/>
                  <a:moveTo>
                    <a:pt x="11" y="11"/>
                  </a:moveTo>
                  <a:cubicBezTo>
                    <a:pt x="39" y="11"/>
                    <a:pt x="39" y="11"/>
                    <a:pt x="39" y="11"/>
                  </a:cubicBezTo>
                  <a:cubicBezTo>
                    <a:pt x="39" y="39"/>
                    <a:pt x="39" y="39"/>
                    <a:pt x="39" y="39"/>
                  </a:cubicBezTo>
                  <a:cubicBezTo>
                    <a:pt x="11" y="39"/>
                    <a:pt x="11" y="39"/>
                    <a:pt x="11" y="39"/>
                  </a:cubicBezTo>
                  <a:lnTo>
                    <a:pt x="11" y="1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</p:grpSp>
      <p:sp>
        <p:nvSpPr>
          <p:cNvPr id="140" name="Freeform 26"/>
          <p:cNvSpPr>
            <a:spLocks noEditPoints="1"/>
          </p:cNvSpPr>
          <p:nvPr/>
        </p:nvSpPr>
        <p:spPr bwMode="auto">
          <a:xfrm>
            <a:off x="4684431" y="1777332"/>
            <a:ext cx="395422" cy="384085"/>
          </a:xfrm>
          <a:custGeom>
            <a:avLst/>
            <a:gdLst>
              <a:gd name="T0" fmla="*/ 188 w 263"/>
              <a:gd name="T1" fmla="*/ 0 h 256"/>
              <a:gd name="T2" fmla="*/ 111 w 263"/>
              <a:gd name="T3" fmla="*/ 54 h 256"/>
              <a:gd name="T4" fmla="*/ 111 w 263"/>
              <a:gd name="T5" fmla="*/ 55 h 256"/>
              <a:gd name="T6" fmla="*/ 28 w 263"/>
              <a:gd name="T7" fmla="*/ 138 h 256"/>
              <a:gd name="T8" fmla="*/ 1 w 263"/>
              <a:gd name="T9" fmla="*/ 220 h 256"/>
              <a:gd name="T10" fmla="*/ 28 w 263"/>
              <a:gd name="T11" fmla="*/ 256 h 256"/>
              <a:gd name="T12" fmla="*/ 105 w 263"/>
              <a:gd name="T13" fmla="*/ 237 h 256"/>
              <a:gd name="T14" fmla="*/ 241 w 263"/>
              <a:gd name="T15" fmla="*/ 105 h 256"/>
              <a:gd name="T16" fmla="*/ 128 w 263"/>
              <a:gd name="T17" fmla="*/ 190 h 256"/>
              <a:gd name="T18" fmla="*/ 198 w 263"/>
              <a:gd name="T19" fmla="*/ 94 h 256"/>
              <a:gd name="T20" fmla="*/ 190 w 263"/>
              <a:gd name="T21" fmla="*/ 134 h 256"/>
              <a:gd name="T22" fmla="*/ 128 w 263"/>
              <a:gd name="T23" fmla="*/ 196 h 256"/>
              <a:gd name="T24" fmla="*/ 118 w 263"/>
              <a:gd name="T25" fmla="*/ 162 h 256"/>
              <a:gd name="T26" fmla="*/ 91 w 263"/>
              <a:gd name="T27" fmla="*/ 136 h 256"/>
              <a:gd name="T28" fmla="*/ 184 w 263"/>
              <a:gd name="T29" fmla="*/ 72 h 256"/>
              <a:gd name="T30" fmla="*/ 118 w 263"/>
              <a:gd name="T31" fmla="*/ 162 h 256"/>
              <a:gd name="T32" fmla="*/ 61 w 263"/>
              <a:gd name="T33" fmla="*/ 128 h 256"/>
              <a:gd name="T34" fmla="*/ 159 w 263"/>
              <a:gd name="T35" fmla="*/ 57 h 256"/>
              <a:gd name="T36" fmla="*/ 33 w 263"/>
              <a:gd name="T37" fmla="*/ 239 h 256"/>
              <a:gd name="T38" fmla="*/ 16 w 263"/>
              <a:gd name="T39" fmla="*/ 228 h 256"/>
              <a:gd name="T40" fmla="*/ 25 w 263"/>
              <a:gd name="T41" fmla="*/ 193 h 256"/>
              <a:gd name="T42" fmla="*/ 63 w 263"/>
              <a:gd name="T43" fmla="*/ 231 h 256"/>
              <a:gd name="T44" fmla="*/ 71 w 263"/>
              <a:gd name="T45" fmla="*/ 229 h 256"/>
              <a:gd name="T46" fmla="*/ 27 w 263"/>
              <a:gd name="T47" fmla="*/ 185 h 256"/>
              <a:gd name="T48" fmla="*/ 39 w 263"/>
              <a:gd name="T49" fmla="*/ 150 h 256"/>
              <a:gd name="T50" fmla="*/ 103 w 263"/>
              <a:gd name="T51" fmla="*/ 220 h 256"/>
              <a:gd name="T52" fmla="*/ 71 w 263"/>
              <a:gd name="T53" fmla="*/ 229 h 256"/>
              <a:gd name="T54" fmla="*/ 216 w 263"/>
              <a:gd name="T55" fmla="*/ 108 h 256"/>
              <a:gd name="T56" fmla="*/ 196 w 263"/>
              <a:gd name="T57" fmla="*/ 60 h 256"/>
              <a:gd name="T58" fmla="*/ 162 w 263"/>
              <a:gd name="T59" fmla="*/ 26 h 256"/>
              <a:gd name="T60" fmla="*/ 224 w 263"/>
              <a:gd name="T61" fmla="*/ 32 h 256"/>
              <a:gd name="T62" fmla="*/ 230 w 263"/>
              <a:gd name="T63" fmla="*/ 94 h 2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</a:cxnLst>
            <a:rect l="0" t="0" r="r" b="b"/>
            <a:pathLst>
              <a:path w="263" h="256">
                <a:moveTo>
                  <a:pt x="235" y="21"/>
                </a:moveTo>
                <a:cubicBezTo>
                  <a:pt x="222" y="8"/>
                  <a:pt x="205" y="0"/>
                  <a:pt x="188" y="0"/>
                </a:cubicBezTo>
                <a:cubicBezTo>
                  <a:pt x="173" y="0"/>
                  <a:pt x="160" y="5"/>
                  <a:pt x="150" y="15"/>
                </a:cubicBezTo>
                <a:cubicBezTo>
                  <a:pt x="111" y="54"/>
                  <a:pt x="111" y="54"/>
                  <a:pt x="111" y="54"/>
                </a:cubicBezTo>
                <a:cubicBezTo>
                  <a:pt x="111" y="54"/>
                  <a:pt x="111" y="54"/>
                  <a:pt x="111" y="55"/>
                </a:cubicBezTo>
                <a:cubicBezTo>
                  <a:pt x="111" y="55"/>
                  <a:pt x="111" y="55"/>
                  <a:pt x="111" y="55"/>
                </a:cubicBezTo>
                <a:cubicBezTo>
                  <a:pt x="111" y="55"/>
                  <a:pt x="111" y="55"/>
                  <a:pt x="111" y="55"/>
                </a:cubicBezTo>
                <a:cubicBezTo>
                  <a:pt x="28" y="138"/>
                  <a:pt x="28" y="138"/>
                  <a:pt x="28" y="138"/>
                </a:cubicBezTo>
                <a:cubicBezTo>
                  <a:pt x="24" y="142"/>
                  <a:pt x="22" y="147"/>
                  <a:pt x="20" y="152"/>
                </a:cubicBezTo>
                <a:cubicBezTo>
                  <a:pt x="1" y="220"/>
                  <a:pt x="1" y="220"/>
                  <a:pt x="1" y="220"/>
                </a:cubicBezTo>
                <a:cubicBezTo>
                  <a:pt x="1" y="220"/>
                  <a:pt x="0" y="225"/>
                  <a:pt x="0" y="228"/>
                </a:cubicBezTo>
                <a:cubicBezTo>
                  <a:pt x="0" y="243"/>
                  <a:pt x="13" y="256"/>
                  <a:pt x="28" y="256"/>
                </a:cubicBezTo>
                <a:cubicBezTo>
                  <a:pt x="31" y="256"/>
                  <a:pt x="37" y="255"/>
                  <a:pt x="37" y="255"/>
                </a:cubicBezTo>
                <a:cubicBezTo>
                  <a:pt x="105" y="237"/>
                  <a:pt x="105" y="237"/>
                  <a:pt x="105" y="237"/>
                </a:cubicBezTo>
                <a:cubicBezTo>
                  <a:pt x="110" y="235"/>
                  <a:pt x="115" y="232"/>
                  <a:pt x="119" y="229"/>
                </a:cubicBezTo>
                <a:cubicBezTo>
                  <a:pt x="241" y="105"/>
                  <a:pt x="241" y="105"/>
                  <a:pt x="241" y="105"/>
                </a:cubicBezTo>
                <a:cubicBezTo>
                  <a:pt x="263" y="83"/>
                  <a:pt x="261" y="46"/>
                  <a:pt x="235" y="21"/>
                </a:cubicBezTo>
                <a:close/>
                <a:moveTo>
                  <a:pt x="128" y="190"/>
                </a:moveTo>
                <a:cubicBezTo>
                  <a:pt x="127" y="183"/>
                  <a:pt x="125" y="176"/>
                  <a:pt x="122" y="169"/>
                </a:cubicBezTo>
                <a:cubicBezTo>
                  <a:pt x="198" y="94"/>
                  <a:pt x="198" y="94"/>
                  <a:pt x="198" y="94"/>
                </a:cubicBezTo>
                <a:cubicBezTo>
                  <a:pt x="203" y="108"/>
                  <a:pt x="200" y="124"/>
                  <a:pt x="190" y="134"/>
                </a:cubicBezTo>
                <a:cubicBezTo>
                  <a:pt x="190" y="134"/>
                  <a:pt x="190" y="134"/>
                  <a:pt x="190" y="134"/>
                </a:cubicBezTo>
                <a:cubicBezTo>
                  <a:pt x="190" y="134"/>
                  <a:pt x="190" y="134"/>
                  <a:pt x="190" y="134"/>
                </a:cubicBezTo>
                <a:cubicBezTo>
                  <a:pt x="128" y="196"/>
                  <a:pt x="128" y="196"/>
                  <a:pt x="128" y="196"/>
                </a:cubicBezTo>
                <a:cubicBezTo>
                  <a:pt x="128" y="194"/>
                  <a:pt x="128" y="192"/>
                  <a:pt x="128" y="190"/>
                </a:cubicBezTo>
                <a:close/>
                <a:moveTo>
                  <a:pt x="118" y="162"/>
                </a:moveTo>
                <a:cubicBezTo>
                  <a:pt x="115" y="157"/>
                  <a:pt x="112" y="152"/>
                  <a:pt x="108" y="148"/>
                </a:cubicBezTo>
                <a:cubicBezTo>
                  <a:pt x="103" y="143"/>
                  <a:pt x="97" y="140"/>
                  <a:pt x="91" y="136"/>
                </a:cubicBezTo>
                <a:cubicBezTo>
                  <a:pt x="168" y="60"/>
                  <a:pt x="168" y="60"/>
                  <a:pt x="168" y="60"/>
                </a:cubicBezTo>
                <a:cubicBezTo>
                  <a:pt x="174" y="63"/>
                  <a:pt x="179" y="66"/>
                  <a:pt x="184" y="72"/>
                </a:cubicBezTo>
                <a:cubicBezTo>
                  <a:pt x="189" y="76"/>
                  <a:pt x="192" y="81"/>
                  <a:pt x="195" y="86"/>
                </a:cubicBezTo>
                <a:lnTo>
                  <a:pt x="118" y="162"/>
                </a:lnTo>
                <a:close/>
                <a:moveTo>
                  <a:pt x="84" y="133"/>
                </a:moveTo>
                <a:cubicBezTo>
                  <a:pt x="76" y="130"/>
                  <a:pt x="69" y="128"/>
                  <a:pt x="61" y="128"/>
                </a:cubicBezTo>
                <a:cubicBezTo>
                  <a:pt x="123" y="66"/>
                  <a:pt x="123" y="66"/>
                  <a:pt x="123" y="66"/>
                </a:cubicBezTo>
                <a:cubicBezTo>
                  <a:pt x="132" y="56"/>
                  <a:pt x="146" y="54"/>
                  <a:pt x="159" y="57"/>
                </a:cubicBezTo>
                <a:lnTo>
                  <a:pt x="84" y="133"/>
                </a:lnTo>
                <a:close/>
                <a:moveTo>
                  <a:pt x="33" y="239"/>
                </a:moveTo>
                <a:cubicBezTo>
                  <a:pt x="32" y="239"/>
                  <a:pt x="30" y="240"/>
                  <a:pt x="28" y="240"/>
                </a:cubicBezTo>
                <a:cubicBezTo>
                  <a:pt x="21" y="240"/>
                  <a:pt x="16" y="235"/>
                  <a:pt x="16" y="228"/>
                </a:cubicBezTo>
                <a:cubicBezTo>
                  <a:pt x="16" y="227"/>
                  <a:pt x="17" y="224"/>
                  <a:pt x="17" y="224"/>
                </a:cubicBezTo>
                <a:cubicBezTo>
                  <a:pt x="25" y="193"/>
                  <a:pt x="25" y="193"/>
                  <a:pt x="25" y="193"/>
                </a:cubicBezTo>
                <a:cubicBezTo>
                  <a:pt x="34" y="193"/>
                  <a:pt x="44" y="196"/>
                  <a:pt x="52" y="204"/>
                </a:cubicBezTo>
                <a:cubicBezTo>
                  <a:pt x="60" y="212"/>
                  <a:pt x="64" y="222"/>
                  <a:pt x="63" y="231"/>
                </a:cubicBezTo>
                <a:lnTo>
                  <a:pt x="33" y="239"/>
                </a:lnTo>
                <a:close/>
                <a:moveTo>
                  <a:pt x="71" y="229"/>
                </a:moveTo>
                <a:cubicBezTo>
                  <a:pt x="71" y="218"/>
                  <a:pt x="66" y="207"/>
                  <a:pt x="58" y="198"/>
                </a:cubicBezTo>
                <a:cubicBezTo>
                  <a:pt x="49" y="190"/>
                  <a:pt x="38" y="185"/>
                  <a:pt x="27" y="185"/>
                </a:cubicBezTo>
                <a:cubicBezTo>
                  <a:pt x="35" y="156"/>
                  <a:pt x="35" y="156"/>
                  <a:pt x="35" y="156"/>
                </a:cubicBezTo>
                <a:cubicBezTo>
                  <a:pt x="36" y="154"/>
                  <a:pt x="37" y="152"/>
                  <a:pt x="39" y="150"/>
                </a:cubicBezTo>
                <a:cubicBezTo>
                  <a:pt x="55" y="139"/>
                  <a:pt x="79" y="142"/>
                  <a:pt x="96" y="160"/>
                </a:cubicBezTo>
                <a:cubicBezTo>
                  <a:pt x="115" y="178"/>
                  <a:pt x="117" y="204"/>
                  <a:pt x="103" y="220"/>
                </a:cubicBezTo>
                <a:cubicBezTo>
                  <a:pt x="103" y="221"/>
                  <a:pt x="102" y="221"/>
                  <a:pt x="101" y="221"/>
                </a:cubicBezTo>
                <a:lnTo>
                  <a:pt x="71" y="229"/>
                </a:lnTo>
                <a:close/>
                <a:moveTo>
                  <a:pt x="230" y="94"/>
                </a:moveTo>
                <a:cubicBezTo>
                  <a:pt x="216" y="108"/>
                  <a:pt x="216" y="108"/>
                  <a:pt x="216" y="108"/>
                </a:cubicBezTo>
                <a:cubicBezTo>
                  <a:pt x="216" y="106"/>
                  <a:pt x="216" y="104"/>
                  <a:pt x="216" y="102"/>
                </a:cubicBezTo>
                <a:cubicBezTo>
                  <a:pt x="215" y="87"/>
                  <a:pt x="207" y="72"/>
                  <a:pt x="196" y="60"/>
                </a:cubicBezTo>
                <a:cubicBezTo>
                  <a:pt x="183" y="47"/>
                  <a:pt x="165" y="40"/>
                  <a:pt x="148" y="40"/>
                </a:cubicBezTo>
                <a:cubicBezTo>
                  <a:pt x="162" y="26"/>
                  <a:pt x="162" y="26"/>
                  <a:pt x="162" y="26"/>
                </a:cubicBezTo>
                <a:cubicBezTo>
                  <a:pt x="168" y="20"/>
                  <a:pt x="177" y="16"/>
                  <a:pt x="188" y="16"/>
                </a:cubicBezTo>
                <a:cubicBezTo>
                  <a:pt x="200" y="16"/>
                  <a:pt x="214" y="22"/>
                  <a:pt x="224" y="32"/>
                </a:cubicBezTo>
                <a:cubicBezTo>
                  <a:pt x="233" y="41"/>
                  <a:pt x="239" y="53"/>
                  <a:pt x="240" y="65"/>
                </a:cubicBezTo>
                <a:cubicBezTo>
                  <a:pt x="241" y="76"/>
                  <a:pt x="237" y="87"/>
                  <a:pt x="230" y="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72" tIns="34286" rIns="68572" bIns="34286" numCol="1" anchor="t" anchorCtr="0" compatLnSpc="1"/>
          <a:lstStyle/>
          <a:p>
            <a:endParaRPr lang="id-ID" sz="1280">
              <a:solidFill>
                <a:prstClr val="black"/>
              </a:solidFill>
            </a:endParaRPr>
          </a:p>
        </p:txBody>
      </p:sp>
      <p:grpSp>
        <p:nvGrpSpPr>
          <p:cNvPr id="20" name="Group 140"/>
          <p:cNvGrpSpPr/>
          <p:nvPr/>
        </p:nvGrpSpPr>
        <p:grpSpPr>
          <a:xfrm>
            <a:off x="5797771" y="2230424"/>
            <a:ext cx="349005" cy="397604"/>
            <a:chOff x="6980238" y="-342900"/>
            <a:chExt cx="1150937" cy="1311275"/>
          </a:xfrm>
          <a:solidFill>
            <a:schemeClr val="bg1"/>
          </a:solidFill>
        </p:grpSpPr>
        <p:sp>
          <p:nvSpPr>
            <p:cNvPr id="142" name="Freeform 30"/>
            <p:cNvSpPr>
              <a:spLocks noEditPoints="1"/>
            </p:cNvSpPr>
            <p:nvPr/>
          </p:nvSpPr>
          <p:spPr bwMode="auto">
            <a:xfrm>
              <a:off x="6980238" y="-342900"/>
              <a:ext cx="1150937" cy="1311275"/>
            </a:xfrm>
            <a:custGeom>
              <a:avLst/>
              <a:gdLst>
                <a:gd name="T0" fmla="*/ 152 w 304"/>
                <a:gd name="T1" fmla="*/ 0 h 347"/>
                <a:gd name="T2" fmla="*/ 0 w 304"/>
                <a:gd name="T3" fmla="*/ 71 h 347"/>
                <a:gd name="T4" fmla="*/ 0 w 304"/>
                <a:gd name="T5" fmla="*/ 277 h 347"/>
                <a:gd name="T6" fmla="*/ 152 w 304"/>
                <a:gd name="T7" fmla="*/ 347 h 347"/>
                <a:gd name="T8" fmla="*/ 304 w 304"/>
                <a:gd name="T9" fmla="*/ 277 h 347"/>
                <a:gd name="T10" fmla="*/ 304 w 304"/>
                <a:gd name="T11" fmla="*/ 71 h 347"/>
                <a:gd name="T12" fmla="*/ 152 w 304"/>
                <a:gd name="T13" fmla="*/ 0 h 347"/>
                <a:gd name="T14" fmla="*/ 282 w 304"/>
                <a:gd name="T15" fmla="*/ 277 h 347"/>
                <a:gd name="T16" fmla="*/ 152 w 304"/>
                <a:gd name="T17" fmla="*/ 326 h 347"/>
                <a:gd name="T18" fmla="*/ 22 w 304"/>
                <a:gd name="T19" fmla="*/ 277 h 347"/>
                <a:gd name="T20" fmla="*/ 22 w 304"/>
                <a:gd name="T21" fmla="*/ 236 h 347"/>
                <a:gd name="T22" fmla="*/ 152 w 304"/>
                <a:gd name="T23" fmla="*/ 271 h 347"/>
                <a:gd name="T24" fmla="*/ 282 w 304"/>
                <a:gd name="T25" fmla="*/ 236 h 347"/>
                <a:gd name="T26" fmla="*/ 282 w 304"/>
                <a:gd name="T27" fmla="*/ 277 h 347"/>
                <a:gd name="T28" fmla="*/ 282 w 304"/>
                <a:gd name="T29" fmla="*/ 212 h 347"/>
                <a:gd name="T30" fmla="*/ 282 w 304"/>
                <a:gd name="T31" fmla="*/ 212 h 347"/>
                <a:gd name="T32" fmla="*/ 282 w 304"/>
                <a:gd name="T33" fmla="*/ 212 h 347"/>
                <a:gd name="T34" fmla="*/ 152 w 304"/>
                <a:gd name="T35" fmla="*/ 261 h 347"/>
                <a:gd name="T36" fmla="*/ 22 w 304"/>
                <a:gd name="T37" fmla="*/ 212 h 347"/>
                <a:gd name="T38" fmla="*/ 22 w 304"/>
                <a:gd name="T39" fmla="*/ 212 h 347"/>
                <a:gd name="T40" fmla="*/ 22 w 304"/>
                <a:gd name="T41" fmla="*/ 212 h 347"/>
                <a:gd name="T42" fmla="*/ 22 w 304"/>
                <a:gd name="T43" fmla="*/ 171 h 347"/>
                <a:gd name="T44" fmla="*/ 152 w 304"/>
                <a:gd name="T45" fmla="*/ 206 h 347"/>
                <a:gd name="T46" fmla="*/ 282 w 304"/>
                <a:gd name="T47" fmla="*/ 171 h 347"/>
                <a:gd name="T48" fmla="*/ 282 w 304"/>
                <a:gd name="T49" fmla="*/ 212 h 347"/>
                <a:gd name="T50" fmla="*/ 282 w 304"/>
                <a:gd name="T51" fmla="*/ 147 h 347"/>
                <a:gd name="T52" fmla="*/ 282 w 304"/>
                <a:gd name="T53" fmla="*/ 147 h 347"/>
                <a:gd name="T54" fmla="*/ 282 w 304"/>
                <a:gd name="T55" fmla="*/ 147 h 347"/>
                <a:gd name="T56" fmla="*/ 152 w 304"/>
                <a:gd name="T57" fmla="*/ 195 h 347"/>
                <a:gd name="T58" fmla="*/ 22 w 304"/>
                <a:gd name="T59" fmla="*/ 147 h 347"/>
                <a:gd name="T60" fmla="*/ 22 w 304"/>
                <a:gd name="T61" fmla="*/ 147 h 347"/>
                <a:gd name="T62" fmla="*/ 22 w 304"/>
                <a:gd name="T63" fmla="*/ 147 h 347"/>
                <a:gd name="T64" fmla="*/ 22 w 304"/>
                <a:gd name="T65" fmla="*/ 109 h 347"/>
                <a:gd name="T66" fmla="*/ 152 w 304"/>
                <a:gd name="T67" fmla="*/ 141 h 347"/>
                <a:gd name="T68" fmla="*/ 282 w 304"/>
                <a:gd name="T69" fmla="*/ 109 h 347"/>
                <a:gd name="T70" fmla="*/ 282 w 304"/>
                <a:gd name="T71" fmla="*/ 147 h 347"/>
                <a:gd name="T72" fmla="*/ 152 w 304"/>
                <a:gd name="T73" fmla="*/ 119 h 347"/>
                <a:gd name="T74" fmla="*/ 22 w 304"/>
                <a:gd name="T75" fmla="*/ 71 h 347"/>
                <a:gd name="T76" fmla="*/ 152 w 304"/>
                <a:gd name="T77" fmla="*/ 22 h 347"/>
                <a:gd name="T78" fmla="*/ 282 w 304"/>
                <a:gd name="T79" fmla="*/ 71 h 347"/>
                <a:gd name="T80" fmla="*/ 152 w 304"/>
                <a:gd name="T81" fmla="*/ 119 h 3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304" h="347">
                  <a:moveTo>
                    <a:pt x="152" y="0"/>
                  </a:moveTo>
                  <a:cubicBezTo>
                    <a:pt x="79" y="0"/>
                    <a:pt x="0" y="22"/>
                    <a:pt x="0" y="71"/>
                  </a:cubicBezTo>
                  <a:cubicBezTo>
                    <a:pt x="0" y="277"/>
                    <a:pt x="0" y="277"/>
                    <a:pt x="0" y="277"/>
                  </a:cubicBezTo>
                  <a:cubicBezTo>
                    <a:pt x="0" y="325"/>
                    <a:pt x="79" y="347"/>
                    <a:pt x="152" y="347"/>
                  </a:cubicBezTo>
                  <a:cubicBezTo>
                    <a:pt x="225" y="347"/>
                    <a:pt x="304" y="325"/>
                    <a:pt x="304" y="277"/>
                  </a:cubicBezTo>
                  <a:cubicBezTo>
                    <a:pt x="304" y="71"/>
                    <a:pt x="304" y="71"/>
                    <a:pt x="304" y="71"/>
                  </a:cubicBezTo>
                  <a:cubicBezTo>
                    <a:pt x="304" y="22"/>
                    <a:pt x="225" y="0"/>
                    <a:pt x="152" y="0"/>
                  </a:cubicBezTo>
                  <a:close/>
                  <a:moveTo>
                    <a:pt x="282" y="277"/>
                  </a:moveTo>
                  <a:cubicBezTo>
                    <a:pt x="282" y="304"/>
                    <a:pt x="224" y="326"/>
                    <a:pt x="152" y="326"/>
                  </a:cubicBezTo>
                  <a:cubicBezTo>
                    <a:pt x="80" y="326"/>
                    <a:pt x="22" y="304"/>
                    <a:pt x="22" y="277"/>
                  </a:cubicBezTo>
                  <a:cubicBezTo>
                    <a:pt x="22" y="236"/>
                    <a:pt x="22" y="236"/>
                    <a:pt x="22" y="236"/>
                  </a:cubicBezTo>
                  <a:cubicBezTo>
                    <a:pt x="44" y="259"/>
                    <a:pt x="98" y="271"/>
                    <a:pt x="152" y="271"/>
                  </a:cubicBezTo>
                  <a:cubicBezTo>
                    <a:pt x="206" y="271"/>
                    <a:pt x="260" y="259"/>
                    <a:pt x="282" y="236"/>
                  </a:cubicBezTo>
                  <a:lnTo>
                    <a:pt x="282" y="277"/>
                  </a:lnTo>
                  <a:close/>
                  <a:moveTo>
                    <a:pt x="282" y="212"/>
                  </a:moveTo>
                  <a:cubicBezTo>
                    <a:pt x="282" y="212"/>
                    <a:pt x="282" y="212"/>
                    <a:pt x="282" y="212"/>
                  </a:cubicBezTo>
                  <a:cubicBezTo>
                    <a:pt x="282" y="212"/>
                    <a:pt x="282" y="212"/>
                    <a:pt x="282" y="212"/>
                  </a:cubicBezTo>
                  <a:cubicBezTo>
                    <a:pt x="282" y="239"/>
                    <a:pt x="224" y="261"/>
                    <a:pt x="152" y="261"/>
                  </a:cubicBezTo>
                  <a:cubicBezTo>
                    <a:pt x="80" y="261"/>
                    <a:pt x="22" y="239"/>
                    <a:pt x="22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212"/>
                    <a:pt x="22" y="212"/>
                    <a:pt x="22" y="212"/>
                  </a:cubicBezTo>
                  <a:cubicBezTo>
                    <a:pt x="22" y="171"/>
                    <a:pt x="22" y="171"/>
                    <a:pt x="22" y="171"/>
                  </a:cubicBezTo>
                  <a:cubicBezTo>
                    <a:pt x="44" y="194"/>
                    <a:pt x="98" y="206"/>
                    <a:pt x="152" y="206"/>
                  </a:cubicBezTo>
                  <a:cubicBezTo>
                    <a:pt x="206" y="206"/>
                    <a:pt x="260" y="194"/>
                    <a:pt x="282" y="171"/>
                  </a:cubicBezTo>
                  <a:lnTo>
                    <a:pt x="282" y="212"/>
                  </a:lnTo>
                  <a:close/>
                  <a:moveTo>
                    <a:pt x="282" y="147"/>
                  </a:moveTo>
                  <a:cubicBezTo>
                    <a:pt x="282" y="147"/>
                    <a:pt x="282" y="147"/>
                    <a:pt x="282" y="147"/>
                  </a:cubicBezTo>
                  <a:cubicBezTo>
                    <a:pt x="282" y="147"/>
                    <a:pt x="282" y="147"/>
                    <a:pt x="282" y="147"/>
                  </a:cubicBezTo>
                  <a:cubicBezTo>
                    <a:pt x="282" y="174"/>
                    <a:pt x="224" y="195"/>
                    <a:pt x="152" y="195"/>
                  </a:cubicBezTo>
                  <a:cubicBezTo>
                    <a:pt x="80" y="195"/>
                    <a:pt x="22" y="174"/>
                    <a:pt x="22" y="147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47"/>
                    <a:pt x="22" y="147"/>
                    <a:pt x="22" y="147"/>
                  </a:cubicBezTo>
                  <a:cubicBezTo>
                    <a:pt x="22" y="109"/>
                    <a:pt x="22" y="109"/>
                    <a:pt x="22" y="109"/>
                  </a:cubicBezTo>
                  <a:cubicBezTo>
                    <a:pt x="50" y="131"/>
                    <a:pt x="102" y="141"/>
                    <a:pt x="152" y="141"/>
                  </a:cubicBezTo>
                  <a:cubicBezTo>
                    <a:pt x="202" y="141"/>
                    <a:pt x="254" y="131"/>
                    <a:pt x="282" y="109"/>
                  </a:cubicBezTo>
                  <a:lnTo>
                    <a:pt x="282" y="147"/>
                  </a:lnTo>
                  <a:close/>
                  <a:moveTo>
                    <a:pt x="152" y="119"/>
                  </a:moveTo>
                  <a:cubicBezTo>
                    <a:pt x="80" y="119"/>
                    <a:pt x="22" y="98"/>
                    <a:pt x="22" y="71"/>
                  </a:cubicBezTo>
                  <a:cubicBezTo>
                    <a:pt x="22" y="44"/>
                    <a:pt x="80" y="22"/>
                    <a:pt x="152" y="22"/>
                  </a:cubicBezTo>
                  <a:cubicBezTo>
                    <a:pt x="224" y="22"/>
                    <a:pt x="282" y="44"/>
                    <a:pt x="282" y="71"/>
                  </a:cubicBezTo>
                  <a:cubicBezTo>
                    <a:pt x="282" y="98"/>
                    <a:pt x="224" y="119"/>
                    <a:pt x="152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143" name="Oval 31"/>
            <p:cNvSpPr>
              <a:spLocks noChangeArrowheads="1"/>
            </p:cNvSpPr>
            <p:nvPr/>
          </p:nvSpPr>
          <p:spPr bwMode="auto">
            <a:xfrm>
              <a:off x="7885113" y="681038"/>
              <a:ext cx="82550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144" name="Oval 32"/>
            <p:cNvSpPr>
              <a:spLocks noChangeArrowheads="1"/>
            </p:cNvSpPr>
            <p:nvPr/>
          </p:nvSpPr>
          <p:spPr bwMode="auto">
            <a:xfrm>
              <a:off x="7885113" y="434975"/>
              <a:ext cx="82550" cy="841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145" name="Oval 33"/>
            <p:cNvSpPr>
              <a:spLocks noChangeArrowheads="1"/>
            </p:cNvSpPr>
            <p:nvPr/>
          </p:nvSpPr>
          <p:spPr bwMode="auto">
            <a:xfrm>
              <a:off x="7885113" y="190500"/>
              <a:ext cx="82550" cy="82550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</p:grpSp>
      <p:grpSp>
        <p:nvGrpSpPr>
          <p:cNvPr id="21" name="Group 145"/>
          <p:cNvGrpSpPr/>
          <p:nvPr/>
        </p:nvGrpSpPr>
        <p:grpSpPr>
          <a:xfrm>
            <a:off x="5792292" y="3357192"/>
            <a:ext cx="470403" cy="470377"/>
            <a:chOff x="5899150" y="-1111250"/>
            <a:chExt cx="2832101" cy="2832100"/>
          </a:xfrm>
          <a:solidFill>
            <a:schemeClr val="bg1"/>
          </a:solidFill>
        </p:grpSpPr>
        <p:sp>
          <p:nvSpPr>
            <p:cNvPr id="147" name="Freeform 37"/>
            <p:cNvSpPr>
              <a:spLocks noEditPoints="1"/>
            </p:cNvSpPr>
            <p:nvPr/>
          </p:nvSpPr>
          <p:spPr bwMode="auto">
            <a:xfrm>
              <a:off x="5899150" y="-1111250"/>
              <a:ext cx="2832101" cy="2832100"/>
            </a:xfrm>
            <a:custGeom>
              <a:avLst/>
              <a:gdLst>
                <a:gd name="T0" fmla="*/ 499 w 752"/>
                <a:gd name="T1" fmla="*/ 68 h 752"/>
                <a:gd name="T2" fmla="*/ 68 w 752"/>
                <a:gd name="T3" fmla="*/ 253 h 752"/>
                <a:gd name="T4" fmla="*/ 253 w 752"/>
                <a:gd name="T5" fmla="*/ 684 h 752"/>
                <a:gd name="T6" fmla="*/ 684 w 752"/>
                <a:gd name="T7" fmla="*/ 499 h 752"/>
                <a:gd name="T8" fmla="*/ 499 w 752"/>
                <a:gd name="T9" fmla="*/ 68 h 752"/>
                <a:gd name="T10" fmla="*/ 268 w 752"/>
                <a:gd name="T11" fmla="*/ 646 h 752"/>
                <a:gd name="T12" fmla="*/ 106 w 752"/>
                <a:gd name="T13" fmla="*/ 268 h 752"/>
                <a:gd name="T14" fmla="*/ 484 w 752"/>
                <a:gd name="T15" fmla="*/ 106 h 752"/>
                <a:gd name="T16" fmla="*/ 646 w 752"/>
                <a:gd name="T17" fmla="*/ 484 h 752"/>
                <a:gd name="T18" fmla="*/ 268 w 752"/>
                <a:gd name="T19" fmla="*/ 646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752" h="752">
                  <a:moveTo>
                    <a:pt x="499" y="68"/>
                  </a:moveTo>
                  <a:cubicBezTo>
                    <a:pt x="329" y="0"/>
                    <a:pt x="136" y="82"/>
                    <a:pt x="68" y="253"/>
                  </a:cubicBezTo>
                  <a:cubicBezTo>
                    <a:pt x="0" y="423"/>
                    <a:pt x="82" y="616"/>
                    <a:pt x="253" y="684"/>
                  </a:cubicBezTo>
                  <a:cubicBezTo>
                    <a:pt x="423" y="752"/>
                    <a:pt x="616" y="670"/>
                    <a:pt x="684" y="499"/>
                  </a:cubicBezTo>
                  <a:cubicBezTo>
                    <a:pt x="752" y="329"/>
                    <a:pt x="670" y="136"/>
                    <a:pt x="499" y="68"/>
                  </a:cubicBezTo>
                  <a:close/>
                  <a:moveTo>
                    <a:pt x="268" y="646"/>
                  </a:moveTo>
                  <a:cubicBezTo>
                    <a:pt x="119" y="586"/>
                    <a:pt x="47" y="417"/>
                    <a:pt x="106" y="268"/>
                  </a:cubicBezTo>
                  <a:cubicBezTo>
                    <a:pt x="166" y="119"/>
                    <a:pt x="335" y="47"/>
                    <a:pt x="484" y="106"/>
                  </a:cubicBezTo>
                  <a:cubicBezTo>
                    <a:pt x="633" y="166"/>
                    <a:pt x="705" y="335"/>
                    <a:pt x="646" y="484"/>
                  </a:cubicBezTo>
                  <a:cubicBezTo>
                    <a:pt x="586" y="633"/>
                    <a:pt x="417" y="705"/>
                    <a:pt x="268" y="64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148" name="Freeform 38"/>
            <p:cNvSpPr>
              <a:spLocks noEditPoints="1"/>
            </p:cNvSpPr>
            <p:nvPr/>
          </p:nvSpPr>
          <p:spPr bwMode="auto">
            <a:xfrm>
              <a:off x="7137400" y="127000"/>
              <a:ext cx="354013" cy="354013"/>
            </a:xfrm>
            <a:custGeom>
              <a:avLst/>
              <a:gdLst>
                <a:gd name="T0" fmla="*/ 62 w 94"/>
                <a:gd name="T1" fmla="*/ 9 h 94"/>
                <a:gd name="T2" fmla="*/ 9 w 94"/>
                <a:gd name="T3" fmla="*/ 32 h 94"/>
                <a:gd name="T4" fmla="*/ 32 w 94"/>
                <a:gd name="T5" fmla="*/ 86 h 94"/>
                <a:gd name="T6" fmla="*/ 86 w 94"/>
                <a:gd name="T7" fmla="*/ 62 h 94"/>
                <a:gd name="T8" fmla="*/ 62 w 94"/>
                <a:gd name="T9" fmla="*/ 9 h 94"/>
                <a:gd name="T10" fmla="*/ 39 w 94"/>
                <a:gd name="T11" fmla="*/ 66 h 94"/>
                <a:gd name="T12" fmla="*/ 28 w 94"/>
                <a:gd name="T13" fmla="*/ 39 h 94"/>
                <a:gd name="T14" fmla="*/ 55 w 94"/>
                <a:gd name="T15" fmla="*/ 28 h 94"/>
                <a:gd name="T16" fmla="*/ 66 w 94"/>
                <a:gd name="T17" fmla="*/ 55 h 94"/>
                <a:gd name="T18" fmla="*/ 39 w 94"/>
                <a:gd name="T19" fmla="*/ 66 h 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94" h="94">
                  <a:moveTo>
                    <a:pt x="62" y="9"/>
                  </a:moveTo>
                  <a:cubicBezTo>
                    <a:pt x="41" y="0"/>
                    <a:pt x="17" y="10"/>
                    <a:pt x="9" y="32"/>
                  </a:cubicBezTo>
                  <a:cubicBezTo>
                    <a:pt x="0" y="53"/>
                    <a:pt x="10" y="77"/>
                    <a:pt x="32" y="86"/>
                  </a:cubicBezTo>
                  <a:cubicBezTo>
                    <a:pt x="53" y="94"/>
                    <a:pt x="77" y="84"/>
                    <a:pt x="86" y="62"/>
                  </a:cubicBezTo>
                  <a:cubicBezTo>
                    <a:pt x="94" y="41"/>
                    <a:pt x="84" y="17"/>
                    <a:pt x="62" y="9"/>
                  </a:cubicBezTo>
                  <a:close/>
                  <a:moveTo>
                    <a:pt x="39" y="66"/>
                  </a:moveTo>
                  <a:cubicBezTo>
                    <a:pt x="29" y="62"/>
                    <a:pt x="24" y="50"/>
                    <a:pt x="28" y="39"/>
                  </a:cubicBezTo>
                  <a:cubicBezTo>
                    <a:pt x="32" y="29"/>
                    <a:pt x="44" y="24"/>
                    <a:pt x="55" y="28"/>
                  </a:cubicBezTo>
                  <a:cubicBezTo>
                    <a:pt x="65" y="32"/>
                    <a:pt x="71" y="44"/>
                    <a:pt x="66" y="55"/>
                  </a:cubicBezTo>
                  <a:cubicBezTo>
                    <a:pt x="62" y="65"/>
                    <a:pt x="50" y="71"/>
                    <a:pt x="39" y="6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149" name="Freeform 39"/>
            <p:cNvSpPr>
              <a:spLocks noEditPoints="1"/>
            </p:cNvSpPr>
            <p:nvPr/>
          </p:nvSpPr>
          <p:spPr bwMode="auto">
            <a:xfrm>
              <a:off x="6783388" y="-225425"/>
              <a:ext cx="1062038" cy="1060450"/>
            </a:xfrm>
            <a:custGeom>
              <a:avLst/>
              <a:gdLst>
                <a:gd name="T0" fmla="*/ 187 w 282"/>
                <a:gd name="T1" fmla="*/ 25 h 282"/>
                <a:gd name="T2" fmla="*/ 25 w 282"/>
                <a:gd name="T3" fmla="*/ 95 h 282"/>
                <a:gd name="T4" fmla="*/ 95 w 282"/>
                <a:gd name="T5" fmla="*/ 257 h 282"/>
                <a:gd name="T6" fmla="*/ 257 w 282"/>
                <a:gd name="T7" fmla="*/ 187 h 282"/>
                <a:gd name="T8" fmla="*/ 187 w 282"/>
                <a:gd name="T9" fmla="*/ 25 h 282"/>
                <a:gd name="T10" fmla="*/ 110 w 282"/>
                <a:gd name="T11" fmla="*/ 218 h 282"/>
                <a:gd name="T12" fmla="*/ 64 w 282"/>
                <a:gd name="T13" fmla="*/ 110 h 282"/>
                <a:gd name="T14" fmla="*/ 172 w 282"/>
                <a:gd name="T15" fmla="*/ 64 h 282"/>
                <a:gd name="T16" fmla="*/ 218 w 282"/>
                <a:gd name="T17" fmla="*/ 172 h 282"/>
                <a:gd name="T18" fmla="*/ 110 w 282"/>
                <a:gd name="T19" fmla="*/ 218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2" h="282">
                  <a:moveTo>
                    <a:pt x="187" y="25"/>
                  </a:moveTo>
                  <a:cubicBezTo>
                    <a:pt x="123" y="0"/>
                    <a:pt x="51" y="31"/>
                    <a:pt x="25" y="95"/>
                  </a:cubicBezTo>
                  <a:cubicBezTo>
                    <a:pt x="0" y="159"/>
                    <a:pt x="31" y="231"/>
                    <a:pt x="95" y="257"/>
                  </a:cubicBezTo>
                  <a:cubicBezTo>
                    <a:pt x="159" y="282"/>
                    <a:pt x="231" y="251"/>
                    <a:pt x="257" y="187"/>
                  </a:cubicBezTo>
                  <a:cubicBezTo>
                    <a:pt x="282" y="123"/>
                    <a:pt x="251" y="51"/>
                    <a:pt x="187" y="25"/>
                  </a:cubicBezTo>
                  <a:close/>
                  <a:moveTo>
                    <a:pt x="110" y="218"/>
                  </a:moveTo>
                  <a:cubicBezTo>
                    <a:pt x="68" y="201"/>
                    <a:pt x="47" y="153"/>
                    <a:pt x="64" y="110"/>
                  </a:cubicBezTo>
                  <a:cubicBezTo>
                    <a:pt x="81" y="68"/>
                    <a:pt x="129" y="47"/>
                    <a:pt x="172" y="64"/>
                  </a:cubicBezTo>
                  <a:cubicBezTo>
                    <a:pt x="214" y="81"/>
                    <a:pt x="235" y="129"/>
                    <a:pt x="218" y="172"/>
                  </a:cubicBezTo>
                  <a:cubicBezTo>
                    <a:pt x="201" y="214"/>
                    <a:pt x="153" y="235"/>
                    <a:pt x="110" y="21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150" name="Freeform 40"/>
            <p:cNvSpPr/>
            <p:nvPr/>
          </p:nvSpPr>
          <p:spPr bwMode="auto">
            <a:xfrm>
              <a:off x="7499350" y="477838"/>
              <a:ext cx="403225" cy="411163"/>
            </a:xfrm>
            <a:custGeom>
              <a:avLst/>
              <a:gdLst>
                <a:gd name="T0" fmla="*/ 105 w 107"/>
                <a:gd name="T1" fmla="*/ 16 h 109"/>
                <a:gd name="T2" fmla="*/ 99 w 107"/>
                <a:gd name="T3" fmla="*/ 2 h 109"/>
                <a:gd name="T4" fmla="*/ 86 w 107"/>
                <a:gd name="T5" fmla="*/ 8 h 109"/>
                <a:gd name="T6" fmla="*/ 86 w 107"/>
                <a:gd name="T7" fmla="*/ 8 h 109"/>
                <a:gd name="T8" fmla="*/ 8 w 107"/>
                <a:gd name="T9" fmla="*/ 88 h 109"/>
                <a:gd name="T10" fmla="*/ 3 w 107"/>
                <a:gd name="T11" fmla="*/ 101 h 109"/>
                <a:gd name="T12" fmla="*/ 16 w 107"/>
                <a:gd name="T13" fmla="*/ 107 h 109"/>
                <a:gd name="T14" fmla="*/ 17 w 107"/>
                <a:gd name="T15" fmla="*/ 106 h 109"/>
                <a:gd name="T16" fmla="*/ 105 w 107"/>
                <a:gd name="T17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07" h="109">
                  <a:moveTo>
                    <a:pt x="105" y="16"/>
                  </a:moveTo>
                  <a:cubicBezTo>
                    <a:pt x="107" y="10"/>
                    <a:pt x="105" y="4"/>
                    <a:pt x="99" y="2"/>
                  </a:cubicBezTo>
                  <a:cubicBezTo>
                    <a:pt x="94" y="0"/>
                    <a:pt x="88" y="3"/>
                    <a:pt x="86" y="8"/>
                  </a:cubicBezTo>
                  <a:cubicBezTo>
                    <a:pt x="86" y="8"/>
                    <a:pt x="86" y="8"/>
                    <a:pt x="86" y="8"/>
                  </a:cubicBezTo>
                  <a:cubicBezTo>
                    <a:pt x="71" y="45"/>
                    <a:pt x="42" y="73"/>
                    <a:pt x="8" y="88"/>
                  </a:cubicBezTo>
                  <a:cubicBezTo>
                    <a:pt x="3" y="90"/>
                    <a:pt x="0" y="96"/>
                    <a:pt x="3" y="101"/>
                  </a:cubicBezTo>
                  <a:cubicBezTo>
                    <a:pt x="5" y="106"/>
                    <a:pt x="11" y="109"/>
                    <a:pt x="16" y="107"/>
                  </a:cubicBezTo>
                  <a:cubicBezTo>
                    <a:pt x="17" y="107"/>
                    <a:pt x="17" y="106"/>
                    <a:pt x="17" y="106"/>
                  </a:cubicBezTo>
                  <a:cubicBezTo>
                    <a:pt x="56" y="89"/>
                    <a:pt x="88" y="58"/>
                    <a:pt x="105" y="1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151" name="Freeform 41"/>
            <p:cNvSpPr/>
            <p:nvPr/>
          </p:nvSpPr>
          <p:spPr bwMode="auto">
            <a:xfrm>
              <a:off x="7623175" y="595313"/>
              <a:ext cx="569913" cy="579438"/>
            </a:xfrm>
            <a:custGeom>
              <a:avLst/>
              <a:gdLst>
                <a:gd name="T0" fmla="*/ 143 w 151"/>
                <a:gd name="T1" fmla="*/ 2 h 154"/>
                <a:gd name="T2" fmla="*/ 130 w 151"/>
                <a:gd name="T3" fmla="*/ 8 h 154"/>
                <a:gd name="T4" fmla="*/ 8 w 151"/>
                <a:gd name="T5" fmla="*/ 133 h 154"/>
                <a:gd name="T6" fmla="*/ 2 w 151"/>
                <a:gd name="T7" fmla="*/ 146 h 154"/>
                <a:gd name="T8" fmla="*/ 16 w 151"/>
                <a:gd name="T9" fmla="*/ 152 h 154"/>
                <a:gd name="T10" fmla="*/ 17 w 151"/>
                <a:gd name="T11" fmla="*/ 151 h 154"/>
                <a:gd name="T12" fmla="*/ 149 w 151"/>
                <a:gd name="T13" fmla="*/ 16 h 154"/>
                <a:gd name="T14" fmla="*/ 143 w 151"/>
                <a:gd name="T15" fmla="*/ 2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54">
                  <a:moveTo>
                    <a:pt x="143" y="2"/>
                  </a:moveTo>
                  <a:cubicBezTo>
                    <a:pt x="138" y="0"/>
                    <a:pt x="132" y="3"/>
                    <a:pt x="130" y="8"/>
                  </a:cubicBezTo>
                  <a:cubicBezTo>
                    <a:pt x="106" y="66"/>
                    <a:pt x="61" y="110"/>
                    <a:pt x="8" y="133"/>
                  </a:cubicBezTo>
                  <a:cubicBezTo>
                    <a:pt x="3" y="135"/>
                    <a:pt x="0" y="141"/>
                    <a:pt x="2" y="146"/>
                  </a:cubicBezTo>
                  <a:cubicBezTo>
                    <a:pt x="5" y="152"/>
                    <a:pt x="11" y="154"/>
                    <a:pt x="16" y="152"/>
                  </a:cubicBezTo>
                  <a:cubicBezTo>
                    <a:pt x="16" y="152"/>
                    <a:pt x="16" y="152"/>
                    <a:pt x="17" y="151"/>
                  </a:cubicBezTo>
                  <a:cubicBezTo>
                    <a:pt x="75" y="126"/>
                    <a:pt x="124" y="79"/>
                    <a:pt x="149" y="16"/>
                  </a:cubicBezTo>
                  <a:cubicBezTo>
                    <a:pt x="151" y="10"/>
                    <a:pt x="149" y="4"/>
                    <a:pt x="143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152" name="Freeform 42"/>
            <p:cNvSpPr/>
            <p:nvPr/>
          </p:nvSpPr>
          <p:spPr bwMode="auto">
            <a:xfrm>
              <a:off x="7562850" y="538163"/>
              <a:ext cx="485775" cy="493713"/>
            </a:xfrm>
            <a:custGeom>
              <a:avLst/>
              <a:gdLst>
                <a:gd name="T0" fmla="*/ 121 w 129"/>
                <a:gd name="T1" fmla="*/ 2 h 131"/>
                <a:gd name="T2" fmla="*/ 107 w 129"/>
                <a:gd name="T3" fmla="*/ 7 h 131"/>
                <a:gd name="T4" fmla="*/ 7 w 129"/>
                <a:gd name="T5" fmla="*/ 110 h 131"/>
                <a:gd name="T6" fmla="*/ 7 w 129"/>
                <a:gd name="T7" fmla="*/ 110 h 131"/>
                <a:gd name="T8" fmla="*/ 2 w 129"/>
                <a:gd name="T9" fmla="*/ 123 h 131"/>
                <a:gd name="T10" fmla="*/ 16 w 129"/>
                <a:gd name="T11" fmla="*/ 129 h 131"/>
                <a:gd name="T12" fmla="*/ 16 w 129"/>
                <a:gd name="T13" fmla="*/ 128 h 131"/>
                <a:gd name="T14" fmla="*/ 127 w 129"/>
                <a:gd name="T15" fmla="*/ 15 h 131"/>
                <a:gd name="T16" fmla="*/ 121 w 129"/>
                <a:gd name="T17" fmla="*/ 2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9" h="131">
                  <a:moveTo>
                    <a:pt x="121" y="2"/>
                  </a:moveTo>
                  <a:cubicBezTo>
                    <a:pt x="115" y="0"/>
                    <a:pt x="109" y="2"/>
                    <a:pt x="107" y="7"/>
                  </a:cubicBezTo>
                  <a:cubicBezTo>
                    <a:pt x="88" y="55"/>
                    <a:pt x="51" y="91"/>
                    <a:pt x="7" y="110"/>
                  </a:cubicBezTo>
                  <a:cubicBezTo>
                    <a:pt x="7" y="110"/>
                    <a:pt x="7" y="110"/>
                    <a:pt x="7" y="110"/>
                  </a:cubicBezTo>
                  <a:cubicBezTo>
                    <a:pt x="2" y="112"/>
                    <a:pt x="0" y="118"/>
                    <a:pt x="2" y="123"/>
                  </a:cubicBezTo>
                  <a:cubicBezTo>
                    <a:pt x="4" y="129"/>
                    <a:pt x="10" y="131"/>
                    <a:pt x="16" y="129"/>
                  </a:cubicBezTo>
                  <a:cubicBezTo>
                    <a:pt x="16" y="129"/>
                    <a:pt x="16" y="128"/>
                    <a:pt x="16" y="128"/>
                  </a:cubicBezTo>
                  <a:cubicBezTo>
                    <a:pt x="65" y="107"/>
                    <a:pt x="105" y="68"/>
                    <a:pt x="127" y="15"/>
                  </a:cubicBezTo>
                  <a:cubicBezTo>
                    <a:pt x="129" y="10"/>
                    <a:pt x="126" y="4"/>
                    <a:pt x="121" y="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153" name="Freeform 43"/>
            <p:cNvSpPr/>
            <p:nvPr/>
          </p:nvSpPr>
          <p:spPr bwMode="auto">
            <a:xfrm>
              <a:off x="6727825" y="-279400"/>
              <a:ext cx="401638" cy="411163"/>
            </a:xfrm>
            <a:custGeom>
              <a:avLst/>
              <a:gdLst>
                <a:gd name="T0" fmla="*/ 104 w 107"/>
                <a:gd name="T1" fmla="*/ 8 h 109"/>
                <a:gd name="T2" fmla="*/ 91 w 107"/>
                <a:gd name="T3" fmla="*/ 2 h 109"/>
                <a:gd name="T4" fmla="*/ 90 w 107"/>
                <a:gd name="T5" fmla="*/ 3 h 109"/>
                <a:gd name="T6" fmla="*/ 2 w 107"/>
                <a:gd name="T7" fmla="*/ 93 h 109"/>
                <a:gd name="T8" fmla="*/ 2 w 107"/>
                <a:gd name="T9" fmla="*/ 93 h 109"/>
                <a:gd name="T10" fmla="*/ 8 w 107"/>
                <a:gd name="T11" fmla="*/ 107 h 109"/>
                <a:gd name="T12" fmla="*/ 21 w 107"/>
                <a:gd name="T13" fmla="*/ 101 h 109"/>
                <a:gd name="T14" fmla="*/ 21 w 107"/>
                <a:gd name="T15" fmla="*/ 101 h 109"/>
                <a:gd name="T16" fmla="*/ 99 w 107"/>
                <a:gd name="T17" fmla="*/ 22 h 109"/>
                <a:gd name="T18" fmla="*/ 104 w 107"/>
                <a:gd name="T19" fmla="*/ 8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07" h="109">
                  <a:moveTo>
                    <a:pt x="104" y="8"/>
                  </a:moveTo>
                  <a:cubicBezTo>
                    <a:pt x="102" y="3"/>
                    <a:pt x="96" y="0"/>
                    <a:pt x="91" y="2"/>
                  </a:cubicBezTo>
                  <a:cubicBezTo>
                    <a:pt x="91" y="3"/>
                    <a:pt x="90" y="3"/>
                    <a:pt x="90" y="3"/>
                  </a:cubicBezTo>
                  <a:cubicBezTo>
                    <a:pt x="51" y="20"/>
                    <a:pt x="19" y="51"/>
                    <a:pt x="2" y="93"/>
                  </a:cubicBezTo>
                  <a:cubicBezTo>
                    <a:pt x="2" y="93"/>
                    <a:pt x="2" y="93"/>
                    <a:pt x="2" y="93"/>
                  </a:cubicBezTo>
                  <a:cubicBezTo>
                    <a:pt x="0" y="99"/>
                    <a:pt x="2" y="105"/>
                    <a:pt x="8" y="107"/>
                  </a:cubicBezTo>
                  <a:cubicBezTo>
                    <a:pt x="13" y="109"/>
                    <a:pt x="19" y="106"/>
                    <a:pt x="21" y="101"/>
                  </a:cubicBezTo>
                  <a:cubicBezTo>
                    <a:pt x="21" y="101"/>
                    <a:pt x="21" y="101"/>
                    <a:pt x="21" y="101"/>
                  </a:cubicBezTo>
                  <a:cubicBezTo>
                    <a:pt x="36" y="64"/>
                    <a:pt x="65" y="36"/>
                    <a:pt x="99" y="22"/>
                  </a:cubicBezTo>
                  <a:cubicBezTo>
                    <a:pt x="104" y="19"/>
                    <a:pt x="107" y="13"/>
                    <a:pt x="104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154" name="Freeform 44"/>
            <p:cNvSpPr/>
            <p:nvPr/>
          </p:nvSpPr>
          <p:spPr bwMode="auto">
            <a:xfrm>
              <a:off x="6437313" y="-565150"/>
              <a:ext cx="568325" cy="579438"/>
            </a:xfrm>
            <a:custGeom>
              <a:avLst/>
              <a:gdLst>
                <a:gd name="T0" fmla="*/ 149 w 151"/>
                <a:gd name="T1" fmla="*/ 8 h 154"/>
                <a:gd name="T2" fmla="*/ 135 w 151"/>
                <a:gd name="T3" fmla="*/ 2 h 154"/>
                <a:gd name="T4" fmla="*/ 134 w 151"/>
                <a:gd name="T5" fmla="*/ 3 h 154"/>
                <a:gd name="T6" fmla="*/ 2 w 151"/>
                <a:gd name="T7" fmla="*/ 138 h 154"/>
                <a:gd name="T8" fmla="*/ 8 w 151"/>
                <a:gd name="T9" fmla="*/ 152 h 154"/>
                <a:gd name="T10" fmla="*/ 21 w 151"/>
                <a:gd name="T11" fmla="*/ 146 h 154"/>
                <a:gd name="T12" fmla="*/ 143 w 151"/>
                <a:gd name="T13" fmla="*/ 21 h 154"/>
                <a:gd name="T14" fmla="*/ 149 w 151"/>
                <a:gd name="T15" fmla="*/ 8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51" h="154">
                  <a:moveTo>
                    <a:pt x="149" y="8"/>
                  </a:moveTo>
                  <a:cubicBezTo>
                    <a:pt x="146" y="2"/>
                    <a:pt x="140" y="0"/>
                    <a:pt x="135" y="2"/>
                  </a:cubicBezTo>
                  <a:cubicBezTo>
                    <a:pt x="135" y="2"/>
                    <a:pt x="135" y="2"/>
                    <a:pt x="134" y="3"/>
                  </a:cubicBezTo>
                  <a:cubicBezTo>
                    <a:pt x="76" y="28"/>
                    <a:pt x="27" y="75"/>
                    <a:pt x="2" y="138"/>
                  </a:cubicBezTo>
                  <a:cubicBezTo>
                    <a:pt x="0" y="144"/>
                    <a:pt x="2" y="150"/>
                    <a:pt x="8" y="152"/>
                  </a:cubicBezTo>
                  <a:cubicBezTo>
                    <a:pt x="13" y="154"/>
                    <a:pt x="19" y="152"/>
                    <a:pt x="21" y="146"/>
                  </a:cubicBezTo>
                  <a:cubicBezTo>
                    <a:pt x="45" y="88"/>
                    <a:pt x="90" y="44"/>
                    <a:pt x="143" y="21"/>
                  </a:cubicBezTo>
                  <a:cubicBezTo>
                    <a:pt x="148" y="19"/>
                    <a:pt x="151" y="13"/>
                    <a:pt x="149" y="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155" name="Freeform 45"/>
            <p:cNvSpPr/>
            <p:nvPr/>
          </p:nvSpPr>
          <p:spPr bwMode="auto">
            <a:xfrm>
              <a:off x="6580188" y="-422275"/>
              <a:ext cx="485775" cy="496888"/>
            </a:xfrm>
            <a:custGeom>
              <a:avLst/>
              <a:gdLst>
                <a:gd name="T0" fmla="*/ 122 w 129"/>
                <a:gd name="T1" fmla="*/ 21 h 132"/>
                <a:gd name="T2" fmla="*/ 127 w 129"/>
                <a:gd name="T3" fmla="*/ 8 h 132"/>
                <a:gd name="T4" fmla="*/ 113 w 129"/>
                <a:gd name="T5" fmla="*/ 2 h 132"/>
                <a:gd name="T6" fmla="*/ 113 w 129"/>
                <a:gd name="T7" fmla="*/ 3 h 132"/>
                <a:gd name="T8" fmla="*/ 2 w 129"/>
                <a:gd name="T9" fmla="*/ 116 h 132"/>
                <a:gd name="T10" fmla="*/ 8 w 129"/>
                <a:gd name="T11" fmla="*/ 129 h 132"/>
                <a:gd name="T12" fmla="*/ 22 w 129"/>
                <a:gd name="T13" fmla="*/ 124 h 132"/>
                <a:gd name="T14" fmla="*/ 122 w 129"/>
                <a:gd name="T15" fmla="*/ 21 h 13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29" h="132">
                  <a:moveTo>
                    <a:pt x="122" y="21"/>
                  </a:moveTo>
                  <a:cubicBezTo>
                    <a:pt x="127" y="19"/>
                    <a:pt x="129" y="13"/>
                    <a:pt x="127" y="8"/>
                  </a:cubicBezTo>
                  <a:cubicBezTo>
                    <a:pt x="125" y="2"/>
                    <a:pt x="119" y="0"/>
                    <a:pt x="113" y="2"/>
                  </a:cubicBezTo>
                  <a:cubicBezTo>
                    <a:pt x="113" y="2"/>
                    <a:pt x="113" y="3"/>
                    <a:pt x="113" y="3"/>
                  </a:cubicBezTo>
                  <a:cubicBezTo>
                    <a:pt x="64" y="24"/>
                    <a:pt x="24" y="63"/>
                    <a:pt x="2" y="116"/>
                  </a:cubicBezTo>
                  <a:cubicBezTo>
                    <a:pt x="0" y="121"/>
                    <a:pt x="3" y="127"/>
                    <a:pt x="8" y="129"/>
                  </a:cubicBezTo>
                  <a:cubicBezTo>
                    <a:pt x="14" y="132"/>
                    <a:pt x="20" y="129"/>
                    <a:pt x="22" y="124"/>
                  </a:cubicBezTo>
                  <a:cubicBezTo>
                    <a:pt x="41" y="76"/>
                    <a:pt x="78" y="40"/>
                    <a:pt x="122" y="2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</p:grpSp>
      <p:grpSp>
        <p:nvGrpSpPr>
          <p:cNvPr id="22" name="Group 101"/>
          <p:cNvGrpSpPr/>
          <p:nvPr/>
        </p:nvGrpSpPr>
        <p:grpSpPr>
          <a:xfrm>
            <a:off x="5516837" y="994744"/>
            <a:ext cx="208235" cy="207602"/>
            <a:chOff x="2138511" y="2464802"/>
            <a:chExt cx="354012" cy="352956"/>
          </a:xfrm>
          <a:solidFill>
            <a:schemeClr val="accent4"/>
          </a:solidFill>
        </p:grpSpPr>
        <p:sp>
          <p:nvSpPr>
            <p:cNvPr id="100" name="Oval 102"/>
            <p:cNvSpPr>
              <a:spLocks noChangeArrowheads="1"/>
            </p:cNvSpPr>
            <p:nvPr/>
          </p:nvSpPr>
          <p:spPr bwMode="auto">
            <a:xfrm>
              <a:off x="2229830" y="2555417"/>
              <a:ext cx="171376" cy="1717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  <p:sp>
          <p:nvSpPr>
            <p:cNvPr id="101" name="Freeform 103"/>
            <p:cNvSpPr>
              <a:spLocks noEditPoints="1"/>
            </p:cNvSpPr>
            <p:nvPr/>
          </p:nvSpPr>
          <p:spPr bwMode="auto">
            <a:xfrm>
              <a:off x="2138511" y="2464802"/>
              <a:ext cx="354012" cy="352956"/>
            </a:xfrm>
            <a:custGeom>
              <a:avLst/>
              <a:gdLst>
                <a:gd name="T0" fmla="*/ 212 w 423"/>
                <a:gd name="T1" fmla="*/ 0 h 424"/>
                <a:gd name="T2" fmla="*/ 0 w 423"/>
                <a:gd name="T3" fmla="*/ 212 h 424"/>
                <a:gd name="T4" fmla="*/ 212 w 423"/>
                <a:gd name="T5" fmla="*/ 424 h 424"/>
                <a:gd name="T6" fmla="*/ 423 w 423"/>
                <a:gd name="T7" fmla="*/ 212 h 424"/>
                <a:gd name="T8" fmla="*/ 212 w 423"/>
                <a:gd name="T9" fmla="*/ 0 h 424"/>
                <a:gd name="T10" fmla="*/ 212 w 423"/>
                <a:gd name="T11" fmla="*/ 386 h 424"/>
                <a:gd name="T12" fmla="*/ 38 w 423"/>
                <a:gd name="T13" fmla="*/ 212 h 424"/>
                <a:gd name="T14" fmla="*/ 212 w 423"/>
                <a:gd name="T15" fmla="*/ 38 h 424"/>
                <a:gd name="T16" fmla="*/ 386 w 423"/>
                <a:gd name="T17" fmla="*/ 212 h 424"/>
                <a:gd name="T18" fmla="*/ 212 w 423"/>
                <a:gd name="T19" fmla="*/ 386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23" h="424">
                  <a:moveTo>
                    <a:pt x="212" y="0"/>
                  </a:moveTo>
                  <a:cubicBezTo>
                    <a:pt x="95" y="0"/>
                    <a:pt x="0" y="95"/>
                    <a:pt x="0" y="212"/>
                  </a:cubicBezTo>
                  <a:cubicBezTo>
                    <a:pt x="0" y="329"/>
                    <a:pt x="95" y="424"/>
                    <a:pt x="212" y="424"/>
                  </a:cubicBezTo>
                  <a:cubicBezTo>
                    <a:pt x="329" y="424"/>
                    <a:pt x="423" y="329"/>
                    <a:pt x="423" y="212"/>
                  </a:cubicBezTo>
                  <a:cubicBezTo>
                    <a:pt x="423" y="95"/>
                    <a:pt x="329" y="0"/>
                    <a:pt x="212" y="0"/>
                  </a:cubicBezTo>
                  <a:close/>
                  <a:moveTo>
                    <a:pt x="212" y="386"/>
                  </a:moveTo>
                  <a:cubicBezTo>
                    <a:pt x="116" y="386"/>
                    <a:pt x="38" y="308"/>
                    <a:pt x="38" y="212"/>
                  </a:cubicBezTo>
                  <a:cubicBezTo>
                    <a:pt x="38" y="116"/>
                    <a:pt x="116" y="38"/>
                    <a:pt x="212" y="38"/>
                  </a:cubicBezTo>
                  <a:cubicBezTo>
                    <a:pt x="308" y="38"/>
                    <a:pt x="386" y="116"/>
                    <a:pt x="386" y="212"/>
                  </a:cubicBezTo>
                  <a:cubicBezTo>
                    <a:pt x="386" y="308"/>
                    <a:pt x="308" y="386"/>
                    <a:pt x="212" y="38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5024" tIns="32512" rIns="65024" bIns="32512" numCol="1" anchor="t" anchorCtr="0" compatLnSpc="1"/>
            <a:lstStyle/>
            <a:p>
              <a:endParaRPr lang="id-ID" sz="1280">
                <a:solidFill>
                  <a:prstClr val="black"/>
                </a:solidFill>
              </a:endParaRPr>
            </a:p>
          </p:txBody>
        </p:sp>
      </p:grpSp>
      <p:sp>
        <p:nvSpPr>
          <p:cNvPr id="23" name="文本框 22"/>
          <p:cNvSpPr txBox="1"/>
          <p:nvPr userDrawn="1"/>
        </p:nvSpPr>
        <p:spPr>
          <a:xfrm>
            <a:off x="319613" y="351148"/>
            <a:ext cx="446841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88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MORE THAN TEMPLATE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点击此处添加副标题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2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2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" fill="hold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2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2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0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500"/>
                            </p:stCondLst>
                            <p:childTnLst>
                              <p:par>
                                <p:cTn id="7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2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2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2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4000"/>
                            </p:stCondLst>
                            <p:childTnLst>
                              <p:par>
                                <p:cTn id="10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2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  <p:bldP spid="68" grpId="0" animBg="1"/>
      <p:bldP spid="14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r="8704"/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Box 5"/>
          <p:cNvSpPr txBox="1"/>
          <p:nvPr/>
        </p:nvSpPr>
        <p:spPr>
          <a:xfrm>
            <a:off x="683568" y="699542"/>
            <a:ext cx="372409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685800">
              <a:defRPr/>
            </a:pPr>
            <a:r>
              <a:rPr lang="en-US" altLang="zh-CN" sz="5400" b="1" dirty="0">
                <a:solidFill>
                  <a:srgbClr val="111214"/>
                </a:solidFill>
                <a:latin typeface="Arial" panose="020B0604020202020204"/>
                <a:ea typeface="微软雅黑" panose="020B0503020204020204" pitchFamily="34" charset="-122"/>
              </a:rPr>
              <a:t>BUSINESS</a:t>
            </a:r>
            <a:endParaRPr lang="zh-CN" altLang="en-US" sz="5400" b="1" dirty="0">
              <a:solidFill>
                <a:srgbClr val="111214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16" name="TextBox 6"/>
          <p:cNvSpPr txBox="1"/>
          <p:nvPr/>
        </p:nvSpPr>
        <p:spPr>
          <a:xfrm>
            <a:off x="1812134" y="1570492"/>
            <a:ext cx="48762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>
                <a:solidFill>
                  <a:srgbClr val="111214"/>
                </a:solidFill>
                <a:latin typeface="Arvo" charset="0"/>
                <a:ea typeface="Arvo" charset="0"/>
                <a:cs typeface="Arvo" charset="0"/>
              </a:rPr>
              <a:t>演讲完毕，谢谢观看！</a:t>
            </a:r>
            <a:endParaRPr lang="en-US" sz="3200" dirty="0">
              <a:solidFill>
                <a:srgbClr val="111214"/>
              </a:solidFill>
              <a:latin typeface="Arvo" charset="0"/>
              <a:ea typeface="Arvo" charset="0"/>
              <a:cs typeface="Arvo" charset="0"/>
            </a:endParaRPr>
          </a:p>
        </p:txBody>
      </p:sp>
      <p:sp>
        <p:nvSpPr>
          <p:cNvPr id="19" name="Rectangle 7"/>
          <p:cNvSpPr/>
          <p:nvPr/>
        </p:nvSpPr>
        <p:spPr>
          <a:xfrm>
            <a:off x="580599" y="2323031"/>
            <a:ext cx="5658226" cy="4385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750" dirty="0">
                <a:solidFill>
                  <a:srgbClr val="111214"/>
                </a:solidFill>
                <a:latin typeface="Open Sans Light" charset="0"/>
                <a:ea typeface="Open Sans Light" charset="0"/>
                <a:cs typeface="Open Sans Light" charset="0"/>
              </a:rPr>
              <a:t>Most designers set their type arbitrarily, either by pulling values out of the sky or by adhering to a baseline grid. The former case isn’t worth discussing here, but the latter requires a closer look. When using a baseline grid, the first thing you must decide on is your baseline grid unit. You’ll commonly see baseline grid values of something like 20px.</a:t>
            </a:r>
            <a:endParaRPr lang="en-US" sz="750" dirty="0">
              <a:solidFill>
                <a:srgbClr val="111214"/>
              </a:solidFill>
              <a:latin typeface="Open Sans Light" charset="0"/>
              <a:ea typeface="Open Sans Light" charset="0"/>
              <a:cs typeface="Open Sans Light" charset="0"/>
            </a:endParaRPr>
          </a:p>
        </p:txBody>
      </p:sp>
      <p:sp>
        <p:nvSpPr>
          <p:cNvPr id="20" name="Rectangle 8"/>
          <p:cNvSpPr/>
          <p:nvPr/>
        </p:nvSpPr>
        <p:spPr>
          <a:xfrm>
            <a:off x="798752" y="1895990"/>
            <a:ext cx="1279505" cy="56891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11121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7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2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15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8318" y="-26478"/>
            <a:ext cx="9134507" cy="51693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50"/>
          </a:p>
        </p:txBody>
      </p:sp>
      <p:sp>
        <p:nvSpPr>
          <p:cNvPr id="7" name="矩形 6"/>
          <p:cNvSpPr/>
          <p:nvPr/>
        </p:nvSpPr>
        <p:spPr>
          <a:xfrm>
            <a:off x="1652" y="1940406"/>
            <a:ext cx="9141172" cy="927974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10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085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080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080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32601" y="1050524"/>
            <a:ext cx="1878323" cy="571353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150759" y="3100729"/>
            <a:ext cx="2849623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2400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2400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r="8704"/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267045" y="1563638"/>
            <a:ext cx="2304955" cy="515582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760" dirty="0">
                <a:solidFill>
                  <a:srgbClr val="1112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活动总体思路</a:t>
            </a:r>
            <a:endParaRPr lang="zh-CN" altLang="en-US" sz="2760" dirty="0">
              <a:solidFill>
                <a:srgbClr val="1112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Placeholder 4"/>
          <p:cNvSpPr txBox="1"/>
          <p:nvPr/>
        </p:nvSpPr>
        <p:spPr>
          <a:xfrm>
            <a:off x="1492820" y="2113554"/>
            <a:ext cx="3867628" cy="5813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00430">
              <a:lnSpc>
                <a:spcPct val="114000"/>
              </a:lnSpc>
              <a:spcBef>
                <a:spcPts val="985"/>
              </a:spcBef>
              <a:buNone/>
              <a:defRPr/>
            </a:pPr>
            <a:r>
              <a:rPr lang="id-ID" sz="1180" spc="296" dirty="0">
                <a:solidFill>
                  <a:srgbClr val="111214"/>
                </a:solidFill>
                <a:latin typeface="Agency FB" panose="020B0503020202020204" pitchFamily="34" charset="0"/>
                <a:cs typeface="Calibri" panose="020F0502020204030204"/>
              </a:rPr>
              <a:t>Ut wisi enim ad minim veniam, quis nostrud exerci tation ullamcorper</a:t>
            </a:r>
            <a:endParaRPr lang="id-ID" sz="1180" spc="296" dirty="0">
              <a:solidFill>
                <a:srgbClr val="111214"/>
              </a:solidFill>
              <a:latin typeface="Agency FB" panose="020B0503020202020204" pitchFamily="34" charset="0"/>
              <a:cs typeface="Calibri" panose="020F0502020204030204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156176" y="195486"/>
            <a:ext cx="2203860" cy="758208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kumimoji="1" lang="en-US" altLang="zh-CN" sz="4335" spc="591" dirty="0">
                <a:solidFill>
                  <a:srgbClr val="111214"/>
                </a:solidFill>
                <a:latin typeface="Bernard MT Condensed" panose="02050806060905020404" pitchFamily="18" charset="0"/>
                <a:ea typeface="宋体" panose="02010600030101010101" pitchFamily="2" charset="-122"/>
              </a:rPr>
              <a:t>P</a:t>
            </a:r>
            <a:r>
              <a:rPr kumimoji="1" lang="en-US" altLang="zh-CN" sz="2760" spc="591" dirty="0">
                <a:solidFill>
                  <a:srgbClr val="111214"/>
                </a:solidFill>
                <a:latin typeface="Bernard MT Condensed" panose="02050806060905020404" pitchFamily="18" charset="0"/>
                <a:ea typeface="宋体" panose="02010600030101010101" pitchFamily="2" charset="-122"/>
              </a:rPr>
              <a:t>ART ONE</a:t>
            </a:r>
            <a:endParaRPr lang="zh-CN" altLang="en-US" sz="2760" spc="591" dirty="0">
              <a:solidFill>
                <a:srgbClr val="111214"/>
              </a:solidFill>
              <a:latin typeface="Bernard MT Condensed" panose="020508060609050204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Chart 9"/>
          <p:cNvGraphicFramePr/>
          <p:nvPr/>
        </p:nvGraphicFramePr>
        <p:xfrm>
          <a:off x="3963582" y="1496431"/>
          <a:ext cx="4549978" cy="266594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1" name="Content Placeholder 2"/>
          <p:cNvSpPr txBox="1"/>
          <p:nvPr/>
        </p:nvSpPr>
        <p:spPr>
          <a:xfrm>
            <a:off x="1300886" y="1764012"/>
            <a:ext cx="2256963" cy="21018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Content Placeholder 2"/>
          <p:cNvSpPr txBox="1"/>
          <p:nvPr/>
        </p:nvSpPr>
        <p:spPr>
          <a:xfrm>
            <a:off x="1289665" y="2391130"/>
            <a:ext cx="2256963" cy="21018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Content Placeholder 2"/>
          <p:cNvSpPr txBox="1"/>
          <p:nvPr/>
        </p:nvSpPr>
        <p:spPr>
          <a:xfrm>
            <a:off x="1289665" y="3018247"/>
            <a:ext cx="2256963" cy="21018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Content Placeholder 2"/>
          <p:cNvSpPr txBox="1"/>
          <p:nvPr/>
        </p:nvSpPr>
        <p:spPr>
          <a:xfrm>
            <a:off x="1300886" y="3645365"/>
            <a:ext cx="2256963" cy="210186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marL="0" indent="0" algn="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100" kern="1200" cap="none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20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8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6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45000"/>
              <a:buFont typeface="Arial" panose="020B0604020202020204"/>
              <a:buNone/>
              <a:defRPr sz="1400" kern="1200" cap="none">
                <a:solidFill>
                  <a:schemeClr val="tx1">
                    <a:tint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  <a:defRPr/>
            </a:pPr>
            <a:r>
              <a:rPr lang="en-US" altLang="zh-CN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" name="文本框 1"/>
          <p:cNvSpPr txBox="1"/>
          <p:nvPr userDrawn="1"/>
        </p:nvSpPr>
        <p:spPr>
          <a:xfrm>
            <a:off x="319613" y="351148"/>
            <a:ext cx="446841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88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MORE THAN TEMPLATE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点击此处添加副标题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0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10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3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75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Sub>
          <a:bldChart bld="series"/>
        </p:bldSub>
      </p:bldGraphic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/>
          <p:nvPr/>
        </p:nvSpPr>
        <p:spPr bwMode="auto">
          <a:xfrm>
            <a:off x="3579614" y="1071153"/>
            <a:ext cx="1986434" cy="3309431"/>
          </a:xfrm>
          <a:custGeom>
            <a:avLst/>
            <a:gdLst>
              <a:gd name="T0" fmla="*/ 1091053 w 3132"/>
              <a:gd name="T1" fmla="*/ 13894 h 5219"/>
              <a:gd name="T2" fmla="*/ 1890756 w 3132"/>
              <a:gd name="T3" fmla="*/ 896448 h 5219"/>
              <a:gd name="T4" fmla="*/ 1770468 w 3132"/>
              <a:gd name="T5" fmla="*/ 1358566 h 5219"/>
              <a:gd name="T6" fmla="*/ 1586107 w 3132"/>
              <a:gd name="T7" fmla="*/ 1684767 h 5219"/>
              <a:gd name="T8" fmla="*/ 1471864 w 3132"/>
              <a:gd name="T9" fmla="*/ 2063523 h 5219"/>
              <a:gd name="T10" fmla="*/ 1378173 w 3132"/>
              <a:gd name="T11" fmla="*/ 2293675 h 5219"/>
              <a:gd name="T12" fmla="*/ 1339487 w 3132"/>
              <a:gd name="T13" fmla="*/ 2390327 h 5219"/>
              <a:gd name="T14" fmla="*/ 1347345 w 3132"/>
              <a:gd name="T15" fmla="*/ 2459796 h 5219"/>
              <a:gd name="T16" fmla="*/ 1350367 w 3132"/>
              <a:gd name="T17" fmla="*/ 2516579 h 5219"/>
              <a:gd name="T18" fmla="*/ 1345532 w 3132"/>
              <a:gd name="T19" fmla="*/ 2569738 h 5219"/>
              <a:gd name="T20" fmla="*/ 1347950 w 3132"/>
              <a:gd name="T21" fmla="*/ 2625313 h 5219"/>
              <a:gd name="T22" fmla="*/ 1349763 w 3132"/>
              <a:gd name="T23" fmla="*/ 2679076 h 5219"/>
              <a:gd name="T24" fmla="*/ 1350367 w 3132"/>
              <a:gd name="T25" fmla="*/ 2731630 h 5219"/>
              <a:gd name="T26" fmla="*/ 1346741 w 3132"/>
              <a:gd name="T27" fmla="*/ 2790830 h 5219"/>
              <a:gd name="T28" fmla="*/ 1340092 w 3132"/>
              <a:gd name="T29" fmla="*/ 2837948 h 5219"/>
              <a:gd name="T30" fmla="*/ 1326189 w 3132"/>
              <a:gd name="T31" fmla="*/ 2911645 h 5219"/>
              <a:gd name="T32" fmla="*/ 1089240 w 3132"/>
              <a:gd name="T33" fmla="*/ 3127904 h 5219"/>
              <a:gd name="T34" fmla="*/ 803934 w 3132"/>
              <a:gd name="T35" fmla="*/ 3127904 h 5219"/>
              <a:gd name="T36" fmla="*/ 566985 w 3132"/>
              <a:gd name="T37" fmla="*/ 2911645 h 5219"/>
              <a:gd name="T38" fmla="*/ 553082 w 3132"/>
              <a:gd name="T39" fmla="*/ 2837948 h 5219"/>
              <a:gd name="T40" fmla="*/ 547038 w 3132"/>
              <a:gd name="T41" fmla="*/ 2790830 h 5219"/>
              <a:gd name="T42" fmla="*/ 542807 w 3132"/>
              <a:gd name="T43" fmla="*/ 2731630 h 5219"/>
              <a:gd name="T44" fmla="*/ 543411 w 3132"/>
              <a:gd name="T45" fmla="*/ 2679076 h 5219"/>
              <a:gd name="T46" fmla="*/ 545224 w 3132"/>
              <a:gd name="T47" fmla="*/ 2625313 h 5219"/>
              <a:gd name="T48" fmla="*/ 547642 w 3132"/>
              <a:gd name="T49" fmla="*/ 2569738 h 5219"/>
              <a:gd name="T50" fmla="*/ 542807 w 3132"/>
              <a:gd name="T51" fmla="*/ 2516579 h 5219"/>
              <a:gd name="T52" fmla="*/ 545829 w 3132"/>
              <a:gd name="T53" fmla="*/ 2459796 h 5219"/>
              <a:gd name="T54" fmla="*/ 553687 w 3132"/>
              <a:gd name="T55" fmla="*/ 2390327 h 5219"/>
              <a:gd name="T56" fmla="*/ 515001 w 3132"/>
              <a:gd name="T57" fmla="*/ 2293675 h 5219"/>
              <a:gd name="T58" fmla="*/ 421310 w 3132"/>
              <a:gd name="T59" fmla="*/ 2063523 h 5219"/>
              <a:gd name="T60" fmla="*/ 307067 w 3132"/>
              <a:gd name="T61" fmla="*/ 1684767 h 5219"/>
              <a:gd name="T62" fmla="*/ 122706 w 3132"/>
              <a:gd name="T63" fmla="*/ 1358566 h 5219"/>
              <a:gd name="T64" fmla="*/ 2418 w 3132"/>
              <a:gd name="T65" fmla="*/ 896448 h 5219"/>
              <a:gd name="T66" fmla="*/ 825695 w 3132"/>
              <a:gd name="T67" fmla="*/ 10873 h 5219"/>
              <a:gd name="T68" fmla="*/ 1091053 w 3132"/>
              <a:gd name="T69" fmla="*/ 13290 h 5219"/>
              <a:gd name="T70" fmla="*/ 1091053 w 3132"/>
              <a:gd name="T71" fmla="*/ 13894 h 52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132" h="5219">
                <a:moveTo>
                  <a:pt x="1805" y="23"/>
                </a:moveTo>
                <a:cubicBezTo>
                  <a:pt x="2506" y="125"/>
                  <a:pt x="3107" y="716"/>
                  <a:pt x="3128" y="1484"/>
                </a:cubicBezTo>
                <a:cubicBezTo>
                  <a:pt x="3132" y="1790"/>
                  <a:pt x="3040" y="2037"/>
                  <a:pt x="2929" y="2249"/>
                </a:cubicBezTo>
                <a:cubicBezTo>
                  <a:pt x="2829" y="2400"/>
                  <a:pt x="2701" y="2656"/>
                  <a:pt x="2624" y="2789"/>
                </a:cubicBezTo>
                <a:cubicBezTo>
                  <a:pt x="2491" y="3023"/>
                  <a:pt x="2449" y="3204"/>
                  <a:pt x="2435" y="3416"/>
                </a:cubicBezTo>
                <a:cubicBezTo>
                  <a:pt x="2435" y="3574"/>
                  <a:pt x="2395" y="3708"/>
                  <a:pt x="2280" y="3797"/>
                </a:cubicBezTo>
                <a:cubicBezTo>
                  <a:pt x="2209" y="3842"/>
                  <a:pt x="2175" y="3898"/>
                  <a:pt x="2216" y="3957"/>
                </a:cubicBezTo>
                <a:cubicBezTo>
                  <a:pt x="2256" y="3998"/>
                  <a:pt x="2270" y="4037"/>
                  <a:pt x="2229" y="4072"/>
                </a:cubicBezTo>
                <a:cubicBezTo>
                  <a:pt x="2176" y="4109"/>
                  <a:pt x="2197" y="4138"/>
                  <a:pt x="2234" y="4166"/>
                </a:cubicBezTo>
                <a:cubicBezTo>
                  <a:pt x="2288" y="4207"/>
                  <a:pt x="2270" y="4233"/>
                  <a:pt x="2226" y="4254"/>
                </a:cubicBezTo>
                <a:cubicBezTo>
                  <a:pt x="2163" y="4278"/>
                  <a:pt x="2168" y="4319"/>
                  <a:pt x="2230" y="4346"/>
                </a:cubicBezTo>
                <a:cubicBezTo>
                  <a:pt x="2306" y="4376"/>
                  <a:pt x="2298" y="4406"/>
                  <a:pt x="2233" y="4435"/>
                </a:cubicBezTo>
                <a:cubicBezTo>
                  <a:pt x="2160" y="4461"/>
                  <a:pt x="2176" y="4491"/>
                  <a:pt x="2234" y="4522"/>
                </a:cubicBezTo>
                <a:cubicBezTo>
                  <a:pt x="2293" y="4555"/>
                  <a:pt x="2280" y="4587"/>
                  <a:pt x="2228" y="4620"/>
                </a:cubicBezTo>
                <a:cubicBezTo>
                  <a:pt x="2173" y="4652"/>
                  <a:pt x="2188" y="4676"/>
                  <a:pt x="2217" y="4698"/>
                </a:cubicBezTo>
                <a:cubicBezTo>
                  <a:pt x="2266" y="4737"/>
                  <a:pt x="2231" y="4782"/>
                  <a:pt x="2194" y="4820"/>
                </a:cubicBezTo>
                <a:cubicBezTo>
                  <a:pt x="2066" y="4955"/>
                  <a:pt x="1935" y="5073"/>
                  <a:pt x="1802" y="5178"/>
                </a:cubicBezTo>
                <a:cubicBezTo>
                  <a:pt x="1693" y="5216"/>
                  <a:pt x="1465" y="5219"/>
                  <a:pt x="1330" y="5178"/>
                </a:cubicBezTo>
                <a:cubicBezTo>
                  <a:pt x="1197" y="5073"/>
                  <a:pt x="1066" y="4955"/>
                  <a:pt x="938" y="4820"/>
                </a:cubicBezTo>
                <a:cubicBezTo>
                  <a:pt x="901" y="4782"/>
                  <a:pt x="866" y="4737"/>
                  <a:pt x="915" y="4698"/>
                </a:cubicBezTo>
                <a:cubicBezTo>
                  <a:pt x="944" y="4676"/>
                  <a:pt x="959" y="4652"/>
                  <a:pt x="905" y="4620"/>
                </a:cubicBezTo>
                <a:cubicBezTo>
                  <a:pt x="852" y="4587"/>
                  <a:pt x="839" y="4555"/>
                  <a:pt x="898" y="4522"/>
                </a:cubicBezTo>
                <a:cubicBezTo>
                  <a:pt x="956" y="4491"/>
                  <a:pt x="973" y="4461"/>
                  <a:pt x="899" y="4435"/>
                </a:cubicBezTo>
                <a:cubicBezTo>
                  <a:pt x="834" y="4406"/>
                  <a:pt x="826" y="4376"/>
                  <a:pt x="902" y="4346"/>
                </a:cubicBezTo>
                <a:cubicBezTo>
                  <a:pt x="964" y="4319"/>
                  <a:pt x="969" y="4278"/>
                  <a:pt x="906" y="4254"/>
                </a:cubicBezTo>
                <a:cubicBezTo>
                  <a:pt x="862" y="4233"/>
                  <a:pt x="845" y="4207"/>
                  <a:pt x="898" y="4166"/>
                </a:cubicBezTo>
                <a:cubicBezTo>
                  <a:pt x="935" y="4138"/>
                  <a:pt x="956" y="4109"/>
                  <a:pt x="903" y="4072"/>
                </a:cubicBezTo>
                <a:cubicBezTo>
                  <a:pt x="862" y="4037"/>
                  <a:pt x="877" y="3998"/>
                  <a:pt x="916" y="3957"/>
                </a:cubicBezTo>
                <a:cubicBezTo>
                  <a:pt x="957" y="3898"/>
                  <a:pt x="923" y="3842"/>
                  <a:pt x="852" y="3797"/>
                </a:cubicBezTo>
                <a:cubicBezTo>
                  <a:pt x="737" y="3708"/>
                  <a:pt x="697" y="3574"/>
                  <a:pt x="697" y="3416"/>
                </a:cubicBezTo>
                <a:cubicBezTo>
                  <a:pt x="683" y="3204"/>
                  <a:pt x="641" y="3023"/>
                  <a:pt x="508" y="2789"/>
                </a:cubicBezTo>
                <a:cubicBezTo>
                  <a:pt x="431" y="2656"/>
                  <a:pt x="303" y="2400"/>
                  <a:pt x="203" y="2249"/>
                </a:cubicBezTo>
                <a:cubicBezTo>
                  <a:pt x="92" y="2037"/>
                  <a:pt x="0" y="1790"/>
                  <a:pt x="4" y="1484"/>
                </a:cubicBezTo>
                <a:cubicBezTo>
                  <a:pt x="25" y="702"/>
                  <a:pt x="649" y="103"/>
                  <a:pt x="1366" y="18"/>
                </a:cubicBezTo>
                <a:cubicBezTo>
                  <a:pt x="1502" y="3"/>
                  <a:pt x="1665" y="0"/>
                  <a:pt x="1805" y="22"/>
                </a:cubicBezTo>
                <a:lnTo>
                  <a:pt x="1805" y="2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1437" tIns="45718" rIns="91437" bIns="45718"/>
          <a:lstStyle/>
          <a:p>
            <a:endParaRPr lang="zh-CN" altLang="en-US" sz="1350" dirty="0"/>
          </a:p>
        </p:txBody>
      </p:sp>
      <p:sp>
        <p:nvSpPr>
          <p:cNvPr id="5" name="TextBox 8"/>
          <p:cNvSpPr txBox="1"/>
          <p:nvPr/>
        </p:nvSpPr>
        <p:spPr>
          <a:xfrm>
            <a:off x="3994105" y="1365268"/>
            <a:ext cx="1138447" cy="551814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r>
              <a:rPr lang="zh-CN" altLang="en-US" sz="149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对时间节点</a:t>
            </a:r>
            <a:endParaRPr lang="en-US" altLang="zh-CN" sz="149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9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把握的准确</a:t>
            </a:r>
            <a:endParaRPr lang="zh-CN" altLang="en-US" sz="149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TextBox 9"/>
          <p:cNvSpPr txBox="1"/>
          <p:nvPr/>
        </p:nvSpPr>
        <p:spPr>
          <a:xfrm>
            <a:off x="3884912" y="1918745"/>
            <a:ext cx="1414889" cy="650559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1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这里输入您的文字这里输入您的文字</a:t>
            </a:r>
            <a:endParaRPr lang="zh-CN" altLang="en-US" sz="121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Freeform 17"/>
          <p:cNvSpPr>
            <a:spLocks noEditPoints="1"/>
          </p:cNvSpPr>
          <p:nvPr/>
        </p:nvSpPr>
        <p:spPr bwMode="auto">
          <a:xfrm>
            <a:off x="4371565" y="3166365"/>
            <a:ext cx="428839" cy="412531"/>
          </a:xfrm>
          <a:custGeom>
            <a:avLst/>
            <a:gdLst>
              <a:gd name="T0" fmla="*/ 435493 w 1145"/>
              <a:gd name="T1" fmla="*/ 518839 h 1102"/>
              <a:gd name="T2" fmla="*/ 424759 w 1145"/>
              <a:gd name="T3" fmla="*/ 409247 h 1102"/>
              <a:gd name="T4" fmla="*/ 285217 w 1145"/>
              <a:gd name="T5" fmla="*/ 408480 h 1102"/>
              <a:gd name="T6" fmla="*/ 266816 w 1145"/>
              <a:gd name="T7" fmla="*/ 497380 h 1102"/>
              <a:gd name="T8" fmla="*/ 317419 w 1145"/>
              <a:gd name="T9" fmla="*/ 487417 h 1102"/>
              <a:gd name="T10" fmla="*/ 354988 w 1145"/>
              <a:gd name="T11" fmla="*/ 439135 h 1102"/>
              <a:gd name="T12" fmla="*/ 390257 w 1145"/>
              <a:gd name="T13" fmla="*/ 475922 h 1102"/>
              <a:gd name="T14" fmla="*/ 368789 w 1145"/>
              <a:gd name="T15" fmla="*/ 506577 h 1102"/>
              <a:gd name="T16" fmla="*/ 316653 w 1145"/>
              <a:gd name="T17" fmla="*/ 520372 h 1102"/>
              <a:gd name="T18" fmla="*/ 319720 w 1145"/>
              <a:gd name="T19" fmla="*/ 563289 h 1102"/>
              <a:gd name="T20" fmla="*/ 327387 w 1145"/>
              <a:gd name="T21" fmla="*/ 566354 h 1102"/>
              <a:gd name="T22" fmla="*/ 387957 w 1145"/>
              <a:gd name="T23" fmla="*/ 578616 h 1102"/>
              <a:gd name="T24" fmla="*/ 389490 w 1145"/>
              <a:gd name="T25" fmla="*/ 637628 h 1102"/>
              <a:gd name="T26" fmla="*/ 317419 w 1145"/>
              <a:gd name="T27" fmla="*/ 634562 h 1102"/>
              <a:gd name="T28" fmla="*/ 292118 w 1145"/>
              <a:gd name="T29" fmla="*/ 580916 h 1102"/>
              <a:gd name="T30" fmla="*/ 243815 w 1145"/>
              <a:gd name="T31" fmla="*/ 590878 h 1102"/>
              <a:gd name="T32" fmla="*/ 353455 w 1145"/>
              <a:gd name="T33" fmla="*/ 703536 h 1102"/>
              <a:gd name="T34" fmla="*/ 463095 w 1145"/>
              <a:gd name="T35" fmla="*/ 605440 h 1102"/>
              <a:gd name="T36" fmla="*/ 624872 w 1145"/>
              <a:gd name="T37" fmla="*/ 395452 h 1102"/>
              <a:gd name="T38" fmla="*/ 536699 w 1145"/>
              <a:gd name="T39" fmla="*/ 405415 h 1102"/>
              <a:gd name="T40" fmla="*/ 546667 w 1145"/>
              <a:gd name="T41" fmla="*/ 449865 h 1102"/>
              <a:gd name="T42" fmla="*/ 575035 w 1145"/>
              <a:gd name="T43" fmla="*/ 682078 h 1102"/>
              <a:gd name="T44" fmla="*/ 624872 w 1145"/>
              <a:gd name="T45" fmla="*/ 692041 h 1102"/>
              <a:gd name="T46" fmla="*/ 634839 w 1145"/>
              <a:gd name="T47" fmla="*/ 405415 h 1102"/>
              <a:gd name="T48" fmla="*/ 681608 w 1145"/>
              <a:gd name="T49" fmla="*/ 194660 h 1102"/>
              <a:gd name="T50" fmla="*/ 707677 w 1145"/>
              <a:gd name="T51" fmla="*/ 26057 h 1102"/>
              <a:gd name="T52" fmla="*/ 655540 w 1145"/>
              <a:gd name="T53" fmla="*/ 26057 h 1102"/>
              <a:gd name="T54" fmla="*/ 681608 w 1145"/>
              <a:gd name="T55" fmla="*/ 194660 h 1102"/>
              <a:gd name="T56" fmla="*/ 775147 w 1145"/>
              <a:gd name="T57" fmla="*/ 761015 h 1102"/>
              <a:gd name="T58" fmla="*/ 82038 w 1145"/>
              <a:gd name="T59" fmla="*/ 738790 h 1102"/>
              <a:gd name="T60" fmla="*/ 103506 w 1145"/>
              <a:gd name="T61" fmla="*/ 321113 h 1102"/>
              <a:gd name="T62" fmla="*/ 796615 w 1145"/>
              <a:gd name="T63" fmla="*/ 343338 h 1102"/>
              <a:gd name="T64" fmla="*/ 775147 w 1145"/>
              <a:gd name="T65" fmla="*/ 98097 h 1102"/>
              <a:gd name="T66" fmla="*/ 749079 w 1145"/>
              <a:gd name="T67" fmla="*/ 168603 h 1102"/>
              <a:gd name="T68" fmla="*/ 614138 w 1145"/>
              <a:gd name="T69" fmla="*/ 168603 h 1102"/>
              <a:gd name="T70" fmla="*/ 263749 w 1145"/>
              <a:gd name="T71" fmla="*/ 98097 h 1102"/>
              <a:gd name="T72" fmla="*/ 197045 w 1145"/>
              <a:gd name="T73" fmla="*/ 236045 h 1102"/>
              <a:gd name="T74" fmla="*/ 129575 w 1145"/>
              <a:gd name="T75" fmla="*/ 98097 h 1102"/>
              <a:gd name="T76" fmla="*/ 0 w 1145"/>
              <a:gd name="T77" fmla="*/ 202324 h 1102"/>
              <a:gd name="T78" fmla="*/ 103506 w 1145"/>
              <a:gd name="T79" fmla="*/ 844550 h 1102"/>
              <a:gd name="T80" fmla="*/ 877887 w 1145"/>
              <a:gd name="T81" fmla="*/ 740322 h 1102"/>
              <a:gd name="T82" fmla="*/ 775147 w 1145"/>
              <a:gd name="T83" fmla="*/ 98097 h 1102"/>
              <a:gd name="T84" fmla="*/ 223114 w 1145"/>
              <a:gd name="T85" fmla="*/ 168603 h 1102"/>
              <a:gd name="T86" fmla="*/ 197045 w 1145"/>
              <a:gd name="T87" fmla="*/ 0 h 1102"/>
              <a:gd name="T88" fmla="*/ 170210 w 1145"/>
              <a:gd name="T89" fmla="*/ 168603 h 1102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</a:gdLst>
            <a:ahLst/>
            <a:cxnLst>
              <a:cxn ang="T90">
                <a:pos x="T0" y="T1"/>
              </a:cxn>
              <a:cxn ang="T91">
                <a:pos x="T2" y="T3"/>
              </a:cxn>
              <a:cxn ang="T92">
                <a:pos x="T4" y="T5"/>
              </a:cxn>
              <a:cxn ang="T93">
                <a:pos x="T6" y="T7"/>
              </a:cxn>
              <a:cxn ang="T94">
                <a:pos x="T8" y="T9"/>
              </a:cxn>
              <a:cxn ang="T95">
                <a:pos x="T10" y="T11"/>
              </a:cxn>
              <a:cxn ang="T96">
                <a:pos x="T12" y="T13"/>
              </a:cxn>
              <a:cxn ang="T97">
                <a:pos x="T14" y="T15"/>
              </a:cxn>
              <a:cxn ang="T98">
                <a:pos x="T16" y="T17"/>
              </a:cxn>
              <a:cxn ang="T99">
                <a:pos x="T18" y="T19"/>
              </a:cxn>
              <a:cxn ang="T100">
                <a:pos x="T20" y="T21"/>
              </a:cxn>
              <a:cxn ang="T101">
                <a:pos x="T22" y="T23"/>
              </a:cxn>
              <a:cxn ang="T102">
                <a:pos x="T24" y="T25"/>
              </a:cxn>
              <a:cxn ang="T103">
                <a:pos x="T26" y="T27"/>
              </a:cxn>
              <a:cxn ang="T104">
                <a:pos x="T28" y="T29"/>
              </a:cxn>
              <a:cxn ang="T105">
                <a:pos x="T30" y="T31"/>
              </a:cxn>
              <a:cxn ang="T106">
                <a:pos x="T32" y="T33"/>
              </a:cxn>
              <a:cxn ang="T107">
                <a:pos x="T34" y="T35"/>
              </a:cxn>
              <a:cxn ang="T108">
                <a:pos x="T36" y="T37"/>
              </a:cxn>
              <a:cxn ang="T109">
                <a:pos x="T38" y="T39"/>
              </a:cxn>
              <a:cxn ang="T110">
                <a:pos x="T40" y="T41"/>
              </a:cxn>
              <a:cxn ang="T111">
                <a:pos x="T42" y="T43"/>
              </a:cxn>
              <a:cxn ang="T112">
                <a:pos x="T44" y="T45"/>
              </a:cxn>
              <a:cxn ang="T113">
                <a:pos x="T46" y="T47"/>
              </a:cxn>
              <a:cxn ang="T114">
                <a:pos x="T48" y="T49"/>
              </a:cxn>
              <a:cxn ang="T115">
                <a:pos x="T50" y="T51"/>
              </a:cxn>
              <a:cxn ang="T116">
                <a:pos x="T52" y="T53"/>
              </a:cxn>
              <a:cxn ang="T117">
                <a:pos x="T54" y="T55"/>
              </a:cxn>
              <a:cxn ang="T118">
                <a:pos x="T56" y="T57"/>
              </a:cxn>
              <a:cxn ang="T119">
                <a:pos x="T58" y="T59"/>
              </a:cxn>
              <a:cxn ang="T120">
                <a:pos x="T60" y="T61"/>
              </a:cxn>
              <a:cxn ang="T121">
                <a:pos x="T62" y="T63"/>
              </a:cxn>
              <a:cxn ang="T122">
                <a:pos x="T64" y="T65"/>
              </a:cxn>
              <a:cxn ang="T123">
                <a:pos x="T66" y="T67"/>
              </a:cxn>
              <a:cxn ang="T124">
                <a:pos x="T68" y="T69"/>
              </a:cxn>
              <a:cxn ang="T125">
                <a:pos x="T70" y="T71"/>
              </a:cxn>
              <a:cxn ang="T126">
                <a:pos x="T72" y="T73"/>
              </a:cxn>
              <a:cxn ang="T127">
                <a:pos x="T74" y="T75"/>
              </a:cxn>
              <a:cxn ang="T128">
                <a:pos x="T76" y="T77"/>
              </a:cxn>
              <a:cxn ang="T129">
                <a:pos x="T78" y="T79"/>
              </a:cxn>
              <a:cxn ang="T130">
                <a:pos x="T80" y="T81"/>
              </a:cxn>
              <a:cxn ang="T131">
                <a:pos x="T82" y="T83"/>
              </a:cxn>
              <a:cxn ang="T132">
                <a:pos x="T84" y="T85"/>
              </a:cxn>
              <a:cxn ang="T133">
                <a:pos x="T86" y="T87"/>
              </a:cxn>
              <a:cxn ang="T134">
                <a:pos x="T88" y="T89"/>
              </a:cxn>
            </a:cxnLst>
            <a:rect l="0" t="0" r="r" b="b"/>
            <a:pathLst>
              <a:path w="1145" h="1102">
                <a:moveTo>
                  <a:pt x="549" y="697"/>
                </a:moveTo>
                <a:cubicBezTo>
                  <a:pt x="556" y="692"/>
                  <a:pt x="562" y="685"/>
                  <a:pt x="568" y="677"/>
                </a:cubicBezTo>
                <a:cubicBezTo>
                  <a:pt x="580" y="660"/>
                  <a:pt x="587" y="639"/>
                  <a:pt x="587" y="615"/>
                </a:cubicBezTo>
                <a:cubicBezTo>
                  <a:pt x="587" y="583"/>
                  <a:pt x="576" y="555"/>
                  <a:pt x="554" y="534"/>
                </a:cubicBezTo>
                <a:cubicBezTo>
                  <a:pt x="532" y="513"/>
                  <a:pt x="501" y="502"/>
                  <a:pt x="459" y="502"/>
                </a:cubicBezTo>
                <a:cubicBezTo>
                  <a:pt x="425" y="502"/>
                  <a:pt x="396" y="513"/>
                  <a:pt x="372" y="533"/>
                </a:cubicBezTo>
                <a:cubicBezTo>
                  <a:pt x="348" y="554"/>
                  <a:pt x="335" y="589"/>
                  <a:pt x="335" y="636"/>
                </a:cubicBezTo>
                <a:cubicBezTo>
                  <a:pt x="335" y="643"/>
                  <a:pt x="341" y="649"/>
                  <a:pt x="348" y="649"/>
                </a:cubicBezTo>
                <a:lnTo>
                  <a:pt x="401" y="649"/>
                </a:lnTo>
                <a:cubicBezTo>
                  <a:pt x="408" y="649"/>
                  <a:pt x="414" y="644"/>
                  <a:pt x="414" y="636"/>
                </a:cubicBezTo>
                <a:cubicBezTo>
                  <a:pt x="415" y="614"/>
                  <a:pt x="419" y="597"/>
                  <a:pt x="427" y="587"/>
                </a:cubicBezTo>
                <a:cubicBezTo>
                  <a:pt x="435" y="578"/>
                  <a:pt x="446" y="573"/>
                  <a:pt x="463" y="573"/>
                </a:cubicBezTo>
                <a:cubicBezTo>
                  <a:pt x="479" y="573"/>
                  <a:pt x="490" y="577"/>
                  <a:pt x="497" y="586"/>
                </a:cubicBezTo>
                <a:cubicBezTo>
                  <a:pt x="505" y="596"/>
                  <a:pt x="509" y="607"/>
                  <a:pt x="509" y="621"/>
                </a:cubicBezTo>
                <a:cubicBezTo>
                  <a:pt x="509" y="632"/>
                  <a:pt x="506" y="641"/>
                  <a:pt x="501" y="648"/>
                </a:cubicBezTo>
                <a:cubicBezTo>
                  <a:pt x="496" y="655"/>
                  <a:pt x="490" y="659"/>
                  <a:pt x="481" y="661"/>
                </a:cubicBezTo>
                <a:cubicBezTo>
                  <a:pt x="470" y="664"/>
                  <a:pt x="451" y="665"/>
                  <a:pt x="426" y="665"/>
                </a:cubicBezTo>
                <a:cubicBezTo>
                  <a:pt x="419" y="665"/>
                  <a:pt x="413" y="671"/>
                  <a:pt x="413" y="679"/>
                </a:cubicBezTo>
                <a:lnTo>
                  <a:pt x="413" y="725"/>
                </a:lnTo>
                <a:cubicBezTo>
                  <a:pt x="413" y="729"/>
                  <a:pt x="414" y="732"/>
                  <a:pt x="417" y="735"/>
                </a:cubicBezTo>
                <a:cubicBezTo>
                  <a:pt x="420" y="737"/>
                  <a:pt x="423" y="739"/>
                  <a:pt x="426" y="739"/>
                </a:cubicBezTo>
                <a:lnTo>
                  <a:pt x="427" y="739"/>
                </a:lnTo>
                <a:cubicBezTo>
                  <a:pt x="432" y="738"/>
                  <a:pt x="437" y="738"/>
                  <a:pt x="442" y="738"/>
                </a:cubicBezTo>
                <a:cubicBezTo>
                  <a:pt x="471" y="738"/>
                  <a:pt x="493" y="744"/>
                  <a:pt x="506" y="755"/>
                </a:cubicBezTo>
                <a:cubicBezTo>
                  <a:pt x="518" y="765"/>
                  <a:pt x="524" y="778"/>
                  <a:pt x="524" y="794"/>
                </a:cubicBezTo>
                <a:cubicBezTo>
                  <a:pt x="524" y="810"/>
                  <a:pt x="519" y="822"/>
                  <a:pt x="508" y="832"/>
                </a:cubicBezTo>
                <a:cubicBezTo>
                  <a:pt x="498" y="842"/>
                  <a:pt x="483" y="847"/>
                  <a:pt x="464" y="847"/>
                </a:cubicBezTo>
                <a:cubicBezTo>
                  <a:pt x="443" y="847"/>
                  <a:pt x="427" y="841"/>
                  <a:pt x="414" y="828"/>
                </a:cubicBezTo>
                <a:cubicBezTo>
                  <a:pt x="402" y="815"/>
                  <a:pt x="395" y="796"/>
                  <a:pt x="394" y="771"/>
                </a:cubicBezTo>
                <a:cubicBezTo>
                  <a:pt x="394" y="764"/>
                  <a:pt x="388" y="758"/>
                  <a:pt x="381" y="758"/>
                </a:cubicBezTo>
                <a:lnTo>
                  <a:pt x="331" y="758"/>
                </a:lnTo>
                <a:cubicBezTo>
                  <a:pt x="324" y="758"/>
                  <a:pt x="318" y="764"/>
                  <a:pt x="318" y="771"/>
                </a:cubicBezTo>
                <a:cubicBezTo>
                  <a:pt x="318" y="816"/>
                  <a:pt x="330" y="852"/>
                  <a:pt x="353" y="878"/>
                </a:cubicBezTo>
                <a:cubicBezTo>
                  <a:pt x="377" y="905"/>
                  <a:pt x="413" y="918"/>
                  <a:pt x="461" y="918"/>
                </a:cubicBezTo>
                <a:cubicBezTo>
                  <a:pt x="499" y="918"/>
                  <a:pt x="532" y="908"/>
                  <a:pt x="560" y="887"/>
                </a:cubicBezTo>
                <a:cubicBezTo>
                  <a:pt x="589" y="865"/>
                  <a:pt x="604" y="833"/>
                  <a:pt x="604" y="790"/>
                </a:cubicBezTo>
                <a:cubicBezTo>
                  <a:pt x="604" y="747"/>
                  <a:pt x="585" y="716"/>
                  <a:pt x="549" y="697"/>
                </a:cubicBezTo>
                <a:close/>
                <a:moveTo>
                  <a:pt x="815" y="516"/>
                </a:moveTo>
                <a:lnTo>
                  <a:pt x="713" y="516"/>
                </a:lnTo>
                <a:cubicBezTo>
                  <a:pt x="706" y="516"/>
                  <a:pt x="700" y="521"/>
                  <a:pt x="700" y="529"/>
                </a:cubicBezTo>
                <a:lnTo>
                  <a:pt x="700" y="574"/>
                </a:lnTo>
                <a:cubicBezTo>
                  <a:pt x="700" y="581"/>
                  <a:pt x="706" y="587"/>
                  <a:pt x="713" y="587"/>
                </a:cubicBezTo>
                <a:lnTo>
                  <a:pt x="750" y="587"/>
                </a:lnTo>
                <a:lnTo>
                  <a:pt x="750" y="890"/>
                </a:lnTo>
                <a:cubicBezTo>
                  <a:pt x="750" y="897"/>
                  <a:pt x="756" y="903"/>
                  <a:pt x="763" y="903"/>
                </a:cubicBezTo>
                <a:lnTo>
                  <a:pt x="815" y="903"/>
                </a:lnTo>
                <a:cubicBezTo>
                  <a:pt x="822" y="903"/>
                  <a:pt x="828" y="897"/>
                  <a:pt x="828" y="890"/>
                </a:cubicBezTo>
                <a:lnTo>
                  <a:pt x="828" y="529"/>
                </a:lnTo>
                <a:cubicBezTo>
                  <a:pt x="828" y="521"/>
                  <a:pt x="822" y="516"/>
                  <a:pt x="815" y="516"/>
                </a:cubicBezTo>
                <a:close/>
                <a:moveTo>
                  <a:pt x="889" y="254"/>
                </a:moveTo>
                <a:cubicBezTo>
                  <a:pt x="908" y="254"/>
                  <a:pt x="923" y="239"/>
                  <a:pt x="923" y="220"/>
                </a:cubicBezTo>
                <a:lnTo>
                  <a:pt x="923" y="34"/>
                </a:lnTo>
                <a:cubicBezTo>
                  <a:pt x="923" y="15"/>
                  <a:pt x="908" y="0"/>
                  <a:pt x="889" y="0"/>
                </a:cubicBezTo>
                <a:cubicBezTo>
                  <a:pt x="870" y="0"/>
                  <a:pt x="855" y="15"/>
                  <a:pt x="855" y="34"/>
                </a:cubicBezTo>
                <a:lnTo>
                  <a:pt x="855" y="220"/>
                </a:lnTo>
                <a:cubicBezTo>
                  <a:pt x="855" y="239"/>
                  <a:pt x="870" y="254"/>
                  <a:pt x="889" y="254"/>
                </a:cubicBezTo>
                <a:close/>
                <a:moveTo>
                  <a:pt x="1039" y="964"/>
                </a:moveTo>
                <a:cubicBezTo>
                  <a:pt x="1039" y="980"/>
                  <a:pt x="1026" y="993"/>
                  <a:pt x="1011" y="993"/>
                </a:cubicBezTo>
                <a:lnTo>
                  <a:pt x="135" y="993"/>
                </a:lnTo>
                <a:cubicBezTo>
                  <a:pt x="120" y="993"/>
                  <a:pt x="107" y="980"/>
                  <a:pt x="107" y="964"/>
                </a:cubicBezTo>
                <a:lnTo>
                  <a:pt x="107" y="448"/>
                </a:lnTo>
                <a:cubicBezTo>
                  <a:pt x="107" y="432"/>
                  <a:pt x="120" y="419"/>
                  <a:pt x="135" y="419"/>
                </a:cubicBezTo>
                <a:lnTo>
                  <a:pt x="1011" y="419"/>
                </a:lnTo>
                <a:cubicBezTo>
                  <a:pt x="1026" y="419"/>
                  <a:pt x="1039" y="432"/>
                  <a:pt x="1039" y="448"/>
                </a:cubicBezTo>
                <a:lnTo>
                  <a:pt x="1039" y="964"/>
                </a:lnTo>
                <a:close/>
                <a:moveTo>
                  <a:pt x="1011" y="128"/>
                </a:moveTo>
                <a:lnTo>
                  <a:pt x="977" y="128"/>
                </a:lnTo>
                <a:lnTo>
                  <a:pt x="977" y="220"/>
                </a:lnTo>
                <a:cubicBezTo>
                  <a:pt x="977" y="268"/>
                  <a:pt x="937" y="308"/>
                  <a:pt x="889" y="308"/>
                </a:cubicBezTo>
                <a:cubicBezTo>
                  <a:pt x="841" y="308"/>
                  <a:pt x="801" y="268"/>
                  <a:pt x="801" y="220"/>
                </a:cubicBezTo>
                <a:lnTo>
                  <a:pt x="801" y="128"/>
                </a:lnTo>
                <a:lnTo>
                  <a:pt x="344" y="128"/>
                </a:lnTo>
                <a:lnTo>
                  <a:pt x="344" y="220"/>
                </a:lnTo>
                <a:cubicBezTo>
                  <a:pt x="344" y="268"/>
                  <a:pt x="305" y="308"/>
                  <a:pt x="257" y="308"/>
                </a:cubicBezTo>
                <a:cubicBezTo>
                  <a:pt x="208" y="308"/>
                  <a:pt x="169" y="268"/>
                  <a:pt x="169" y="220"/>
                </a:cubicBezTo>
                <a:lnTo>
                  <a:pt x="169" y="128"/>
                </a:lnTo>
                <a:lnTo>
                  <a:pt x="135" y="128"/>
                </a:lnTo>
                <a:cubicBezTo>
                  <a:pt x="61" y="128"/>
                  <a:pt x="0" y="189"/>
                  <a:pt x="0" y="264"/>
                </a:cubicBezTo>
                <a:lnTo>
                  <a:pt x="0" y="966"/>
                </a:lnTo>
                <a:cubicBezTo>
                  <a:pt x="0" y="1041"/>
                  <a:pt x="61" y="1102"/>
                  <a:pt x="135" y="1102"/>
                </a:cubicBezTo>
                <a:lnTo>
                  <a:pt x="1011" y="1102"/>
                </a:lnTo>
                <a:cubicBezTo>
                  <a:pt x="1085" y="1102"/>
                  <a:pt x="1145" y="1041"/>
                  <a:pt x="1145" y="966"/>
                </a:cubicBezTo>
                <a:lnTo>
                  <a:pt x="1145" y="264"/>
                </a:lnTo>
                <a:cubicBezTo>
                  <a:pt x="1145" y="189"/>
                  <a:pt x="1085" y="128"/>
                  <a:pt x="1011" y="128"/>
                </a:cubicBezTo>
                <a:close/>
                <a:moveTo>
                  <a:pt x="257" y="254"/>
                </a:moveTo>
                <a:cubicBezTo>
                  <a:pt x="276" y="254"/>
                  <a:pt x="291" y="239"/>
                  <a:pt x="291" y="220"/>
                </a:cubicBezTo>
                <a:lnTo>
                  <a:pt x="291" y="34"/>
                </a:lnTo>
                <a:cubicBezTo>
                  <a:pt x="291" y="15"/>
                  <a:pt x="276" y="0"/>
                  <a:pt x="257" y="0"/>
                </a:cubicBezTo>
                <a:cubicBezTo>
                  <a:pt x="238" y="0"/>
                  <a:pt x="222" y="15"/>
                  <a:pt x="222" y="34"/>
                </a:cubicBezTo>
                <a:lnTo>
                  <a:pt x="222" y="220"/>
                </a:lnTo>
                <a:cubicBezTo>
                  <a:pt x="222" y="239"/>
                  <a:pt x="238" y="254"/>
                  <a:pt x="257" y="254"/>
                </a:cubicBezTo>
                <a:close/>
              </a:path>
            </a:pathLst>
          </a:custGeom>
          <a:solidFill>
            <a:srgbClr val="F8F8F8"/>
          </a:solidFill>
          <a:ln>
            <a:noFill/>
          </a:ln>
        </p:spPr>
        <p:txBody>
          <a:bodyPr lIns="91437" tIns="45718" rIns="91437" bIns="45718"/>
          <a:lstStyle/>
          <a:p>
            <a:endParaRPr lang="zh-CN" altLang="en-US" sz="1350" dirty="0"/>
          </a:p>
        </p:txBody>
      </p:sp>
      <p:sp>
        <p:nvSpPr>
          <p:cNvPr id="25" name="Freeform 6"/>
          <p:cNvSpPr/>
          <p:nvPr/>
        </p:nvSpPr>
        <p:spPr bwMode="auto">
          <a:xfrm>
            <a:off x="5965984" y="1405954"/>
            <a:ext cx="1672114" cy="2785910"/>
          </a:xfrm>
          <a:custGeom>
            <a:avLst/>
            <a:gdLst>
              <a:gd name="T0" fmla="*/ 1091053 w 3132"/>
              <a:gd name="T1" fmla="*/ 13894 h 5219"/>
              <a:gd name="T2" fmla="*/ 1890756 w 3132"/>
              <a:gd name="T3" fmla="*/ 896448 h 5219"/>
              <a:gd name="T4" fmla="*/ 1770468 w 3132"/>
              <a:gd name="T5" fmla="*/ 1358566 h 5219"/>
              <a:gd name="T6" fmla="*/ 1586107 w 3132"/>
              <a:gd name="T7" fmla="*/ 1684767 h 5219"/>
              <a:gd name="T8" fmla="*/ 1471864 w 3132"/>
              <a:gd name="T9" fmla="*/ 2063523 h 5219"/>
              <a:gd name="T10" fmla="*/ 1378173 w 3132"/>
              <a:gd name="T11" fmla="*/ 2293675 h 5219"/>
              <a:gd name="T12" fmla="*/ 1339487 w 3132"/>
              <a:gd name="T13" fmla="*/ 2390327 h 5219"/>
              <a:gd name="T14" fmla="*/ 1347345 w 3132"/>
              <a:gd name="T15" fmla="*/ 2459796 h 5219"/>
              <a:gd name="T16" fmla="*/ 1350367 w 3132"/>
              <a:gd name="T17" fmla="*/ 2516579 h 5219"/>
              <a:gd name="T18" fmla="*/ 1345532 w 3132"/>
              <a:gd name="T19" fmla="*/ 2569738 h 5219"/>
              <a:gd name="T20" fmla="*/ 1347950 w 3132"/>
              <a:gd name="T21" fmla="*/ 2625313 h 5219"/>
              <a:gd name="T22" fmla="*/ 1349763 w 3132"/>
              <a:gd name="T23" fmla="*/ 2679076 h 5219"/>
              <a:gd name="T24" fmla="*/ 1350367 w 3132"/>
              <a:gd name="T25" fmla="*/ 2731630 h 5219"/>
              <a:gd name="T26" fmla="*/ 1346741 w 3132"/>
              <a:gd name="T27" fmla="*/ 2790830 h 5219"/>
              <a:gd name="T28" fmla="*/ 1340092 w 3132"/>
              <a:gd name="T29" fmla="*/ 2837948 h 5219"/>
              <a:gd name="T30" fmla="*/ 1326189 w 3132"/>
              <a:gd name="T31" fmla="*/ 2911645 h 5219"/>
              <a:gd name="T32" fmla="*/ 1089240 w 3132"/>
              <a:gd name="T33" fmla="*/ 3127904 h 5219"/>
              <a:gd name="T34" fmla="*/ 803934 w 3132"/>
              <a:gd name="T35" fmla="*/ 3127904 h 5219"/>
              <a:gd name="T36" fmla="*/ 566985 w 3132"/>
              <a:gd name="T37" fmla="*/ 2911645 h 5219"/>
              <a:gd name="T38" fmla="*/ 553082 w 3132"/>
              <a:gd name="T39" fmla="*/ 2837948 h 5219"/>
              <a:gd name="T40" fmla="*/ 547038 w 3132"/>
              <a:gd name="T41" fmla="*/ 2790830 h 5219"/>
              <a:gd name="T42" fmla="*/ 542807 w 3132"/>
              <a:gd name="T43" fmla="*/ 2731630 h 5219"/>
              <a:gd name="T44" fmla="*/ 543411 w 3132"/>
              <a:gd name="T45" fmla="*/ 2679076 h 5219"/>
              <a:gd name="T46" fmla="*/ 545224 w 3132"/>
              <a:gd name="T47" fmla="*/ 2625313 h 5219"/>
              <a:gd name="T48" fmla="*/ 547642 w 3132"/>
              <a:gd name="T49" fmla="*/ 2569738 h 5219"/>
              <a:gd name="T50" fmla="*/ 542807 w 3132"/>
              <a:gd name="T51" fmla="*/ 2516579 h 5219"/>
              <a:gd name="T52" fmla="*/ 545829 w 3132"/>
              <a:gd name="T53" fmla="*/ 2459796 h 5219"/>
              <a:gd name="T54" fmla="*/ 553687 w 3132"/>
              <a:gd name="T55" fmla="*/ 2390327 h 5219"/>
              <a:gd name="T56" fmla="*/ 515001 w 3132"/>
              <a:gd name="T57" fmla="*/ 2293675 h 5219"/>
              <a:gd name="T58" fmla="*/ 421310 w 3132"/>
              <a:gd name="T59" fmla="*/ 2063523 h 5219"/>
              <a:gd name="T60" fmla="*/ 307067 w 3132"/>
              <a:gd name="T61" fmla="*/ 1684767 h 5219"/>
              <a:gd name="T62" fmla="*/ 122706 w 3132"/>
              <a:gd name="T63" fmla="*/ 1358566 h 5219"/>
              <a:gd name="T64" fmla="*/ 2418 w 3132"/>
              <a:gd name="T65" fmla="*/ 896448 h 5219"/>
              <a:gd name="T66" fmla="*/ 825695 w 3132"/>
              <a:gd name="T67" fmla="*/ 10873 h 5219"/>
              <a:gd name="T68" fmla="*/ 1091053 w 3132"/>
              <a:gd name="T69" fmla="*/ 13290 h 5219"/>
              <a:gd name="T70" fmla="*/ 1091053 w 3132"/>
              <a:gd name="T71" fmla="*/ 13894 h 52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132" h="5219">
                <a:moveTo>
                  <a:pt x="1805" y="23"/>
                </a:moveTo>
                <a:cubicBezTo>
                  <a:pt x="2506" y="125"/>
                  <a:pt x="3107" y="716"/>
                  <a:pt x="3128" y="1484"/>
                </a:cubicBezTo>
                <a:cubicBezTo>
                  <a:pt x="3132" y="1790"/>
                  <a:pt x="3040" y="2037"/>
                  <a:pt x="2929" y="2249"/>
                </a:cubicBezTo>
                <a:cubicBezTo>
                  <a:pt x="2829" y="2400"/>
                  <a:pt x="2701" y="2656"/>
                  <a:pt x="2624" y="2789"/>
                </a:cubicBezTo>
                <a:cubicBezTo>
                  <a:pt x="2491" y="3023"/>
                  <a:pt x="2449" y="3204"/>
                  <a:pt x="2435" y="3416"/>
                </a:cubicBezTo>
                <a:cubicBezTo>
                  <a:pt x="2435" y="3574"/>
                  <a:pt x="2395" y="3708"/>
                  <a:pt x="2280" y="3797"/>
                </a:cubicBezTo>
                <a:cubicBezTo>
                  <a:pt x="2209" y="3842"/>
                  <a:pt x="2175" y="3898"/>
                  <a:pt x="2216" y="3957"/>
                </a:cubicBezTo>
                <a:cubicBezTo>
                  <a:pt x="2256" y="3998"/>
                  <a:pt x="2270" y="4037"/>
                  <a:pt x="2229" y="4072"/>
                </a:cubicBezTo>
                <a:cubicBezTo>
                  <a:pt x="2176" y="4109"/>
                  <a:pt x="2197" y="4138"/>
                  <a:pt x="2234" y="4166"/>
                </a:cubicBezTo>
                <a:cubicBezTo>
                  <a:pt x="2288" y="4207"/>
                  <a:pt x="2270" y="4233"/>
                  <a:pt x="2226" y="4254"/>
                </a:cubicBezTo>
                <a:cubicBezTo>
                  <a:pt x="2163" y="4278"/>
                  <a:pt x="2168" y="4319"/>
                  <a:pt x="2230" y="4346"/>
                </a:cubicBezTo>
                <a:cubicBezTo>
                  <a:pt x="2306" y="4376"/>
                  <a:pt x="2298" y="4406"/>
                  <a:pt x="2233" y="4435"/>
                </a:cubicBezTo>
                <a:cubicBezTo>
                  <a:pt x="2160" y="4461"/>
                  <a:pt x="2176" y="4491"/>
                  <a:pt x="2234" y="4522"/>
                </a:cubicBezTo>
                <a:cubicBezTo>
                  <a:pt x="2293" y="4555"/>
                  <a:pt x="2280" y="4587"/>
                  <a:pt x="2228" y="4620"/>
                </a:cubicBezTo>
                <a:cubicBezTo>
                  <a:pt x="2173" y="4652"/>
                  <a:pt x="2188" y="4676"/>
                  <a:pt x="2217" y="4698"/>
                </a:cubicBezTo>
                <a:cubicBezTo>
                  <a:pt x="2266" y="4737"/>
                  <a:pt x="2231" y="4782"/>
                  <a:pt x="2194" y="4820"/>
                </a:cubicBezTo>
                <a:cubicBezTo>
                  <a:pt x="2066" y="4955"/>
                  <a:pt x="1935" y="5073"/>
                  <a:pt x="1802" y="5178"/>
                </a:cubicBezTo>
                <a:cubicBezTo>
                  <a:pt x="1693" y="5216"/>
                  <a:pt x="1465" y="5219"/>
                  <a:pt x="1330" y="5178"/>
                </a:cubicBezTo>
                <a:cubicBezTo>
                  <a:pt x="1197" y="5073"/>
                  <a:pt x="1066" y="4955"/>
                  <a:pt x="938" y="4820"/>
                </a:cubicBezTo>
                <a:cubicBezTo>
                  <a:pt x="901" y="4782"/>
                  <a:pt x="866" y="4737"/>
                  <a:pt x="915" y="4698"/>
                </a:cubicBezTo>
                <a:cubicBezTo>
                  <a:pt x="944" y="4676"/>
                  <a:pt x="959" y="4652"/>
                  <a:pt x="905" y="4620"/>
                </a:cubicBezTo>
                <a:cubicBezTo>
                  <a:pt x="852" y="4587"/>
                  <a:pt x="839" y="4555"/>
                  <a:pt x="898" y="4522"/>
                </a:cubicBezTo>
                <a:cubicBezTo>
                  <a:pt x="956" y="4491"/>
                  <a:pt x="973" y="4461"/>
                  <a:pt x="899" y="4435"/>
                </a:cubicBezTo>
                <a:cubicBezTo>
                  <a:pt x="834" y="4406"/>
                  <a:pt x="826" y="4376"/>
                  <a:pt x="902" y="4346"/>
                </a:cubicBezTo>
                <a:cubicBezTo>
                  <a:pt x="964" y="4319"/>
                  <a:pt x="969" y="4278"/>
                  <a:pt x="906" y="4254"/>
                </a:cubicBezTo>
                <a:cubicBezTo>
                  <a:pt x="862" y="4233"/>
                  <a:pt x="845" y="4207"/>
                  <a:pt x="898" y="4166"/>
                </a:cubicBezTo>
                <a:cubicBezTo>
                  <a:pt x="935" y="4138"/>
                  <a:pt x="956" y="4109"/>
                  <a:pt x="903" y="4072"/>
                </a:cubicBezTo>
                <a:cubicBezTo>
                  <a:pt x="862" y="4037"/>
                  <a:pt x="877" y="3998"/>
                  <a:pt x="916" y="3957"/>
                </a:cubicBezTo>
                <a:cubicBezTo>
                  <a:pt x="957" y="3898"/>
                  <a:pt x="923" y="3842"/>
                  <a:pt x="852" y="3797"/>
                </a:cubicBezTo>
                <a:cubicBezTo>
                  <a:pt x="737" y="3708"/>
                  <a:pt x="697" y="3574"/>
                  <a:pt x="697" y="3416"/>
                </a:cubicBezTo>
                <a:cubicBezTo>
                  <a:pt x="683" y="3204"/>
                  <a:pt x="641" y="3023"/>
                  <a:pt x="508" y="2789"/>
                </a:cubicBezTo>
                <a:cubicBezTo>
                  <a:pt x="431" y="2656"/>
                  <a:pt x="303" y="2400"/>
                  <a:pt x="203" y="2249"/>
                </a:cubicBezTo>
                <a:cubicBezTo>
                  <a:pt x="92" y="2037"/>
                  <a:pt x="0" y="1790"/>
                  <a:pt x="4" y="1484"/>
                </a:cubicBezTo>
                <a:cubicBezTo>
                  <a:pt x="25" y="702"/>
                  <a:pt x="649" y="103"/>
                  <a:pt x="1366" y="18"/>
                </a:cubicBezTo>
                <a:cubicBezTo>
                  <a:pt x="1502" y="3"/>
                  <a:pt x="1665" y="0"/>
                  <a:pt x="1805" y="22"/>
                </a:cubicBezTo>
                <a:lnTo>
                  <a:pt x="1805" y="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37" tIns="45718" rIns="91437" bIns="45718"/>
          <a:lstStyle/>
          <a:p>
            <a:endParaRPr lang="zh-CN" altLang="en-US" sz="1350" dirty="0"/>
          </a:p>
        </p:txBody>
      </p:sp>
      <p:sp>
        <p:nvSpPr>
          <p:cNvPr id="32" name="TextBox 10"/>
          <p:cNvSpPr txBox="1"/>
          <p:nvPr/>
        </p:nvSpPr>
        <p:spPr>
          <a:xfrm>
            <a:off x="6335390" y="1697089"/>
            <a:ext cx="947690" cy="551814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pPr algn="ctr"/>
            <a:r>
              <a:rPr lang="zh-CN" altLang="en-US" sz="149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操作方式</a:t>
            </a:r>
            <a:endParaRPr lang="en-US" altLang="zh-CN" sz="149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9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</a:t>
            </a:r>
            <a:endParaRPr lang="zh-CN" altLang="en-US" sz="149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3" name="TextBox 11"/>
          <p:cNvSpPr txBox="1"/>
          <p:nvPr/>
        </p:nvSpPr>
        <p:spPr>
          <a:xfrm>
            <a:off x="6123773" y="2209315"/>
            <a:ext cx="1414889" cy="650559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1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这里输入您的文字这里输入您的文字</a:t>
            </a:r>
            <a:endParaRPr lang="zh-CN" altLang="en-US" sz="121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" name="组合 33"/>
          <p:cNvGrpSpPr/>
          <p:nvPr/>
        </p:nvGrpSpPr>
        <p:grpSpPr>
          <a:xfrm>
            <a:off x="6576074" y="3204740"/>
            <a:ext cx="465440" cy="374157"/>
            <a:chOff x="976313" y="4519613"/>
            <a:chExt cx="485775" cy="390525"/>
          </a:xfrm>
          <a:solidFill>
            <a:srgbClr val="F8F8F8"/>
          </a:solidFill>
        </p:grpSpPr>
        <p:sp>
          <p:nvSpPr>
            <p:cNvPr id="35" name="Freeform 11"/>
            <p:cNvSpPr>
              <a:spLocks noEditPoints="1"/>
            </p:cNvSpPr>
            <p:nvPr/>
          </p:nvSpPr>
          <p:spPr bwMode="auto">
            <a:xfrm>
              <a:off x="1271588" y="4519613"/>
              <a:ext cx="190500" cy="190500"/>
            </a:xfrm>
            <a:custGeom>
              <a:avLst/>
              <a:gdLst>
                <a:gd name="T0" fmla="*/ 220 w 440"/>
                <a:gd name="T1" fmla="*/ 288 h 440"/>
                <a:gd name="T2" fmla="*/ 152 w 440"/>
                <a:gd name="T3" fmla="*/ 220 h 440"/>
                <a:gd name="T4" fmla="*/ 220 w 440"/>
                <a:gd name="T5" fmla="*/ 152 h 440"/>
                <a:gd name="T6" fmla="*/ 288 w 440"/>
                <a:gd name="T7" fmla="*/ 220 h 440"/>
                <a:gd name="T8" fmla="*/ 220 w 440"/>
                <a:gd name="T9" fmla="*/ 288 h 440"/>
                <a:gd name="T10" fmla="*/ 428 w 440"/>
                <a:gd name="T11" fmla="*/ 180 h 440"/>
                <a:gd name="T12" fmla="*/ 362 w 440"/>
                <a:gd name="T13" fmla="*/ 168 h 440"/>
                <a:gd name="T14" fmla="*/ 357 w 440"/>
                <a:gd name="T15" fmla="*/ 156 h 440"/>
                <a:gd name="T16" fmla="*/ 395 w 440"/>
                <a:gd name="T17" fmla="*/ 101 h 440"/>
                <a:gd name="T18" fmla="*/ 393 w 440"/>
                <a:gd name="T19" fmla="*/ 82 h 440"/>
                <a:gd name="T20" fmla="*/ 357 w 440"/>
                <a:gd name="T21" fmla="*/ 46 h 440"/>
                <a:gd name="T22" fmla="*/ 339 w 440"/>
                <a:gd name="T23" fmla="*/ 45 h 440"/>
                <a:gd name="T24" fmla="*/ 283 w 440"/>
                <a:gd name="T25" fmla="*/ 82 h 440"/>
                <a:gd name="T26" fmla="*/ 271 w 440"/>
                <a:gd name="T27" fmla="*/ 77 h 440"/>
                <a:gd name="T28" fmla="*/ 259 w 440"/>
                <a:gd name="T29" fmla="*/ 11 h 440"/>
                <a:gd name="T30" fmla="*/ 245 w 440"/>
                <a:gd name="T31" fmla="*/ 0 h 440"/>
                <a:gd name="T32" fmla="*/ 194 w 440"/>
                <a:gd name="T33" fmla="*/ 0 h 440"/>
                <a:gd name="T34" fmla="*/ 180 w 440"/>
                <a:gd name="T35" fmla="*/ 11 h 440"/>
                <a:gd name="T36" fmla="*/ 168 w 440"/>
                <a:gd name="T37" fmla="*/ 77 h 440"/>
                <a:gd name="T38" fmla="*/ 156 w 440"/>
                <a:gd name="T39" fmla="*/ 82 h 440"/>
                <a:gd name="T40" fmla="*/ 100 w 440"/>
                <a:gd name="T41" fmla="*/ 45 h 440"/>
                <a:gd name="T42" fmla="*/ 82 w 440"/>
                <a:gd name="T43" fmla="*/ 46 h 440"/>
                <a:gd name="T44" fmla="*/ 46 w 440"/>
                <a:gd name="T45" fmla="*/ 82 h 440"/>
                <a:gd name="T46" fmla="*/ 44 w 440"/>
                <a:gd name="T47" fmla="*/ 101 h 440"/>
                <a:gd name="T48" fmla="*/ 82 w 440"/>
                <a:gd name="T49" fmla="*/ 156 h 440"/>
                <a:gd name="T50" fmla="*/ 77 w 440"/>
                <a:gd name="T51" fmla="*/ 168 h 440"/>
                <a:gd name="T52" fmla="*/ 11 w 440"/>
                <a:gd name="T53" fmla="*/ 180 h 440"/>
                <a:gd name="T54" fmla="*/ 0 w 440"/>
                <a:gd name="T55" fmla="*/ 194 h 440"/>
                <a:gd name="T56" fmla="*/ 0 w 440"/>
                <a:gd name="T57" fmla="*/ 245 h 440"/>
                <a:gd name="T58" fmla="*/ 11 w 440"/>
                <a:gd name="T59" fmla="*/ 259 h 440"/>
                <a:gd name="T60" fmla="*/ 77 w 440"/>
                <a:gd name="T61" fmla="*/ 271 h 440"/>
                <a:gd name="T62" fmla="*/ 82 w 440"/>
                <a:gd name="T63" fmla="*/ 283 h 440"/>
                <a:gd name="T64" fmla="*/ 44 w 440"/>
                <a:gd name="T65" fmla="*/ 339 h 440"/>
                <a:gd name="T66" fmla="*/ 46 w 440"/>
                <a:gd name="T67" fmla="*/ 357 h 440"/>
                <a:gd name="T68" fmla="*/ 82 w 440"/>
                <a:gd name="T69" fmla="*/ 393 h 440"/>
                <a:gd name="T70" fmla="*/ 100 w 440"/>
                <a:gd name="T71" fmla="*/ 395 h 440"/>
                <a:gd name="T72" fmla="*/ 156 w 440"/>
                <a:gd name="T73" fmla="*/ 358 h 440"/>
                <a:gd name="T74" fmla="*/ 168 w 440"/>
                <a:gd name="T75" fmla="*/ 363 h 440"/>
                <a:gd name="T76" fmla="*/ 180 w 440"/>
                <a:gd name="T77" fmla="*/ 428 h 440"/>
                <a:gd name="T78" fmla="*/ 194 w 440"/>
                <a:gd name="T79" fmla="*/ 440 h 440"/>
                <a:gd name="T80" fmla="*/ 245 w 440"/>
                <a:gd name="T81" fmla="*/ 440 h 440"/>
                <a:gd name="T82" fmla="*/ 259 w 440"/>
                <a:gd name="T83" fmla="*/ 428 h 440"/>
                <a:gd name="T84" fmla="*/ 271 w 440"/>
                <a:gd name="T85" fmla="*/ 363 h 440"/>
                <a:gd name="T86" fmla="*/ 283 w 440"/>
                <a:gd name="T87" fmla="*/ 358 h 440"/>
                <a:gd name="T88" fmla="*/ 339 w 440"/>
                <a:gd name="T89" fmla="*/ 395 h 440"/>
                <a:gd name="T90" fmla="*/ 357 w 440"/>
                <a:gd name="T91" fmla="*/ 393 h 440"/>
                <a:gd name="T92" fmla="*/ 393 w 440"/>
                <a:gd name="T93" fmla="*/ 357 h 440"/>
                <a:gd name="T94" fmla="*/ 395 w 440"/>
                <a:gd name="T95" fmla="*/ 339 h 440"/>
                <a:gd name="T96" fmla="*/ 357 w 440"/>
                <a:gd name="T97" fmla="*/ 283 h 440"/>
                <a:gd name="T98" fmla="*/ 362 w 440"/>
                <a:gd name="T99" fmla="*/ 271 h 440"/>
                <a:gd name="T100" fmla="*/ 428 w 440"/>
                <a:gd name="T101" fmla="*/ 259 h 440"/>
                <a:gd name="T102" fmla="*/ 440 w 440"/>
                <a:gd name="T103" fmla="*/ 245 h 440"/>
                <a:gd name="T104" fmla="*/ 440 w 440"/>
                <a:gd name="T105" fmla="*/ 194 h 440"/>
                <a:gd name="T106" fmla="*/ 428 w 440"/>
                <a:gd name="T107" fmla="*/ 18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0" h="440">
                  <a:moveTo>
                    <a:pt x="220" y="288"/>
                  </a:moveTo>
                  <a:cubicBezTo>
                    <a:pt x="182" y="288"/>
                    <a:pt x="152" y="258"/>
                    <a:pt x="152" y="220"/>
                  </a:cubicBezTo>
                  <a:cubicBezTo>
                    <a:pt x="152" y="182"/>
                    <a:pt x="182" y="152"/>
                    <a:pt x="220" y="152"/>
                  </a:cubicBezTo>
                  <a:cubicBezTo>
                    <a:pt x="258" y="152"/>
                    <a:pt x="288" y="182"/>
                    <a:pt x="288" y="220"/>
                  </a:cubicBezTo>
                  <a:cubicBezTo>
                    <a:pt x="288" y="258"/>
                    <a:pt x="258" y="288"/>
                    <a:pt x="220" y="288"/>
                  </a:cubicBezTo>
                  <a:close/>
                  <a:moveTo>
                    <a:pt x="428" y="180"/>
                  </a:moveTo>
                  <a:lnTo>
                    <a:pt x="362" y="168"/>
                  </a:lnTo>
                  <a:cubicBezTo>
                    <a:pt x="356" y="167"/>
                    <a:pt x="354" y="162"/>
                    <a:pt x="357" y="156"/>
                  </a:cubicBezTo>
                  <a:lnTo>
                    <a:pt x="395" y="101"/>
                  </a:lnTo>
                  <a:cubicBezTo>
                    <a:pt x="399" y="95"/>
                    <a:pt x="398" y="87"/>
                    <a:pt x="393" y="82"/>
                  </a:cubicBezTo>
                  <a:lnTo>
                    <a:pt x="357" y="46"/>
                  </a:lnTo>
                  <a:cubicBezTo>
                    <a:pt x="353" y="42"/>
                    <a:pt x="344" y="41"/>
                    <a:pt x="339" y="45"/>
                  </a:cubicBezTo>
                  <a:lnTo>
                    <a:pt x="283" y="82"/>
                  </a:lnTo>
                  <a:cubicBezTo>
                    <a:pt x="278" y="86"/>
                    <a:pt x="272" y="84"/>
                    <a:pt x="271" y="77"/>
                  </a:cubicBezTo>
                  <a:lnTo>
                    <a:pt x="259" y="11"/>
                  </a:lnTo>
                  <a:cubicBezTo>
                    <a:pt x="258" y="5"/>
                    <a:pt x="252" y="0"/>
                    <a:pt x="245" y="0"/>
                  </a:cubicBezTo>
                  <a:lnTo>
                    <a:pt x="194" y="0"/>
                  </a:lnTo>
                  <a:cubicBezTo>
                    <a:pt x="188" y="0"/>
                    <a:pt x="181" y="5"/>
                    <a:pt x="180" y="11"/>
                  </a:cubicBezTo>
                  <a:lnTo>
                    <a:pt x="168" y="77"/>
                  </a:lnTo>
                  <a:cubicBezTo>
                    <a:pt x="167" y="84"/>
                    <a:pt x="162" y="86"/>
                    <a:pt x="156" y="82"/>
                  </a:cubicBezTo>
                  <a:lnTo>
                    <a:pt x="100" y="45"/>
                  </a:lnTo>
                  <a:cubicBezTo>
                    <a:pt x="95" y="41"/>
                    <a:pt x="87" y="42"/>
                    <a:pt x="82" y="46"/>
                  </a:cubicBezTo>
                  <a:lnTo>
                    <a:pt x="46" y="82"/>
                  </a:lnTo>
                  <a:cubicBezTo>
                    <a:pt x="41" y="87"/>
                    <a:pt x="41" y="95"/>
                    <a:pt x="44" y="101"/>
                  </a:cubicBezTo>
                  <a:lnTo>
                    <a:pt x="82" y="156"/>
                  </a:lnTo>
                  <a:cubicBezTo>
                    <a:pt x="86" y="162"/>
                    <a:pt x="83" y="167"/>
                    <a:pt x="77" y="168"/>
                  </a:cubicBezTo>
                  <a:lnTo>
                    <a:pt x="11" y="180"/>
                  </a:lnTo>
                  <a:cubicBezTo>
                    <a:pt x="5" y="182"/>
                    <a:pt x="0" y="188"/>
                    <a:pt x="0" y="194"/>
                  </a:cubicBezTo>
                  <a:lnTo>
                    <a:pt x="0" y="245"/>
                  </a:lnTo>
                  <a:cubicBezTo>
                    <a:pt x="0" y="252"/>
                    <a:pt x="5" y="258"/>
                    <a:pt x="11" y="259"/>
                  </a:cubicBezTo>
                  <a:lnTo>
                    <a:pt x="77" y="271"/>
                  </a:lnTo>
                  <a:cubicBezTo>
                    <a:pt x="83" y="273"/>
                    <a:pt x="86" y="278"/>
                    <a:pt x="82" y="283"/>
                  </a:cubicBezTo>
                  <a:lnTo>
                    <a:pt x="44" y="339"/>
                  </a:lnTo>
                  <a:cubicBezTo>
                    <a:pt x="41" y="345"/>
                    <a:pt x="41" y="353"/>
                    <a:pt x="46" y="357"/>
                  </a:cubicBezTo>
                  <a:lnTo>
                    <a:pt x="82" y="393"/>
                  </a:lnTo>
                  <a:cubicBezTo>
                    <a:pt x="87" y="398"/>
                    <a:pt x="95" y="399"/>
                    <a:pt x="100" y="395"/>
                  </a:cubicBezTo>
                  <a:lnTo>
                    <a:pt x="156" y="358"/>
                  </a:lnTo>
                  <a:cubicBezTo>
                    <a:pt x="162" y="354"/>
                    <a:pt x="167" y="356"/>
                    <a:pt x="168" y="363"/>
                  </a:cubicBezTo>
                  <a:lnTo>
                    <a:pt x="180" y="428"/>
                  </a:lnTo>
                  <a:cubicBezTo>
                    <a:pt x="181" y="435"/>
                    <a:pt x="188" y="440"/>
                    <a:pt x="194" y="440"/>
                  </a:cubicBezTo>
                  <a:lnTo>
                    <a:pt x="245" y="440"/>
                  </a:lnTo>
                  <a:cubicBezTo>
                    <a:pt x="252" y="440"/>
                    <a:pt x="258" y="435"/>
                    <a:pt x="259" y="428"/>
                  </a:cubicBezTo>
                  <a:lnTo>
                    <a:pt x="271" y="363"/>
                  </a:lnTo>
                  <a:cubicBezTo>
                    <a:pt x="272" y="356"/>
                    <a:pt x="278" y="354"/>
                    <a:pt x="283" y="358"/>
                  </a:cubicBezTo>
                  <a:lnTo>
                    <a:pt x="339" y="395"/>
                  </a:lnTo>
                  <a:cubicBezTo>
                    <a:pt x="344" y="399"/>
                    <a:pt x="353" y="398"/>
                    <a:pt x="357" y="393"/>
                  </a:cubicBezTo>
                  <a:lnTo>
                    <a:pt x="393" y="357"/>
                  </a:lnTo>
                  <a:cubicBezTo>
                    <a:pt x="398" y="353"/>
                    <a:pt x="399" y="345"/>
                    <a:pt x="395" y="339"/>
                  </a:cubicBezTo>
                  <a:lnTo>
                    <a:pt x="357" y="283"/>
                  </a:lnTo>
                  <a:cubicBezTo>
                    <a:pt x="354" y="278"/>
                    <a:pt x="356" y="273"/>
                    <a:pt x="362" y="271"/>
                  </a:cubicBezTo>
                  <a:lnTo>
                    <a:pt x="428" y="259"/>
                  </a:lnTo>
                  <a:cubicBezTo>
                    <a:pt x="434" y="258"/>
                    <a:pt x="440" y="252"/>
                    <a:pt x="440" y="245"/>
                  </a:cubicBezTo>
                  <a:lnTo>
                    <a:pt x="440" y="194"/>
                  </a:lnTo>
                  <a:cubicBezTo>
                    <a:pt x="440" y="188"/>
                    <a:pt x="434" y="182"/>
                    <a:pt x="42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 dirty="0"/>
            </a:p>
          </p:txBody>
        </p:sp>
        <p:sp>
          <p:nvSpPr>
            <p:cNvPr id="36" name="Freeform 12"/>
            <p:cNvSpPr>
              <a:spLocks noEditPoints="1"/>
            </p:cNvSpPr>
            <p:nvPr/>
          </p:nvSpPr>
          <p:spPr bwMode="auto">
            <a:xfrm>
              <a:off x="976313" y="4586288"/>
              <a:ext cx="325437" cy="323850"/>
            </a:xfrm>
            <a:custGeom>
              <a:avLst/>
              <a:gdLst>
                <a:gd name="T0" fmla="*/ 376 w 751"/>
                <a:gd name="T1" fmla="*/ 512 h 751"/>
                <a:gd name="T2" fmla="*/ 240 w 751"/>
                <a:gd name="T3" fmla="*/ 376 h 751"/>
                <a:gd name="T4" fmla="*/ 376 w 751"/>
                <a:gd name="T5" fmla="*/ 240 h 751"/>
                <a:gd name="T6" fmla="*/ 511 w 751"/>
                <a:gd name="T7" fmla="*/ 376 h 751"/>
                <a:gd name="T8" fmla="*/ 376 w 751"/>
                <a:gd name="T9" fmla="*/ 512 h 751"/>
                <a:gd name="T10" fmla="*/ 731 w 751"/>
                <a:gd name="T11" fmla="*/ 308 h 751"/>
                <a:gd name="T12" fmla="*/ 619 w 751"/>
                <a:gd name="T13" fmla="*/ 288 h 751"/>
                <a:gd name="T14" fmla="*/ 611 w 751"/>
                <a:gd name="T15" fmla="*/ 267 h 751"/>
                <a:gd name="T16" fmla="*/ 675 w 751"/>
                <a:gd name="T17" fmla="*/ 172 h 751"/>
                <a:gd name="T18" fmla="*/ 672 w 751"/>
                <a:gd name="T19" fmla="*/ 141 h 751"/>
                <a:gd name="T20" fmla="*/ 610 w 751"/>
                <a:gd name="T21" fmla="*/ 79 h 751"/>
                <a:gd name="T22" fmla="*/ 579 w 751"/>
                <a:gd name="T23" fmla="*/ 76 h 751"/>
                <a:gd name="T24" fmla="*/ 484 w 751"/>
                <a:gd name="T25" fmla="*/ 141 h 751"/>
                <a:gd name="T26" fmla="*/ 464 w 751"/>
                <a:gd name="T27" fmla="*/ 132 h 751"/>
                <a:gd name="T28" fmla="*/ 443 w 751"/>
                <a:gd name="T29" fmla="*/ 20 h 751"/>
                <a:gd name="T30" fmla="*/ 419 w 751"/>
                <a:gd name="T31" fmla="*/ 0 h 751"/>
                <a:gd name="T32" fmla="*/ 332 w 751"/>
                <a:gd name="T33" fmla="*/ 0 h 751"/>
                <a:gd name="T34" fmla="*/ 308 w 751"/>
                <a:gd name="T35" fmla="*/ 20 h 751"/>
                <a:gd name="T36" fmla="*/ 288 w 751"/>
                <a:gd name="T37" fmla="*/ 132 h 751"/>
                <a:gd name="T38" fmla="*/ 267 w 751"/>
                <a:gd name="T39" fmla="*/ 141 h 751"/>
                <a:gd name="T40" fmla="*/ 172 w 751"/>
                <a:gd name="T41" fmla="*/ 76 h 751"/>
                <a:gd name="T42" fmla="*/ 141 w 751"/>
                <a:gd name="T43" fmla="*/ 79 h 751"/>
                <a:gd name="T44" fmla="*/ 79 w 751"/>
                <a:gd name="T45" fmla="*/ 141 h 751"/>
                <a:gd name="T46" fmla="*/ 76 w 751"/>
                <a:gd name="T47" fmla="*/ 172 h 751"/>
                <a:gd name="T48" fmla="*/ 141 w 751"/>
                <a:gd name="T49" fmla="*/ 267 h 751"/>
                <a:gd name="T50" fmla="*/ 132 w 751"/>
                <a:gd name="T51" fmla="*/ 288 h 751"/>
                <a:gd name="T52" fmla="*/ 20 w 751"/>
                <a:gd name="T53" fmla="*/ 308 h 751"/>
                <a:gd name="T54" fmla="*/ 0 w 751"/>
                <a:gd name="T55" fmla="*/ 332 h 751"/>
                <a:gd name="T56" fmla="*/ 0 w 751"/>
                <a:gd name="T57" fmla="*/ 419 h 751"/>
                <a:gd name="T58" fmla="*/ 20 w 751"/>
                <a:gd name="T59" fmla="*/ 443 h 751"/>
                <a:gd name="T60" fmla="*/ 132 w 751"/>
                <a:gd name="T61" fmla="*/ 464 h 751"/>
                <a:gd name="T62" fmla="*/ 141 w 751"/>
                <a:gd name="T63" fmla="*/ 484 h 751"/>
                <a:gd name="T64" fmla="*/ 76 w 751"/>
                <a:gd name="T65" fmla="*/ 580 h 751"/>
                <a:gd name="T66" fmla="*/ 79 w 751"/>
                <a:gd name="T67" fmla="*/ 611 h 751"/>
                <a:gd name="T68" fmla="*/ 141 w 751"/>
                <a:gd name="T69" fmla="*/ 672 h 751"/>
                <a:gd name="T70" fmla="*/ 172 w 751"/>
                <a:gd name="T71" fmla="*/ 675 h 751"/>
                <a:gd name="T72" fmla="*/ 267 w 751"/>
                <a:gd name="T73" fmla="*/ 611 h 751"/>
                <a:gd name="T74" fmla="*/ 288 w 751"/>
                <a:gd name="T75" fmla="*/ 619 h 751"/>
                <a:gd name="T76" fmla="*/ 308 w 751"/>
                <a:gd name="T77" fmla="*/ 732 h 751"/>
                <a:gd name="T78" fmla="*/ 332 w 751"/>
                <a:gd name="T79" fmla="*/ 751 h 751"/>
                <a:gd name="T80" fmla="*/ 419 w 751"/>
                <a:gd name="T81" fmla="*/ 751 h 751"/>
                <a:gd name="T82" fmla="*/ 443 w 751"/>
                <a:gd name="T83" fmla="*/ 732 h 751"/>
                <a:gd name="T84" fmla="*/ 464 w 751"/>
                <a:gd name="T85" fmla="*/ 619 h 751"/>
                <a:gd name="T86" fmla="*/ 484 w 751"/>
                <a:gd name="T87" fmla="*/ 611 h 751"/>
                <a:gd name="T88" fmla="*/ 579 w 751"/>
                <a:gd name="T89" fmla="*/ 675 h 751"/>
                <a:gd name="T90" fmla="*/ 610 w 751"/>
                <a:gd name="T91" fmla="*/ 672 h 751"/>
                <a:gd name="T92" fmla="*/ 672 w 751"/>
                <a:gd name="T93" fmla="*/ 611 h 751"/>
                <a:gd name="T94" fmla="*/ 675 w 751"/>
                <a:gd name="T95" fmla="*/ 580 h 751"/>
                <a:gd name="T96" fmla="*/ 611 w 751"/>
                <a:gd name="T97" fmla="*/ 484 h 751"/>
                <a:gd name="T98" fmla="*/ 619 w 751"/>
                <a:gd name="T99" fmla="*/ 464 h 751"/>
                <a:gd name="T100" fmla="*/ 731 w 751"/>
                <a:gd name="T101" fmla="*/ 443 h 751"/>
                <a:gd name="T102" fmla="*/ 751 w 751"/>
                <a:gd name="T103" fmla="*/ 419 h 751"/>
                <a:gd name="T104" fmla="*/ 751 w 751"/>
                <a:gd name="T105" fmla="*/ 332 h 751"/>
                <a:gd name="T106" fmla="*/ 731 w 751"/>
                <a:gd name="T107" fmla="*/ 308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1" h="751">
                  <a:moveTo>
                    <a:pt x="376" y="512"/>
                  </a:moveTo>
                  <a:cubicBezTo>
                    <a:pt x="301" y="512"/>
                    <a:pt x="240" y="451"/>
                    <a:pt x="240" y="376"/>
                  </a:cubicBezTo>
                  <a:cubicBezTo>
                    <a:pt x="240" y="301"/>
                    <a:pt x="301" y="240"/>
                    <a:pt x="376" y="240"/>
                  </a:cubicBezTo>
                  <a:cubicBezTo>
                    <a:pt x="451" y="240"/>
                    <a:pt x="511" y="301"/>
                    <a:pt x="511" y="376"/>
                  </a:cubicBezTo>
                  <a:cubicBezTo>
                    <a:pt x="511" y="451"/>
                    <a:pt x="451" y="512"/>
                    <a:pt x="376" y="512"/>
                  </a:cubicBezTo>
                  <a:close/>
                  <a:moveTo>
                    <a:pt x="731" y="308"/>
                  </a:moveTo>
                  <a:lnTo>
                    <a:pt x="619" y="288"/>
                  </a:lnTo>
                  <a:cubicBezTo>
                    <a:pt x="608" y="286"/>
                    <a:pt x="604" y="277"/>
                    <a:pt x="611" y="267"/>
                  </a:cubicBezTo>
                  <a:lnTo>
                    <a:pt x="675" y="172"/>
                  </a:lnTo>
                  <a:cubicBezTo>
                    <a:pt x="681" y="163"/>
                    <a:pt x="680" y="149"/>
                    <a:pt x="672" y="141"/>
                  </a:cubicBezTo>
                  <a:lnTo>
                    <a:pt x="610" y="79"/>
                  </a:lnTo>
                  <a:cubicBezTo>
                    <a:pt x="602" y="72"/>
                    <a:pt x="589" y="70"/>
                    <a:pt x="579" y="76"/>
                  </a:cubicBezTo>
                  <a:lnTo>
                    <a:pt x="484" y="141"/>
                  </a:lnTo>
                  <a:cubicBezTo>
                    <a:pt x="475" y="147"/>
                    <a:pt x="466" y="143"/>
                    <a:pt x="464" y="132"/>
                  </a:cubicBezTo>
                  <a:lnTo>
                    <a:pt x="443" y="20"/>
                  </a:lnTo>
                  <a:cubicBezTo>
                    <a:pt x="441" y="9"/>
                    <a:pt x="430" y="0"/>
                    <a:pt x="419" y="0"/>
                  </a:cubicBezTo>
                  <a:lnTo>
                    <a:pt x="332" y="0"/>
                  </a:lnTo>
                  <a:cubicBezTo>
                    <a:pt x="321" y="0"/>
                    <a:pt x="310" y="9"/>
                    <a:pt x="308" y="20"/>
                  </a:cubicBezTo>
                  <a:lnTo>
                    <a:pt x="288" y="132"/>
                  </a:lnTo>
                  <a:cubicBezTo>
                    <a:pt x="286" y="143"/>
                    <a:pt x="276" y="147"/>
                    <a:pt x="267" y="141"/>
                  </a:cubicBezTo>
                  <a:lnTo>
                    <a:pt x="172" y="76"/>
                  </a:lnTo>
                  <a:cubicBezTo>
                    <a:pt x="163" y="70"/>
                    <a:pt x="149" y="72"/>
                    <a:pt x="141" y="79"/>
                  </a:cubicBezTo>
                  <a:lnTo>
                    <a:pt x="79" y="141"/>
                  </a:lnTo>
                  <a:cubicBezTo>
                    <a:pt x="71" y="149"/>
                    <a:pt x="70" y="163"/>
                    <a:pt x="76" y="172"/>
                  </a:cubicBezTo>
                  <a:lnTo>
                    <a:pt x="141" y="267"/>
                  </a:lnTo>
                  <a:cubicBezTo>
                    <a:pt x="147" y="277"/>
                    <a:pt x="143" y="286"/>
                    <a:pt x="132" y="288"/>
                  </a:cubicBezTo>
                  <a:lnTo>
                    <a:pt x="20" y="308"/>
                  </a:lnTo>
                  <a:cubicBezTo>
                    <a:pt x="9" y="310"/>
                    <a:pt x="0" y="321"/>
                    <a:pt x="0" y="332"/>
                  </a:cubicBezTo>
                  <a:lnTo>
                    <a:pt x="0" y="419"/>
                  </a:lnTo>
                  <a:cubicBezTo>
                    <a:pt x="0" y="431"/>
                    <a:pt x="9" y="441"/>
                    <a:pt x="20" y="443"/>
                  </a:cubicBezTo>
                  <a:lnTo>
                    <a:pt x="132" y="464"/>
                  </a:lnTo>
                  <a:cubicBezTo>
                    <a:pt x="143" y="466"/>
                    <a:pt x="147" y="475"/>
                    <a:pt x="141" y="484"/>
                  </a:cubicBezTo>
                  <a:lnTo>
                    <a:pt x="76" y="580"/>
                  </a:lnTo>
                  <a:cubicBezTo>
                    <a:pt x="70" y="589"/>
                    <a:pt x="71" y="603"/>
                    <a:pt x="79" y="611"/>
                  </a:cubicBezTo>
                  <a:lnTo>
                    <a:pt x="141" y="672"/>
                  </a:lnTo>
                  <a:cubicBezTo>
                    <a:pt x="149" y="680"/>
                    <a:pt x="163" y="681"/>
                    <a:pt x="172" y="675"/>
                  </a:cubicBezTo>
                  <a:lnTo>
                    <a:pt x="267" y="611"/>
                  </a:lnTo>
                  <a:cubicBezTo>
                    <a:pt x="276" y="605"/>
                    <a:pt x="286" y="609"/>
                    <a:pt x="288" y="619"/>
                  </a:cubicBezTo>
                  <a:lnTo>
                    <a:pt x="308" y="732"/>
                  </a:lnTo>
                  <a:cubicBezTo>
                    <a:pt x="310" y="742"/>
                    <a:pt x="321" y="751"/>
                    <a:pt x="332" y="751"/>
                  </a:cubicBezTo>
                  <a:lnTo>
                    <a:pt x="419" y="751"/>
                  </a:lnTo>
                  <a:cubicBezTo>
                    <a:pt x="430" y="751"/>
                    <a:pt x="441" y="742"/>
                    <a:pt x="443" y="732"/>
                  </a:cubicBezTo>
                  <a:lnTo>
                    <a:pt x="464" y="619"/>
                  </a:lnTo>
                  <a:cubicBezTo>
                    <a:pt x="466" y="609"/>
                    <a:pt x="475" y="605"/>
                    <a:pt x="484" y="611"/>
                  </a:cubicBezTo>
                  <a:lnTo>
                    <a:pt x="579" y="675"/>
                  </a:lnTo>
                  <a:cubicBezTo>
                    <a:pt x="589" y="681"/>
                    <a:pt x="602" y="680"/>
                    <a:pt x="610" y="672"/>
                  </a:cubicBezTo>
                  <a:lnTo>
                    <a:pt x="672" y="611"/>
                  </a:lnTo>
                  <a:cubicBezTo>
                    <a:pt x="680" y="603"/>
                    <a:pt x="681" y="589"/>
                    <a:pt x="675" y="580"/>
                  </a:cubicBezTo>
                  <a:lnTo>
                    <a:pt x="611" y="484"/>
                  </a:lnTo>
                  <a:cubicBezTo>
                    <a:pt x="604" y="475"/>
                    <a:pt x="608" y="466"/>
                    <a:pt x="619" y="464"/>
                  </a:cubicBezTo>
                  <a:lnTo>
                    <a:pt x="731" y="443"/>
                  </a:lnTo>
                  <a:cubicBezTo>
                    <a:pt x="742" y="441"/>
                    <a:pt x="751" y="431"/>
                    <a:pt x="751" y="419"/>
                  </a:cubicBezTo>
                  <a:lnTo>
                    <a:pt x="751" y="332"/>
                  </a:lnTo>
                  <a:cubicBezTo>
                    <a:pt x="751" y="321"/>
                    <a:pt x="742" y="310"/>
                    <a:pt x="731" y="3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 dirty="0"/>
            </a:p>
          </p:txBody>
        </p:sp>
      </p:grpSp>
      <p:sp>
        <p:nvSpPr>
          <p:cNvPr id="37" name="Freeform 6"/>
          <p:cNvSpPr/>
          <p:nvPr/>
        </p:nvSpPr>
        <p:spPr bwMode="auto">
          <a:xfrm>
            <a:off x="1550670" y="1451672"/>
            <a:ext cx="1672114" cy="2785910"/>
          </a:xfrm>
          <a:custGeom>
            <a:avLst/>
            <a:gdLst>
              <a:gd name="T0" fmla="*/ 1091053 w 3132"/>
              <a:gd name="T1" fmla="*/ 13894 h 5219"/>
              <a:gd name="T2" fmla="*/ 1890756 w 3132"/>
              <a:gd name="T3" fmla="*/ 896448 h 5219"/>
              <a:gd name="T4" fmla="*/ 1770468 w 3132"/>
              <a:gd name="T5" fmla="*/ 1358566 h 5219"/>
              <a:gd name="T6" fmla="*/ 1586107 w 3132"/>
              <a:gd name="T7" fmla="*/ 1684767 h 5219"/>
              <a:gd name="T8" fmla="*/ 1471864 w 3132"/>
              <a:gd name="T9" fmla="*/ 2063523 h 5219"/>
              <a:gd name="T10" fmla="*/ 1378173 w 3132"/>
              <a:gd name="T11" fmla="*/ 2293675 h 5219"/>
              <a:gd name="T12" fmla="*/ 1339487 w 3132"/>
              <a:gd name="T13" fmla="*/ 2390327 h 5219"/>
              <a:gd name="T14" fmla="*/ 1347345 w 3132"/>
              <a:gd name="T15" fmla="*/ 2459796 h 5219"/>
              <a:gd name="T16" fmla="*/ 1350367 w 3132"/>
              <a:gd name="T17" fmla="*/ 2516579 h 5219"/>
              <a:gd name="T18" fmla="*/ 1345532 w 3132"/>
              <a:gd name="T19" fmla="*/ 2569738 h 5219"/>
              <a:gd name="T20" fmla="*/ 1347950 w 3132"/>
              <a:gd name="T21" fmla="*/ 2625313 h 5219"/>
              <a:gd name="T22" fmla="*/ 1349763 w 3132"/>
              <a:gd name="T23" fmla="*/ 2679076 h 5219"/>
              <a:gd name="T24" fmla="*/ 1350367 w 3132"/>
              <a:gd name="T25" fmla="*/ 2731630 h 5219"/>
              <a:gd name="T26" fmla="*/ 1346741 w 3132"/>
              <a:gd name="T27" fmla="*/ 2790830 h 5219"/>
              <a:gd name="T28" fmla="*/ 1340092 w 3132"/>
              <a:gd name="T29" fmla="*/ 2837948 h 5219"/>
              <a:gd name="T30" fmla="*/ 1326189 w 3132"/>
              <a:gd name="T31" fmla="*/ 2911645 h 5219"/>
              <a:gd name="T32" fmla="*/ 1089240 w 3132"/>
              <a:gd name="T33" fmla="*/ 3127904 h 5219"/>
              <a:gd name="T34" fmla="*/ 803934 w 3132"/>
              <a:gd name="T35" fmla="*/ 3127904 h 5219"/>
              <a:gd name="T36" fmla="*/ 566985 w 3132"/>
              <a:gd name="T37" fmla="*/ 2911645 h 5219"/>
              <a:gd name="T38" fmla="*/ 553082 w 3132"/>
              <a:gd name="T39" fmla="*/ 2837948 h 5219"/>
              <a:gd name="T40" fmla="*/ 547038 w 3132"/>
              <a:gd name="T41" fmla="*/ 2790830 h 5219"/>
              <a:gd name="T42" fmla="*/ 542807 w 3132"/>
              <a:gd name="T43" fmla="*/ 2731630 h 5219"/>
              <a:gd name="T44" fmla="*/ 543411 w 3132"/>
              <a:gd name="T45" fmla="*/ 2679076 h 5219"/>
              <a:gd name="T46" fmla="*/ 545224 w 3132"/>
              <a:gd name="T47" fmla="*/ 2625313 h 5219"/>
              <a:gd name="T48" fmla="*/ 547642 w 3132"/>
              <a:gd name="T49" fmla="*/ 2569738 h 5219"/>
              <a:gd name="T50" fmla="*/ 542807 w 3132"/>
              <a:gd name="T51" fmla="*/ 2516579 h 5219"/>
              <a:gd name="T52" fmla="*/ 545829 w 3132"/>
              <a:gd name="T53" fmla="*/ 2459796 h 5219"/>
              <a:gd name="T54" fmla="*/ 553687 w 3132"/>
              <a:gd name="T55" fmla="*/ 2390327 h 5219"/>
              <a:gd name="T56" fmla="*/ 515001 w 3132"/>
              <a:gd name="T57" fmla="*/ 2293675 h 5219"/>
              <a:gd name="T58" fmla="*/ 421310 w 3132"/>
              <a:gd name="T59" fmla="*/ 2063523 h 5219"/>
              <a:gd name="T60" fmla="*/ 307067 w 3132"/>
              <a:gd name="T61" fmla="*/ 1684767 h 5219"/>
              <a:gd name="T62" fmla="*/ 122706 w 3132"/>
              <a:gd name="T63" fmla="*/ 1358566 h 5219"/>
              <a:gd name="T64" fmla="*/ 2418 w 3132"/>
              <a:gd name="T65" fmla="*/ 896448 h 5219"/>
              <a:gd name="T66" fmla="*/ 825695 w 3132"/>
              <a:gd name="T67" fmla="*/ 10873 h 5219"/>
              <a:gd name="T68" fmla="*/ 1091053 w 3132"/>
              <a:gd name="T69" fmla="*/ 13290 h 5219"/>
              <a:gd name="T70" fmla="*/ 1091053 w 3132"/>
              <a:gd name="T71" fmla="*/ 13894 h 5219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0" t="0" r="r" b="b"/>
            <a:pathLst>
              <a:path w="3132" h="5219">
                <a:moveTo>
                  <a:pt x="1805" y="23"/>
                </a:moveTo>
                <a:cubicBezTo>
                  <a:pt x="2506" y="125"/>
                  <a:pt x="3107" y="716"/>
                  <a:pt x="3128" y="1484"/>
                </a:cubicBezTo>
                <a:cubicBezTo>
                  <a:pt x="3132" y="1790"/>
                  <a:pt x="3040" y="2037"/>
                  <a:pt x="2929" y="2249"/>
                </a:cubicBezTo>
                <a:cubicBezTo>
                  <a:pt x="2829" y="2400"/>
                  <a:pt x="2701" y="2656"/>
                  <a:pt x="2624" y="2789"/>
                </a:cubicBezTo>
                <a:cubicBezTo>
                  <a:pt x="2491" y="3023"/>
                  <a:pt x="2449" y="3204"/>
                  <a:pt x="2435" y="3416"/>
                </a:cubicBezTo>
                <a:cubicBezTo>
                  <a:pt x="2435" y="3574"/>
                  <a:pt x="2395" y="3708"/>
                  <a:pt x="2280" y="3797"/>
                </a:cubicBezTo>
                <a:cubicBezTo>
                  <a:pt x="2209" y="3842"/>
                  <a:pt x="2175" y="3898"/>
                  <a:pt x="2216" y="3957"/>
                </a:cubicBezTo>
                <a:cubicBezTo>
                  <a:pt x="2256" y="3998"/>
                  <a:pt x="2270" y="4037"/>
                  <a:pt x="2229" y="4072"/>
                </a:cubicBezTo>
                <a:cubicBezTo>
                  <a:pt x="2176" y="4109"/>
                  <a:pt x="2197" y="4138"/>
                  <a:pt x="2234" y="4166"/>
                </a:cubicBezTo>
                <a:cubicBezTo>
                  <a:pt x="2288" y="4207"/>
                  <a:pt x="2270" y="4233"/>
                  <a:pt x="2226" y="4254"/>
                </a:cubicBezTo>
                <a:cubicBezTo>
                  <a:pt x="2163" y="4278"/>
                  <a:pt x="2168" y="4319"/>
                  <a:pt x="2230" y="4346"/>
                </a:cubicBezTo>
                <a:cubicBezTo>
                  <a:pt x="2306" y="4376"/>
                  <a:pt x="2298" y="4406"/>
                  <a:pt x="2233" y="4435"/>
                </a:cubicBezTo>
                <a:cubicBezTo>
                  <a:pt x="2160" y="4461"/>
                  <a:pt x="2176" y="4491"/>
                  <a:pt x="2234" y="4522"/>
                </a:cubicBezTo>
                <a:cubicBezTo>
                  <a:pt x="2293" y="4555"/>
                  <a:pt x="2280" y="4587"/>
                  <a:pt x="2228" y="4620"/>
                </a:cubicBezTo>
                <a:cubicBezTo>
                  <a:pt x="2173" y="4652"/>
                  <a:pt x="2188" y="4676"/>
                  <a:pt x="2217" y="4698"/>
                </a:cubicBezTo>
                <a:cubicBezTo>
                  <a:pt x="2266" y="4737"/>
                  <a:pt x="2231" y="4782"/>
                  <a:pt x="2194" y="4820"/>
                </a:cubicBezTo>
                <a:cubicBezTo>
                  <a:pt x="2066" y="4955"/>
                  <a:pt x="1935" y="5073"/>
                  <a:pt x="1802" y="5178"/>
                </a:cubicBezTo>
                <a:cubicBezTo>
                  <a:pt x="1693" y="5216"/>
                  <a:pt x="1465" y="5219"/>
                  <a:pt x="1330" y="5178"/>
                </a:cubicBezTo>
                <a:cubicBezTo>
                  <a:pt x="1197" y="5073"/>
                  <a:pt x="1066" y="4955"/>
                  <a:pt x="938" y="4820"/>
                </a:cubicBezTo>
                <a:cubicBezTo>
                  <a:pt x="901" y="4782"/>
                  <a:pt x="866" y="4737"/>
                  <a:pt x="915" y="4698"/>
                </a:cubicBezTo>
                <a:cubicBezTo>
                  <a:pt x="944" y="4676"/>
                  <a:pt x="959" y="4652"/>
                  <a:pt x="905" y="4620"/>
                </a:cubicBezTo>
                <a:cubicBezTo>
                  <a:pt x="852" y="4587"/>
                  <a:pt x="839" y="4555"/>
                  <a:pt x="898" y="4522"/>
                </a:cubicBezTo>
                <a:cubicBezTo>
                  <a:pt x="956" y="4491"/>
                  <a:pt x="973" y="4461"/>
                  <a:pt x="899" y="4435"/>
                </a:cubicBezTo>
                <a:cubicBezTo>
                  <a:pt x="834" y="4406"/>
                  <a:pt x="826" y="4376"/>
                  <a:pt x="902" y="4346"/>
                </a:cubicBezTo>
                <a:cubicBezTo>
                  <a:pt x="964" y="4319"/>
                  <a:pt x="969" y="4278"/>
                  <a:pt x="906" y="4254"/>
                </a:cubicBezTo>
                <a:cubicBezTo>
                  <a:pt x="862" y="4233"/>
                  <a:pt x="845" y="4207"/>
                  <a:pt x="898" y="4166"/>
                </a:cubicBezTo>
                <a:cubicBezTo>
                  <a:pt x="935" y="4138"/>
                  <a:pt x="956" y="4109"/>
                  <a:pt x="903" y="4072"/>
                </a:cubicBezTo>
                <a:cubicBezTo>
                  <a:pt x="862" y="4037"/>
                  <a:pt x="877" y="3998"/>
                  <a:pt x="916" y="3957"/>
                </a:cubicBezTo>
                <a:cubicBezTo>
                  <a:pt x="957" y="3898"/>
                  <a:pt x="923" y="3842"/>
                  <a:pt x="852" y="3797"/>
                </a:cubicBezTo>
                <a:cubicBezTo>
                  <a:pt x="737" y="3708"/>
                  <a:pt x="697" y="3574"/>
                  <a:pt x="697" y="3416"/>
                </a:cubicBezTo>
                <a:cubicBezTo>
                  <a:pt x="683" y="3204"/>
                  <a:pt x="641" y="3023"/>
                  <a:pt x="508" y="2789"/>
                </a:cubicBezTo>
                <a:cubicBezTo>
                  <a:pt x="431" y="2656"/>
                  <a:pt x="303" y="2400"/>
                  <a:pt x="203" y="2249"/>
                </a:cubicBezTo>
                <a:cubicBezTo>
                  <a:pt x="92" y="2037"/>
                  <a:pt x="0" y="1790"/>
                  <a:pt x="4" y="1484"/>
                </a:cubicBezTo>
                <a:cubicBezTo>
                  <a:pt x="25" y="702"/>
                  <a:pt x="649" y="103"/>
                  <a:pt x="1366" y="18"/>
                </a:cubicBezTo>
                <a:cubicBezTo>
                  <a:pt x="1502" y="3"/>
                  <a:pt x="1665" y="0"/>
                  <a:pt x="1805" y="22"/>
                </a:cubicBezTo>
                <a:lnTo>
                  <a:pt x="1805" y="2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1437" tIns="45718" rIns="91437" bIns="45718"/>
          <a:lstStyle/>
          <a:p>
            <a:endParaRPr lang="zh-CN" altLang="en-US" sz="1350" dirty="0"/>
          </a:p>
        </p:txBody>
      </p:sp>
      <p:sp>
        <p:nvSpPr>
          <p:cNvPr id="38" name="TextBox 10"/>
          <p:cNvSpPr txBox="1"/>
          <p:nvPr/>
        </p:nvSpPr>
        <p:spPr>
          <a:xfrm>
            <a:off x="1920076" y="1742807"/>
            <a:ext cx="947690" cy="551814"/>
          </a:xfrm>
          <a:prstGeom prst="rect">
            <a:avLst/>
          </a:prstGeom>
          <a:noFill/>
        </p:spPr>
        <p:txBody>
          <a:bodyPr wrap="none" lIns="91437" tIns="45718" rIns="91437" bIns="45718" rtlCol="0">
            <a:spAutoFit/>
          </a:bodyPr>
          <a:lstStyle/>
          <a:p>
            <a:pPr algn="ctr"/>
            <a:r>
              <a:rPr lang="zh-CN" altLang="en-US" sz="149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操作方式</a:t>
            </a:r>
            <a:endParaRPr lang="en-US" altLang="zh-CN" sz="149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1495" b="1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正确</a:t>
            </a:r>
            <a:endParaRPr lang="zh-CN" altLang="en-US" sz="1495" b="1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9" name="TextBox 11"/>
          <p:cNvSpPr txBox="1"/>
          <p:nvPr/>
        </p:nvSpPr>
        <p:spPr>
          <a:xfrm>
            <a:off x="1708459" y="2255032"/>
            <a:ext cx="1414889" cy="650559"/>
          </a:xfrm>
          <a:prstGeom prst="rect">
            <a:avLst/>
          </a:prstGeom>
          <a:noFill/>
        </p:spPr>
        <p:txBody>
          <a:bodyPr wrap="square" lIns="91437" tIns="45718" rIns="91437" bIns="45718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210" dirty="0">
                <a:solidFill>
                  <a:srgbClr val="F8F8F8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这里输入您的文字这里输入您的文字</a:t>
            </a:r>
            <a:endParaRPr lang="zh-CN" altLang="en-US" sz="1210" dirty="0">
              <a:solidFill>
                <a:srgbClr val="F8F8F8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" name="组合 39"/>
          <p:cNvGrpSpPr/>
          <p:nvPr/>
        </p:nvGrpSpPr>
        <p:grpSpPr>
          <a:xfrm>
            <a:off x="2160761" y="3204740"/>
            <a:ext cx="465440" cy="374157"/>
            <a:chOff x="976313" y="4519613"/>
            <a:chExt cx="485775" cy="390525"/>
          </a:xfrm>
          <a:solidFill>
            <a:srgbClr val="F8F8F8"/>
          </a:solidFill>
        </p:grpSpPr>
        <p:sp>
          <p:nvSpPr>
            <p:cNvPr id="41" name="Freeform 11"/>
            <p:cNvSpPr>
              <a:spLocks noEditPoints="1"/>
            </p:cNvSpPr>
            <p:nvPr/>
          </p:nvSpPr>
          <p:spPr bwMode="auto">
            <a:xfrm>
              <a:off x="1271588" y="4519613"/>
              <a:ext cx="190500" cy="190500"/>
            </a:xfrm>
            <a:custGeom>
              <a:avLst/>
              <a:gdLst>
                <a:gd name="T0" fmla="*/ 220 w 440"/>
                <a:gd name="T1" fmla="*/ 288 h 440"/>
                <a:gd name="T2" fmla="*/ 152 w 440"/>
                <a:gd name="T3" fmla="*/ 220 h 440"/>
                <a:gd name="T4" fmla="*/ 220 w 440"/>
                <a:gd name="T5" fmla="*/ 152 h 440"/>
                <a:gd name="T6" fmla="*/ 288 w 440"/>
                <a:gd name="T7" fmla="*/ 220 h 440"/>
                <a:gd name="T8" fmla="*/ 220 w 440"/>
                <a:gd name="T9" fmla="*/ 288 h 440"/>
                <a:gd name="T10" fmla="*/ 428 w 440"/>
                <a:gd name="T11" fmla="*/ 180 h 440"/>
                <a:gd name="T12" fmla="*/ 362 w 440"/>
                <a:gd name="T13" fmla="*/ 168 h 440"/>
                <a:gd name="T14" fmla="*/ 357 w 440"/>
                <a:gd name="T15" fmla="*/ 156 h 440"/>
                <a:gd name="T16" fmla="*/ 395 w 440"/>
                <a:gd name="T17" fmla="*/ 101 h 440"/>
                <a:gd name="T18" fmla="*/ 393 w 440"/>
                <a:gd name="T19" fmla="*/ 82 h 440"/>
                <a:gd name="T20" fmla="*/ 357 w 440"/>
                <a:gd name="T21" fmla="*/ 46 h 440"/>
                <a:gd name="T22" fmla="*/ 339 w 440"/>
                <a:gd name="T23" fmla="*/ 45 h 440"/>
                <a:gd name="T24" fmla="*/ 283 w 440"/>
                <a:gd name="T25" fmla="*/ 82 h 440"/>
                <a:gd name="T26" fmla="*/ 271 w 440"/>
                <a:gd name="T27" fmla="*/ 77 h 440"/>
                <a:gd name="T28" fmla="*/ 259 w 440"/>
                <a:gd name="T29" fmla="*/ 11 h 440"/>
                <a:gd name="T30" fmla="*/ 245 w 440"/>
                <a:gd name="T31" fmla="*/ 0 h 440"/>
                <a:gd name="T32" fmla="*/ 194 w 440"/>
                <a:gd name="T33" fmla="*/ 0 h 440"/>
                <a:gd name="T34" fmla="*/ 180 w 440"/>
                <a:gd name="T35" fmla="*/ 11 h 440"/>
                <a:gd name="T36" fmla="*/ 168 w 440"/>
                <a:gd name="T37" fmla="*/ 77 h 440"/>
                <a:gd name="T38" fmla="*/ 156 w 440"/>
                <a:gd name="T39" fmla="*/ 82 h 440"/>
                <a:gd name="T40" fmla="*/ 100 w 440"/>
                <a:gd name="T41" fmla="*/ 45 h 440"/>
                <a:gd name="T42" fmla="*/ 82 w 440"/>
                <a:gd name="T43" fmla="*/ 46 h 440"/>
                <a:gd name="T44" fmla="*/ 46 w 440"/>
                <a:gd name="T45" fmla="*/ 82 h 440"/>
                <a:gd name="T46" fmla="*/ 44 w 440"/>
                <a:gd name="T47" fmla="*/ 101 h 440"/>
                <a:gd name="T48" fmla="*/ 82 w 440"/>
                <a:gd name="T49" fmla="*/ 156 h 440"/>
                <a:gd name="T50" fmla="*/ 77 w 440"/>
                <a:gd name="T51" fmla="*/ 168 h 440"/>
                <a:gd name="T52" fmla="*/ 11 w 440"/>
                <a:gd name="T53" fmla="*/ 180 h 440"/>
                <a:gd name="T54" fmla="*/ 0 w 440"/>
                <a:gd name="T55" fmla="*/ 194 h 440"/>
                <a:gd name="T56" fmla="*/ 0 w 440"/>
                <a:gd name="T57" fmla="*/ 245 h 440"/>
                <a:gd name="T58" fmla="*/ 11 w 440"/>
                <a:gd name="T59" fmla="*/ 259 h 440"/>
                <a:gd name="T60" fmla="*/ 77 w 440"/>
                <a:gd name="T61" fmla="*/ 271 h 440"/>
                <a:gd name="T62" fmla="*/ 82 w 440"/>
                <a:gd name="T63" fmla="*/ 283 h 440"/>
                <a:gd name="T64" fmla="*/ 44 w 440"/>
                <a:gd name="T65" fmla="*/ 339 h 440"/>
                <a:gd name="T66" fmla="*/ 46 w 440"/>
                <a:gd name="T67" fmla="*/ 357 h 440"/>
                <a:gd name="T68" fmla="*/ 82 w 440"/>
                <a:gd name="T69" fmla="*/ 393 h 440"/>
                <a:gd name="T70" fmla="*/ 100 w 440"/>
                <a:gd name="T71" fmla="*/ 395 h 440"/>
                <a:gd name="T72" fmla="*/ 156 w 440"/>
                <a:gd name="T73" fmla="*/ 358 h 440"/>
                <a:gd name="T74" fmla="*/ 168 w 440"/>
                <a:gd name="T75" fmla="*/ 363 h 440"/>
                <a:gd name="T76" fmla="*/ 180 w 440"/>
                <a:gd name="T77" fmla="*/ 428 h 440"/>
                <a:gd name="T78" fmla="*/ 194 w 440"/>
                <a:gd name="T79" fmla="*/ 440 h 440"/>
                <a:gd name="T80" fmla="*/ 245 w 440"/>
                <a:gd name="T81" fmla="*/ 440 h 440"/>
                <a:gd name="T82" fmla="*/ 259 w 440"/>
                <a:gd name="T83" fmla="*/ 428 h 440"/>
                <a:gd name="T84" fmla="*/ 271 w 440"/>
                <a:gd name="T85" fmla="*/ 363 h 440"/>
                <a:gd name="T86" fmla="*/ 283 w 440"/>
                <a:gd name="T87" fmla="*/ 358 h 440"/>
                <a:gd name="T88" fmla="*/ 339 w 440"/>
                <a:gd name="T89" fmla="*/ 395 h 440"/>
                <a:gd name="T90" fmla="*/ 357 w 440"/>
                <a:gd name="T91" fmla="*/ 393 h 440"/>
                <a:gd name="T92" fmla="*/ 393 w 440"/>
                <a:gd name="T93" fmla="*/ 357 h 440"/>
                <a:gd name="T94" fmla="*/ 395 w 440"/>
                <a:gd name="T95" fmla="*/ 339 h 440"/>
                <a:gd name="T96" fmla="*/ 357 w 440"/>
                <a:gd name="T97" fmla="*/ 283 h 440"/>
                <a:gd name="T98" fmla="*/ 362 w 440"/>
                <a:gd name="T99" fmla="*/ 271 h 440"/>
                <a:gd name="T100" fmla="*/ 428 w 440"/>
                <a:gd name="T101" fmla="*/ 259 h 440"/>
                <a:gd name="T102" fmla="*/ 440 w 440"/>
                <a:gd name="T103" fmla="*/ 245 h 440"/>
                <a:gd name="T104" fmla="*/ 440 w 440"/>
                <a:gd name="T105" fmla="*/ 194 h 440"/>
                <a:gd name="T106" fmla="*/ 428 w 440"/>
                <a:gd name="T107" fmla="*/ 180 h 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440" h="440">
                  <a:moveTo>
                    <a:pt x="220" y="288"/>
                  </a:moveTo>
                  <a:cubicBezTo>
                    <a:pt x="182" y="288"/>
                    <a:pt x="152" y="258"/>
                    <a:pt x="152" y="220"/>
                  </a:cubicBezTo>
                  <a:cubicBezTo>
                    <a:pt x="152" y="182"/>
                    <a:pt x="182" y="152"/>
                    <a:pt x="220" y="152"/>
                  </a:cubicBezTo>
                  <a:cubicBezTo>
                    <a:pt x="258" y="152"/>
                    <a:pt x="288" y="182"/>
                    <a:pt x="288" y="220"/>
                  </a:cubicBezTo>
                  <a:cubicBezTo>
                    <a:pt x="288" y="258"/>
                    <a:pt x="258" y="288"/>
                    <a:pt x="220" y="288"/>
                  </a:cubicBezTo>
                  <a:close/>
                  <a:moveTo>
                    <a:pt x="428" y="180"/>
                  </a:moveTo>
                  <a:lnTo>
                    <a:pt x="362" y="168"/>
                  </a:lnTo>
                  <a:cubicBezTo>
                    <a:pt x="356" y="167"/>
                    <a:pt x="354" y="162"/>
                    <a:pt x="357" y="156"/>
                  </a:cubicBezTo>
                  <a:lnTo>
                    <a:pt x="395" y="101"/>
                  </a:lnTo>
                  <a:cubicBezTo>
                    <a:pt x="399" y="95"/>
                    <a:pt x="398" y="87"/>
                    <a:pt x="393" y="82"/>
                  </a:cubicBezTo>
                  <a:lnTo>
                    <a:pt x="357" y="46"/>
                  </a:lnTo>
                  <a:cubicBezTo>
                    <a:pt x="353" y="42"/>
                    <a:pt x="344" y="41"/>
                    <a:pt x="339" y="45"/>
                  </a:cubicBezTo>
                  <a:lnTo>
                    <a:pt x="283" y="82"/>
                  </a:lnTo>
                  <a:cubicBezTo>
                    <a:pt x="278" y="86"/>
                    <a:pt x="272" y="84"/>
                    <a:pt x="271" y="77"/>
                  </a:cubicBezTo>
                  <a:lnTo>
                    <a:pt x="259" y="11"/>
                  </a:lnTo>
                  <a:cubicBezTo>
                    <a:pt x="258" y="5"/>
                    <a:pt x="252" y="0"/>
                    <a:pt x="245" y="0"/>
                  </a:cubicBezTo>
                  <a:lnTo>
                    <a:pt x="194" y="0"/>
                  </a:lnTo>
                  <a:cubicBezTo>
                    <a:pt x="188" y="0"/>
                    <a:pt x="181" y="5"/>
                    <a:pt x="180" y="11"/>
                  </a:cubicBezTo>
                  <a:lnTo>
                    <a:pt x="168" y="77"/>
                  </a:lnTo>
                  <a:cubicBezTo>
                    <a:pt x="167" y="84"/>
                    <a:pt x="162" y="86"/>
                    <a:pt x="156" y="82"/>
                  </a:cubicBezTo>
                  <a:lnTo>
                    <a:pt x="100" y="45"/>
                  </a:lnTo>
                  <a:cubicBezTo>
                    <a:pt x="95" y="41"/>
                    <a:pt x="87" y="42"/>
                    <a:pt x="82" y="46"/>
                  </a:cubicBezTo>
                  <a:lnTo>
                    <a:pt x="46" y="82"/>
                  </a:lnTo>
                  <a:cubicBezTo>
                    <a:pt x="41" y="87"/>
                    <a:pt x="41" y="95"/>
                    <a:pt x="44" y="101"/>
                  </a:cubicBezTo>
                  <a:lnTo>
                    <a:pt x="82" y="156"/>
                  </a:lnTo>
                  <a:cubicBezTo>
                    <a:pt x="86" y="162"/>
                    <a:pt x="83" y="167"/>
                    <a:pt x="77" y="168"/>
                  </a:cubicBezTo>
                  <a:lnTo>
                    <a:pt x="11" y="180"/>
                  </a:lnTo>
                  <a:cubicBezTo>
                    <a:pt x="5" y="182"/>
                    <a:pt x="0" y="188"/>
                    <a:pt x="0" y="194"/>
                  </a:cubicBezTo>
                  <a:lnTo>
                    <a:pt x="0" y="245"/>
                  </a:lnTo>
                  <a:cubicBezTo>
                    <a:pt x="0" y="252"/>
                    <a:pt x="5" y="258"/>
                    <a:pt x="11" y="259"/>
                  </a:cubicBezTo>
                  <a:lnTo>
                    <a:pt x="77" y="271"/>
                  </a:lnTo>
                  <a:cubicBezTo>
                    <a:pt x="83" y="273"/>
                    <a:pt x="86" y="278"/>
                    <a:pt x="82" y="283"/>
                  </a:cubicBezTo>
                  <a:lnTo>
                    <a:pt x="44" y="339"/>
                  </a:lnTo>
                  <a:cubicBezTo>
                    <a:pt x="41" y="345"/>
                    <a:pt x="41" y="353"/>
                    <a:pt x="46" y="357"/>
                  </a:cubicBezTo>
                  <a:lnTo>
                    <a:pt x="82" y="393"/>
                  </a:lnTo>
                  <a:cubicBezTo>
                    <a:pt x="87" y="398"/>
                    <a:pt x="95" y="399"/>
                    <a:pt x="100" y="395"/>
                  </a:cubicBezTo>
                  <a:lnTo>
                    <a:pt x="156" y="358"/>
                  </a:lnTo>
                  <a:cubicBezTo>
                    <a:pt x="162" y="354"/>
                    <a:pt x="167" y="356"/>
                    <a:pt x="168" y="363"/>
                  </a:cubicBezTo>
                  <a:lnTo>
                    <a:pt x="180" y="428"/>
                  </a:lnTo>
                  <a:cubicBezTo>
                    <a:pt x="181" y="435"/>
                    <a:pt x="188" y="440"/>
                    <a:pt x="194" y="440"/>
                  </a:cubicBezTo>
                  <a:lnTo>
                    <a:pt x="245" y="440"/>
                  </a:lnTo>
                  <a:cubicBezTo>
                    <a:pt x="252" y="440"/>
                    <a:pt x="258" y="435"/>
                    <a:pt x="259" y="428"/>
                  </a:cubicBezTo>
                  <a:lnTo>
                    <a:pt x="271" y="363"/>
                  </a:lnTo>
                  <a:cubicBezTo>
                    <a:pt x="272" y="356"/>
                    <a:pt x="278" y="354"/>
                    <a:pt x="283" y="358"/>
                  </a:cubicBezTo>
                  <a:lnTo>
                    <a:pt x="339" y="395"/>
                  </a:lnTo>
                  <a:cubicBezTo>
                    <a:pt x="344" y="399"/>
                    <a:pt x="353" y="398"/>
                    <a:pt x="357" y="393"/>
                  </a:cubicBezTo>
                  <a:lnTo>
                    <a:pt x="393" y="357"/>
                  </a:lnTo>
                  <a:cubicBezTo>
                    <a:pt x="398" y="353"/>
                    <a:pt x="399" y="345"/>
                    <a:pt x="395" y="339"/>
                  </a:cubicBezTo>
                  <a:lnTo>
                    <a:pt x="357" y="283"/>
                  </a:lnTo>
                  <a:cubicBezTo>
                    <a:pt x="354" y="278"/>
                    <a:pt x="356" y="273"/>
                    <a:pt x="362" y="271"/>
                  </a:cubicBezTo>
                  <a:lnTo>
                    <a:pt x="428" y="259"/>
                  </a:lnTo>
                  <a:cubicBezTo>
                    <a:pt x="434" y="258"/>
                    <a:pt x="440" y="252"/>
                    <a:pt x="440" y="245"/>
                  </a:cubicBezTo>
                  <a:lnTo>
                    <a:pt x="440" y="194"/>
                  </a:lnTo>
                  <a:cubicBezTo>
                    <a:pt x="440" y="188"/>
                    <a:pt x="434" y="182"/>
                    <a:pt x="42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 dirty="0"/>
            </a:p>
          </p:txBody>
        </p:sp>
        <p:sp>
          <p:nvSpPr>
            <p:cNvPr id="42" name="Freeform 12"/>
            <p:cNvSpPr>
              <a:spLocks noEditPoints="1"/>
            </p:cNvSpPr>
            <p:nvPr/>
          </p:nvSpPr>
          <p:spPr bwMode="auto">
            <a:xfrm>
              <a:off x="976313" y="4586288"/>
              <a:ext cx="325437" cy="323850"/>
            </a:xfrm>
            <a:custGeom>
              <a:avLst/>
              <a:gdLst>
                <a:gd name="T0" fmla="*/ 376 w 751"/>
                <a:gd name="T1" fmla="*/ 512 h 751"/>
                <a:gd name="T2" fmla="*/ 240 w 751"/>
                <a:gd name="T3" fmla="*/ 376 h 751"/>
                <a:gd name="T4" fmla="*/ 376 w 751"/>
                <a:gd name="T5" fmla="*/ 240 h 751"/>
                <a:gd name="T6" fmla="*/ 511 w 751"/>
                <a:gd name="T7" fmla="*/ 376 h 751"/>
                <a:gd name="T8" fmla="*/ 376 w 751"/>
                <a:gd name="T9" fmla="*/ 512 h 751"/>
                <a:gd name="T10" fmla="*/ 731 w 751"/>
                <a:gd name="T11" fmla="*/ 308 h 751"/>
                <a:gd name="T12" fmla="*/ 619 w 751"/>
                <a:gd name="T13" fmla="*/ 288 h 751"/>
                <a:gd name="T14" fmla="*/ 611 w 751"/>
                <a:gd name="T15" fmla="*/ 267 h 751"/>
                <a:gd name="T16" fmla="*/ 675 w 751"/>
                <a:gd name="T17" fmla="*/ 172 h 751"/>
                <a:gd name="T18" fmla="*/ 672 w 751"/>
                <a:gd name="T19" fmla="*/ 141 h 751"/>
                <a:gd name="T20" fmla="*/ 610 w 751"/>
                <a:gd name="T21" fmla="*/ 79 h 751"/>
                <a:gd name="T22" fmla="*/ 579 w 751"/>
                <a:gd name="T23" fmla="*/ 76 h 751"/>
                <a:gd name="T24" fmla="*/ 484 w 751"/>
                <a:gd name="T25" fmla="*/ 141 h 751"/>
                <a:gd name="T26" fmla="*/ 464 w 751"/>
                <a:gd name="T27" fmla="*/ 132 h 751"/>
                <a:gd name="T28" fmla="*/ 443 w 751"/>
                <a:gd name="T29" fmla="*/ 20 h 751"/>
                <a:gd name="T30" fmla="*/ 419 w 751"/>
                <a:gd name="T31" fmla="*/ 0 h 751"/>
                <a:gd name="T32" fmla="*/ 332 w 751"/>
                <a:gd name="T33" fmla="*/ 0 h 751"/>
                <a:gd name="T34" fmla="*/ 308 w 751"/>
                <a:gd name="T35" fmla="*/ 20 h 751"/>
                <a:gd name="T36" fmla="*/ 288 w 751"/>
                <a:gd name="T37" fmla="*/ 132 h 751"/>
                <a:gd name="T38" fmla="*/ 267 w 751"/>
                <a:gd name="T39" fmla="*/ 141 h 751"/>
                <a:gd name="T40" fmla="*/ 172 w 751"/>
                <a:gd name="T41" fmla="*/ 76 h 751"/>
                <a:gd name="T42" fmla="*/ 141 w 751"/>
                <a:gd name="T43" fmla="*/ 79 h 751"/>
                <a:gd name="T44" fmla="*/ 79 w 751"/>
                <a:gd name="T45" fmla="*/ 141 h 751"/>
                <a:gd name="T46" fmla="*/ 76 w 751"/>
                <a:gd name="T47" fmla="*/ 172 h 751"/>
                <a:gd name="T48" fmla="*/ 141 w 751"/>
                <a:gd name="T49" fmla="*/ 267 h 751"/>
                <a:gd name="T50" fmla="*/ 132 w 751"/>
                <a:gd name="T51" fmla="*/ 288 h 751"/>
                <a:gd name="T52" fmla="*/ 20 w 751"/>
                <a:gd name="T53" fmla="*/ 308 h 751"/>
                <a:gd name="T54" fmla="*/ 0 w 751"/>
                <a:gd name="T55" fmla="*/ 332 h 751"/>
                <a:gd name="T56" fmla="*/ 0 w 751"/>
                <a:gd name="T57" fmla="*/ 419 h 751"/>
                <a:gd name="T58" fmla="*/ 20 w 751"/>
                <a:gd name="T59" fmla="*/ 443 h 751"/>
                <a:gd name="T60" fmla="*/ 132 w 751"/>
                <a:gd name="T61" fmla="*/ 464 h 751"/>
                <a:gd name="T62" fmla="*/ 141 w 751"/>
                <a:gd name="T63" fmla="*/ 484 h 751"/>
                <a:gd name="T64" fmla="*/ 76 w 751"/>
                <a:gd name="T65" fmla="*/ 580 h 751"/>
                <a:gd name="T66" fmla="*/ 79 w 751"/>
                <a:gd name="T67" fmla="*/ 611 h 751"/>
                <a:gd name="T68" fmla="*/ 141 w 751"/>
                <a:gd name="T69" fmla="*/ 672 h 751"/>
                <a:gd name="T70" fmla="*/ 172 w 751"/>
                <a:gd name="T71" fmla="*/ 675 h 751"/>
                <a:gd name="T72" fmla="*/ 267 w 751"/>
                <a:gd name="T73" fmla="*/ 611 h 751"/>
                <a:gd name="T74" fmla="*/ 288 w 751"/>
                <a:gd name="T75" fmla="*/ 619 h 751"/>
                <a:gd name="T76" fmla="*/ 308 w 751"/>
                <a:gd name="T77" fmla="*/ 732 h 751"/>
                <a:gd name="T78" fmla="*/ 332 w 751"/>
                <a:gd name="T79" fmla="*/ 751 h 751"/>
                <a:gd name="T80" fmla="*/ 419 w 751"/>
                <a:gd name="T81" fmla="*/ 751 h 751"/>
                <a:gd name="T82" fmla="*/ 443 w 751"/>
                <a:gd name="T83" fmla="*/ 732 h 751"/>
                <a:gd name="T84" fmla="*/ 464 w 751"/>
                <a:gd name="T85" fmla="*/ 619 h 751"/>
                <a:gd name="T86" fmla="*/ 484 w 751"/>
                <a:gd name="T87" fmla="*/ 611 h 751"/>
                <a:gd name="T88" fmla="*/ 579 w 751"/>
                <a:gd name="T89" fmla="*/ 675 h 751"/>
                <a:gd name="T90" fmla="*/ 610 w 751"/>
                <a:gd name="T91" fmla="*/ 672 h 751"/>
                <a:gd name="T92" fmla="*/ 672 w 751"/>
                <a:gd name="T93" fmla="*/ 611 h 751"/>
                <a:gd name="T94" fmla="*/ 675 w 751"/>
                <a:gd name="T95" fmla="*/ 580 h 751"/>
                <a:gd name="T96" fmla="*/ 611 w 751"/>
                <a:gd name="T97" fmla="*/ 484 h 751"/>
                <a:gd name="T98" fmla="*/ 619 w 751"/>
                <a:gd name="T99" fmla="*/ 464 h 751"/>
                <a:gd name="T100" fmla="*/ 731 w 751"/>
                <a:gd name="T101" fmla="*/ 443 h 751"/>
                <a:gd name="T102" fmla="*/ 751 w 751"/>
                <a:gd name="T103" fmla="*/ 419 h 751"/>
                <a:gd name="T104" fmla="*/ 751 w 751"/>
                <a:gd name="T105" fmla="*/ 332 h 751"/>
                <a:gd name="T106" fmla="*/ 731 w 751"/>
                <a:gd name="T107" fmla="*/ 308 h 7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1" h="751">
                  <a:moveTo>
                    <a:pt x="376" y="512"/>
                  </a:moveTo>
                  <a:cubicBezTo>
                    <a:pt x="301" y="512"/>
                    <a:pt x="240" y="451"/>
                    <a:pt x="240" y="376"/>
                  </a:cubicBezTo>
                  <a:cubicBezTo>
                    <a:pt x="240" y="301"/>
                    <a:pt x="301" y="240"/>
                    <a:pt x="376" y="240"/>
                  </a:cubicBezTo>
                  <a:cubicBezTo>
                    <a:pt x="451" y="240"/>
                    <a:pt x="511" y="301"/>
                    <a:pt x="511" y="376"/>
                  </a:cubicBezTo>
                  <a:cubicBezTo>
                    <a:pt x="511" y="451"/>
                    <a:pt x="451" y="512"/>
                    <a:pt x="376" y="512"/>
                  </a:cubicBezTo>
                  <a:close/>
                  <a:moveTo>
                    <a:pt x="731" y="308"/>
                  </a:moveTo>
                  <a:lnTo>
                    <a:pt x="619" y="288"/>
                  </a:lnTo>
                  <a:cubicBezTo>
                    <a:pt x="608" y="286"/>
                    <a:pt x="604" y="277"/>
                    <a:pt x="611" y="267"/>
                  </a:cubicBezTo>
                  <a:lnTo>
                    <a:pt x="675" y="172"/>
                  </a:lnTo>
                  <a:cubicBezTo>
                    <a:pt x="681" y="163"/>
                    <a:pt x="680" y="149"/>
                    <a:pt x="672" y="141"/>
                  </a:cubicBezTo>
                  <a:lnTo>
                    <a:pt x="610" y="79"/>
                  </a:lnTo>
                  <a:cubicBezTo>
                    <a:pt x="602" y="72"/>
                    <a:pt x="589" y="70"/>
                    <a:pt x="579" y="76"/>
                  </a:cubicBezTo>
                  <a:lnTo>
                    <a:pt x="484" y="141"/>
                  </a:lnTo>
                  <a:cubicBezTo>
                    <a:pt x="475" y="147"/>
                    <a:pt x="466" y="143"/>
                    <a:pt x="464" y="132"/>
                  </a:cubicBezTo>
                  <a:lnTo>
                    <a:pt x="443" y="20"/>
                  </a:lnTo>
                  <a:cubicBezTo>
                    <a:pt x="441" y="9"/>
                    <a:pt x="430" y="0"/>
                    <a:pt x="419" y="0"/>
                  </a:cubicBezTo>
                  <a:lnTo>
                    <a:pt x="332" y="0"/>
                  </a:lnTo>
                  <a:cubicBezTo>
                    <a:pt x="321" y="0"/>
                    <a:pt x="310" y="9"/>
                    <a:pt x="308" y="20"/>
                  </a:cubicBezTo>
                  <a:lnTo>
                    <a:pt x="288" y="132"/>
                  </a:lnTo>
                  <a:cubicBezTo>
                    <a:pt x="286" y="143"/>
                    <a:pt x="276" y="147"/>
                    <a:pt x="267" y="141"/>
                  </a:cubicBezTo>
                  <a:lnTo>
                    <a:pt x="172" y="76"/>
                  </a:lnTo>
                  <a:cubicBezTo>
                    <a:pt x="163" y="70"/>
                    <a:pt x="149" y="72"/>
                    <a:pt x="141" y="79"/>
                  </a:cubicBezTo>
                  <a:lnTo>
                    <a:pt x="79" y="141"/>
                  </a:lnTo>
                  <a:cubicBezTo>
                    <a:pt x="71" y="149"/>
                    <a:pt x="70" y="163"/>
                    <a:pt x="76" y="172"/>
                  </a:cubicBezTo>
                  <a:lnTo>
                    <a:pt x="141" y="267"/>
                  </a:lnTo>
                  <a:cubicBezTo>
                    <a:pt x="147" y="277"/>
                    <a:pt x="143" y="286"/>
                    <a:pt x="132" y="288"/>
                  </a:cubicBezTo>
                  <a:lnTo>
                    <a:pt x="20" y="308"/>
                  </a:lnTo>
                  <a:cubicBezTo>
                    <a:pt x="9" y="310"/>
                    <a:pt x="0" y="321"/>
                    <a:pt x="0" y="332"/>
                  </a:cubicBezTo>
                  <a:lnTo>
                    <a:pt x="0" y="419"/>
                  </a:lnTo>
                  <a:cubicBezTo>
                    <a:pt x="0" y="431"/>
                    <a:pt x="9" y="441"/>
                    <a:pt x="20" y="443"/>
                  </a:cubicBezTo>
                  <a:lnTo>
                    <a:pt x="132" y="464"/>
                  </a:lnTo>
                  <a:cubicBezTo>
                    <a:pt x="143" y="466"/>
                    <a:pt x="147" y="475"/>
                    <a:pt x="141" y="484"/>
                  </a:cubicBezTo>
                  <a:lnTo>
                    <a:pt x="76" y="580"/>
                  </a:lnTo>
                  <a:cubicBezTo>
                    <a:pt x="70" y="589"/>
                    <a:pt x="71" y="603"/>
                    <a:pt x="79" y="611"/>
                  </a:cubicBezTo>
                  <a:lnTo>
                    <a:pt x="141" y="672"/>
                  </a:lnTo>
                  <a:cubicBezTo>
                    <a:pt x="149" y="680"/>
                    <a:pt x="163" y="681"/>
                    <a:pt x="172" y="675"/>
                  </a:cubicBezTo>
                  <a:lnTo>
                    <a:pt x="267" y="611"/>
                  </a:lnTo>
                  <a:cubicBezTo>
                    <a:pt x="276" y="605"/>
                    <a:pt x="286" y="609"/>
                    <a:pt x="288" y="619"/>
                  </a:cubicBezTo>
                  <a:lnTo>
                    <a:pt x="308" y="732"/>
                  </a:lnTo>
                  <a:cubicBezTo>
                    <a:pt x="310" y="742"/>
                    <a:pt x="321" y="751"/>
                    <a:pt x="332" y="751"/>
                  </a:cubicBezTo>
                  <a:lnTo>
                    <a:pt x="419" y="751"/>
                  </a:lnTo>
                  <a:cubicBezTo>
                    <a:pt x="430" y="751"/>
                    <a:pt x="441" y="742"/>
                    <a:pt x="443" y="732"/>
                  </a:cubicBezTo>
                  <a:lnTo>
                    <a:pt x="464" y="619"/>
                  </a:lnTo>
                  <a:cubicBezTo>
                    <a:pt x="466" y="609"/>
                    <a:pt x="475" y="605"/>
                    <a:pt x="484" y="611"/>
                  </a:cubicBezTo>
                  <a:lnTo>
                    <a:pt x="579" y="675"/>
                  </a:lnTo>
                  <a:cubicBezTo>
                    <a:pt x="589" y="681"/>
                    <a:pt x="602" y="680"/>
                    <a:pt x="610" y="672"/>
                  </a:cubicBezTo>
                  <a:lnTo>
                    <a:pt x="672" y="611"/>
                  </a:lnTo>
                  <a:cubicBezTo>
                    <a:pt x="680" y="603"/>
                    <a:pt x="681" y="589"/>
                    <a:pt x="675" y="580"/>
                  </a:cubicBezTo>
                  <a:lnTo>
                    <a:pt x="611" y="484"/>
                  </a:lnTo>
                  <a:cubicBezTo>
                    <a:pt x="604" y="475"/>
                    <a:pt x="608" y="466"/>
                    <a:pt x="619" y="464"/>
                  </a:cubicBezTo>
                  <a:lnTo>
                    <a:pt x="731" y="443"/>
                  </a:lnTo>
                  <a:cubicBezTo>
                    <a:pt x="742" y="441"/>
                    <a:pt x="751" y="431"/>
                    <a:pt x="751" y="419"/>
                  </a:cubicBezTo>
                  <a:lnTo>
                    <a:pt x="751" y="332"/>
                  </a:lnTo>
                  <a:cubicBezTo>
                    <a:pt x="751" y="321"/>
                    <a:pt x="742" y="310"/>
                    <a:pt x="731" y="30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pPr>
                <a:defRPr/>
              </a:pPr>
              <a:endParaRPr lang="zh-CN" altLang="en-US" sz="1350" dirty="0"/>
            </a:p>
          </p:txBody>
        </p:sp>
      </p:grpSp>
      <p:sp>
        <p:nvSpPr>
          <p:cNvPr id="11" name="文本框 10"/>
          <p:cNvSpPr txBox="1"/>
          <p:nvPr userDrawn="1"/>
        </p:nvSpPr>
        <p:spPr>
          <a:xfrm>
            <a:off x="319613" y="351148"/>
            <a:ext cx="446841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88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MORE THAN TEMPLATE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点击此处添加副标题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1500">
        <p:randomBar dir="vert"/>
      </p:transition>
    </mc:Choice>
    <mc:Fallback>
      <p:transition spd="slow" advClick="0" advTm="15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/>
      <p:bldP spid="6" grpId="0"/>
      <p:bldP spid="7" grpId="0" bldLvl="0" animBg="1"/>
      <p:bldP spid="25" grpId="0" bldLvl="0" animBg="1"/>
      <p:bldP spid="32" grpId="0"/>
      <p:bldP spid="33" grpId="0"/>
      <p:bldP spid="37" grpId="0" bldLvl="0" animBg="1"/>
      <p:bldP spid="38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7"/>
          <p:cNvGrpSpPr/>
          <p:nvPr/>
        </p:nvGrpSpPr>
        <p:grpSpPr>
          <a:xfrm>
            <a:off x="3661059" y="1291608"/>
            <a:ext cx="3032619" cy="1653968"/>
            <a:chOff x="4881345" y="2060620"/>
            <a:chExt cx="4043713" cy="2205412"/>
          </a:xfrm>
          <a:solidFill>
            <a:schemeClr val="accent1"/>
          </a:solidFill>
        </p:grpSpPr>
        <p:sp>
          <p:nvSpPr>
            <p:cNvPr id="24" name="Isosceles Triangle 5"/>
            <p:cNvSpPr/>
            <p:nvPr/>
          </p:nvSpPr>
          <p:spPr>
            <a:xfrm>
              <a:off x="4881345" y="2060620"/>
              <a:ext cx="4043713" cy="2205412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4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4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61010" tIns="309072" rIns="361010" bIns="309072" numCol="1" spcCol="1270" anchor="ctr" anchorCtr="0">
              <a:noAutofit/>
            </a:bodyPr>
            <a:lstStyle/>
            <a:p>
              <a:pPr algn="ctr" defTabSz="1633220">
                <a:lnSpc>
                  <a:spcPct val="90000"/>
                </a:lnSpc>
                <a:spcAft>
                  <a:spcPct val="35000"/>
                </a:spcAft>
              </a:pPr>
              <a:endParaRPr lang="en-US" sz="313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5" name="TextBox 7"/>
            <p:cNvSpPr txBox="1"/>
            <p:nvPr/>
          </p:nvSpPr>
          <p:spPr>
            <a:xfrm>
              <a:off x="6509695" y="2994681"/>
              <a:ext cx="787011" cy="59010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27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4.2</a:t>
              </a:r>
              <a:endParaRPr lang="en-US" sz="22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35"/>
          <p:cNvGrpSpPr/>
          <p:nvPr/>
        </p:nvGrpSpPr>
        <p:grpSpPr>
          <a:xfrm>
            <a:off x="953384" y="1691528"/>
            <a:ext cx="2299349" cy="1254048"/>
            <a:chOff x="1270914" y="2593875"/>
            <a:chExt cx="3065966" cy="1672156"/>
          </a:xfrm>
          <a:solidFill>
            <a:schemeClr val="accent1"/>
          </a:solidFill>
        </p:grpSpPr>
        <p:sp>
          <p:nvSpPr>
            <p:cNvPr id="27" name="Isosceles Triangle 3"/>
            <p:cNvSpPr/>
            <p:nvPr/>
          </p:nvSpPr>
          <p:spPr>
            <a:xfrm>
              <a:off x="1270914" y="2593875"/>
              <a:ext cx="3065966" cy="167215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61010" tIns="309072" rIns="361010" bIns="309072" numCol="1" spcCol="1270" anchor="ctr" anchorCtr="0">
              <a:noAutofit/>
            </a:bodyPr>
            <a:lstStyle/>
            <a:p>
              <a:pPr algn="ctr" defTabSz="1633220">
                <a:lnSpc>
                  <a:spcPct val="90000"/>
                </a:lnSpc>
                <a:spcAft>
                  <a:spcPct val="35000"/>
                </a:spcAft>
              </a:pPr>
              <a:endParaRPr lang="en-US" sz="313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8"/>
            <p:cNvSpPr txBox="1"/>
            <p:nvPr/>
          </p:nvSpPr>
          <p:spPr>
            <a:xfrm>
              <a:off x="2364310" y="3337619"/>
              <a:ext cx="787011" cy="590108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2275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4.0</a:t>
              </a:r>
              <a:endParaRPr lang="en-US" sz="22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8"/>
          <p:cNvGrpSpPr/>
          <p:nvPr/>
        </p:nvGrpSpPr>
        <p:grpSpPr>
          <a:xfrm>
            <a:off x="6039831" y="2022638"/>
            <a:ext cx="1692242" cy="922937"/>
            <a:chOff x="8053215" y="3035381"/>
            <a:chExt cx="2256447" cy="1230650"/>
          </a:xfrm>
          <a:solidFill>
            <a:schemeClr val="accent2"/>
          </a:solidFill>
        </p:grpSpPr>
        <p:sp>
          <p:nvSpPr>
            <p:cNvPr id="30" name="Isosceles Triangle 6"/>
            <p:cNvSpPr/>
            <p:nvPr/>
          </p:nvSpPr>
          <p:spPr>
            <a:xfrm>
              <a:off x="8053215" y="3035381"/>
              <a:ext cx="2256447" cy="1230650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61010" tIns="309072" rIns="361010" bIns="309072" numCol="1" spcCol="1270" anchor="ctr" anchorCtr="0">
              <a:noAutofit/>
            </a:bodyPr>
            <a:lstStyle/>
            <a:p>
              <a:pPr algn="ctr" defTabSz="1633220">
                <a:lnSpc>
                  <a:spcPct val="90000"/>
                </a:lnSpc>
                <a:spcAft>
                  <a:spcPct val="35000"/>
                </a:spcAft>
              </a:pPr>
              <a:endParaRPr lang="en-US" sz="313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9"/>
            <p:cNvSpPr txBox="1"/>
            <p:nvPr/>
          </p:nvSpPr>
          <p:spPr>
            <a:xfrm>
              <a:off x="8889461" y="3511604"/>
              <a:ext cx="583954" cy="41492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14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3.6</a:t>
              </a:r>
              <a:endParaRPr lang="en-US" sz="14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36"/>
          <p:cNvGrpSpPr/>
          <p:nvPr/>
        </p:nvGrpSpPr>
        <p:grpSpPr>
          <a:xfrm>
            <a:off x="2622663" y="2031087"/>
            <a:ext cx="1676750" cy="914487"/>
            <a:chOff x="3496741" y="3046647"/>
            <a:chExt cx="2235790" cy="1219384"/>
          </a:xfrm>
          <a:solidFill>
            <a:schemeClr val="accent2"/>
          </a:solidFill>
        </p:grpSpPr>
        <p:sp>
          <p:nvSpPr>
            <p:cNvPr id="33" name="Isosceles Triangle 4"/>
            <p:cNvSpPr/>
            <p:nvPr/>
          </p:nvSpPr>
          <p:spPr>
            <a:xfrm>
              <a:off x="3496741" y="3046647"/>
              <a:ext cx="2235790" cy="121938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alpha val="5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alpha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/>
            </a:fontRef>
          </p:style>
          <p:txBody>
            <a:bodyPr spcFirstLastPara="0" vert="horz" wrap="square" lIns="361010" tIns="309072" rIns="361010" bIns="309072" numCol="1" spcCol="1270" anchor="ctr" anchorCtr="0">
              <a:noAutofit/>
            </a:bodyPr>
            <a:lstStyle/>
            <a:p>
              <a:pPr algn="ctr" defTabSz="1633220">
                <a:lnSpc>
                  <a:spcPct val="90000"/>
                </a:lnSpc>
                <a:spcAft>
                  <a:spcPct val="35000"/>
                </a:spcAft>
              </a:pPr>
              <a:endParaRPr lang="en-US" sz="313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10"/>
            <p:cNvSpPr txBox="1"/>
            <p:nvPr/>
          </p:nvSpPr>
          <p:spPr>
            <a:xfrm>
              <a:off x="4322659" y="3429952"/>
              <a:ext cx="583954" cy="414923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algn="ctr"/>
              <a:r>
                <a:rPr lang="vi-VN" sz="1420" dirty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3.5</a:t>
              </a:r>
              <a:endParaRPr lang="en-US" sz="14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cxnSp>
        <p:nvCxnSpPr>
          <p:cNvPr id="39" name="Straight Connector 15"/>
          <p:cNvCxnSpPr/>
          <p:nvPr/>
        </p:nvCxnSpPr>
        <p:spPr>
          <a:xfrm>
            <a:off x="251" y="2945575"/>
            <a:ext cx="9143498" cy="0"/>
          </a:xfrm>
          <a:prstGeom prst="line">
            <a:avLst/>
          </a:prstGeom>
          <a:ln w="9525">
            <a:solidFill>
              <a:srgbClr val="725A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41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85" y="3818725"/>
            <a:ext cx="411457" cy="411457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925" y="3818725"/>
            <a:ext cx="411457" cy="411457"/>
          </a:xfrm>
          <a:prstGeom prst="rect">
            <a:avLst/>
          </a:prstGeom>
          <a:solidFill>
            <a:schemeClr val="accent2"/>
          </a:solidFill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771" y="3818725"/>
            <a:ext cx="411457" cy="411457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65" name="TextBox 23"/>
          <p:cNvSpPr txBox="1"/>
          <p:nvPr/>
        </p:nvSpPr>
        <p:spPr>
          <a:xfrm>
            <a:off x="1404068" y="3914854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6" name="TextBox 24"/>
          <p:cNvSpPr txBox="1"/>
          <p:nvPr/>
        </p:nvSpPr>
        <p:spPr>
          <a:xfrm>
            <a:off x="1404067" y="3627652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14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7" name="TextBox 23"/>
          <p:cNvSpPr txBox="1"/>
          <p:nvPr/>
        </p:nvSpPr>
        <p:spPr>
          <a:xfrm>
            <a:off x="3995660" y="3914854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68" name="TextBox 24"/>
          <p:cNvSpPr txBox="1"/>
          <p:nvPr/>
        </p:nvSpPr>
        <p:spPr>
          <a:xfrm>
            <a:off x="3995660" y="3627652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14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69" name="TextBox 23"/>
          <p:cNvSpPr txBox="1"/>
          <p:nvPr/>
        </p:nvSpPr>
        <p:spPr>
          <a:xfrm>
            <a:off x="6498171" y="3914854"/>
            <a:ext cx="1678434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64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64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70" name="TextBox 24"/>
          <p:cNvSpPr txBox="1"/>
          <p:nvPr/>
        </p:nvSpPr>
        <p:spPr>
          <a:xfrm>
            <a:off x="6498171" y="3627652"/>
            <a:ext cx="1205779" cy="267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14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  <a:endParaRPr lang="zh-CN" altLang="en-US" sz="114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319613" y="351148"/>
            <a:ext cx="446841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88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MORE THAN TEMPLATE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点击此处添加副标题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35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66" grpId="0"/>
      <p:bldP spid="67" grpId="0"/>
      <p:bldP spid="68" grpId="0"/>
      <p:bldP spid="69" grpId="0"/>
      <p:bldP spid="7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2"/>
          <p:cNvGrpSpPr/>
          <p:nvPr/>
        </p:nvGrpSpPr>
        <p:grpSpPr>
          <a:xfrm>
            <a:off x="485625" y="3125604"/>
            <a:ext cx="2043188" cy="487920"/>
            <a:chOff x="646901" y="4167553"/>
            <a:chExt cx="2724550" cy="650630"/>
          </a:xfrm>
        </p:grpSpPr>
        <p:sp>
          <p:nvSpPr>
            <p:cNvPr id="4" name="Rectangle 3"/>
            <p:cNvSpPr/>
            <p:nvPr/>
          </p:nvSpPr>
          <p:spPr>
            <a:xfrm>
              <a:off x="646901" y="4167553"/>
              <a:ext cx="2724550" cy="65063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GB" sz="5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46901" y="4167553"/>
              <a:ext cx="598585" cy="650630"/>
            </a:xfrm>
            <a:prstGeom prst="rect">
              <a:avLst/>
            </a:prstGeom>
            <a:solidFill>
              <a:schemeClr val="accent1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GB" sz="5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>
              <a:spLocks noEditPoints="1"/>
            </p:cNvSpPr>
            <p:nvPr/>
          </p:nvSpPr>
          <p:spPr bwMode="auto">
            <a:xfrm>
              <a:off x="755930" y="4257249"/>
              <a:ext cx="380526" cy="443102"/>
            </a:xfrm>
            <a:custGeom>
              <a:avLst/>
              <a:gdLst>
                <a:gd name="T0" fmla="*/ 233 w 233"/>
                <a:gd name="T1" fmla="*/ 118 h 271"/>
                <a:gd name="T2" fmla="*/ 205 w 233"/>
                <a:gd name="T3" fmla="*/ 262 h 271"/>
                <a:gd name="T4" fmla="*/ 200 w 233"/>
                <a:gd name="T5" fmla="*/ 271 h 271"/>
                <a:gd name="T6" fmla="*/ 175 w 233"/>
                <a:gd name="T7" fmla="*/ 262 h 271"/>
                <a:gd name="T8" fmla="*/ 57 w 233"/>
                <a:gd name="T9" fmla="*/ 271 h 271"/>
                <a:gd name="T10" fmla="*/ 32 w 233"/>
                <a:gd name="T11" fmla="*/ 262 h 271"/>
                <a:gd name="T12" fmla="*/ 0 w 233"/>
                <a:gd name="T13" fmla="*/ 234 h 271"/>
                <a:gd name="T14" fmla="*/ 28 w 233"/>
                <a:gd name="T15" fmla="*/ 90 h 271"/>
                <a:gd name="T16" fmla="*/ 56 w 233"/>
                <a:gd name="T17" fmla="*/ 20 h 271"/>
                <a:gd name="T18" fmla="*/ 122 w 233"/>
                <a:gd name="T19" fmla="*/ 0 h 271"/>
                <a:gd name="T20" fmla="*/ 103 w 233"/>
                <a:gd name="T21" fmla="*/ 65 h 271"/>
                <a:gd name="T22" fmla="*/ 61 w 233"/>
                <a:gd name="T23" fmla="*/ 84 h 271"/>
                <a:gd name="T24" fmla="*/ 43 w 233"/>
                <a:gd name="T25" fmla="*/ 31 h 271"/>
                <a:gd name="T26" fmla="*/ 80 w 233"/>
                <a:gd name="T27" fmla="*/ 137 h 271"/>
                <a:gd name="T28" fmla="*/ 55 w 233"/>
                <a:gd name="T29" fmla="*/ 181 h 271"/>
                <a:gd name="T30" fmla="*/ 80 w 233"/>
                <a:gd name="T31" fmla="*/ 137 h 271"/>
                <a:gd name="T32" fmla="*/ 180 w 233"/>
                <a:gd name="T33" fmla="*/ 126 h 271"/>
                <a:gd name="T34" fmla="*/ 214 w 233"/>
                <a:gd name="T35" fmla="*/ 119 h 271"/>
                <a:gd name="T36" fmla="*/ 196 w 233"/>
                <a:gd name="T37" fmla="*/ 205 h 271"/>
                <a:gd name="T38" fmla="*/ 196 w 233"/>
                <a:gd name="T39" fmla="*/ 225 h 271"/>
                <a:gd name="T40" fmla="*/ 196 w 233"/>
                <a:gd name="T41" fmla="*/ 205 h 271"/>
                <a:gd name="T42" fmla="*/ 187 w 233"/>
                <a:gd name="T43" fmla="*/ 185 h 271"/>
                <a:gd name="T44" fmla="*/ 206 w 233"/>
                <a:gd name="T45" fmla="*/ 185 h 271"/>
                <a:gd name="T46" fmla="*/ 180 w 233"/>
                <a:gd name="T47" fmla="*/ 151 h 271"/>
                <a:gd name="T48" fmla="*/ 214 w 233"/>
                <a:gd name="T49" fmla="*/ 158 h 271"/>
                <a:gd name="T50" fmla="*/ 180 w 233"/>
                <a:gd name="T51" fmla="*/ 151 h 271"/>
                <a:gd name="T52" fmla="*/ 180 w 233"/>
                <a:gd name="T53" fmla="*/ 147 h 271"/>
                <a:gd name="T54" fmla="*/ 214 w 233"/>
                <a:gd name="T55" fmla="*/ 141 h 271"/>
                <a:gd name="T56" fmla="*/ 180 w 233"/>
                <a:gd name="T57" fmla="*/ 130 h 271"/>
                <a:gd name="T58" fmla="*/ 214 w 233"/>
                <a:gd name="T59" fmla="*/ 136 h 271"/>
                <a:gd name="T60" fmla="*/ 180 w 233"/>
                <a:gd name="T61" fmla="*/ 130 h 271"/>
                <a:gd name="T62" fmla="*/ 34 w 233"/>
                <a:gd name="T63" fmla="*/ 159 h 271"/>
                <a:gd name="T64" fmla="*/ 71 w 233"/>
                <a:gd name="T65" fmla="*/ 226 h 271"/>
                <a:gd name="T66" fmla="*/ 170 w 233"/>
                <a:gd name="T67" fmla="*/ 189 h 271"/>
                <a:gd name="T68" fmla="*/ 133 w 233"/>
                <a:gd name="T69" fmla="*/ 122 h 2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233" h="271">
                  <a:moveTo>
                    <a:pt x="205" y="90"/>
                  </a:moveTo>
                  <a:cubicBezTo>
                    <a:pt x="221" y="90"/>
                    <a:pt x="233" y="103"/>
                    <a:pt x="233" y="118"/>
                  </a:cubicBezTo>
                  <a:cubicBezTo>
                    <a:pt x="233" y="234"/>
                    <a:pt x="233" y="234"/>
                    <a:pt x="233" y="234"/>
                  </a:cubicBezTo>
                  <a:cubicBezTo>
                    <a:pt x="233" y="250"/>
                    <a:pt x="221" y="262"/>
                    <a:pt x="205" y="262"/>
                  </a:cubicBezTo>
                  <a:cubicBezTo>
                    <a:pt x="200" y="262"/>
                    <a:pt x="200" y="262"/>
                    <a:pt x="200" y="262"/>
                  </a:cubicBezTo>
                  <a:cubicBezTo>
                    <a:pt x="200" y="271"/>
                    <a:pt x="200" y="271"/>
                    <a:pt x="200" y="271"/>
                  </a:cubicBezTo>
                  <a:cubicBezTo>
                    <a:pt x="175" y="271"/>
                    <a:pt x="175" y="271"/>
                    <a:pt x="175" y="271"/>
                  </a:cubicBezTo>
                  <a:cubicBezTo>
                    <a:pt x="175" y="262"/>
                    <a:pt x="175" y="262"/>
                    <a:pt x="175" y="262"/>
                  </a:cubicBezTo>
                  <a:cubicBezTo>
                    <a:pt x="57" y="262"/>
                    <a:pt x="57" y="262"/>
                    <a:pt x="57" y="262"/>
                  </a:cubicBezTo>
                  <a:cubicBezTo>
                    <a:pt x="57" y="271"/>
                    <a:pt x="57" y="271"/>
                    <a:pt x="57" y="271"/>
                  </a:cubicBezTo>
                  <a:cubicBezTo>
                    <a:pt x="32" y="271"/>
                    <a:pt x="32" y="271"/>
                    <a:pt x="32" y="271"/>
                  </a:cubicBezTo>
                  <a:cubicBezTo>
                    <a:pt x="32" y="262"/>
                    <a:pt x="32" y="262"/>
                    <a:pt x="32" y="262"/>
                  </a:cubicBezTo>
                  <a:cubicBezTo>
                    <a:pt x="28" y="262"/>
                    <a:pt x="28" y="262"/>
                    <a:pt x="28" y="262"/>
                  </a:cubicBezTo>
                  <a:cubicBezTo>
                    <a:pt x="13" y="262"/>
                    <a:pt x="0" y="250"/>
                    <a:pt x="0" y="234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03"/>
                    <a:pt x="13" y="90"/>
                    <a:pt x="28" y="90"/>
                  </a:cubicBezTo>
                  <a:cubicBezTo>
                    <a:pt x="91" y="90"/>
                    <a:pt x="155" y="90"/>
                    <a:pt x="205" y="90"/>
                  </a:cubicBezTo>
                  <a:close/>
                  <a:moveTo>
                    <a:pt x="56" y="20"/>
                  </a:moveTo>
                  <a:cubicBezTo>
                    <a:pt x="87" y="57"/>
                    <a:pt x="87" y="57"/>
                    <a:pt x="87" y="57"/>
                  </a:cubicBezTo>
                  <a:cubicBezTo>
                    <a:pt x="122" y="0"/>
                    <a:pt x="122" y="0"/>
                    <a:pt x="122" y="0"/>
                  </a:cubicBezTo>
                  <a:cubicBezTo>
                    <a:pt x="137" y="9"/>
                    <a:pt x="137" y="9"/>
                    <a:pt x="137" y="9"/>
                  </a:cubicBezTo>
                  <a:cubicBezTo>
                    <a:pt x="103" y="65"/>
                    <a:pt x="103" y="65"/>
                    <a:pt x="103" y="65"/>
                  </a:cubicBezTo>
                  <a:cubicBezTo>
                    <a:pt x="110" y="69"/>
                    <a:pt x="114" y="76"/>
                    <a:pt x="116" y="84"/>
                  </a:cubicBezTo>
                  <a:cubicBezTo>
                    <a:pt x="61" y="84"/>
                    <a:pt x="61" y="84"/>
                    <a:pt x="61" y="84"/>
                  </a:cubicBezTo>
                  <a:cubicBezTo>
                    <a:pt x="62" y="77"/>
                    <a:pt x="66" y="70"/>
                    <a:pt x="72" y="66"/>
                  </a:cubicBezTo>
                  <a:cubicBezTo>
                    <a:pt x="43" y="31"/>
                    <a:pt x="43" y="31"/>
                    <a:pt x="43" y="31"/>
                  </a:cubicBezTo>
                  <a:cubicBezTo>
                    <a:pt x="56" y="20"/>
                    <a:pt x="56" y="20"/>
                    <a:pt x="56" y="20"/>
                  </a:cubicBezTo>
                  <a:close/>
                  <a:moveTo>
                    <a:pt x="80" y="137"/>
                  </a:moveTo>
                  <a:cubicBezTo>
                    <a:pt x="71" y="132"/>
                    <a:pt x="58" y="137"/>
                    <a:pt x="51" y="149"/>
                  </a:cubicBezTo>
                  <a:cubicBezTo>
                    <a:pt x="44" y="161"/>
                    <a:pt x="46" y="175"/>
                    <a:pt x="55" y="181"/>
                  </a:cubicBezTo>
                  <a:cubicBezTo>
                    <a:pt x="64" y="186"/>
                    <a:pt x="69" y="175"/>
                    <a:pt x="76" y="163"/>
                  </a:cubicBezTo>
                  <a:cubicBezTo>
                    <a:pt x="83" y="151"/>
                    <a:pt x="89" y="142"/>
                    <a:pt x="80" y="137"/>
                  </a:cubicBezTo>
                  <a:close/>
                  <a:moveTo>
                    <a:pt x="180" y="119"/>
                  </a:moveTo>
                  <a:cubicBezTo>
                    <a:pt x="180" y="126"/>
                    <a:pt x="180" y="126"/>
                    <a:pt x="180" y="126"/>
                  </a:cubicBezTo>
                  <a:cubicBezTo>
                    <a:pt x="214" y="126"/>
                    <a:pt x="214" y="126"/>
                    <a:pt x="214" y="126"/>
                  </a:cubicBezTo>
                  <a:cubicBezTo>
                    <a:pt x="214" y="119"/>
                    <a:pt x="214" y="119"/>
                    <a:pt x="214" y="119"/>
                  </a:cubicBezTo>
                  <a:cubicBezTo>
                    <a:pt x="180" y="119"/>
                    <a:pt x="180" y="119"/>
                    <a:pt x="180" y="119"/>
                  </a:cubicBezTo>
                  <a:close/>
                  <a:moveTo>
                    <a:pt x="196" y="205"/>
                  </a:moveTo>
                  <a:cubicBezTo>
                    <a:pt x="191" y="205"/>
                    <a:pt x="187" y="210"/>
                    <a:pt x="187" y="215"/>
                  </a:cubicBezTo>
                  <a:cubicBezTo>
                    <a:pt x="187" y="220"/>
                    <a:pt x="191" y="225"/>
                    <a:pt x="196" y="225"/>
                  </a:cubicBezTo>
                  <a:cubicBezTo>
                    <a:pt x="202" y="225"/>
                    <a:pt x="206" y="220"/>
                    <a:pt x="206" y="215"/>
                  </a:cubicBezTo>
                  <a:cubicBezTo>
                    <a:pt x="206" y="210"/>
                    <a:pt x="202" y="205"/>
                    <a:pt x="196" y="205"/>
                  </a:cubicBezTo>
                  <a:close/>
                  <a:moveTo>
                    <a:pt x="196" y="176"/>
                  </a:moveTo>
                  <a:cubicBezTo>
                    <a:pt x="191" y="176"/>
                    <a:pt x="187" y="180"/>
                    <a:pt x="187" y="185"/>
                  </a:cubicBezTo>
                  <a:cubicBezTo>
                    <a:pt x="187" y="191"/>
                    <a:pt x="191" y="195"/>
                    <a:pt x="196" y="195"/>
                  </a:cubicBezTo>
                  <a:cubicBezTo>
                    <a:pt x="202" y="195"/>
                    <a:pt x="206" y="191"/>
                    <a:pt x="206" y="185"/>
                  </a:cubicBezTo>
                  <a:cubicBezTo>
                    <a:pt x="206" y="180"/>
                    <a:pt x="202" y="176"/>
                    <a:pt x="196" y="176"/>
                  </a:cubicBezTo>
                  <a:close/>
                  <a:moveTo>
                    <a:pt x="180" y="151"/>
                  </a:moveTo>
                  <a:cubicBezTo>
                    <a:pt x="180" y="158"/>
                    <a:pt x="180" y="158"/>
                    <a:pt x="180" y="158"/>
                  </a:cubicBezTo>
                  <a:cubicBezTo>
                    <a:pt x="214" y="158"/>
                    <a:pt x="214" y="158"/>
                    <a:pt x="214" y="158"/>
                  </a:cubicBezTo>
                  <a:cubicBezTo>
                    <a:pt x="214" y="151"/>
                    <a:pt x="214" y="151"/>
                    <a:pt x="214" y="151"/>
                  </a:cubicBezTo>
                  <a:cubicBezTo>
                    <a:pt x="180" y="151"/>
                    <a:pt x="180" y="151"/>
                    <a:pt x="180" y="151"/>
                  </a:cubicBezTo>
                  <a:close/>
                  <a:moveTo>
                    <a:pt x="180" y="141"/>
                  </a:moveTo>
                  <a:cubicBezTo>
                    <a:pt x="180" y="147"/>
                    <a:pt x="180" y="147"/>
                    <a:pt x="180" y="147"/>
                  </a:cubicBezTo>
                  <a:cubicBezTo>
                    <a:pt x="214" y="147"/>
                    <a:pt x="214" y="147"/>
                    <a:pt x="214" y="147"/>
                  </a:cubicBezTo>
                  <a:cubicBezTo>
                    <a:pt x="214" y="141"/>
                    <a:pt x="214" y="141"/>
                    <a:pt x="214" y="141"/>
                  </a:cubicBezTo>
                  <a:cubicBezTo>
                    <a:pt x="180" y="141"/>
                    <a:pt x="180" y="141"/>
                    <a:pt x="180" y="141"/>
                  </a:cubicBezTo>
                  <a:close/>
                  <a:moveTo>
                    <a:pt x="180" y="130"/>
                  </a:moveTo>
                  <a:cubicBezTo>
                    <a:pt x="180" y="136"/>
                    <a:pt x="180" y="136"/>
                    <a:pt x="180" y="136"/>
                  </a:cubicBezTo>
                  <a:cubicBezTo>
                    <a:pt x="214" y="136"/>
                    <a:pt x="214" y="136"/>
                    <a:pt x="214" y="136"/>
                  </a:cubicBezTo>
                  <a:cubicBezTo>
                    <a:pt x="214" y="130"/>
                    <a:pt x="214" y="130"/>
                    <a:pt x="214" y="130"/>
                  </a:cubicBezTo>
                  <a:cubicBezTo>
                    <a:pt x="180" y="130"/>
                    <a:pt x="180" y="130"/>
                    <a:pt x="180" y="130"/>
                  </a:cubicBezTo>
                  <a:close/>
                  <a:moveTo>
                    <a:pt x="71" y="122"/>
                  </a:moveTo>
                  <a:cubicBezTo>
                    <a:pt x="51" y="122"/>
                    <a:pt x="34" y="139"/>
                    <a:pt x="34" y="159"/>
                  </a:cubicBezTo>
                  <a:cubicBezTo>
                    <a:pt x="34" y="189"/>
                    <a:pt x="34" y="189"/>
                    <a:pt x="34" y="189"/>
                  </a:cubicBezTo>
                  <a:cubicBezTo>
                    <a:pt x="34" y="210"/>
                    <a:pt x="51" y="226"/>
                    <a:pt x="71" y="226"/>
                  </a:cubicBezTo>
                  <a:cubicBezTo>
                    <a:pt x="133" y="226"/>
                    <a:pt x="133" y="226"/>
                    <a:pt x="133" y="226"/>
                  </a:cubicBezTo>
                  <a:cubicBezTo>
                    <a:pt x="153" y="226"/>
                    <a:pt x="170" y="210"/>
                    <a:pt x="170" y="189"/>
                  </a:cubicBezTo>
                  <a:cubicBezTo>
                    <a:pt x="170" y="159"/>
                    <a:pt x="170" y="159"/>
                    <a:pt x="170" y="159"/>
                  </a:cubicBezTo>
                  <a:cubicBezTo>
                    <a:pt x="170" y="139"/>
                    <a:pt x="153" y="122"/>
                    <a:pt x="133" y="122"/>
                  </a:cubicBezTo>
                  <a:lnTo>
                    <a:pt x="71" y="1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5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333450" y="4308201"/>
              <a:ext cx="1443289" cy="327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9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请替换文字内容</a:t>
              </a:r>
              <a:endParaRPr lang="en-GB" sz="99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1155705" y="2233479"/>
            <a:ext cx="703027" cy="848820"/>
            <a:chOff x="1751482" y="2957524"/>
            <a:chExt cx="1247775" cy="1506538"/>
          </a:xfrm>
          <a:solidFill>
            <a:schemeClr val="accent1"/>
          </a:solidFill>
        </p:grpSpPr>
        <p:sp>
          <p:nvSpPr>
            <p:cNvPr id="33" name="Freeform 5"/>
            <p:cNvSpPr>
              <a:spLocks noEditPoints="1"/>
            </p:cNvSpPr>
            <p:nvPr/>
          </p:nvSpPr>
          <p:spPr bwMode="auto">
            <a:xfrm>
              <a:off x="2459507" y="2957524"/>
              <a:ext cx="339725" cy="336550"/>
            </a:xfrm>
            <a:custGeom>
              <a:avLst/>
              <a:gdLst>
                <a:gd name="T0" fmla="*/ 90 w 90"/>
                <a:gd name="T1" fmla="*/ 45 h 89"/>
                <a:gd name="T2" fmla="*/ 45 w 90"/>
                <a:gd name="T3" fmla="*/ 89 h 89"/>
                <a:gd name="T4" fmla="*/ 0 w 90"/>
                <a:gd name="T5" fmla="*/ 45 h 89"/>
                <a:gd name="T6" fmla="*/ 45 w 90"/>
                <a:gd name="T7" fmla="*/ 0 h 89"/>
                <a:gd name="T8" fmla="*/ 90 w 90"/>
                <a:gd name="T9" fmla="*/ 45 h 89"/>
                <a:gd name="T10" fmla="*/ 90 w 90"/>
                <a:gd name="T11" fmla="*/ 45 h 89"/>
                <a:gd name="T12" fmla="*/ 90 w 90"/>
                <a:gd name="T13" fmla="*/ 45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0" h="89">
                  <a:moveTo>
                    <a:pt x="90" y="45"/>
                  </a:moveTo>
                  <a:cubicBezTo>
                    <a:pt x="90" y="69"/>
                    <a:pt x="70" y="89"/>
                    <a:pt x="45" y="89"/>
                  </a:cubicBezTo>
                  <a:cubicBezTo>
                    <a:pt x="20" y="89"/>
                    <a:pt x="0" y="69"/>
                    <a:pt x="0" y="45"/>
                  </a:cubicBezTo>
                  <a:cubicBezTo>
                    <a:pt x="0" y="20"/>
                    <a:pt x="20" y="0"/>
                    <a:pt x="45" y="0"/>
                  </a:cubicBezTo>
                  <a:cubicBezTo>
                    <a:pt x="70" y="0"/>
                    <a:pt x="90" y="20"/>
                    <a:pt x="90" y="45"/>
                  </a:cubicBezTo>
                  <a:close/>
                  <a:moveTo>
                    <a:pt x="90" y="45"/>
                  </a:moveTo>
                  <a:cubicBezTo>
                    <a:pt x="90" y="45"/>
                    <a:pt x="90" y="45"/>
                    <a:pt x="90" y="45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4" name="Freeform 6"/>
            <p:cNvSpPr>
              <a:spLocks noEditPoints="1"/>
            </p:cNvSpPr>
            <p:nvPr/>
          </p:nvSpPr>
          <p:spPr bwMode="auto">
            <a:xfrm>
              <a:off x="1751482" y="3271849"/>
              <a:ext cx="1247775" cy="1192213"/>
            </a:xfrm>
            <a:custGeom>
              <a:avLst/>
              <a:gdLst>
                <a:gd name="T0" fmla="*/ 299 w 330"/>
                <a:gd name="T1" fmla="*/ 45 h 316"/>
                <a:gd name="T2" fmla="*/ 237 w 330"/>
                <a:gd name="T3" fmla="*/ 32 h 316"/>
                <a:gd name="T4" fmla="*/ 218 w 330"/>
                <a:gd name="T5" fmla="*/ 8 h 316"/>
                <a:gd name="T6" fmla="*/ 209 w 330"/>
                <a:gd name="T7" fmla="*/ 3 h 316"/>
                <a:gd name="T8" fmla="*/ 198 w 330"/>
                <a:gd name="T9" fmla="*/ 1 h 316"/>
                <a:gd name="T10" fmla="*/ 124 w 330"/>
                <a:gd name="T11" fmla="*/ 18 h 316"/>
                <a:gd name="T12" fmla="*/ 76 w 330"/>
                <a:gd name="T13" fmla="*/ 75 h 316"/>
                <a:gd name="T14" fmla="*/ 67 w 330"/>
                <a:gd name="T15" fmla="*/ 81 h 316"/>
                <a:gd name="T16" fmla="*/ 0 w 330"/>
                <a:gd name="T17" fmla="*/ 107 h 316"/>
                <a:gd name="T18" fmla="*/ 110 w 330"/>
                <a:gd name="T19" fmla="*/ 127 h 316"/>
                <a:gd name="T20" fmla="*/ 96 w 330"/>
                <a:gd name="T21" fmla="*/ 103 h 316"/>
                <a:gd name="T22" fmla="*/ 110 w 330"/>
                <a:gd name="T23" fmla="*/ 83 h 316"/>
                <a:gd name="T24" fmla="*/ 152 w 330"/>
                <a:gd name="T25" fmla="*/ 43 h 316"/>
                <a:gd name="T26" fmla="*/ 127 w 330"/>
                <a:gd name="T27" fmla="*/ 132 h 316"/>
                <a:gd name="T28" fmla="*/ 57 w 330"/>
                <a:gd name="T29" fmla="*/ 180 h 316"/>
                <a:gd name="T30" fmla="*/ 58 w 330"/>
                <a:gd name="T31" fmla="*/ 221 h 316"/>
                <a:gd name="T32" fmla="*/ 126 w 330"/>
                <a:gd name="T33" fmla="*/ 217 h 316"/>
                <a:gd name="T34" fmla="*/ 159 w 330"/>
                <a:gd name="T35" fmla="*/ 165 h 316"/>
                <a:gd name="T36" fmla="*/ 191 w 330"/>
                <a:gd name="T37" fmla="*/ 205 h 316"/>
                <a:gd name="T38" fmla="*/ 182 w 330"/>
                <a:gd name="T39" fmla="*/ 316 h 316"/>
                <a:gd name="T40" fmla="*/ 208 w 330"/>
                <a:gd name="T41" fmla="*/ 301 h 316"/>
                <a:gd name="T42" fmla="*/ 230 w 330"/>
                <a:gd name="T43" fmla="*/ 189 h 316"/>
                <a:gd name="T44" fmla="*/ 206 w 330"/>
                <a:gd name="T45" fmla="*/ 144 h 316"/>
                <a:gd name="T46" fmla="*/ 251 w 330"/>
                <a:gd name="T47" fmla="*/ 84 h 316"/>
                <a:gd name="T48" fmla="*/ 322 w 330"/>
                <a:gd name="T49" fmla="*/ 72 h 316"/>
                <a:gd name="T50" fmla="*/ 93 w 330"/>
                <a:gd name="T51" fmla="*/ 100 h 316"/>
                <a:gd name="T52" fmla="*/ 70 w 330"/>
                <a:gd name="T53" fmla="*/ 84 h 316"/>
                <a:gd name="T54" fmla="*/ 76 w 330"/>
                <a:gd name="T55" fmla="*/ 80 h 316"/>
                <a:gd name="T56" fmla="*/ 89 w 330"/>
                <a:gd name="T57" fmla="*/ 96 h 316"/>
                <a:gd name="T58" fmla="*/ 91 w 330"/>
                <a:gd name="T59" fmla="*/ 96 h 316"/>
                <a:gd name="T60" fmla="*/ 93 w 330"/>
                <a:gd name="T61" fmla="*/ 100 h 316"/>
                <a:gd name="T62" fmla="*/ 93 w 330"/>
                <a:gd name="T63" fmla="*/ 100 h 3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330" h="316">
                  <a:moveTo>
                    <a:pt x="324" y="47"/>
                  </a:moveTo>
                  <a:cubicBezTo>
                    <a:pt x="317" y="40"/>
                    <a:pt x="306" y="39"/>
                    <a:pt x="299" y="45"/>
                  </a:cubicBezTo>
                  <a:cubicBezTo>
                    <a:pt x="291" y="52"/>
                    <a:pt x="275" y="54"/>
                    <a:pt x="261" y="50"/>
                  </a:cubicBezTo>
                  <a:cubicBezTo>
                    <a:pt x="249" y="47"/>
                    <a:pt x="240" y="40"/>
                    <a:pt x="237" y="32"/>
                  </a:cubicBezTo>
                  <a:cubicBezTo>
                    <a:pt x="237" y="32"/>
                    <a:pt x="237" y="31"/>
                    <a:pt x="237" y="30"/>
                  </a:cubicBezTo>
                  <a:cubicBezTo>
                    <a:pt x="234" y="21"/>
                    <a:pt x="226" y="13"/>
                    <a:pt x="218" y="8"/>
                  </a:cubicBezTo>
                  <a:cubicBezTo>
                    <a:pt x="217" y="6"/>
                    <a:pt x="214" y="5"/>
                    <a:pt x="212" y="4"/>
                  </a:cubicBezTo>
                  <a:cubicBezTo>
                    <a:pt x="211" y="4"/>
                    <a:pt x="210" y="3"/>
                    <a:pt x="209" y="3"/>
                  </a:cubicBezTo>
                  <a:cubicBezTo>
                    <a:pt x="204" y="1"/>
                    <a:pt x="199" y="1"/>
                    <a:pt x="199" y="1"/>
                  </a:cubicBezTo>
                  <a:cubicBezTo>
                    <a:pt x="198" y="1"/>
                    <a:pt x="198" y="1"/>
                    <a:pt x="198" y="1"/>
                  </a:cubicBezTo>
                  <a:cubicBezTo>
                    <a:pt x="196" y="1"/>
                    <a:pt x="194" y="1"/>
                    <a:pt x="191" y="1"/>
                  </a:cubicBezTo>
                  <a:cubicBezTo>
                    <a:pt x="170" y="0"/>
                    <a:pt x="145" y="6"/>
                    <a:pt x="124" y="18"/>
                  </a:cubicBezTo>
                  <a:cubicBezTo>
                    <a:pt x="100" y="32"/>
                    <a:pt x="83" y="52"/>
                    <a:pt x="77" y="74"/>
                  </a:cubicBezTo>
                  <a:cubicBezTo>
                    <a:pt x="77" y="75"/>
                    <a:pt x="77" y="75"/>
                    <a:pt x="76" y="75"/>
                  </a:cubicBezTo>
                  <a:cubicBezTo>
                    <a:pt x="75" y="75"/>
                    <a:pt x="73" y="75"/>
                    <a:pt x="71" y="77"/>
                  </a:cubicBezTo>
                  <a:cubicBezTo>
                    <a:pt x="67" y="81"/>
                    <a:pt x="67" y="81"/>
                    <a:pt x="67" y="81"/>
                  </a:cubicBezTo>
                  <a:cubicBezTo>
                    <a:pt x="48" y="61"/>
                    <a:pt x="48" y="61"/>
                    <a:pt x="48" y="61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61" y="172"/>
                    <a:pt x="61" y="172"/>
                    <a:pt x="61" y="172"/>
                  </a:cubicBezTo>
                  <a:cubicBezTo>
                    <a:pt x="110" y="127"/>
                    <a:pt x="110" y="127"/>
                    <a:pt x="110" y="127"/>
                  </a:cubicBezTo>
                  <a:cubicBezTo>
                    <a:pt x="91" y="107"/>
                    <a:pt x="91" y="107"/>
                    <a:pt x="91" y="107"/>
                  </a:cubicBezTo>
                  <a:cubicBezTo>
                    <a:pt x="96" y="103"/>
                    <a:pt x="96" y="103"/>
                    <a:pt x="96" y="103"/>
                  </a:cubicBezTo>
                  <a:cubicBezTo>
                    <a:pt x="98" y="101"/>
                    <a:pt x="98" y="98"/>
                    <a:pt x="97" y="96"/>
                  </a:cubicBezTo>
                  <a:cubicBezTo>
                    <a:pt x="103" y="95"/>
                    <a:pt x="109" y="90"/>
                    <a:pt x="110" y="83"/>
                  </a:cubicBezTo>
                  <a:cubicBezTo>
                    <a:pt x="114" y="70"/>
                    <a:pt x="125" y="58"/>
                    <a:pt x="141" y="48"/>
                  </a:cubicBezTo>
                  <a:cubicBezTo>
                    <a:pt x="145" y="46"/>
                    <a:pt x="148" y="45"/>
                    <a:pt x="152" y="43"/>
                  </a:cubicBezTo>
                  <a:cubicBezTo>
                    <a:pt x="128" y="118"/>
                    <a:pt x="128" y="118"/>
                    <a:pt x="128" y="118"/>
                  </a:cubicBezTo>
                  <a:cubicBezTo>
                    <a:pt x="127" y="123"/>
                    <a:pt x="126" y="128"/>
                    <a:pt x="127" y="132"/>
                  </a:cubicBezTo>
                  <a:cubicBezTo>
                    <a:pt x="110" y="177"/>
                    <a:pt x="110" y="177"/>
                    <a:pt x="110" y="177"/>
                  </a:cubicBezTo>
                  <a:cubicBezTo>
                    <a:pt x="57" y="180"/>
                    <a:pt x="57" y="180"/>
                    <a:pt x="57" y="180"/>
                  </a:cubicBezTo>
                  <a:cubicBezTo>
                    <a:pt x="46" y="180"/>
                    <a:pt x="37" y="190"/>
                    <a:pt x="38" y="201"/>
                  </a:cubicBezTo>
                  <a:cubicBezTo>
                    <a:pt x="38" y="212"/>
                    <a:pt x="47" y="221"/>
                    <a:pt x="58" y="221"/>
                  </a:cubicBezTo>
                  <a:cubicBezTo>
                    <a:pt x="59" y="221"/>
                    <a:pt x="59" y="221"/>
                    <a:pt x="59" y="221"/>
                  </a:cubicBezTo>
                  <a:cubicBezTo>
                    <a:pt x="126" y="217"/>
                    <a:pt x="126" y="217"/>
                    <a:pt x="126" y="217"/>
                  </a:cubicBezTo>
                  <a:cubicBezTo>
                    <a:pt x="134" y="217"/>
                    <a:pt x="141" y="212"/>
                    <a:pt x="144" y="204"/>
                  </a:cubicBezTo>
                  <a:cubicBezTo>
                    <a:pt x="159" y="165"/>
                    <a:pt x="159" y="165"/>
                    <a:pt x="159" y="165"/>
                  </a:cubicBezTo>
                  <a:cubicBezTo>
                    <a:pt x="160" y="165"/>
                    <a:pt x="162" y="166"/>
                    <a:pt x="164" y="166"/>
                  </a:cubicBezTo>
                  <a:cubicBezTo>
                    <a:pt x="191" y="205"/>
                    <a:pt x="191" y="205"/>
                    <a:pt x="191" y="205"/>
                  </a:cubicBezTo>
                  <a:cubicBezTo>
                    <a:pt x="168" y="290"/>
                    <a:pt x="168" y="290"/>
                    <a:pt x="168" y="290"/>
                  </a:cubicBezTo>
                  <a:cubicBezTo>
                    <a:pt x="165" y="301"/>
                    <a:pt x="171" y="313"/>
                    <a:pt x="182" y="316"/>
                  </a:cubicBezTo>
                  <a:cubicBezTo>
                    <a:pt x="184" y="316"/>
                    <a:pt x="186" y="316"/>
                    <a:pt x="188" y="316"/>
                  </a:cubicBezTo>
                  <a:cubicBezTo>
                    <a:pt x="197" y="316"/>
                    <a:pt x="205" y="310"/>
                    <a:pt x="208" y="301"/>
                  </a:cubicBezTo>
                  <a:cubicBezTo>
                    <a:pt x="233" y="206"/>
                    <a:pt x="233" y="206"/>
                    <a:pt x="233" y="206"/>
                  </a:cubicBezTo>
                  <a:cubicBezTo>
                    <a:pt x="235" y="200"/>
                    <a:pt x="234" y="194"/>
                    <a:pt x="230" y="189"/>
                  </a:cubicBezTo>
                  <a:cubicBezTo>
                    <a:pt x="203" y="150"/>
                    <a:pt x="203" y="150"/>
                    <a:pt x="203" y="150"/>
                  </a:cubicBezTo>
                  <a:cubicBezTo>
                    <a:pt x="205" y="148"/>
                    <a:pt x="206" y="146"/>
                    <a:pt x="206" y="144"/>
                  </a:cubicBezTo>
                  <a:cubicBezTo>
                    <a:pt x="229" y="74"/>
                    <a:pt x="229" y="74"/>
                    <a:pt x="229" y="74"/>
                  </a:cubicBezTo>
                  <a:cubicBezTo>
                    <a:pt x="235" y="78"/>
                    <a:pt x="243" y="81"/>
                    <a:pt x="251" y="84"/>
                  </a:cubicBezTo>
                  <a:cubicBezTo>
                    <a:pt x="259" y="86"/>
                    <a:pt x="267" y="87"/>
                    <a:pt x="275" y="87"/>
                  </a:cubicBezTo>
                  <a:cubicBezTo>
                    <a:pt x="293" y="87"/>
                    <a:pt x="310" y="82"/>
                    <a:pt x="322" y="72"/>
                  </a:cubicBezTo>
                  <a:cubicBezTo>
                    <a:pt x="329" y="65"/>
                    <a:pt x="330" y="54"/>
                    <a:pt x="324" y="47"/>
                  </a:cubicBezTo>
                  <a:close/>
                  <a:moveTo>
                    <a:pt x="93" y="100"/>
                  </a:moveTo>
                  <a:cubicBezTo>
                    <a:pt x="88" y="104"/>
                    <a:pt x="88" y="104"/>
                    <a:pt x="88" y="104"/>
                  </a:cubicBezTo>
                  <a:cubicBezTo>
                    <a:pt x="70" y="84"/>
                    <a:pt x="70" y="84"/>
                    <a:pt x="70" y="84"/>
                  </a:cubicBezTo>
                  <a:cubicBezTo>
                    <a:pt x="74" y="80"/>
                    <a:pt x="74" y="80"/>
                    <a:pt x="74" y="80"/>
                  </a:cubicBezTo>
                  <a:cubicBezTo>
                    <a:pt x="75" y="80"/>
                    <a:pt x="75" y="80"/>
                    <a:pt x="76" y="80"/>
                  </a:cubicBezTo>
                  <a:cubicBezTo>
                    <a:pt x="76" y="81"/>
                    <a:pt x="76" y="81"/>
                    <a:pt x="76" y="81"/>
                  </a:cubicBezTo>
                  <a:cubicBezTo>
                    <a:pt x="77" y="88"/>
                    <a:pt x="82" y="94"/>
                    <a:pt x="89" y="96"/>
                  </a:cubicBezTo>
                  <a:cubicBezTo>
                    <a:pt x="89" y="96"/>
                    <a:pt x="90" y="96"/>
                    <a:pt x="91" y="96"/>
                  </a:cubicBezTo>
                  <a:cubicBezTo>
                    <a:pt x="91" y="96"/>
                    <a:pt x="91" y="96"/>
                    <a:pt x="91" y="96"/>
                  </a:cubicBezTo>
                  <a:cubicBezTo>
                    <a:pt x="93" y="98"/>
                    <a:pt x="93" y="98"/>
                    <a:pt x="93" y="98"/>
                  </a:cubicBezTo>
                  <a:cubicBezTo>
                    <a:pt x="93" y="99"/>
                    <a:pt x="93" y="99"/>
                    <a:pt x="93" y="100"/>
                  </a:cubicBezTo>
                  <a:close/>
                  <a:moveTo>
                    <a:pt x="93" y="100"/>
                  </a:moveTo>
                  <a:cubicBezTo>
                    <a:pt x="93" y="100"/>
                    <a:pt x="93" y="100"/>
                    <a:pt x="93" y="100"/>
                  </a:cubicBezTo>
                </a:path>
              </a:pathLst>
            </a:custGeom>
            <a:grpFill/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/>
            <a:p>
              <a:pPr algn="just">
                <a:lnSpc>
                  <a:spcPct val="150000"/>
                </a:lnSpc>
              </a:pPr>
              <a:endParaRPr lang="en-GB" sz="675"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38" name="Arc 37"/>
          <p:cNvSpPr/>
          <p:nvPr/>
        </p:nvSpPr>
        <p:spPr>
          <a:xfrm rot="13265014">
            <a:off x="5923052" y="1299757"/>
            <a:ext cx="912699" cy="912699"/>
          </a:xfrm>
          <a:prstGeom prst="arc">
            <a:avLst>
              <a:gd name="adj1" fmla="val 16200000"/>
              <a:gd name="adj2" fmla="val 7096491"/>
            </a:avLst>
          </a:prstGeom>
          <a:ln w="12700">
            <a:solidFill>
              <a:schemeClr val="accent1"/>
            </a:solidFill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GB" sz="675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39" name="Arc 38"/>
          <p:cNvSpPr/>
          <p:nvPr/>
        </p:nvSpPr>
        <p:spPr>
          <a:xfrm rot="13265014">
            <a:off x="3879865" y="1783434"/>
            <a:ext cx="912699" cy="912699"/>
          </a:xfrm>
          <a:prstGeom prst="arc">
            <a:avLst>
              <a:gd name="adj1" fmla="val 16200000"/>
              <a:gd name="adj2" fmla="val 7096491"/>
            </a:avLst>
          </a:prstGeom>
          <a:ln w="12700">
            <a:solidFill>
              <a:schemeClr val="accent1"/>
            </a:solidFill>
            <a:prstDash val="sysDot"/>
            <a:headEnd type="stealt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endParaRPr lang="en-GB" sz="675"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grpSp>
        <p:nvGrpSpPr>
          <p:cNvPr id="6" name="Group 9"/>
          <p:cNvGrpSpPr/>
          <p:nvPr/>
        </p:nvGrpSpPr>
        <p:grpSpPr>
          <a:xfrm>
            <a:off x="2528813" y="2637685"/>
            <a:ext cx="2043188" cy="487920"/>
            <a:chOff x="3371451" y="3516923"/>
            <a:chExt cx="2724550" cy="650630"/>
          </a:xfrm>
        </p:grpSpPr>
        <p:sp>
          <p:nvSpPr>
            <p:cNvPr id="8" name="Rectangle 7"/>
            <p:cNvSpPr/>
            <p:nvPr/>
          </p:nvSpPr>
          <p:spPr>
            <a:xfrm>
              <a:off x="3371451" y="3516923"/>
              <a:ext cx="2724550" cy="65063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GB" sz="5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3371451" y="3516923"/>
              <a:ext cx="598585" cy="650630"/>
            </a:xfrm>
            <a:prstGeom prst="rect">
              <a:avLst/>
            </a:prstGeom>
            <a:solidFill>
              <a:schemeClr val="accent2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GB" sz="5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034601" y="3657571"/>
              <a:ext cx="1490316" cy="327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9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请替换文字内容 </a:t>
              </a:r>
              <a:endParaRPr lang="en-GB" sz="99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0" name="Freeform 39"/>
            <p:cNvSpPr>
              <a:spLocks noEditPoints="1"/>
            </p:cNvSpPr>
            <p:nvPr/>
          </p:nvSpPr>
          <p:spPr bwMode="auto">
            <a:xfrm>
              <a:off x="3498042" y="3644729"/>
              <a:ext cx="345401" cy="395018"/>
            </a:xfrm>
            <a:custGeom>
              <a:avLst/>
              <a:gdLst>
                <a:gd name="T0" fmla="*/ 50 w 84"/>
                <a:gd name="T1" fmla="*/ 92 h 96"/>
                <a:gd name="T2" fmla="*/ 57 w 84"/>
                <a:gd name="T3" fmla="*/ 81 h 96"/>
                <a:gd name="T4" fmla="*/ 56 w 84"/>
                <a:gd name="T5" fmla="*/ 75 h 96"/>
                <a:gd name="T6" fmla="*/ 43 w 84"/>
                <a:gd name="T7" fmla="*/ 63 h 96"/>
                <a:gd name="T8" fmla="*/ 38 w 84"/>
                <a:gd name="T9" fmla="*/ 62 h 96"/>
                <a:gd name="T10" fmla="*/ 30 w 84"/>
                <a:gd name="T11" fmla="*/ 67 h 96"/>
                <a:gd name="T12" fmla="*/ 17 w 84"/>
                <a:gd name="T13" fmla="*/ 35 h 96"/>
                <a:gd name="T14" fmla="*/ 26 w 84"/>
                <a:gd name="T15" fmla="*/ 31 h 96"/>
                <a:gd name="T16" fmla="*/ 27 w 84"/>
                <a:gd name="T17" fmla="*/ 25 h 96"/>
                <a:gd name="T18" fmla="*/ 22 w 84"/>
                <a:gd name="T19" fmla="*/ 8 h 96"/>
                <a:gd name="T20" fmla="*/ 18 w 84"/>
                <a:gd name="T21" fmla="*/ 4 h 96"/>
                <a:gd name="T22" fmla="*/ 4 w 84"/>
                <a:gd name="T23" fmla="*/ 6 h 96"/>
                <a:gd name="T24" fmla="*/ 0 w 84"/>
                <a:gd name="T25" fmla="*/ 10 h 96"/>
                <a:gd name="T26" fmla="*/ 43 w 84"/>
                <a:gd name="T27" fmla="*/ 94 h 96"/>
                <a:gd name="T28" fmla="*/ 50 w 84"/>
                <a:gd name="T29" fmla="*/ 92 h 96"/>
                <a:gd name="T30" fmla="*/ 45 w 84"/>
                <a:gd name="T31" fmla="*/ 53 h 96"/>
                <a:gd name="T32" fmla="*/ 32 w 84"/>
                <a:gd name="T33" fmla="*/ 53 h 96"/>
                <a:gd name="T34" fmla="*/ 32 w 84"/>
                <a:gd name="T35" fmla="*/ 50 h 96"/>
                <a:gd name="T36" fmla="*/ 40 w 84"/>
                <a:gd name="T37" fmla="*/ 38 h 96"/>
                <a:gd name="T38" fmla="*/ 42 w 84"/>
                <a:gd name="T39" fmla="*/ 32 h 96"/>
                <a:gd name="T40" fmla="*/ 41 w 84"/>
                <a:gd name="T41" fmla="*/ 30 h 96"/>
                <a:gd name="T42" fmla="*/ 40 w 84"/>
                <a:gd name="T43" fmla="*/ 31 h 96"/>
                <a:gd name="T44" fmla="*/ 39 w 84"/>
                <a:gd name="T45" fmla="*/ 36 h 96"/>
                <a:gd name="T46" fmla="*/ 34 w 84"/>
                <a:gd name="T47" fmla="*/ 36 h 96"/>
                <a:gd name="T48" fmla="*/ 34 w 84"/>
                <a:gd name="T49" fmla="*/ 31 h 96"/>
                <a:gd name="T50" fmla="*/ 42 w 84"/>
                <a:gd name="T51" fmla="*/ 26 h 96"/>
                <a:gd name="T52" fmla="*/ 47 w 84"/>
                <a:gd name="T53" fmla="*/ 28 h 96"/>
                <a:gd name="T54" fmla="*/ 47 w 84"/>
                <a:gd name="T55" fmla="*/ 34 h 96"/>
                <a:gd name="T56" fmla="*/ 47 w 84"/>
                <a:gd name="T57" fmla="*/ 37 h 96"/>
                <a:gd name="T58" fmla="*/ 38 w 84"/>
                <a:gd name="T59" fmla="*/ 50 h 96"/>
                <a:gd name="T60" fmla="*/ 46 w 84"/>
                <a:gd name="T61" fmla="*/ 50 h 96"/>
                <a:gd name="T62" fmla="*/ 45 w 84"/>
                <a:gd name="T63" fmla="*/ 53 h 96"/>
                <a:gd name="T64" fmla="*/ 63 w 84"/>
                <a:gd name="T65" fmla="*/ 50 h 96"/>
                <a:gd name="T66" fmla="*/ 60 w 84"/>
                <a:gd name="T67" fmla="*/ 50 h 96"/>
                <a:gd name="T68" fmla="*/ 60 w 84"/>
                <a:gd name="T69" fmla="*/ 53 h 96"/>
                <a:gd name="T70" fmla="*/ 54 w 84"/>
                <a:gd name="T71" fmla="*/ 53 h 96"/>
                <a:gd name="T72" fmla="*/ 54 w 84"/>
                <a:gd name="T73" fmla="*/ 50 h 96"/>
                <a:gd name="T74" fmla="*/ 46 w 84"/>
                <a:gd name="T75" fmla="*/ 50 h 96"/>
                <a:gd name="T76" fmla="*/ 47 w 84"/>
                <a:gd name="T77" fmla="*/ 46 h 96"/>
                <a:gd name="T78" fmla="*/ 55 w 84"/>
                <a:gd name="T79" fmla="*/ 26 h 96"/>
                <a:gd name="T80" fmla="*/ 63 w 84"/>
                <a:gd name="T81" fmla="*/ 26 h 96"/>
                <a:gd name="T82" fmla="*/ 61 w 84"/>
                <a:gd name="T83" fmla="*/ 46 h 96"/>
                <a:gd name="T84" fmla="*/ 63 w 84"/>
                <a:gd name="T85" fmla="*/ 46 h 96"/>
                <a:gd name="T86" fmla="*/ 63 w 84"/>
                <a:gd name="T87" fmla="*/ 50 h 96"/>
                <a:gd name="T88" fmla="*/ 55 w 84"/>
                <a:gd name="T89" fmla="*/ 46 h 96"/>
                <a:gd name="T90" fmla="*/ 52 w 84"/>
                <a:gd name="T91" fmla="*/ 46 h 96"/>
                <a:gd name="T92" fmla="*/ 56 w 84"/>
                <a:gd name="T93" fmla="*/ 35 h 96"/>
                <a:gd name="T94" fmla="*/ 55 w 84"/>
                <a:gd name="T95" fmla="*/ 46 h 96"/>
                <a:gd name="T96" fmla="*/ 43 w 84"/>
                <a:gd name="T97" fmla="*/ 0 h 96"/>
                <a:gd name="T98" fmla="*/ 72 w 84"/>
                <a:gd name="T99" fmla="*/ 12 h 96"/>
                <a:gd name="T100" fmla="*/ 84 w 84"/>
                <a:gd name="T101" fmla="*/ 41 h 96"/>
                <a:gd name="T102" fmla="*/ 72 w 84"/>
                <a:gd name="T103" fmla="*/ 71 h 96"/>
                <a:gd name="T104" fmla="*/ 65 w 84"/>
                <a:gd name="T105" fmla="*/ 76 h 96"/>
                <a:gd name="T106" fmla="*/ 63 w 84"/>
                <a:gd name="T107" fmla="*/ 73 h 96"/>
                <a:gd name="T108" fmla="*/ 59 w 84"/>
                <a:gd name="T109" fmla="*/ 69 h 96"/>
                <a:gd name="T110" fmla="*/ 66 w 84"/>
                <a:gd name="T111" fmla="*/ 64 h 96"/>
                <a:gd name="T112" fmla="*/ 75 w 84"/>
                <a:gd name="T113" fmla="*/ 41 h 96"/>
                <a:gd name="T114" fmla="*/ 66 w 84"/>
                <a:gd name="T115" fmla="*/ 19 h 96"/>
                <a:gd name="T116" fmla="*/ 43 w 84"/>
                <a:gd name="T117" fmla="*/ 10 h 96"/>
                <a:gd name="T118" fmla="*/ 31 w 84"/>
                <a:gd name="T119" fmla="*/ 12 h 96"/>
                <a:gd name="T120" fmla="*/ 29 w 84"/>
                <a:gd name="T121" fmla="*/ 6 h 96"/>
                <a:gd name="T122" fmla="*/ 28 w 84"/>
                <a:gd name="T123" fmla="*/ 3 h 96"/>
                <a:gd name="T124" fmla="*/ 43 w 84"/>
                <a:gd name="T125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84" h="96">
                  <a:moveTo>
                    <a:pt x="50" y="92"/>
                  </a:moveTo>
                  <a:cubicBezTo>
                    <a:pt x="52" y="88"/>
                    <a:pt x="55" y="84"/>
                    <a:pt x="57" y="81"/>
                  </a:cubicBezTo>
                  <a:cubicBezTo>
                    <a:pt x="58" y="79"/>
                    <a:pt x="58" y="77"/>
                    <a:pt x="56" y="75"/>
                  </a:cubicBezTo>
                  <a:cubicBezTo>
                    <a:pt x="52" y="71"/>
                    <a:pt x="48" y="67"/>
                    <a:pt x="43" y="63"/>
                  </a:cubicBezTo>
                  <a:cubicBezTo>
                    <a:pt x="41" y="61"/>
                    <a:pt x="40" y="61"/>
                    <a:pt x="38" y="62"/>
                  </a:cubicBezTo>
                  <a:cubicBezTo>
                    <a:pt x="35" y="63"/>
                    <a:pt x="33" y="65"/>
                    <a:pt x="30" y="67"/>
                  </a:cubicBezTo>
                  <a:cubicBezTo>
                    <a:pt x="21" y="53"/>
                    <a:pt x="19" y="45"/>
                    <a:pt x="17" y="35"/>
                  </a:cubicBezTo>
                  <a:cubicBezTo>
                    <a:pt x="20" y="34"/>
                    <a:pt x="23" y="32"/>
                    <a:pt x="26" y="31"/>
                  </a:cubicBezTo>
                  <a:cubicBezTo>
                    <a:pt x="27" y="30"/>
                    <a:pt x="28" y="28"/>
                    <a:pt x="27" y="25"/>
                  </a:cubicBezTo>
                  <a:cubicBezTo>
                    <a:pt x="26" y="20"/>
                    <a:pt x="24" y="14"/>
                    <a:pt x="22" y="8"/>
                  </a:cubicBezTo>
                  <a:cubicBezTo>
                    <a:pt x="22" y="6"/>
                    <a:pt x="20" y="4"/>
                    <a:pt x="18" y="4"/>
                  </a:cubicBezTo>
                  <a:cubicBezTo>
                    <a:pt x="14" y="5"/>
                    <a:pt x="9" y="5"/>
                    <a:pt x="4" y="6"/>
                  </a:cubicBezTo>
                  <a:cubicBezTo>
                    <a:pt x="0" y="6"/>
                    <a:pt x="0" y="7"/>
                    <a:pt x="0" y="10"/>
                  </a:cubicBezTo>
                  <a:cubicBezTo>
                    <a:pt x="1" y="46"/>
                    <a:pt x="15" y="78"/>
                    <a:pt x="43" y="94"/>
                  </a:cubicBezTo>
                  <a:cubicBezTo>
                    <a:pt x="46" y="96"/>
                    <a:pt x="47" y="96"/>
                    <a:pt x="50" y="92"/>
                  </a:cubicBezTo>
                  <a:close/>
                  <a:moveTo>
                    <a:pt x="45" y="53"/>
                  </a:moveTo>
                  <a:cubicBezTo>
                    <a:pt x="32" y="53"/>
                    <a:pt x="32" y="53"/>
                    <a:pt x="32" y="53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41" y="36"/>
                    <a:pt x="42" y="34"/>
                    <a:pt x="42" y="32"/>
                  </a:cubicBezTo>
                  <a:cubicBezTo>
                    <a:pt x="42" y="31"/>
                    <a:pt x="42" y="30"/>
                    <a:pt x="41" y="30"/>
                  </a:cubicBezTo>
                  <a:cubicBezTo>
                    <a:pt x="40" y="30"/>
                    <a:pt x="40" y="31"/>
                    <a:pt x="40" y="31"/>
                  </a:cubicBezTo>
                  <a:cubicBezTo>
                    <a:pt x="39" y="36"/>
                    <a:pt x="39" y="36"/>
                    <a:pt x="39" y="36"/>
                  </a:cubicBezTo>
                  <a:cubicBezTo>
                    <a:pt x="34" y="36"/>
                    <a:pt x="34" y="36"/>
                    <a:pt x="34" y="36"/>
                  </a:cubicBezTo>
                  <a:cubicBezTo>
                    <a:pt x="34" y="31"/>
                    <a:pt x="34" y="31"/>
                    <a:pt x="34" y="31"/>
                  </a:cubicBezTo>
                  <a:cubicBezTo>
                    <a:pt x="35" y="28"/>
                    <a:pt x="37" y="26"/>
                    <a:pt x="42" y="26"/>
                  </a:cubicBezTo>
                  <a:cubicBezTo>
                    <a:pt x="44" y="26"/>
                    <a:pt x="46" y="27"/>
                    <a:pt x="47" y="28"/>
                  </a:cubicBezTo>
                  <a:cubicBezTo>
                    <a:pt x="48" y="29"/>
                    <a:pt x="48" y="31"/>
                    <a:pt x="47" y="34"/>
                  </a:cubicBezTo>
                  <a:cubicBezTo>
                    <a:pt x="47" y="35"/>
                    <a:pt x="47" y="36"/>
                    <a:pt x="47" y="37"/>
                  </a:cubicBezTo>
                  <a:cubicBezTo>
                    <a:pt x="38" y="50"/>
                    <a:pt x="38" y="50"/>
                    <a:pt x="38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5" y="53"/>
                    <a:pt x="45" y="53"/>
                    <a:pt x="45" y="53"/>
                  </a:cubicBezTo>
                  <a:close/>
                  <a:moveTo>
                    <a:pt x="63" y="50"/>
                  </a:moveTo>
                  <a:cubicBezTo>
                    <a:pt x="60" y="50"/>
                    <a:pt x="60" y="50"/>
                    <a:pt x="60" y="50"/>
                  </a:cubicBezTo>
                  <a:cubicBezTo>
                    <a:pt x="60" y="53"/>
                    <a:pt x="60" y="53"/>
                    <a:pt x="60" y="53"/>
                  </a:cubicBezTo>
                  <a:cubicBezTo>
                    <a:pt x="54" y="53"/>
                    <a:pt x="54" y="53"/>
                    <a:pt x="54" y="53"/>
                  </a:cubicBezTo>
                  <a:cubicBezTo>
                    <a:pt x="54" y="50"/>
                    <a:pt x="54" y="50"/>
                    <a:pt x="54" y="50"/>
                  </a:cubicBezTo>
                  <a:cubicBezTo>
                    <a:pt x="46" y="50"/>
                    <a:pt x="46" y="50"/>
                    <a:pt x="46" y="50"/>
                  </a:cubicBezTo>
                  <a:cubicBezTo>
                    <a:pt x="47" y="46"/>
                    <a:pt x="47" y="46"/>
                    <a:pt x="47" y="46"/>
                  </a:cubicBezTo>
                  <a:cubicBezTo>
                    <a:pt x="55" y="26"/>
                    <a:pt x="55" y="26"/>
                    <a:pt x="55" y="26"/>
                  </a:cubicBezTo>
                  <a:cubicBezTo>
                    <a:pt x="63" y="26"/>
                    <a:pt x="63" y="26"/>
                    <a:pt x="63" y="26"/>
                  </a:cubicBezTo>
                  <a:cubicBezTo>
                    <a:pt x="61" y="46"/>
                    <a:pt x="61" y="46"/>
                    <a:pt x="61" y="46"/>
                  </a:cubicBezTo>
                  <a:cubicBezTo>
                    <a:pt x="63" y="46"/>
                    <a:pt x="63" y="46"/>
                    <a:pt x="63" y="46"/>
                  </a:cubicBezTo>
                  <a:cubicBezTo>
                    <a:pt x="63" y="50"/>
                    <a:pt x="63" y="50"/>
                    <a:pt x="63" y="50"/>
                  </a:cubicBezTo>
                  <a:close/>
                  <a:moveTo>
                    <a:pt x="55" y="46"/>
                  </a:moveTo>
                  <a:cubicBezTo>
                    <a:pt x="52" y="46"/>
                    <a:pt x="52" y="46"/>
                    <a:pt x="52" y="46"/>
                  </a:cubicBezTo>
                  <a:cubicBezTo>
                    <a:pt x="56" y="35"/>
                    <a:pt x="56" y="35"/>
                    <a:pt x="56" y="35"/>
                  </a:cubicBezTo>
                  <a:cubicBezTo>
                    <a:pt x="55" y="46"/>
                    <a:pt x="55" y="46"/>
                    <a:pt x="55" y="46"/>
                  </a:cubicBezTo>
                  <a:close/>
                  <a:moveTo>
                    <a:pt x="43" y="0"/>
                  </a:moveTo>
                  <a:cubicBezTo>
                    <a:pt x="54" y="0"/>
                    <a:pt x="65" y="5"/>
                    <a:pt x="72" y="12"/>
                  </a:cubicBezTo>
                  <a:cubicBezTo>
                    <a:pt x="80" y="20"/>
                    <a:pt x="84" y="30"/>
                    <a:pt x="84" y="41"/>
                  </a:cubicBezTo>
                  <a:cubicBezTo>
                    <a:pt x="84" y="53"/>
                    <a:pt x="80" y="63"/>
                    <a:pt x="72" y="71"/>
                  </a:cubicBezTo>
                  <a:cubicBezTo>
                    <a:pt x="70" y="73"/>
                    <a:pt x="68" y="75"/>
                    <a:pt x="65" y="76"/>
                  </a:cubicBezTo>
                  <a:cubicBezTo>
                    <a:pt x="65" y="75"/>
                    <a:pt x="64" y="74"/>
                    <a:pt x="63" y="73"/>
                  </a:cubicBezTo>
                  <a:cubicBezTo>
                    <a:pt x="59" y="69"/>
                    <a:pt x="59" y="69"/>
                    <a:pt x="59" y="69"/>
                  </a:cubicBezTo>
                  <a:cubicBezTo>
                    <a:pt x="61" y="68"/>
                    <a:pt x="64" y="66"/>
                    <a:pt x="66" y="64"/>
                  </a:cubicBezTo>
                  <a:cubicBezTo>
                    <a:pt x="71" y="58"/>
                    <a:pt x="75" y="50"/>
                    <a:pt x="75" y="41"/>
                  </a:cubicBezTo>
                  <a:cubicBezTo>
                    <a:pt x="75" y="33"/>
                    <a:pt x="71" y="25"/>
                    <a:pt x="66" y="19"/>
                  </a:cubicBezTo>
                  <a:cubicBezTo>
                    <a:pt x="60" y="13"/>
                    <a:pt x="52" y="10"/>
                    <a:pt x="43" y="10"/>
                  </a:cubicBezTo>
                  <a:cubicBezTo>
                    <a:pt x="39" y="10"/>
                    <a:pt x="35" y="11"/>
                    <a:pt x="31" y="12"/>
                  </a:cubicBezTo>
                  <a:cubicBezTo>
                    <a:pt x="29" y="6"/>
                    <a:pt x="29" y="6"/>
                    <a:pt x="29" y="6"/>
                  </a:cubicBezTo>
                  <a:cubicBezTo>
                    <a:pt x="29" y="5"/>
                    <a:pt x="28" y="4"/>
                    <a:pt x="28" y="3"/>
                  </a:cubicBezTo>
                  <a:cubicBezTo>
                    <a:pt x="33" y="1"/>
                    <a:pt x="38" y="0"/>
                    <a:pt x="4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5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4572001" y="2149766"/>
            <a:ext cx="2043188" cy="487920"/>
            <a:chOff x="6096000" y="2866293"/>
            <a:chExt cx="2724550" cy="650630"/>
          </a:xfrm>
        </p:grpSpPr>
        <p:sp>
          <p:nvSpPr>
            <p:cNvPr id="11" name="Rectangle 10"/>
            <p:cNvSpPr/>
            <p:nvPr/>
          </p:nvSpPr>
          <p:spPr>
            <a:xfrm>
              <a:off x="6096000" y="2866293"/>
              <a:ext cx="2724550" cy="65063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GB" sz="5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6096000" y="2866293"/>
              <a:ext cx="598585" cy="650630"/>
            </a:xfrm>
            <a:prstGeom prst="rect">
              <a:avLst/>
            </a:prstGeom>
            <a:solidFill>
              <a:schemeClr val="accent3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GB" sz="5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6801636" y="3006941"/>
              <a:ext cx="1490316" cy="327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9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请替换文字内容 </a:t>
              </a:r>
              <a:endParaRPr lang="en-GB" sz="99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1" name="Freeform 40"/>
            <p:cNvSpPr>
              <a:spLocks noEditPoints="1"/>
            </p:cNvSpPr>
            <p:nvPr/>
          </p:nvSpPr>
          <p:spPr bwMode="auto">
            <a:xfrm>
              <a:off x="6252324" y="2995578"/>
              <a:ext cx="276702" cy="437000"/>
            </a:xfrm>
            <a:custGeom>
              <a:avLst/>
              <a:gdLst>
                <a:gd name="T0" fmla="*/ 57 w 67"/>
                <a:gd name="T1" fmla="*/ 10 h 106"/>
                <a:gd name="T2" fmla="*/ 62 w 67"/>
                <a:gd name="T3" fmla="*/ 51 h 106"/>
                <a:gd name="T4" fmla="*/ 51 w 67"/>
                <a:gd name="T5" fmla="*/ 66 h 106"/>
                <a:gd name="T6" fmla="*/ 55 w 67"/>
                <a:gd name="T7" fmla="*/ 65 h 106"/>
                <a:gd name="T8" fmla="*/ 57 w 67"/>
                <a:gd name="T9" fmla="*/ 73 h 106"/>
                <a:gd name="T10" fmla="*/ 56 w 67"/>
                <a:gd name="T11" fmla="*/ 80 h 106"/>
                <a:gd name="T12" fmla="*/ 57 w 67"/>
                <a:gd name="T13" fmla="*/ 86 h 106"/>
                <a:gd name="T14" fmla="*/ 55 w 67"/>
                <a:gd name="T15" fmla="*/ 93 h 106"/>
                <a:gd name="T16" fmla="*/ 15 w 67"/>
                <a:gd name="T17" fmla="*/ 97 h 106"/>
                <a:gd name="T18" fmla="*/ 12 w 67"/>
                <a:gd name="T19" fmla="*/ 95 h 106"/>
                <a:gd name="T20" fmla="*/ 12 w 67"/>
                <a:gd name="T21" fmla="*/ 83 h 106"/>
                <a:gd name="T22" fmla="*/ 12 w 67"/>
                <a:gd name="T23" fmla="*/ 82 h 106"/>
                <a:gd name="T24" fmla="*/ 12 w 67"/>
                <a:gd name="T25" fmla="*/ 71 h 106"/>
                <a:gd name="T26" fmla="*/ 15 w 67"/>
                <a:gd name="T27" fmla="*/ 69 h 106"/>
                <a:gd name="T28" fmla="*/ 16 w 67"/>
                <a:gd name="T29" fmla="*/ 63 h 106"/>
                <a:gd name="T30" fmla="*/ 0 w 67"/>
                <a:gd name="T31" fmla="*/ 34 h 106"/>
                <a:gd name="T32" fmla="*/ 33 w 67"/>
                <a:gd name="T33" fmla="*/ 0 h 106"/>
                <a:gd name="T34" fmla="*/ 28 w 67"/>
                <a:gd name="T35" fmla="*/ 41 h 106"/>
                <a:gd name="T36" fmla="*/ 30 w 67"/>
                <a:gd name="T37" fmla="*/ 39 h 106"/>
                <a:gd name="T38" fmla="*/ 33 w 67"/>
                <a:gd name="T39" fmla="*/ 41 h 106"/>
                <a:gd name="T40" fmla="*/ 36 w 67"/>
                <a:gd name="T41" fmla="*/ 39 h 106"/>
                <a:gd name="T42" fmla="*/ 39 w 67"/>
                <a:gd name="T43" fmla="*/ 41 h 106"/>
                <a:gd name="T44" fmla="*/ 43 w 67"/>
                <a:gd name="T45" fmla="*/ 38 h 106"/>
                <a:gd name="T46" fmla="*/ 39 w 67"/>
                <a:gd name="T47" fmla="*/ 52 h 106"/>
                <a:gd name="T48" fmla="*/ 44 w 67"/>
                <a:gd name="T49" fmla="*/ 66 h 106"/>
                <a:gd name="T50" fmla="*/ 44 w 67"/>
                <a:gd name="T51" fmla="*/ 58 h 106"/>
                <a:gd name="T52" fmla="*/ 56 w 67"/>
                <a:gd name="T53" fmla="*/ 47 h 106"/>
                <a:gd name="T54" fmla="*/ 52 w 67"/>
                <a:gd name="T55" fmla="*/ 15 h 106"/>
                <a:gd name="T56" fmla="*/ 15 w 67"/>
                <a:gd name="T57" fmla="*/ 15 h 106"/>
                <a:gd name="T58" fmla="*/ 11 w 67"/>
                <a:gd name="T59" fmla="*/ 48 h 106"/>
                <a:gd name="T60" fmla="*/ 23 w 67"/>
                <a:gd name="T61" fmla="*/ 59 h 106"/>
                <a:gd name="T62" fmla="*/ 23 w 67"/>
                <a:gd name="T63" fmla="*/ 67 h 106"/>
                <a:gd name="T64" fmla="*/ 29 w 67"/>
                <a:gd name="T65" fmla="*/ 52 h 106"/>
                <a:gd name="T66" fmla="*/ 25 w 67"/>
                <a:gd name="T67" fmla="*/ 38 h 106"/>
                <a:gd name="T68" fmla="*/ 40 w 67"/>
                <a:gd name="T69" fmla="*/ 43 h 106"/>
                <a:gd name="T70" fmla="*/ 36 w 67"/>
                <a:gd name="T71" fmla="*/ 42 h 106"/>
                <a:gd name="T72" fmla="*/ 30 w 67"/>
                <a:gd name="T73" fmla="*/ 42 h 106"/>
                <a:gd name="T74" fmla="*/ 27 w 67"/>
                <a:gd name="T75" fmla="*/ 42 h 106"/>
                <a:gd name="T76" fmla="*/ 32 w 67"/>
                <a:gd name="T77" fmla="*/ 51 h 106"/>
                <a:gd name="T78" fmla="*/ 32 w 67"/>
                <a:gd name="T79" fmla="*/ 67 h 106"/>
                <a:gd name="T80" fmla="*/ 35 w 67"/>
                <a:gd name="T81" fmla="*/ 51 h 106"/>
                <a:gd name="T82" fmla="*/ 35 w 67"/>
                <a:gd name="T83" fmla="*/ 50 h 106"/>
                <a:gd name="T84" fmla="*/ 43 w 67"/>
                <a:gd name="T85" fmla="*/ 96 h 106"/>
                <a:gd name="T86" fmla="*/ 34 w 67"/>
                <a:gd name="T87" fmla="*/ 106 h 106"/>
                <a:gd name="T88" fmla="*/ 43 w 67"/>
                <a:gd name="T89" fmla="*/ 96 h 106"/>
                <a:gd name="T90" fmla="*/ 17 w 67"/>
                <a:gd name="T91" fmla="*/ 88 h 106"/>
                <a:gd name="T92" fmla="*/ 17 w 67"/>
                <a:gd name="T93" fmla="*/ 90 h 106"/>
                <a:gd name="T94" fmla="*/ 50 w 67"/>
                <a:gd name="T95" fmla="*/ 86 h 106"/>
                <a:gd name="T96" fmla="*/ 50 w 67"/>
                <a:gd name="T97" fmla="*/ 73 h 106"/>
                <a:gd name="T98" fmla="*/ 17 w 67"/>
                <a:gd name="T99" fmla="*/ 77 h 106"/>
                <a:gd name="T100" fmla="*/ 50 w 67"/>
                <a:gd name="T101" fmla="*/ 74 h 106"/>
                <a:gd name="T102" fmla="*/ 50 w 67"/>
                <a:gd name="T103" fmla="*/ 73 h 1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7" h="106">
                  <a:moveTo>
                    <a:pt x="33" y="0"/>
                  </a:moveTo>
                  <a:cubicBezTo>
                    <a:pt x="43" y="0"/>
                    <a:pt x="51" y="4"/>
                    <a:pt x="57" y="10"/>
                  </a:cubicBezTo>
                  <a:cubicBezTo>
                    <a:pt x="63" y="16"/>
                    <a:pt x="67" y="25"/>
                    <a:pt x="67" y="34"/>
                  </a:cubicBezTo>
                  <a:cubicBezTo>
                    <a:pt x="67" y="40"/>
                    <a:pt x="65" y="46"/>
                    <a:pt x="62" y="51"/>
                  </a:cubicBezTo>
                  <a:cubicBezTo>
                    <a:pt x="59" y="56"/>
                    <a:pt x="56" y="59"/>
                    <a:pt x="51" y="62"/>
                  </a:cubicBezTo>
                  <a:cubicBezTo>
                    <a:pt x="51" y="66"/>
                    <a:pt x="51" y="66"/>
                    <a:pt x="51" y="66"/>
                  </a:cubicBezTo>
                  <a:cubicBezTo>
                    <a:pt x="53" y="66"/>
                    <a:pt x="53" y="66"/>
                    <a:pt x="53" y="66"/>
                  </a:cubicBezTo>
                  <a:cubicBezTo>
                    <a:pt x="55" y="65"/>
                    <a:pt x="55" y="65"/>
                    <a:pt x="55" y="65"/>
                  </a:cubicBezTo>
                  <a:cubicBezTo>
                    <a:pt x="56" y="68"/>
                    <a:pt x="56" y="68"/>
                    <a:pt x="56" y="68"/>
                  </a:cubicBezTo>
                  <a:cubicBezTo>
                    <a:pt x="57" y="70"/>
                    <a:pt x="57" y="72"/>
                    <a:pt x="57" y="73"/>
                  </a:cubicBezTo>
                  <a:cubicBezTo>
                    <a:pt x="57" y="75"/>
                    <a:pt x="57" y="77"/>
                    <a:pt x="56" y="79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6" y="80"/>
                    <a:pt x="56" y="80"/>
                    <a:pt x="56" y="80"/>
                  </a:cubicBezTo>
                  <a:cubicBezTo>
                    <a:pt x="57" y="82"/>
                    <a:pt x="57" y="84"/>
                    <a:pt x="57" y="86"/>
                  </a:cubicBezTo>
                  <a:cubicBezTo>
                    <a:pt x="57" y="88"/>
                    <a:pt x="57" y="90"/>
                    <a:pt x="56" y="92"/>
                  </a:cubicBezTo>
                  <a:cubicBezTo>
                    <a:pt x="55" y="93"/>
                    <a:pt x="55" y="93"/>
                    <a:pt x="55" y="93"/>
                  </a:cubicBezTo>
                  <a:cubicBezTo>
                    <a:pt x="53" y="94"/>
                    <a:pt x="53" y="94"/>
                    <a:pt x="53" y="94"/>
                  </a:cubicBezTo>
                  <a:cubicBezTo>
                    <a:pt x="15" y="97"/>
                    <a:pt x="15" y="97"/>
                    <a:pt x="15" y="97"/>
                  </a:cubicBezTo>
                  <a:cubicBezTo>
                    <a:pt x="13" y="97"/>
                    <a:pt x="13" y="97"/>
                    <a:pt x="13" y="97"/>
                  </a:cubicBezTo>
                  <a:cubicBezTo>
                    <a:pt x="12" y="95"/>
                    <a:pt x="12" y="95"/>
                    <a:pt x="12" y="95"/>
                  </a:cubicBezTo>
                  <a:cubicBezTo>
                    <a:pt x="11" y="93"/>
                    <a:pt x="11" y="91"/>
                    <a:pt x="10" y="90"/>
                  </a:cubicBezTo>
                  <a:cubicBezTo>
                    <a:pt x="10" y="88"/>
                    <a:pt x="11" y="86"/>
                    <a:pt x="12" y="83"/>
                  </a:cubicBezTo>
                  <a:cubicBezTo>
                    <a:pt x="12" y="83"/>
                    <a:pt x="12" y="83"/>
                    <a:pt x="12" y="83"/>
                  </a:cubicBezTo>
                  <a:cubicBezTo>
                    <a:pt x="12" y="82"/>
                    <a:pt x="12" y="82"/>
                    <a:pt x="12" y="82"/>
                  </a:cubicBezTo>
                  <a:cubicBezTo>
                    <a:pt x="11" y="81"/>
                    <a:pt x="11" y="79"/>
                    <a:pt x="10" y="77"/>
                  </a:cubicBezTo>
                  <a:cubicBezTo>
                    <a:pt x="10" y="75"/>
                    <a:pt x="11" y="73"/>
                    <a:pt x="12" y="71"/>
                  </a:cubicBezTo>
                  <a:cubicBezTo>
                    <a:pt x="13" y="69"/>
                    <a:pt x="13" y="69"/>
                    <a:pt x="13" y="69"/>
                  </a:cubicBezTo>
                  <a:cubicBezTo>
                    <a:pt x="15" y="69"/>
                    <a:pt x="15" y="69"/>
                    <a:pt x="15" y="69"/>
                  </a:cubicBezTo>
                  <a:cubicBezTo>
                    <a:pt x="16" y="69"/>
                    <a:pt x="16" y="69"/>
                    <a:pt x="16" y="69"/>
                  </a:cubicBezTo>
                  <a:cubicBezTo>
                    <a:pt x="16" y="63"/>
                    <a:pt x="16" y="63"/>
                    <a:pt x="16" y="63"/>
                  </a:cubicBezTo>
                  <a:cubicBezTo>
                    <a:pt x="11" y="60"/>
                    <a:pt x="7" y="56"/>
                    <a:pt x="5" y="51"/>
                  </a:cubicBezTo>
                  <a:cubicBezTo>
                    <a:pt x="2" y="46"/>
                    <a:pt x="0" y="40"/>
                    <a:pt x="0" y="34"/>
                  </a:cubicBezTo>
                  <a:cubicBezTo>
                    <a:pt x="0" y="25"/>
                    <a:pt x="4" y="16"/>
                    <a:pt x="10" y="10"/>
                  </a:cubicBezTo>
                  <a:cubicBezTo>
                    <a:pt x="16" y="4"/>
                    <a:pt x="24" y="0"/>
                    <a:pt x="33" y="0"/>
                  </a:cubicBezTo>
                  <a:close/>
                  <a:moveTo>
                    <a:pt x="26" y="40"/>
                  </a:moveTo>
                  <a:cubicBezTo>
                    <a:pt x="27" y="41"/>
                    <a:pt x="27" y="41"/>
                    <a:pt x="28" y="41"/>
                  </a:cubicBezTo>
                  <a:cubicBezTo>
                    <a:pt x="28" y="41"/>
                    <a:pt x="29" y="41"/>
                    <a:pt x="30" y="40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2" y="41"/>
                    <a:pt x="32" y="41"/>
                    <a:pt x="33" y="41"/>
                  </a:cubicBezTo>
                  <a:cubicBezTo>
                    <a:pt x="34" y="41"/>
                    <a:pt x="35" y="41"/>
                    <a:pt x="35" y="40"/>
                  </a:cubicBezTo>
                  <a:cubicBezTo>
                    <a:pt x="36" y="39"/>
                    <a:pt x="36" y="39"/>
                    <a:pt x="36" y="39"/>
                  </a:cubicBezTo>
                  <a:cubicBezTo>
                    <a:pt x="36" y="40"/>
                    <a:pt x="36" y="40"/>
                    <a:pt x="36" y="40"/>
                  </a:cubicBezTo>
                  <a:cubicBezTo>
                    <a:pt x="37" y="41"/>
                    <a:pt x="38" y="41"/>
                    <a:pt x="39" y="41"/>
                  </a:cubicBezTo>
                  <a:cubicBezTo>
                    <a:pt x="40" y="41"/>
                    <a:pt x="41" y="41"/>
                    <a:pt x="42" y="40"/>
                  </a:cubicBezTo>
                  <a:cubicBezTo>
                    <a:pt x="43" y="38"/>
                    <a:pt x="43" y="38"/>
                    <a:pt x="43" y="38"/>
                  </a:cubicBezTo>
                  <a:cubicBezTo>
                    <a:pt x="46" y="40"/>
                    <a:pt x="46" y="40"/>
                    <a:pt x="46" y="40"/>
                  </a:cubicBezTo>
                  <a:cubicBezTo>
                    <a:pt x="39" y="52"/>
                    <a:pt x="39" y="52"/>
                    <a:pt x="39" y="52"/>
                  </a:cubicBezTo>
                  <a:cubicBezTo>
                    <a:pt x="39" y="67"/>
                    <a:pt x="39" y="67"/>
                    <a:pt x="39" y="67"/>
                  </a:cubicBezTo>
                  <a:cubicBezTo>
                    <a:pt x="44" y="66"/>
                    <a:pt x="44" y="66"/>
                    <a:pt x="44" y="66"/>
                  </a:cubicBezTo>
                  <a:cubicBezTo>
                    <a:pt x="44" y="60"/>
                    <a:pt x="44" y="60"/>
                    <a:pt x="44" y="60"/>
                  </a:cubicBezTo>
                  <a:cubicBezTo>
                    <a:pt x="44" y="58"/>
                    <a:pt x="44" y="58"/>
                    <a:pt x="44" y="58"/>
                  </a:cubicBezTo>
                  <a:cubicBezTo>
                    <a:pt x="46" y="57"/>
                    <a:pt x="46" y="57"/>
                    <a:pt x="46" y="57"/>
                  </a:cubicBezTo>
                  <a:cubicBezTo>
                    <a:pt x="50" y="55"/>
                    <a:pt x="54" y="52"/>
                    <a:pt x="56" y="47"/>
                  </a:cubicBezTo>
                  <a:cubicBezTo>
                    <a:pt x="59" y="44"/>
                    <a:pt x="60" y="39"/>
                    <a:pt x="60" y="34"/>
                  </a:cubicBezTo>
                  <a:cubicBezTo>
                    <a:pt x="60" y="27"/>
                    <a:pt x="57" y="20"/>
                    <a:pt x="52" y="15"/>
                  </a:cubicBezTo>
                  <a:cubicBezTo>
                    <a:pt x="47" y="10"/>
                    <a:pt x="41" y="7"/>
                    <a:pt x="33" y="7"/>
                  </a:cubicBezTo>
                  <a:cubicBezTo>
                    <a:pt x="26" y="7"/>
                    <a:pt x="19" y="10"/>
                    <a:pt x="15" y="15"/>
                  </a:cubicBezTo>
                  <a:cubicBezTo>
                    <a:pt x="10" y="20"/>
                    <a:pt x="7" y="27"/>
                    <a:pt x="7" y="34"/>
                  </a:cubicBezTo>
                  <a:cubicBezTo>
                    <a:pt x="7" y="39"/>
                    <a:pt x="8" y="44"/>
                    <a:pt x="11" y="48"/>
                  </a:cubicBezTo>
                  <a:cubicBezTo>
                    <a:pt x="13" y="52"/>
                    <a:pt x="17" y="55"/>
                    <a:pt x="21" y="58"/>
                  </a:cubicBezTo>
                  <a:cubicBezTo>
                    <a:pt x="23" y="59"/>
                    <a:pt x="23" y="59"/>
                    <a:pt x="23" y="59"/>
                  </a:cubicBezTo>
                  <a:cubicBezTo>
                    <a:pt x="23" y="61"/>
                    <a:pt x="23" y="61"/>
                    <a:pt x="23" y="61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9" y="67"/>
                    <a:pt x="29" y="67"/>
                    <a:pt x="29" y="67"/>
                  </a:cubicBezTo>
                  <a:cubicBezTo>
                    <a:pt x="29" y="52"/>
                    <a:pt x="29" y="52"/>
                    <a:pt x="29" y="52"/>
                  </a:cubicBezTo>
                  <a:cubicBezTo>
                    <a:pt x="22" y="40"/>
                    <a:pt x="22" y="40"/>
                    <a:pt x="22" y="40"/>
                  </a:cubicBezTo>
                  <a:cubicBezTo>
                    <a:pt x="25" y="38"/>
                    <a:pt x="25" y="38"/>
                    <a:pt x="25" y="38"/>
                  </a:cubicBezTo>
                  <a:cubicBezTo>
                    <a:pt x="26" y="40"/>
                    <a:pt x="26" y="40"/>
                    <a:pt x="26" y="40"/>
                  </a:cubicBezTo>
                  <a:close/>
                  <a:moveTo>
                    <a:pt x="40" y="43"/>
                  </a:moveTo>
                  <a:cubicBezTo>
                    <a:pt x="40" y="43"/>
                    <a:pt x="40" y="43"/>
                    <a:pt x="39" y="43"/>
                  </a:cubicBezTo>
                  <a:cubicBezTo>
                    <a:pt x="38" y="43"/>
                    <a:pt x="37" y="43"/>
                    <a:pt x="36" y="42"/>
                  </a:cubicBezTo>
                  <a:cubicBezTo>
                    <a:pt x="35" y="42"/>
                    <a:pt x="34" y="43"/>
                    <a:pt x="33" y="43"/>
                  </a:cubicBezTo>
                  <a:cubicBezTo>
                    <a:pt x="32" y="43"/>
                    <a:pt x="31" y="42"/>
                    <a:pt x="30" y="42"/>
                  </a:cubicBezTo>
                  <a:cubicBezTo>
                    <a:pt x="29" y="42"/>
                    <a:pt x="28" y="43"/>
                    <a:pt x="28" y="43"/>
                  </a:cubicBezTo>
                  <a:cubicBezTo>
                    <a:pt x="27" y="43"/>
                    <a:pt x="27" y="43"/>
                    <a:pt x="27" y="42"/>
                  </a:cubicBezTo>
                  <a:cubicBezTo>
                    <a:pt x="32" y="50"/>
                    <a:pt x="32" y="50"/>
                    <a:pt x="32" y="50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51"/>
                    <a:pt x="32" y="51"/>
                    <a:pt x="32" y="51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5" y="67"/>
                    <a:pt x="35" y="67"/>
                    <a:pt x="35" y="67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1"/>
                    <a:pt x="35" y="51"/>
                    <a:pt x="35" y="51"/>
                  </a:cubicBezTo>
                  <a:cubicBezTo>
                    <a:pt x="35" y="50"/>
                    <a:pt x="35" y="50"/>
                    <a:pt x="35" y="50"/>
                  </a:cubicBezTo>
                  <a:cubicBezTo>
                    <a:pt x="40" y="43"/>
                    <a:pt x="40" y="43"/>
                    <a:pt x="40" y="43"/>
                  </a:cubicBezTo>
                  <a:close/>
                  <a:moveTo>
                    <a:pt x="43" y="96"/>
                  </a:moveTo>
                  <a:cubicBezTo>
                    <a:pt x="24" y="98"/>
                    <a:pt x="24" y="98"/>
                    <a:pt x="24" y="98"/>
                  </a:cubicBezTo>
                  <a:cubicBezTo>
                    <a:pt x="25" y="103"/>
                    <a:pt x="29" y="106"/>
                    <a:pt x="34" y="106"/>
                  </a:cubicBezTo>
                  <a:cubicBezTo>
                    <a:pt x="39" y="106"/>
                    <a:pt x="43" y="102"/>
                    <a:pt x="43" y="97"/>
                  </a:cubicBezTo>
                  <a:cubicBezTo>
                    <a:pt x="43" y="97"/>
                    <a:pt x="43" y="97"/>
                    <a:pt x="43" y="96"/>
                  </a:cubicBezTo>
                  <a:close/>
                  <a:moveTo>
                    <a:pt x="50" y="85"/>
                  </a:moveTo>
                  <a:cubicBezTo>
                    <a:pt x="17" y="88"/>
                    <a:pt x="17" y="88"/>
                    <a:pt x="17" y="88"/>
                  </a:cubicBezTo>
                  <a:cubicBezTo>
                    <a:pt x="17" y="89"/>
                    <a:pt x="17" y="89"/>
                    <a:pt x="17" y="89"/>
                  </a:cubicBezTo>
                  <a:cubicBezTo>
                    <a:pt x="17" y="89"/>
                    <a:pt x="17" y="90"/>
                    <a:pt x="17" y="90"/>
                  </a:cubicBezTo>
                  <a:cubicBezTo>
                    <a:pt x="50" y="87"/>
                    <a:pt x="50" y="87"/>
                    <a:pt x="50" y="87"/>
                  </a:cubicBezTo>
                  <a:cubicBezTo>
                    <a:pt x="50" y="87"/>
                    <a:pt x="50" y="86"/>
                    <a:pt x="50" y="86"/>
                  </a:cubicBezTo>
                  <a:cubicBezTo>
                    <a:pt x="50" y="86"/>
                    <a:pt x="50" y="86"/>
                    <a:pt x="50" y="85"/>
                  </a:cubicBezTo>
                  <a:close/>
                  <a:moveTo>
                    <a:pt x="50" y="73"/>
                  </a:moveTo>
                  <a:cubicBezTo>
                    <a:pt x="17" y="76"/>
                    <a:pt x="17" y="76"/>
                    <a:pt x="17" y="76"/>
                  </a:cubicBezTo>
                  <a:cubicBezTo>
                    <a:pt x="17" y="76"/>
                    <a:pt x="17" y="76"/>
                    <a:pt x="17" y="77"/>
                  </a:cubicBezTo>
                  <a:cubicBezTo>
                    <a:pt x="17" y="77"/>
                    <a:pt x="17" y="77"/>
                    <a:pt x="17" y="77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4"/>
                    <a:pt x="50" y="74"/>
                    <a:pt x="50" y="73"/>
                  </a:cubicBezTo>
                  <a:cubicBezTo>
                    <a:pt x="50" y="73"/>
                    <a:pt x="50" y="73"/>
                    <a:pt x="50" y="7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5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Group 5"/>
          <p:cNvGrpSpPr/>
          <p:nvPr/>
        </p:nvGrpSpPr>
        <p:grpSpPr>
          <a:xfrm>
            <a:off x="6615189" y="1661848"/>
            <a:ext cx="2043188" cy="487920"/>
            <a:chOff x="8820550" y="2215663"/>
            <a:chExt cx="2724550" cy="650630"/>
          </a:xfrm>
        </p:grpSpPr>
        <p:sp>
          <p:nvSpPr>
            <p:cNvPr id="14" name="Rectangle 13"/>
            <p:cNvSpPr/>
            <p:nvPr/>
          </p:nvSpPr>
          <p:spPr>
            <a:xfrm>
              <a:off x="8820550" y="2215663"/>
              <a:ext cx="2724550" cy="65063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GB" sz="5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820550" y="2215663"/>
              <a:ext cx="598585" cy="650630"/>
            </a:xfrm>
            <a:prstGeom prst="rect">
              <a:avLst/>
            </a:prstGeom>
            <a:solidFill>
              <a:schemeClr val="accent4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50000"/>
                </a:lnSpc>
              </a:pPr>
              <a:endParaRPr lang="en-GB" sz="5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9500482" y="2356311"/>
              <a:ext cx="1490316" cy="3274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99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Arial" panose="020B0604020202020204" pitchFamily="34" charset="0"/>
                  <a:sym typeface="Arial" panose="020B0604020202020204" pitchFamily="34" charset="0"/>
                </a:rPr>
                <a:t>请替换文字内容 </a:t>
              </a:r>
              <a:endParaRPr lang="en-GB" sz="99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42" name="Freeform 41"/>
            <p:cNvSpPr>
              <a:spLocks noEditPoints="1"/>
            </p:cNvSpPr>
            <p:nvPr/>
          </p:nvSpPr>
          <p:spPr bwMode="auto">
            <a:xfrm>
              <a:off x="8987680" y="2349194"/>
              <a:ext cx="316777" cy="383568"/>
            </a:xfrm>
            <a:custGeom>
              <a:avLst/>
              <a:gdLst>
                <a:gd name="T0" fmla="*/ 0 w 77"/>
                <a:gd name="T1" fmla="*/ 85 h 93"/>
                <a:gd name="T2" fmla="*/ 30 w 77"/>
                <a:gd name="T3" fmla="*/ 20 h 93"/>
                <a:gd name="T4" fmla="*/ 38 w 77"/>
                <a:gd name="T5" fmla="*/ 26 h 93"/>
                <a:gd name="T6" fmla="*/ 39 w 77"/>
                <a:gd name="T7" fmla="*/ 27 h 93"/>
                <a:gd name="T8" fmla="*/ 39 w 77"/>
                <a:gd name="T9" fmla="*/ 27 h 93"/>
                <a:gd name="T10" fmla="*/ 40 w 77"/>
                <a:gd name="T11" fmla="*/ 27 h 93"/>
                <a:gd name="T12" fmla="*/ 40 w 77"/>
                <a:gd name="T13" fmla="*/ 28 h 93"/>
                <a:gd name="T14" fmla="*/ 40 w 77"/>
                <a:gd name="T15" fmla="*/ 28 h 93"/>
                <a:gd name="T16" fmla="*/ 41 w 77"/>
                <a:gd name="T17" fmla="*/ 28 h 93"/>
                <a:gd name="T18" fmla="*/ 41 w 77"/>
                <a:gd name="T19" fmla="*/ 29 h 93"/>
                <a:gd name="T20" fmla="*/ 42 w 77"/>
                <a:gd name="T21" fmla="*/ 29 h 93"/>
                <a:gd name="T22" fmla="*/ 42 w 77"/>
                <a:gd name="T23" fmla="*/ 29 h 93"/>
                <a:gd name="T24" fmla="*/ 43 w 77"/>
                <a:gd name="T25" fmla="*/ 29 h 93"/>
                <a:gd name="T26" fmla="*/ 43 w 77"/>
                <a:gd name="T27" fmla="*/ 30 h 93"/>
                <a:gd name="T28" fmla="*/ 43 w 77"/>
                <a:gd name="T29" fmla="*/ 30 h 93"/>
                <a:gd name="T30" fmla="*/ 48 w 77"/>
                <a:gd name="T31" fmla="*/ 33 h 93"/>
                <a:gd name="T32" fmla="*/ 48 w 77"/>
                <a:gd name="T33" fmla="*/ 33 h 93"/>
                <a:gd name="T34" fmla="*/ 49 w 77"/>
                <a:gd name="T35" fmla="*/ 34 h 93"/>
                <a:gd name="T36" fmla="*/ 49 w 77"/>
                <a:gd name="T37" fmla="*/ 34 h 93"/>
                <a:gd name="T38" fmla="*/ 50 w 77"/>
                <a:gd name="T39" fmla="*/ 34 h 93"/>
                <a:gd name="T40" fmla="*/ 50 w 77"/>
                <a:gd name="T41" fmla="*/ 35 h 93"/>
                <a:gd name="T42" fmla="*/ 50 w 77"/>
                <a:gd name="T43" fmla="*/ 35 h 93"/>
                <a:gd name="T44" fmla="*/ 51 w 77"/>
                <a:gd name="T45" fmla="*/ 35 h 93"/>
                <a:gd name="T46" fmla="*/ 51 w 77"/>
                <a:gd name="T47" fmla="*/ 36 h 93"/>
                <a:gd name="T48" fmla="*/ 52 w 77"/>
                <a:gd name="T49" fmla="*/ 36 h 93"/>
                <a:gd name="T50" fmla="*/ 52 w 77"/>
                <a:gd name="T51" fmla="*/ 36 h 93"/>
                <a:gd name="T52" fmla="*/ 53 w 77"/>
                <a:gd name="T53" fmla="*/ 37 h 93"/>
                <a:gd name="T54" fmla="*/ 53 w 77"/>
                <a:gd name="T55" fmla="*/ 37 h 93"/>
                <a:gd name="T56" fmla="*/ 48 w 77"/>
                <a:gd name="T57" fmla="*/ 79 h 93"/>
                <a:gd name="T58" fmla="*/ 7 w 77"/>
                <a:gd name="T59" fmla="*/ 91 h 93"/>
                <a:gd name="T60" fmla="*/ 35 w 77"/>
                <a:gd name="T61" fmla="*/ 64 h 93"/>
                <a:gd name="T62" fmla="*/ 19 w 77"/>
                <a:gd name="T63" fmla="*/ 53 h 93"/>
                <a:gd name="T64" fmla="*/ 3 w 77"/>
                <a:gd name="T65" fmla="*/ 88 h 93"/>
                <a:gd name="T66" fmla="*/ 73 w 77"/>
                <a:gd name="T67" fmla="*/ 93 h 93"/>
                <a:gd name="T68" fmla="*/ 54 w 77"/>
                <a:gd name="T69" fmla="*/ 83 h 93"/>
                <a:gd name="T70" fmla="*/ 69 w 77"/>
                <a:gd name="T71" fmla="*/ 42 h 93"/>
                <a:gd name="T72" fmla="*/ 34 w 77"/>
                <a:gd name="T73" fmla="*/ 0 h 93"/>
                <a:gd name="T74" fmla="*/ 69 w 77"/>
                <a:gd name="T75" fmla="*/ 42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77" h="93">
                  <a:moveTo>
                    <a:pt x="3" y="88"/>
                  </a:moveTo>
                  <a:cubicBezTo>
                    <a:pt x="2" y="87"/>
                    <a:pt x="1" y="86"/>
                    <a:pt x="0" y="85"/>
                  </a:cubicBezTo>
                  <a:cubicBezTo>
                    <a:pt x="0" y="72"/>
                    <a:pt x="0" y="58"/>
                    <a:pt x="0" y="45"/>
                  </a:cubicBezTo>
                  <a:cubicBezTo>
                    <a:pt x="12" y="40"/>
                    <a:pt x="21" y="32"/>
                    <a:pt x="30" y="20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6"/>
                    <a:pt x="38" y="26"/>
                    <a:pt x="38" y="26"/>
                  </a:cubicBezTo>
                  <a:cubicBezTo>
                    <a:pt x="38" y="27"/>
                    <a:pt x="38" y="27"/>
                    <a:pt x="38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39" y="27"/>
                    <a:pt x="39" y="27"/>
                    <a:pt x="39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7"/>
                    <a:pt x="40" y="27"/>
                    <a:pt x="40" y="27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0" y="28"/>
                    <a:pt x="40" y="28"/>
                    <a:pt x="40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8"/>
                    <a:pt x="41" y="28"/>
                    <a:pt x="41" y="28"/>
                  </a:cubicBezTo>
                  <a:cubicBezTo>
                    <a:pt x="41" y="29"/>
                    <a:pt x="41" y="29"/>
                    <a:pt x="41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2" y="29"/>
                    <a:pt x="42" y="29"/>
                    <a:pt x="42" y="29"/>
                  </a:cubicBezTo>
                  <a:cubicBezTo>
                    <a:pt x="43" y="29"/>
                    <a:pt x="43" y="29"/>
                    <a:pt x="43" y="29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3" y="30"/>
                    <a:pt x="43" y="30"/>
                    <a:pt x="43" y="30"/>
                  </a:cubicBezTo>
                  <a:cubicBezTo>
                    <a:pt x="44" y="30"/>
                    <a:pt x="44" y="30"/>
                    <a:pt x="44" y="30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3"/>
                    <a:pt x="48" y="33"/>
                    <a:pt x="48" y="33"/>
                  </a:cubicBezTo>
                  <a:cubicBezTo>
                    <a:pt x="48" y="34"/>
                    <a:pt x="48" y="34"/>
                    <a:pt x="48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49" y="34"/>
                    <a:pt x="49" y="34"/>
                    <a:pt x="49" y="34"/>
                  </a:cubicBezTo>
                  <a:cubicBezTo>
                    <a:pt x="50" y="34"/>
                    <a:pt x="50" y="34"/>
                    <a:pt x="50" y="34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0" y="35"/>
                    <a:pt x="50" y="35"/>
                    <a:pt x="50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5"/>
                    <a:pt x="51" y="35"/>
                    <a:pt x="51" y="35"/>
                  </a:cubicBezTo>
                  <a:cubicBezTo>
                    <a:pt x="51" y="36"/>
                    <a:pt x="51" y="36"/>
                    <a:pt x="51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2" y="36"/>
                    <a:pt x="52" y="36"/>
                    <a:pt x="52" y="36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53" y="37"/>
                    <a:pt x="53" y="37"/>
                    <a:pt x="53" y="37"/>
                  </a:cubicBezTo>
                  <a:cubicBezTo>
                    <a:pt x="62" y="43"/>
                    <a:pt x="62" y="43"/>
                    <a:pt x="62" y="43"/>
                  </a:cubicBezTo>
                  <a:cubicBezTo>
                    <a:pt x="53" y="55"/>
                    <a:pt x="49" y="67"/>
                    <a:pt x="48" y="79"/>
                  </a:cubicBezTo>
                  <a:cubicBezTo>
                    <a:pt x="36" y="84"/>
                    <a:pt x="23" y="88"/>
                    <a:pt x="11" y="93"/>
                  </a:cubicBezTo>
                  <a:cubicBezTo>
                    <a:pt x="9" y="92"/>
                    <a:pt x="8" y="91"/>
                    <a:pt x="7" y="91"/>
                  </a:cubicBezTo>
                  <a:cubicBezTo>
                    <a:pt x="23" y="68"/>
                    <a:pt x="23" y="68"/>
                    <a:pt x="23" y="68"/>
                  </a:cubicBezTo>
                  <a:cubicBezTo>
                    <a:pt x="27" y="69"/>
                    <a:pt x="32" y="68"/>
                    <a:pt x="35" y="64"/>
                  </a:cubicBezTo>
                  <a:cubicBezTo>
                    <a:pt x="38" y="60"/>
                    <a:pt x="37" y="54"/>
                    <a:pt x="32" y="51"/>
                  </a:cubicBezTo>
                  <a:cubicBezTo>
                    <a:pt x="28" y="47"/>
                    <a:pt x="22" y="49"/>
                    <a:pt x="19" y="53"/>
                  </a:cubicBezTo>
                  <a:cubicBezTo>
                    <a:pt x="16" y="57"/>
                    <a:pt x="16" y="62"/>
                    <a:pt x="19" y="65"/>
                  </a:cubicBezTo>
                  <a:cubicBezTo>
                    <a:pt x="3" y="88"/>
                    <a:pt x="3" y="88"/>
                    <a:pt x="3" y="88"/>
                  </a:cubicBezTo>
                  <a:close/>
                  <a:moveTo>
                    <a:pt x="27" y="93"/>
                  </a:moveTo>
                  <a:cubicBezTo>
                    <a:pt x="73" y="93"/>
                    <a:pt x="73" y="93"/>
                    <a:pt x="73" y="9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27" y="93"/>
                    <a:pt x="27" y="93"/>
                    <a:pt x="27" y="93"/>
                  </a:cubicBezTo>
                  <a:close/>
                  <a:moveTo>
                    <a:pt x="69" y="42"/>
                  </a:moveTo>
                  <a:cubicBezTo>
                    <a:pt x="77" y="31"/>
                    <a:pt x="77" y="31"/>
                    <a:pt x="77" y="31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26" y="12"/>
                    <a:pt x="26" y="12"/>
                    <a:pt x="26" y="12"/>
                  </a:cubicBezTo>
                  <a:lnTo>
                    <a:pt x="69" y="4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68572" tIns="34287" rIns="68572" bIns="34287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50000"/>
                </a:lnSpc>
              </a:pPr>
              <a:endParaRPr lang="zh-CN" altLang="en-US" sz="5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43" name="Rectangle 42"/>
          <p:cNvSpPr/>
          <p:nvPr/>
        </p:nvSpPr>
        <p:spPr>
          <a:xfrm>
            <a:off x="485624" y="3720610"/>
            <a:ext cx="1814174" cy="35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GB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731864" y="3238279"/>
            <a:ext cx="1814174" cy="35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GB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4745123" y="2777990"/>
            <a:ext cx="1814174" cy="35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GB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6732419" y="2238093"/>
            <a:ext cx="1814174" cy="3550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Arial" panose="020B0604020202020204" pitchFamily="34" charset="0"/>
                <a:sym typeface="Arial" panose="020B0604020202020204" pitchFamily="34" charset="0"/>
              </a:rPr>
              <a:t>请替换文字内容，点击添加相关标题文字，修改文字内容，也可以直接复制你的内容到此。</a:t>
            </a:r>
            <a:endParaRPr lang="en-GB" sz="57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13" name="文本框 12"/>
          <p:cNvSpPr txBox="1"/>
          <p:nvPr userDrawn="1"/>
        </p:nvSpPr>
        <p:spPr>
          <a:xfrm>
            <a:off x="319613" y="351148"/>
            <a:ext cx="446841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88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MORE THAN TEMPLATE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点击此处添加副标题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500"/>
                            </p:stCondLst>
                            <p:childTnLst>
                              <p:par>
                                <p:cTn id="4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0"/>
                            </p:stCondLst>
                            <p:childTnLst>
                              <p:par>
                                <p:cTn id="47" presetID="4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60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6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7000"/>
                            </p:stCondLst>
                            <p:childTnLst>
                              <p:par>
                                <p:cTn id="6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500"/>
                            </p:stCondLst>
                            <p:childTnLst>
                              <p:par>
                                <p:cTn id="6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39" grpId="0" animBg="1"/>
      <p:bldP spid="43" grpId="0"/>
      <p:bldP spid="44" grpId="0"/>
      <p:bldP spid="45" grpId="0"/>
      <p:bldP spid="4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04" r="8704"/>
          <a:stretch>
            <a:fillRect/>
          </a:stretch>
        </p:blipFill>
        <p:spPr>
          <a:xfrm flipH="1">
            <a:off x="0" y="0"/>
            <a:ext cx="9144000" cy="5143500"/>
          </a:xfrm>
          <a:prstGeom prst="rect">
            <a:avLst/>
          </a:prstGeom>
        </p:spPr>
      </p:pic>
      <p:sp>
        <p:nvSpPr>
          <p:cNvPr id="19" name="矩形 18"/>
          <p:cNvSpPr/>
          <p:nvPr/>
        </p:nvSpPr>
        <p:spPr>
          <a:xfrm>
            <a:off x="2249971" y="1563638"/>
            <a:ext cx="2339102" cy="523220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/>
            <a:r>
              <a:rPr lang="zh-CN" altLang="en-US" sz="2800" dirty="0">
                <a:solidFill>
                  <a:srgbClr val="111214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活动前期准备</a:t>
            </a:r>
            <a:endParaRPr lang="zh-CN" altLang="en-US" sz="2800" dirty="0">
              <a:solidFill>
                <a:srgbClr val="111214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 Placeholder 4"/>
          <p:cNvSpPr txBox="1"/>
          <p:nvPr/>
        </p:nvSpPr>
        <p:spPr>
          <a:xfrm>
            <a:off x="1492820" y="2113554"/>
            <a:ext cx="3867628" cy="58134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defTabSz="900430">
              <a:lnSpc>
                <a:spcPct val="114000"/>
              </a:lnSpc>
              <a:spcBef>
                <a:spcPts val="985"/>
              </a:spcBef>
              <a:buNone/>
              <a:defRPr/>
            </a:pPr>
            <a:r>
              <a:rPr lang="id-ID" sz="1180" spc="296" dirty="0">
                <a:solidFill>
                  <a:srgbClr val="111214"/>
                </a:solidFill>
                <a:latin typeface="Agency FB" panose="020B0503020202020204" pitchFamily="34" charset="0"/>
                <a:cs typeface="Calibri" panose="020F0502020204030204"/>
              </a:rPr>
              <a:t>Ut wisi enim ad minim veniam, quis nostrud exerci tation ullamcorper</a:t>
            </a:r>
            <a:endParaRPr lang="id-ID" sz="1180" spc="296" dirty="0">
              <a:solidFill>
                <a:srgbClr val="111214"/>
              </a:solidFill>
              <a:latin typeface="Agency FB" panose="020B0503020202020204" pitchFamily="34" charset="0"/>
              <a:cs typeface="Calibri" panose="020F0502020204030204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6046196" y="194807"/>
            <a:ext cx="2313840" cy="759567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kumimoji="1" lang="en-US" altLang="zh-CN" sz="4335" spc="591" dirty="0">
                <a:solidFill>
                  <a:srgbClr val="111214"/>
                </a:solidFill>
                <a:latin typeface="Bernard MT Condensed" panose="02050806060905020404" pitchFamily="18" charset="0"/>
                <a:ea typeface="宋体" panose="02010600030101010101" pitchFamily="2" charset="-122"/>
              </a:rPr>
              <a:t>P</a:t>
            </a:r>
            <a:r>
              <a:rPr kumimoji="1" lang="en-US" altLang="zh-CN" sz="2760" spc="591" dirty="0">
                <a:solidFill>
                  <a:srgbClr val="111214"/>
                </a:solidFill>
                <a:latin typeface="Bernard MT Condensed" panose="02050806060905020404" pitchFamily="18" charset="0"/>
                <a:ea typeface="宋体" panose="02010600030101010101" pitchFamily="2" charset="-122"/>
              </a:rPr>
              <a:t>ART TWO</a:t>
            </a:r>
            <a:endParaRPr lang="zh-CN" altLang="en-US" sz="2760" spc="591" dirty="0">
              <a:solidFill>
                <a:srgbClr val="111214"/>
              </a:solidFill>
              <a:latin typeface="Bernard MT Condensed" panose="02050806060905020404" pitchFamily="18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任意多边形 31"/>
          <p:cNvSpPr/>
          <p:nvPr/>
        </p:nvSpPr>
        <p:spPr>
          <a:xfrm>
            <a:off x="3050032" y="1213684"/>
            <a:ext cx="2984355" cy="2984587"/>
          </a:xfrm>
          <a:custGeom>
            <a:avLst/>
            <a:gdLst>
              <a:gd name="connsiteX0" fmla="*/ 2727175 w 3979631"/>
              <a:gd name="connsiteY0" fmla="*/ 3336801 h 3979941"/>
              <a:gd name="connsiteX1" fmla="*/ 2956280 w 3979631"/>
              <a:gd name="connsiteY1" fmla="*/ 3733623 h 3979941"/>
              <a:gd name="connsiteX2" fmla="*/ 2846449 w 3979631"/>
              <a:gd name="connsiteY2" fmla="*/ 3791803 h 3979941"/>
              <a:gd name="connsiteX3" fmla="*/ 2181185 w 3979631"/>
              <a:gd name="connsiteY3" fmla="*/ 3975527 h 3979941"/>
              <a:gd name="connsiteX4" fmla="*/ 2087981 w 3979631"/>
              <a:gd name="connsiteY4" fmla="*/ 3979941 h 3979941"/>
              <a:gd name="connsiteX5" fmla="*/ 2087981 w 3979631"/>
              <a:gd name="connsiteY5" fmla="*/ 3521526 h 3979941"/>
              <a:gd name="connsiteX6" fmla="*/ 2146797 w 3979631"/>
              <a:gd name="connsiteY6" fmla="*/ 3518556 h 3979941"/>
              <a:gd name="connsiteX7" fmla="*/ 2655902 w 3979631"/>
              <a:gd name="connsiteY7" fmla="*/ 3374955 h 3979941"/>
              <a:gd name="connsiteX8" fmla="*/ 3302316 w 3979631"/>
              <a:gd name="connsiteY8" fmla="*/ 2787843 h 3979941"/>
              <a:gd name="connsiteX9" fmla="*/ 3699486 w 3979631"/>
              <a:gd name="connsiteY9" fmla="*/ 3017149 h 3979941"/>
              <a:gd name="connsiteX10" fmla="*/ 3613957 w 3979631"/>
              <a:gd name="connsiteY10" fmla="*/ 3148225 h 3979941"/>
              <a:gd name="connsiteX11" fmla="*/ 3138450 w 3979631"/>
              <a:gd name="connsiteY11" fmla="*/ 3620896 h 3979941"/>
              <a:gd name="connsiteX12" fmla="*/ 3016820 w 3979631"/>
              <a:gd name="connsiteY12" fmla="*/ 3699222 h 3979941"/>
              <a:gd name="connsiteX13" fmla="*/ 2787731 w 3979631"/>
              <a:gd name="connsiteY13" fmla="*/ 3302428 h 3979941"/>
              <a:gd name="connsiteX14" fmla="*/ 2879255 w 3979631"/>
              <a:gd name="connsiteY14" fmla="*/ 3242977 h 3979941"/>
              <a:gd name="connsiteX15" fmla="*/ 3242865 w 3979631"/>
              <a:gd name="connsiteY15" fmla="*/ 2879367 h 3979941"/>
              <a:gd name="connsiteX16" fmla="*/ 3521414 w 3979631"/>
              <a:gd name="connsiteY16" fmla="*/ 2088093 h 3979941"/>
              <a:gd name="connsiteX17" fmla="*/ 3979631 w 3979631"/>
              <a:gd name="connsiteY17" fmla="*/ 2088093 h 3979941"/>
              <a:gd name="connsiteX18" fmla="*/ 3974296 w 3979631"/>
              <a:gd name="connsiteY18" fmla="*/ 2193764 h 3979941"/>
              <a:gd name="connsiteX19" fmla="*/ 3786573 w 3979631"/>
              <a:gd name="connsiteY19" fmla="*/ 2857353 h 3979941"/>
              <a:gd name="connsiteX20" fmla="*/ 3733379 w 3979631"/>
              <a:gd name="connsiteY20" fmla="*/ 2956316 h 3979941"/>
              <a:gd name="connsiteX21" fmla="*/ 3336689 w 3979631"/>
              <a:gd name="connsiteY21" fmla="*/ 2727287 h 3979941"/>
              <a:gd name="connsiteX22" fmla="*/ 3374843 w 3979631"/>
              <a:gd name="connsiteY22" fmla="*/ 2656013 h 3979941"/>
              <a:gd name="connsiteX23" fmla="*/ 3518444 w 3979631"/>
              <a:gd name="connsiteY23" fmla="*/ 2146909 h 3979941"/>
              <a:gd name="connsiteX24" fmla="*/ 245506 w 3979631"/>
              <a:gd name="connsiteY24" fmla="*/ 1022993 h 3979941"/>
              <a:gd name="connsiteX25" fmla="*/ 641800 w 3979631"/>
              <a:gd name="connsiteY25" fmla="*/ 1251793 h 3979941"/>
              <a:gd name="connsiteX26" fmla="*/ 638450 w 3979631"/>
              <a:gd name="connsiteY26" fmla="*/ 1257308 h 3979941"/>
              <a:gd name="connsiteX27" fmla="*/ 460912 w 3979631"/>
              <a:gd name="connsiteY27" fmla="*/ 1832672 h 3979941"/>
              <a:gd name="connsiteX28" fmla="*/ 457942 w 3979631"/>
              <a:gd name="connsiteY28" fmla="*/ 1891487 h 3979941"/>
              <a:gd name="connsiteX29" fmla="*/ 0 w 3979631"/>
              <a:gd name="connsiteY29" fmla="*/ 1891488 h 3979941"/>
              <a:gd name="connsiteX30" fmla="*/ 5334 w 3979631"/>
              <a:gd name="connsiteY30" fmla="*/ 1785854 h 3979941"/>
              <a:gd name="connsiteX31" fmla="*/ 235794 w 3979631"/>
              <a:gd name="connsiteY31" fmla="*/ 1038978 h 3979941"/>
              <a:gd name="connsiteX32" fmla="*/ 963337 w 3979631"/>
              <a:gd name="connsiteY32" fmla="*/ 281745 h 3979941"/>
              <a:gd name="connsiteX33" fmla="*/ 1192157 w 3979631"/>
              <a:gd name="connsiteY33" fmla="*/ 678073 h 3979941"/>
              <a:gd name="connsiteX34" fmla="*/ 1130495 w 3979631"/>
              <a:gd name="connsiteY34" fmla="*/ 715534 h 3979941"/>
              <a:gd name="connsiteX35" fmla="*/ 715423 w 3979631"/>
              <a:gd name="connsiteY35" fmla="*/ 1130607 h 3979941"/>
              <a:gd name="connsiteX36" fmla="*/ 677962 w 3979631"/>
              <a:gd name="connsiteY36" fmla="*/ 1192269 h 3979941"/>
              <a:gd name="connsiteX37" fmla="*/ 281668 w 3979631"/>
              <a:gd name="connsiteY37" fmla="*/ 963469 h 3979941"/>
              <a:gd name="connsiteX38" fmla="*/ 335712 w 3979631"/>
              <a:gd name="connsiteY38" fmla="*/ 874509 h 3979941"/>
              <a:gd name="connsiteX39" fmla="*/ 874515 w 3979631"/>
              <a:gd name="connsiteY39" fmla="*/ 335706 h 3979941"/>
              <a:gd name="connsiteX40" fmla="*/ 2193445 w 3979631"/>
              <a:gd name="connsiteY40" fmla="*/ 5312 h 3979941"/>
              <a:gd name="connsiteX41" fmla="*/ 2193770 w 3979631"/>
              <a:gd name="connsiteY41" fmla="*/ 5328 h 3979941"/>
              <a:gd name="connsiteX42" fmla="*/ 2205740 w 3979631"/>
              <a:gd name="connsiteY42" fmla="*/ 7155 h 3979941"/>
              <a:gd name="connsiteX43" fmla="*/ 1891375 w 3979631"/>
              <a:gd name="connsiteY43" fmla="*/ 0 h 3979941"/>
              <a:gd name="connsiteX44" fmla="*/ 1891375 w 3979631"/>
              <a:gd name="connsiteY44" fmla="*/ 458054 h 3979941"/>
              <a:gd name="connsiteX45" fmla="*/ 1832560 w 3979631"/>
              <a:gd name="connsiteY45" fmla="*/ 461024 h 3979941"/>
              <a:gd name="connsiteX46" fmla="*/ 1257196 w 3979631"/>
              <a:gd name="connsiteY46" fmla="*/ 638562 h 3979941"/>
              <a:gd name="connsiteX47" fmla="*/ 1251681 w 3979631"/>
              <a:gd name="connsiteY47" fmla="*/ 641912 h 3979941"/>
              <a:gd name="connsiteX48" fmla="*/ 1022861 w 3979631"/>
              <a:gd name="connsiteY48" fmla="*/ 245584 h 3979941"/>
              <a:gd name="connsiteX49" fmla="*/ 1038985 w 3979631"/>
              <a:gd name="connsiteY49" fmla="*/ 235788 h 3979941"/>
              <a:gd name="connsiteX50" fmla="*/ 1785861 w 3979631"/>
              <a:gd name="connsiteY50" fmla="*/ 5328 h 3979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</a:cxnLst>
            <a:rect l="l" t="t" r="r" b="b"/>
            <a:pathLst>
              <a:path w="3979631" h="3979941">
                <a:moveTo>
                  <a:pt x="2727175" y="3336801"/>
                </a:moveTo>
                <a:lnTo>
                  <a:pt x="2956280" y="3733623"/>
                </a:lnTo>
                <a:lnTo>
                  <a:pt x="2846449" y="3791803"/>
                </a:lnTo>
                <a:cubicBezTo>
                  <a:pt x="2641543" y="3889385"/>
                  <a:pt x="2417368" y="3953047"/>
                  <a:pt x="2181185" y="3975527"/>
                </a:cubicBezTo>
                <a:lnTo>
                  <a:pt x="2087981" y="3979941"/>
                </a:lnTo>
                <a:lnTo>
                  <a:pt x="2087981" y="3521526"/>
                </a:lnTo>
                <a:lnTo>
                  <a:pt x="2146797" y="3518556"/>
                </a:lnTo>
                <a:cubicBezTo>
                  <a:pt x="2327605" y="3500194"/>
                  <a:pt x="2499146" y="3450487"/>
                  <a:pt x="2655902" y="3374955"/>
                </a:cubicBezTo>
                <a:close/>
                <a:moveTo>
                  <a:pt x="3302316" y="2787843"/>
                </a:moveTo>
                <a:lnTo>
                  <a:pt x="3699486" y="3017149"/>
                </a:lnTo>
                <a:lnTo>
                  <a:pt x="3613957" y="3148225"/>
                </a:lnTo>
                <a:cubicBezTo>
                  <a:pt x="3483195" y="3331231"/>
                  <a:pt x="3322272" y="3491209"/>
                  <a:pt x="3138450" y="3620896"/>
                </a:cubicBezTo>
                <a:lnTo>
                  <a:pt x="3016820" y="3699222"/>
                </a:lnTo>
                <a:lnTo>
                  <a:pt x="2787731" y="3302428"/>
                </a:lnTo>
                <a:lnTo>
                  <a:pt x="2879255" y="3242977"/>
                </a:lnTo>
                <a:cubicBezTo>
                  <a:pt x="3019844" y="3142999"/>
                  <a:pt x="3142887" y="3019956"/>
                  <a:pt x="3242865" y="2879367"/>
                </a:cubicBezTo>
                <a:close/>
                <a:moveTo>
                  <a:pt x="3521414" y="2088093"/>
                </a:moveTo>
                <a:lnTo>
                  <a:pt x="3979631" y="2088093"/>
                </a:lnTo>
                <a:lnTo>
                  <a:pt x="3974296" y="2193764"/>
                </a:lnTo>
                <a:cubicBezTo>
                  <a:pt x="3950354" y="2429517"/>
                  <a:pt x="3885359" y="2653134"/>
                  <a:pt x="3786573" y="2857353"/>
                </a:cubicBezTo>
                <a:lnTo>
                  <a:pt x="3733379" y="2956316"/>
                </a:lnTo>
                <a:lnTo>
                  <a:pt x="3336689" y="2727287"/>
                </a:lnTo>
                <a:lnTo>
                  <a:pt x="3374843" y="2656013"/>
                </a:lnTo>
                <a:cubicBezTo>
                  <a:pt x="3450375" y="2499258"/>
                  <a:pt x="3500082" y="2327717"/>
                  <a:pt x="3518444" y="2146909"/>
                </a:cubicBezTo>
                <a:close/>
                <a:moveTo>
                  <a:pt x="245506" y="1022993"/>
                </a:moveTo>
                <a:lnTo>
                  <a:pt x="641800" y="1251793"/>
                </a:lnTo>
                <a:lnTo>
                  <a:pt x="638450" y="1257308"/>
                </a:lnTo>
                <a:cubicBezTo>
                  <a:pt x="543823" y="1431500"/>
                  <a:pt x="481897" y="1626034"/>
                  <a:pt x="460912" y="1832672"/>
                </a:cubicBezTo>
                <a:lnTo>
                  <a:pt x="457942" y="1891487"/>
                </a:lnTo>
                <a:lnTo>
                  <a:pt x="0" y="1891488"/>
                </a:lnTo>
                <a:lnTo>
                  <a:pt x="5334" y="1785854"/>
                </a:lnTo>
                <a:cubicBezTo>
                  <a:pt x="32575" y="1517620"/>
                  <a:pt x="112960" y="1265096"/>
                  <a:pt x="235794" y="1038978"/>
                </a:cubicBezTo>
                <a:close/>
                <a:moveTo>
                  <a:pt x="963337" y="281745"/>
                </a:moveTo>
                <a:lnTo>
                  <a:pt x="1192157" y="678073"/>
                </a:lnTo>
                <a:lnTo>
                  <a:pt x="1130495" y="715534"/>
                </a:lnTo>
                <a:cubicBezTo>
                  <a:pt x="966989" y="825997"/>
                  <a:pt x="825885" y="967101"/>
                  <a:pt x="715423" y="1130607"/>
                </a:cubicBezTo>
                <a:lnTo>
                  <a:pt x="677962" y="1192269"/>
                </a:lnTo>
                <a:lnTo>
                  <a:pt x="281668" y="963469"/>
                </a:lnTo>
                <a:lnTo>
                  <a:pt x="335712" y="874509"/>
                </a:lnTo>
                <a:cubicBezTo>
                  <a:pt x="479103" y="662263"/>
                  <a:pt x="662269" y="479097"/>
                  <a:pt x="874515" y="335706"/>
                </a:cubicBezTo>
                <a:close/>
                <a:moveTo>
                  <a:pt x="2193445" y="5312"/>
                </a:moveTo>
                <a:lnTo>
                  <a:pt x="2193770" y="5328"/>
                </a:lnTo>
                <a:lnTo>
                  <a:pt x="2205740" y="7155"/>
                </a:lnTo>
                <a:close/>
                <a:moveTo>
                  <a:pt x="1891375" y="0"/>
                </a:moveTo>
                <a:lnTo>
                  <a:pt x="1891375" y="458054"/>
                </a:lnTo>
                <a:lnTo>
                  <a:pt x="1832560" y="461024"/>
                </a:lnTo>
                <a:cubicBezTo>
                  <a:pt x="1625922" y="482009"/>
                  <a:pt x="1431388" y="543935"/>
                  <a:pt x="1257196" y="638562"/>
                </a:cubicBezTo>
                <a:lnTo>
                  <a:pt x="1251681" y="641912"/>
                </a:lnTo>
                <a:lnTo>
                  <a:pt x="1022861" y="245584"/>
                </a:lnTo>
                <a:lnTo>
                  <a:pt x="1038985" y="235788"/>
                </a:lnTo>
                <a:cubicBezTo>
                  <a:pt x="1265102" y="112954"/>
                  <a:pt x="1517626" y="32569"/>
                  <a:pt x="1785861" y="532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265"/>
            <a:endParaRPr lang="zh-CN" altLang="en-US" sz="1280">
              <a:solidFill>
                <a:prstClr val="white"/>
              </a:solidFill>
            </a:endParaRPr>
          </a:p>
        </p:txBody>
      </p:sp>
      <p:sp>
        <p:nvSpPr>
          <p:cNvPr id="33" name="任意多边形 32"/>
          <p:cNvSpPr/>
          <p:nvPr/>
        </p:nvSpPr>
        <p:spPr>
          <a:xfrm>
            <a:off x="3500096" y="1598843"/>
            <a:ext cx="2144939" cy="2144939"/>
          </a:xfrm>
          <a:custGeom>
            <a:avLst/>
            <a:gdLst>
              <a:gd name="connsiteX0" fmla="*/ 1939677 w 2860272"/>
              <a:gd name="connsiteY0" fmla="*/ 2382316 h 2860272"/>
              <a:gd name="connsiteX1" fmla="*/ 2117373 w 2860272"/>
              <a:gd name="connsiteY1" fmla="*/ 2690094 h 2860272"/>
              <a:gd name="connsiteX2" fmla="*/ 2114190 w 2860272"/>
              <a:gd name="connsiteY2" fmla="*/ 2692027 h 2860272"/>
              <a:gd name="connsiteX3" fmla="*/ 1576867 w 2860272"/>
              <a:gd name="connsiteY3" fmla="*/ 2857827 h 2860272"/>
              <a:gd name="connsiteX4" fmla="*/ 1528439 w 2860272"/>
              <a:gd name="connsiteY4" fmla="*/ 2860272 h 2860272"/>
              <a:gd name="connsiteX5" fmla="*/ 1528439 w 2860272"/>
              <a:gd name="connsiteY5" fmla="*/ 2505172 h 2860272"/>
              <a:gd name="connsiteX6" fmla="*/ 1540560 w 2860272"/>
              <a:gd name="connsiteY6" fmla="*/ 2504560 h 2860272"/>
              <a:gd name="connsiteX7" fmla="*/ 1850521 w 2860272"/>
              <a:gd name="connsiteY7" fmla="*/ 2425265 h 2860272"/>
              <a:gd name="connsiteX8" fmla="*/ 920596 w 2860272"/>
              <a:gd name="connsiteY8" fmla="*/ 2382316 h 2860272"/>
              <a:gd name="connsiteX9" fmla="*/ 1009751 w 2860272"/>
              <a:gd name="connsiteY9" fmla="*/ 2425265 h 2860272"/>
              <a:gd name="connsiteX10" fmla="*/ 1319712 w 2860272"/>
              <a:gd name="connsiteY10" fmla="*/ 2504560 h 2860272"/>
              <a:gd name="connsiteX11" fmla="*/ 1331833 w 2860272"/>
              <a:gd name="connsiteY11" fmla="*/ 2505172 h 2860272"/>
              <a:gd name="connsiteX12" fmla="*/ 1331833 w 2860272"/>
              <a:gd name="connsiteY12" fmla="*/ 2860272 h 2860272"/>
              <a:gd name="connsiteX13" fmla="*/ 1283406 w 2860272"/>
              <a:gd name="connsiteY13" fmla="*/ 2857827 h 2860272"/>
              <a:gd name="connsiteX14" fmla="*/ 746082 w 2860272"/>
              <a:gd name="connsiteY14" fmla="*/ 2692027 h 2860272"/>
              <a:gd name="connsiteX15" fmla="*/ 742900 w 2860272"/>
              <a:gd name="connsiteY15" fmla="*/ 2690094 h 2860272"/>
              <a:gd name="connsiteX16" fmla="*/ 513629 w 2860272"/>
              <a:gd name="connsiteY16" fmla="*/ 1999483 h 2860272"/>
              <a:gd name="connsiteX17" fmla="*/ 534583 w 2860272"/>
              <a:gd name="connsiteY17" fmla="*/ 2033975 h 2860272"/>
              <a:gd name="connsiteX18" fmla="*/ 826298 w 2860272"/>
              <a:gd name="connsiteY18" fmla="*/ 2325689 h 2860272"/>
              <a:gd name="connsiteX19" fmla="*/ 860790 w 2860272"/>
              <a:gd name="connsiteY19" fmla="*/ 2346644 h 2860272"/>
              <a:gd name="connsiteX20" fmla="*/ 683376 w 2860272"/>
              <a:gd name="connsiteY20" fmla="*/ 2653933 h 2860272"/>
              <a:gd name="connsiteX21" fmla="*/ 627758 w 2860272"/>
              <a:gd name="connsiteY21" fmla="*/ 2620144 h 2860272"/>
              <a:gd name="connsiteX22" fmla="*/ 240129 w 2860272"/>
              <a:gd name="connsiteY22" fmla="*/ 2232514 h 2860272"/>
              <a:gd name="connsiteX23" fmla="*/ 206340 w 2860272"/>
              <a:gd name="connsiteY23" fmla="*/ 2176896 h 2860272"/>
              <a:gd name="connsiteX24" fmla="*/ 2346643 w 2860272"/>
              <a:gd name="connsiteY24" fmla="*/ 1999483 h 2860272"/>
              <a:gd name="connsiteX25" fmla="*/ 2653932 w 2860272"/>
              <a:gd name="connsiteY25" fmla="*/ 2176896 h 2860272"/>
              <a:gd name="connsiteX26" fmla="*/ 2620144 w 2860272"/>
              <a:gd name="connsiteY26" fmla="*/ 2232514 h 2860272"/>
              <a:gd name="connsiteX27" fmla="*/ 2232514 w 2860272"/>
              <a:gd name="connsiteY27" fmla="*/ 2620144 h 2860272"/>
              <a:gd name="connsiteX28" fmla="*/ 2176896 w 2860272"/>
              <a:gd name="connsiteY28" fmla="*/ 2653933 h 2860272"/>
              <a:gd name="connsiteX29" fmla="*/ 1999483 w 2860272"/>
              <a:gd name="connsiteY29" fmla="*/ 2346644 h 2860272"/>
              <a:gd name="connsiteX30" fmla="*/ 2033975 w 2860272"/>
              <a:gd name="connsiteY30" fmla="*/ 2325689 h 2860272"/>
              <a:gd name="connsiteX31" fmla="*/ 2325689 w 2860272"/>
              <a:gd name="connsiteY31" fmla="*/ 2033975 h 2860272"/>
              <a:gd name="connsiteX32" fmla="*/ 2505172 w 2860272"/>
              <a:gd name="connsiteY32" fmla="*/ 1528439 h 2860272"/>
              <a:gd name="connsiteX33" fmla="*/ 2860272 w 2860272"/>
              <a:gd name="connsiteY33" fmla="*/ 1528439 h 2860272"/>
              <a:gd name="connsiteX34" fmla="*/ 2857827 w 2860272"/>
              <a:gd name="connsiteY34" fmla="*/ 1576867 h 2860272"/>
              <a:gd name="connsiteX35" fmla="*/ 2692027 w 2860272"/>
              <a:gd name="connsiteY35" fmla="*/ 2114190 h 2860272"/>
              <a:gd name="connsiteX36" fmla="*/ 2690094 w 2860272"/>
              <a:gd name="connsiteY36" fmla="*/ 2117373 h 2860272"/>
              <a:gd name="connsiteX37" fmla="*/ 2382316 w 2860272"/>
              <a:gd name="connsiteY37" fmla="*/ 1939677 h 2860272"/>
              <a:gd name="connsiteX38" fmla="*/ 2425265 w 2860272"/>
              <a:gd name="connsiteY38" fmla="*/ 1850521 h 2860272"/>
              <a:gd name="connsiteX39" fmla="*/ 2504560 w 2860272"/>
              <a:gd name="connsiteY39" fmla="*/ 1540560 h 2860272"/>
              <a:gd name="connsiteX40" fmla="*/ 355100 w 2860272"/>
              <a:gd name="connsiteY40" fmla="*/ 1528439 h 2860272"/>
              <a:gd name="connsiteX41" fmla="*/ 355712 w 2860272"/>
              <a:gd name="connsiteY41" fmla="*/ 1540560 h 2860272"/>
              <a:gd name="connsiteX42" fmla="*/ 435008 w 2860272"/>
              <a:gd name="connsiteY42" fmla="*/ 1850521 h 2860272"/>
              <a:gd name="connsiteX43" fmla="*/ 477956 w 2860272"/>
              <a:gd name="connsiteY43" fmla="*/ 1939677 h 2860272"/>
              <a:gd name="connsiteX44" fmla="*/ 170178 w 2860272"/>
              <a:gd name="connsiteY44" fmla="*/ 2117372 h 2860272"/>
              <a:gd name="connsiteX45" fmla="*/ 168245 w 2860272"/>
              <a:gd name="connsiteY45" fmla="*/ 2114190 h 2860272"/>
              <a:gd name="connsiteX46" fmla="*/ 2446 w 2860272"/>
              <a:gd name="connsiteY46" fmla="*/ 1576867 h 2860272"/>
              <a:gd name="connsiteX47" fmla="*/ 0 w 2860272"/>
              <a:gd name="connsiteY47" fmla="*/ 1528439 h 2860272"/>
              <a:gd name="connsiteX48" fmla="*/ 2690094 w 2860272"/>
              <a:gd name="connsiteY48" fmla="*/ 742900 h 2860272"/>
              <a:gd name="connsiteX49" fmla="*/ 2692027 w 2860272"/>
              <a:gd name="connsiteY49" fmla="*/ 746082 h 2860272"/>
              <a:gd name="connsiteX50" fmla="*/ 2857827 w 2860272"/>
              <a:gd name="connsiteY50" fmla="*/ 1283406 h 2860272"/>
              <a:gd name="connsiteX51" fmla="*/ 2860272 w 2860272"/>
              <a:gd name="connsiteY51" fmla="*/ 1331833 h 2860272"/>
              <a:gd name="connsiteX52" fmla="*/ 2505172 w 2860272"/>
              <a:gd name="connsiteY52" fmla="*/ 1331833 h 2860272"/>
              <a:gd name="connsiteX53" fmla="*/ 2504560 w 2860272"/>
              <a:gd name="connsiteY53" fmla="*/ 1319712 h 2860272"/>
              <a:gd name="connsiteX54" fmla="*/ 2425265 w 2860272"/>
              <a:gd name="connsiteY54" fmla="*/ 1009751 h 2860272"/>
              <a:gd name="connsiteX55" fmla="*/ 2382316 w 2860272"/>
              <a:gd name="connsiteY55" fmla="*/ 920596 h 2860272"/>
              <a:gd name="connsiteX56" fmla="*/ 170178 w 2860272"/>
              <a:gd name="connsiteY56" fmla="*/ 742900 h 2860272"/>
              <a:gd name="connsiteX57" fmla="*/ 477956 w 2860272"/>
              <a:gd name="connsiteY57" fmla="*/ 920596 h 2860272"/>
              <a:gd name="connsiteX58" fmla="*/ 435008 w 2860272"/>
              <a:gd name="connsiteY58" fmla="*/ 1009751 h 2860272"/>
              <a:gd name="connsiteX59" fmla="*/ 355712 w 2860272"/>
              <a:gd name="connsiteY59" fmla="*/ 1319712 h 2860272"/>
              <a:gd name="connsiteX60" fmla="*/ 355100 w 2860272"/>
              <a:gd name="connsiteY60" fmla="*/ 1331833 h 2860272"/>
              <a:gd name="connsiteX61" fmla="*/ 0 w 2860272"/>
              <a:gd name="connsiteY61" fmla="*/ 1331833 h 2860272"/>
              <a:gd name="connsiteX62" fmla="*/ 2446 w 2860272"/>
              <a:gd name="connsiteY62" fmla="*/ 1283406 h 2860272"/>
              <a:gd name="connsiteX63" fmla="*/ 168245 w 2860272"/>
              <a:gd name="connsiteY63" fmla="*/ 746082 h 2860272"/>
              <a:gd name="connsiteX64" fmla="*/ 683376 w 2860272"/>
              <a:gd name="connsiteY64" fmla="*/ 206340 h 2860272"/>
              <a:gd name="connsiteX65" fmla="*/ 860790 w 2860272"/>
              <a:gd name="connsiteY65" fmla="*/ 513629 h 2860272"/>
              <a:gd name="connsiteX66" fmla="*/ 826298 w 2860272"/>
              <a:gd name="connsiteY66" fmla="*/ 534583 h 2860272"/>
              <a:gd name="connsiteX67" fmla="*/ 534583 w 2860272"/>
              <a:gd name="connsiteY67" fmla="*/ 826298 h 2860272"/>
              <a:gd name="connsiteX68" fmla="*/ 513629 w 2860272"/>
              <a:gd name="connsiteY68" fmla="*/ 860790 h 2860272"/>
              <a:gd name="connsiteX69" fmla="*/ 206340 w 2860272"/>
              <a:gd name="connsiteY69" fmla="*/ 683376 h 2860272"/>
              <a:gd name="connsiteX70" fmla="*/ 240129 w 2860272"/>
              <a:gd name="connsiteY70" fmla="*/ 627758 h 2860272"/>
              <a:gd name="connsiteX71" fmla="*/ 627758 w 2860272"/>
              <a:gd name="connsiteY71" fmla="*/ 240129 h 2860272"/>
              <a:gd name="connsiteX72" fmla="*/ 2176896 w 2860272"/>
              <a:gd name="connsiteY72" fmla="*/ 206340 h 2860272"/>
              <a:gd name="connsiteX73" fmla="*/ 2232514 w 2860272"/>
              <a:gd name="connsiteY73" fmla="*/ 240129 h 2860272"/>
              <a:gd name="connsiteX74" fmla="*/ 2620144 w 2860272"/>
              <a:gd name="connsiteY74" fmla="*/ 627758 h 2860272"/>
              <a:gd name="connsiteX75" fmla="*/ 2653932 w 2860272"/>
              <a:gd name="connsiteY75" fmla="*/ 683376 h 2860272"/>
              <a:gd name="connsiteX76" fmla="*/ 2346644 w 2860272"/>
              <a:gd name="connsiteY76" fmla="*/ 860789 h 2860272"/>
              <a:gd name="connsiteX77" fmla="*/ 2325689 w 2860272"/>
              <a:gd name="connsiteY77" fmla="*/ 826298 h 2860272"/>
              <a:gd name="connsiteX78" fmla="*/ 2033975 w 2860272"/>
              <a:gd name="connsiteY78" fmla="*/ 534583 h 2860272"/>
              <a:gd name="connsiteX79" fmla="*/ 1999483 w 2860272"/>
              <a:gd name="connsiteY79" fmla="*/ 513629 h 2860272"/>
              <a:gd name="connsiteX80" fmla="*/ 1528439 w 2860272"/>
              <a:gd name="connsiteY80" fmla="*/ 0 h 2860272"/>
              <a:gd name="connsiteX81" fmla="*/ 1576867 w 2860272"/>
              <a:gd name="connsiteY81" fmla="*/ 2445 h 2860272"/>
              <a:gd name="connsiteX82" fmla="*/ 2114190 w 2860272"/>
              <a:gd name="connsiteY82" fmla="*/ 168245 h 2860272"/>
              <a:gd name="connsiteX83" fmla="*/ 2117373 w 2860272"/>
              <a:gd name="connsiteY83" fmla="*/ 170178 h 2860272"/>
              <a:gd name="connsiteX84" fmla="*/ 1939677 w 2860272"/>
              <a:gd name="connsiteY84" fmla="*/ 477956 h 2860272"/>
              <a:gd name="connsiteX85" fmla="*/ 1850521 w 2860272"/>
              <a:gd name="connsiteY85" fmla="*/ 435008 h 2860272"/>
              <a:gd name="connsiteX86" fmla="*/ 1540560 w 2860272"/>
              <a:gd name="connsiteY86" fmla="*/ 355712 h 2860272"/>
              <a:gd name="connsiteX87" fmla="*/ 1528440 w 2860272"/>
              <a:gd name="connsiteY87" fmla="*/ 355100 h 2860272"/>
              <a:gd name="connsiteX88" fmla="*/ 1331833 w 2860272"/>
              <a:gd name="connsiteY88" fmla="*/ 0 h 2860272"/>
              <a:gd name="connsiteX89" fmla="*/ 1331833 w 2860272"/>
              <a:gd name="connsiteY89" fmla="*/ 355100 h 2860272"/>
              <a:gd name="connsiteX90" fmla="*/ 1319712 w 2860272"/>
              <a:gd name="connsiteY90" fmla="*/ 355712 h 2860272"/>
              <a:gd name="connsiteX91" fmla="*/ 1009751 w 2860272"/>
              <a:gd name="connsiteY91" fmla="*/ 435008 h 2860272"/>
              <a:gd name="connsiteX92" fmla="*/ 920596 w 2860272"/>
              <a:gd name="connsiteY92" fmla="*/ 477956 h 2860272"/>
              <a:gd name="connsiteX93" fmla="*/ 742900 w 2860272"/>
              <a:gd name="connsiteY93" fmla="*/ 170178 h 2860272"/>
              <a:gd name="connsiteX94" fmla="*/ 746082 w 2860272"/>
              <a:gd name="connsiteY94" fmla="*/ 168245 h 2860272"/>
              <a:gd name="connsiteX95" fmla="*/ 1283406 w 2860272"/>
              <a:gd name="connsiteY95" fmla="*/ 2445 h 2860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</a:cxnLst>
            <a:rect l="l" t="t" r="r" b="b"/>
            <a:pathLst>
              <a:path w="2860272" h="2860272">
                <a:moveTo>
                  <a:pt x="1939677" y="2382316"/>
                </a:moveTo>
                <a:lnTo>
                  <a:pt x="2117373" y="2690094"/>
                </a:lnTo>
                <a:lnTo>
                  <a:pt x="2114190" y="2692027"/>
                </a:lnTo>
                <a:cubicBezTo>
                  <a:pt x="1951515" y="2780398"/>
                  <a:pt x="1769842" y="2838229"/>
                  <a:pt x="1576867" y="2857827"/>
                </a:cubicBezTo>
                <a:lnTo>
                  <a:pt x="1528439" y="2860272"/>
                </a:lnTo>
                <a:lnTo>
                  <a:pt x="1528439" y="2505172"/>
                </a:lnTo>
                <a:lnTo>
                  <a:pt x="1540560" y="2504560"/>
                </a:lnTo>
                <a:cubicBezTo>
                  <a:pt x="1649479" y="2493499"/>
                  <a:pt x="1753614" y="2466253"/>
                  <a:pt x="1850521" y="2425265"/>
                </a:cubicBezTo>
                <a:close/>
                <a:moveTo>
                  <a:pt x="920596" y="2382316"/>
                </a:moveTo>
                <a:lnTo>
                  <a:pt x="1009751" y="2425265"/>
                </a:lnTo>
                <a:cubicBezTo>
                  <a:pt x="1106658" y="2466253"/>
                  <a:pt x="1210793" y="2493499"/>
                  <a:pt x="1319712" y="2504560"/>
                </a:cubicBezTo>
                <a:lnTo>
                  <a:pt x="1331833" y="2505172"/>
                </a:lnTo>
                <a:lnTo>
                  <a:pt x="1331833" y="2860272"/>
                </a:lnTo>
                <a:lnTo>
                  <a:pt x="1283406" y="2857827"/>
                </a:lnTo>
                <a:cubicBezTo>
                  <a:pt x="1090430" y="2838229"/>
                  <a:pt x="908758" y="2780398"/>
                  <a:pt x="746082" y="2692027"/>
                </a:cubicBezTo>
                <a:lnTo>
                  <a:pt x="742900" y="2690094"/>
                </a:lnTo>
                <a:close/>
                <a:moveTo>
                  <a:pt x="513629" y="1999483"/>
                </a:moveTo>
                <a:lnTo>
                  <a:pt x="534583" y="2033975"/>
                </a:lnTo>
                <a:cubicBezTo>
                  <a:pt x="612217" y="2148887"/>
                  <a:pt x="711385" y="2248056"/>
                  <a:pt x="826298" y="2325689"/>
                </a:cubicBezTo>
                <a:lnTo>
                  <a:pt x="860790" y="2346644"/>
                </a:lnTo>
                <a:lnTo>
                  <a:pt x="683376" y="2653933"/>
                </a:lnTo>
                <a:lnTo>
                  <a:pt x="627758" y="2620144"/>
                </a:lnTo>
                <a:cubicBezTo>
                  <a:pt x="475063" y="2516985"/>
                  <a:pt x="343288" y="2385210"/>
                  <a:pt x="240129" y="2232514"/>
                </a:cubicBezTo>
                <a:lnTo>
                  <a:pt x="206340" y="2176896"/>
                </a:lnTo>
                <a:close/>
                <a:moveTo>
                  <a:pt x="2346643" y="1999483"/>
                </a:moveTo>
                <a:lnTo>
                  <a:pt x="2653932" y="2176896"/>
                </a:lnTo>
                <a:lnTo>
                  <a:pt x="2620144" y="2232514"/>
                </a:lnTo>
                <a:cubicBezTo>
                  <a:pt x="2516985" y="2385210"/>
                  <a:pt x="2385210" y="2516985"/>
                  <a:pt x="2232514" y="2620144"/>
                </a:cubicBezTo>
                <a:lnTo>
                  <a:pt x="2176896" y="2653933"/>
                </a:lnTo>
                <a:lnTo>
                  <a:pt x="1999483" y="2346644"/>
                </a:lnTo>
                <a:lnTo>
                  <a:pt x="2033975" y="2325689"/>
                </a:lnTo>
                <a:cubicBezTo>
                  <a:pt x="2148887" y="2248056"/>
                  <a:pt x="2248056" y="2148887"/>
                  <a:pt x="2325689" y="2033975"/>
                </a:cubicBezTo>
                <a:close/>
                <a:moveTo>
                  <a:pt x="2505172" y="1528439"/>
                </a:moveTo>
                <a:lnTo>
                  <a:pt x="2860272" y="1528439"/>
                </a:lnTo>
                <a:lnTo>
                  <a:pt x="2857827" y="1576867"/>
                </a:lnTo>
                <a:cubicBezTo>
                  <a:pt x="2838229" y="1769842"/>
                  <a:pt x="2780398" y="1951515"/>
                  <a:pt x="2692027" y="2114190"/>
                </a:cubicBezTo>
                <a:lnTo>
                  <a:pt x="2690094" y="2117373"/>
                </a:lnTo>
                <a:lnTo>
                  <a:pt x="2382316" y="1939677"/>
                </a:lnTo>
                <a:lnTo>
                  <a:pt x="2425265" y="1850521"/>
                </a:lnTo>
                <a:cubicBezTo>
                  <a:pt x="2466253" y="1753614"/>
                  <a:pt x="2493499" y="1649479"/>
                  <a:pt x="2504560" y="1540560"/>
                </a:cubicBezTo>
                <a:close/>
                <a:moveTo>
                  <a:pt x="355100" y="1528439"/>
                </a:moveTo>
                <a:lnTo>
                  <a:pt x="355712" y="1540560"/>
                </a:lnTo>
                <a:cubicBezTo>
                  <a:pt x="366774" y="1649479"/>
                  <a:pt x="394020" y="1753614"/>
                  <a:pt x="435008" y="1850521"/>
                </a:cubicBezTo>
                <a:lnTo>
                  <a:pt x="477956" y="1939677"/>
                </a:lnTo>
                <a:lnTo>
                  <a:pt x="170178" y="2117372"/>
                </a:lnTo>
                <a:lnTo>
                  <a:pt x="168245" y="2114190"/>
                </a:lnTo>
                <a:cubicBezTo>
                  <a:pt x="79875" y="1951515"/>
                  <a:pt x="22043" y="1769842"/>
                  <a:pt x="2446" y="1576867"/>
                </a:cubicBezTo>
                <a:lnTo>
                  <a:pt x="0" y="1528439"/>
                </a:lnTo>
                <a:close/>
                <a:moveTo>
                  <a:pt x="2690094" y="742900"/>
                </a:moveTo>
                <a:lnTo>
                  <a:pt x="2692027" y="746082"/>
                </a:lnTo>
                <a:cubicBezTo>
                  <a:pt x="2780398" y="908757"/>
                  <a:pt x="2838229" y="1090430"/>
                  <a:pt x="2857827" y="1283406"/>
                </a:cubicBezTo>
                <a:lnTo>
                  <a:pt x="2860272" y="1331833"/>
                </a:lnTo>
                <a:lnTo>
                  <a:pt x="2505172" y="1331833"/>
                </a:lnTo>
                <a:lnTo>
                  <a:pt x="2504560" y="1319712"/>
                </a:lnTo>
                <a:cubicBezTo>
                  <a:pt x="2493499" y="1210793"/>
                  <a:pt x="2466253" y="1106658"/>
                  <a:pt x="2425265" y="1009751"/>
                </a:cubicBezTo>
                <a:lnTo>
                  <a:pt x="2382316" y="920596"/>
                </a:lnTo>
                <a:close/>
                <a:moveTo>
                  <a:pt x="170178" y="742900"/>
                </a:moveTo>
                <a:lnTo>
                  <a:pt x="477956" y="920596"/>
                </a:lnTo>
                <a:lnTo>
                  <a:pt x="435008" y="1009751"/>
                </a:lnTo>
                <a:cubicBezTo>
                  <a:pt x="394020" y="1106658"/>
                  <a:pt x="366774" y="1210793"/>
                  <a:pt x="355712" y="1319712"/>
                </a:cubicBezTo>
                <a:lnTo>
                  <a:pt x="355100" y="1331833"/>
                </a:lnTo>
                <a:lnTo>
                  <a:pt x="0" y="1331833"/>
                </a:lnTo>
                <a:lnTo>
                  <a:pt x="2446" y="1283406"/>
                </a:lnTo>
                <a:cubicBezTo>
                  <a:pt x="22043" y="1090430"/>
                  <a:pt x="79875" y="908757"/>
                  <a:pt x="168245" y="746082"/>
                </a:cubicBezTo>
                <a:close/>
                <a:moveTo>
                  <a:pt x="683376" y="206340"/>
                </a:moveTo>
                <a:lnTo>
                  <a:pt x="860790" y="513629"/>
                </a:lnTo>
                <a:lnTo>
                  <a:pt x="826298" y="534583"/>
                </a:lnTo>
                <a:cubicBezTo>
                  <a:pt x="711385" y="612217"/>
                  <a:pt x="612217" y="711385"/>
                  <a:pt x="534583" y="826298"/>
                </a:cubicBezTo>
                <a:lnTo>
                  <a:pt x="513629" y="860790"/>
                </a:lnTo>
                <a:lnTo>
                  <a:pt x="206340" y="683376"/>
                </a:lnTo>
                <a:lnTo>
                  <a:pt x="240129" y="627758"/>
                </a:lnTo>
                <a:cubicBezTo>
                  <a:pt x="343288" y="475062"/>
                  <a:pt x="475063" y="343288"/>
                  <a:pt x="627758" y="240129"/>
                </a:cubicBezTo>
                <a:close/>
                <a:moveTo>
                  <a:pt x="2176896" y="206340"/>
                </a:moveTo>
                <a:lnTo>
                  <a:pt x="2232514" y="240129"/>
                </a:lnTo>
                <a:cubicBezTo>
                  <a:pt x="2385210" y="343288"/>
                  <a:pt x="2516985" y="475062"/>
                  <a:pt x="2620144" y="627758"/>
                </a:cubicBezTo>
                <a:lnTo>
                  <a:pt x="2653932" y="683376"/>
                </a:lnTo>
                <a:lnTo>
                  <a:pt x="2346644" y="860789"/>
                </a:lnTo>
                <a:lnTo>
                  <a:pt x="2325689" y="826298"/>
                </a:lnTo>
                <a:cubicBezTo>
                  <a:pt x="2248056" y="711385"/>
                  <a:pt x="2148887" y="612217"/>
                  <a:pt x="2033975" y="534583"/>
                </a:cubicBezTo>
                <a:lnTo>
                  <a:pt x="1999483" y="513629"/>
                </a:lnTo>
                <a:close/>
                <a:moveTo>
                  <a:pt x="1528439" y="0"/>
                </a:moveTo>
                <a:lnTo>
                  <a:pt x="1576867" y="2445"/>
                </a:lnTo>
                <a:cubicBezTo>
                  <a:pt x="1769842" y="22043"/>
                  <a:pt x="1951515" y="79874"/>
                  <a:pt x="2114190" y="168245"/>
                </a:cubicBezTo>
                <a:lnTo>
                  <a:pt x="2117373" y="170178"/>
                </a:lnTo>
                <a:lnTo>
                  <a:pt x="1939677" y="477956"/>
                </a:lnTo>
                <a:lnTo>
                  <a:pt x="1850521" y="435008"/>
                </a:lnTo>
                <a:cubicBezTo>
                  <a:pt x="1753614" y="394020"/>
                  <a:pt x="1649479" y="366773"/>
                  <a:pt x="1540560" y="355712"/>
                </a:cubicBezTo>
                <a:lnTo>
                  <a:pt x="1528440" y="355100"/>
                </a:lnTo>
                <a:close/>
                <a:moveTo>
                  <a:pt x="1331833" y="0"/>
                </a:moveTo>
                <a:lnTo>
                  <a:pt x="1331833" y="355100"/>
                </a:lnTo>
                <a:lnTo>
                  <a:pt x="1319712" y="355712"/>
                </a:lnTo>
                <a:cubicBezTo>
                  <a:pt x="1210793" y="366773"/>
                  <a:pt x="1106658" y="394020"/>
                  <a:pt x="1009751" y="435008"/>
                </a:cubicBezTo>
                <a:lnTo>
                  <a:pt x="920596" y="477956"/>
                </a:lnTo>
                <a:lnTo>
                  <a:pt x="742900" y="170178"/>
                </a:lnTo>
                <a:lnTo>
                  <a:pt x="746082" y="168245"/>
                </a:lnTo>
                <a:cubicBezTo>
                  <a:pt x="908758" y="79874"/>
                  <a:pt x="1090430" y="22043"/>
                  <a:pt x="1283406" y="244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265"/>
            <a:endParaRPr lang="zh-CN" altLang="en-US" sz="1280">
              <a:solidFill>
                <a:prstClr val="white"/>
              </a:solidFill>
            </a:endParaRPr>
          </a:p>
        </p:txBody>
      </p:sp>
      <p:sp>
        <p:nvSpPr>
          <p:cNvPr id="34" name="任意多边形 33"/>
          <p:cNvSpPr/>
          <p:nvPr/>
        </p:nvSpPr>
        <p:spPr>
          <a:xfrm>
            <a:off x="3862073" y="1960820"/>
            <a:ext cx="1420988" cy="1420988"/>
          </a:xfrm>
          <a:custGeom>
            <a:avLst/>
            <a:gdLst>
              <a:gd name="connsiteX0" fmla="*/ 1045745 w 1894885"/>
              <a:gd name="connsiteY0" fmla="*/ 1187338 h 1894885"/>
              <a:gd name="connsiteX1" fmla="*/ 1393115 w 1894885"/>
              <a:gd name="connsiteY1" fmla="*/ 1789001 h 1894885"/>
              <a:gd name="connsiteX2" fmla="*/ 1318198 w 1894885"/>
              <a:gd name="connsiteY2" fmla="*/ 1825090 h 1894885"/>
              <a:gd name="connsiteX3" fmla="*/ 1139404 w 1894885"/>
              <a:gd name="connsiteY3" fmla="*/ 1880591 h 1894885"/>
              <a:gd name="connsiteX4" fmla="*/ 1045745 w 1894885"/>
              <a:gd name="connsiteY4" fmla="*/ 1894885 h 1894885"/>
              <a:gd name="connsiteX5" fmla="*/ 849139 w 1894885"/>
              <a:gd name="connsiteY5" fmla="*/ 1187338 h 1894885"/>
              <a:gd name="connsiteX6" fmla="*/ 849139 w 1894885"/>
              <a:gd name="connsiteY6" fmla="*/ 1894885 h 1894885"/>
              <a:gd name="connsiteX7" fmla="*/ 755480 w 1894885"/>
              <a:gd name="connsiteY7" fmla="*/ 1880591 h 1894885"/>
              <a:gd name="connsiteX8" fmla="*/ 576686 w 1894885"/>
              <a:gd name="connsiteY8" fmla="*/ 1825090 h 1894885"/>
              <a:gd name="connsiteX9" fmla="*/ 501769 w 1894885"/>
              <a:gd name="connsiteY9" fmla="*/ 1789000 h 1894885"/>
              <a:gd name="connsiteX10" fmla="*/ 1048078 w 1894885"/>
              <a:gd name="connsiteY10" fmla="*/ 1045746 h 1894885"/>
              <a:gd name="connsiteX11" fmla="*/ 1753616 w 1894885"/>
              <a:gd name="connsiteY11" fmla="*/ 1453088 h 1894885"/>
              <a:gd name="connsiteX12" fmla="*/ 1737270 w 1894885"/>
              <a:gd name="connsiteY12" fmla="*/ 1479994 h 1894885"/>
              <a:gd name="connsiteX13" fmla="*/ 1479994 w 1894885"/>
              <a:gd name="connsiteY13" fmla="*/ 1737270 h 1894885"/>
              <a:gd name="connsiteX14" fmla="*/ 1453088 w 1894885"/>
              <a:gd name="connsiteY14" fmla="*/ 1753616 h 1894885"/>
              <a:gd name="connsiteX15" fmla="*/ 1045745 w 1894885"/>
              <a:gd name="connsiteY15" fmla="*/ 1048078 h 1894885"/>
              <a:gd name="connsiteX16" fmla="*/ 1045745 w 1894885"/>
              <a:gd name="connsiteY16" fmla="*/ 1045746 h 1894885"/>
              <a:gd name="connsiteX17" fmla="*/ 846808 w 1894885"/>
              <a:gd name="connsiteY17" fmla="*/ 1045746 h 1894885"/>
              <a:gd name="connsiteX18" fmla="*/ 849139 w 1894885"/>
              <a:gd name="connsiteY18" fmla="*/ 1045746 h 1894885"/>
              <a:gd name="connsiteX19" fmla="*/ 849139 w 1894885"/>
              <a:gd name="connsiteY19" fmla="*/ 1048078 h 1894885"/>
              <a:gd name="connsiteX20" fmla="*/ 441797 w 1894885"/>
              <a:gd name="connsiteY20" fmla="*/ 1753616 h 1894885"/>
              <a:gd name="connsiteX21" fmla="*/ 414891 w 1894885"/>
              <a:gd name="connsiteY21" fmla="*/ 1737270 h 1894885"/>
              <a:gd name="connsiteX22" fmla="*/ 157614 w 1894885"/>
              <a:gd name="connsiteY22" fmla="*/ 1479994 h 1894885"/>
              <a:gd name="connsiteX23" fmla="*/ 141269 w 1894885"/>
              <a:gd name="connsiteY23" fmla="*/ 1453088 h 1894885"/>
              <a:gd name="connsiteX24" fmla="*/ 1187338 w 1894885"/>
              <a:gd name="connsiteY24" fmla="*/ 1045745 h 1894885"/>
              <a:gd name="connsiteX25" fmla="*/ 1894885 w 1894885"/>
              <a:gd name="connsiteY25" fmla="*/ 1045745 h 1894885"/>
              <a:gd name="connsiteX26" fmla="*/ 1880591 w 1894885"/>
              <a:gd name="connsiteY26" fmla="*/ 1139404 h 1894885"/>
              <a:gd name="connsiteX27" fmla="*/ 1825090 w 1894885"/>
              <a:gd name="connsiteY27" fmla="*/ 1318198 h 1894885"/>
              <a:gd name="connsiteX28" fmla="*/ 1789000 w 1894885"/>
              <a:gd name="connsiteY28" fmla="*/ 1393116 h 1894885"/>
              <a:gd name="connsiteX29" fmla="*/ 707547 w 1894885"/>
              <a:gd name="connsiteY29" fmla="*/ 1045745 h 1894885"/>
              <a:gd name="connsiteX30" fmla="*/ 105884 w 1894885"/>
              <a:gd name="connsiteY30" fmla="*/ 1393115 h 1894885"/>
              <a:gd name="connsiteX31" fmla="*/ 69795 w 1894885"/>
              <a:gd name="connsiteY31" fmla="*/ 1318198 h 1894885"/>
              <a:gd name="connsiteX32" fmla="*/ 14294 w 1894885"/>
              <a:gd name="connsiteY32" fmla="*/ 1139404 h 1894885"/>
              <a:gd name="connsiteX33" fmla="*/ 0 w 1894885"/>
              <a:gd name="connsiteY33" fmla="*/ 1045745 h 1894885"/>
              <a:gd name="connsiteX34" fmla="*/ 1789001 w 1894885"/>
              <a:gd name="connsiteY34" fmla="*/ 501769 h 1894885"/>
              <a:gd name="connsiteX35" fmla="*/ 1825090 w 1894885"/>
              <a:gd name="connsiteY35" fmla="*/ 576686 h 1894885"/>
              <a:gd name="connsiteX36" fmla="*/ 1880591 w 1894885"/>
              <a:gd name="connsiteY36" fmla="*/ 755480 h 1894885"/>
              <a:gd name="connsiteX37" fmla="*/ 1894885 w 1894885"/>
              <a:gd name="connsiteY37" fmla="*/ 849139 h 1894885"/>
              <a:gd name="connsiteX38" fmla="*/ 1187338 w 1894885"/>
              <a:gd name="connsiteY38" fmla="*/ 849139 h 1894885"/>
              <a:gd name="connsiteX39" fmla="*/ 105884 w 1894885"/>
              <a:gd name="connsiteY39" fmla="*/ 501769 h 1894885"/>
              <a:gd name="connsiteX40" fmla="*/ 707547 w 1894885"/>
              <a:gd name="connsiteY40" fmla="*/ 849139 h 1894885"/>
              <a:gd name="connsiteX41" fmla="*/ 0 w 1894885"/>
              <a:gd name="connsiteY41" fmla="*/ 849139 h 1894885"/>
              <a:gd name="connsiteX42" fmla="*/ 14294 w 1894885"/>
              <a:gd name="connsiteY42" fmla="*/ 755480 h 1894885"/>
              <a:gd name="connsiteX43" fmla="*/ 69795 w 1894885"/>
              <a:gd name="connsiteY43" fmla="*/ 576686 h 1894885"/>
              <a:gd name="connsiteX44" fmla="*/ 441797 w 1894885"/>
              <a:gd name="connsiteY44" fmla="*/ 141268 h 1894885"/>
              <a:gd name="connsiteX45" fmla="*/ 849139 w 1894885"/>
              <a:gd name="connsiteY45" fmla="*/ 846806 h 1894885"/>
              <a:gd name="connsiteX46" fmla="*/ 849139 w 1894885"/>
              <a:gd name="connsiteY46" fmla="*/ 849140 h 1894885"/>
              <a:gd name="connsiteX47" fmla="*/ 846806 w 1894885"/>
              <a:gd name="connsiteY47" fmla="*/ 849139 h 1894885"/>
              <a:gd name="connsiteX48" fmla="*/ 141268 w 1894885"/>
              <a:gd name="connsiteY48" fmla="*/ 441797 h 1894885"/>
              <a:gd name="connsiteX49" fmla="*/ 157614 w 1894885"/>
              <a:gd name="connsiteY49" fmla="*/ 414890 h 1894885"/>
              <a:gd name="connsiteX50" fmla="*/ 414891 w 1894885"/>
              <a:gd name="connsiteY50" fmla="*/ 157614 h 1894885"/>
              <a:gd name="connsiteX51" fmla="*/ 1453088 w 1894885"/>
              <a:gd name="connsiteY51" fmla="*/ 141268 h 1894885"/>
              <a:gd name="connsiteX52" fmla="*/ 1479994 w 1894885"/>
              <a:gd name="connsiteY52" fmla="*/ 157614 h 1894885"/>
              <a:gd name="connsiteX53" fmla="*/ 1737270 w 1894885"/>
              <a:gd name="connsiteY53" fmla="*/ 414890 h 1894885"/>
              <a:gd name="connsiteX54" fmla="*/ 1753616 w 1894885"/>
              <a:gd name="connsiteY54" fmla="*/ 441797 h 1894885"/>
              <a:gd name="connsiteX55" fmla="*/ 1048077 w 1894885"/>
              <a:gd name="connsiteY55" fmla="*/ 849139 h 1894885"/>
              <a:gd name="connsiteX56" fmla="*/ 1045745 w 1894885"/>
              <a:gd name="connsiteY56" fmla="*/ 849140 h 1894885"/>
              <a:gd name="connsiteX57" fmla="*/ 1045745 w 1894885"/>
              <a:gd name="connsiteY57" fmla="*/ 846806 h 1894885"/>
              <a:gd name="connsiteX58" fmla="*/ 1045746 w 1894885"/>
              <a:gd name="connsiteY58" fmla="*/ 0 h 1894885"/>
              <a:gd name="connsiteX59" fmla="*/ 1139404 w 1894885"/>
              <a:gd name="connsiteY59" fmla="*/ 14294 h 1894885"/>
              <a:gd name="connsiteX60" fmla="*/ 1318198 w 1894885"/>
              <a:gd name="connsiteY60" fmla="*/ 69794 h 1894885"/>
              <a:gd name="connsiteX61" fmla="*/ 1393116 w 1894885"/>
              <a:gd name="connsiteY61" fmla="*/ 105884 h 1894885"/>
              <a:gd name="connsiteX62" fmla="*/ 1045746 w 1894885"/>
              <a:gd name="connsiteY62" fmla="*/ 707547 h 1894885"/>
              <a:gd name="connsiteX63" fmla="*/ 849139 w 1894885"/>
              <a:gd name="connsiteY63" fmla="*/ 0 h 1894885"/>
              <a:gd name="connsiteX64" fmla="*/ 849139 w 1894885"/>
              <a:gd name="connsiteY64" fmla="*/ 707547 h 1894885"/>
              <a:gd name="connsiteX65" fmla="*/ 501769 w 1894885"/>
              <a:gd name="connsiteY65" fmla="*/ 105884 h 1894885"/>
              <a:gd name="connsiteX66" fmla="*/ 576686 w 1894885"/>
              <a:gd name="connsiteY66" fmla="*/ 69794 h 1894885"/>
              <a:gd name="connsiteX67" fmla="*/ 755480 w 1894885"/>
              <a:gd name="connsiteY67" fmla="*/ 14294 h 18948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894885" h="1894885">
                <a:moveTo>
                  <a:pt x="1045745" y="1187338"/>
                </a:moveTo>
                <a:lnTo>
                  <a:pt x="1393115" y="1789001"/>
                </a:lnTo>
                <a:lnTo>
                  <a:pt x="1318198" y="1825090"/>
                </a:lnTo>
                <a:cubicBezTo>
                  <a:pt x="1261220" y="1849190"/>
                  <a:pt x="1201410" y="1867903"/>
                  <a:pt x="1139404" y="1880591"/>
                </a:cubicBezTo>
                <a:lnTo>
                  <a:pt x="1045745" y="1894885"/>
                </a:lnTo>
                <a:close/>
                <a:moveTo>
                  <a:pt x="849139" y="1187338"/>
                </a:moveTo>
                <a:lnTo>
                  <a:pt x="849139" y="1894885"/>
                </a:lnTo>
                <a:lnTo>
                  <a:pt x="755480" y="1880591"/>
                </a:lnTo>
                <a:cubicBezTo>
                  <a:pt x="693475" y="1867903"/>
                  <a:pt x="633664" y="1849190"/>
                  <a:pt x="576686" y="1825090"/>
                </a:cubicBezTo>
                <a:lnTo>
                  <a:pt x="501769" y="1789000"/>
                </a:lnTo>
                <a:close/>
                <a:moveTo>
                  <a:pt x="1048078" y="1045746"/>
                </a:moveTo>
                <a:lnTo>
                  <a:pt x="1753616" y="1453088"/>
                </a:lnTo>
                <a:lnTo>
                  <a:pt x="1737270" y="1479994"/>
                </a:lnTo>
                <a:cubicBezTo>
                  <a:pt x="1668802" y="1581341"/>
                  <a:pt x="1581341" y="1668802"/>
                  <a:pt x="1479994" y="1737270"/>
                </a:cubicBezTo>
                <a:lnTo>
                  <a:pt x="1453088" y="1753616"/>
                </a:lnTo>
                <a:lnTo>
                  <a:pt x="1045745" y="1048078"/>
                </a:lnTo>
                <a:lnTo>
                  <a:pt x="1045745" y="1045746"/>
                </a:lnTo>
                <a:close/>
                <a:moveTo>
                  <a:pt x="846808" y="1045746"/>
                </a:moveTo>
                <a:lnTo>
                  <a:pt x="849139" y="1045746"/>
                </a:lnTo>
                <a:lnTo>
                  <a:pt x="849139" y="1048078"/>
                </a:lnTo>
                <a:lnTo>
                  <a:pt x="441797" y="1753616"/>
                </a:lnTo>
                <a:lnTo>
                  <a:pt x="414891" y="1737270"/>
                </a:lnTo>
                <a:cubicBezTo>
                  <a:pt x="313544" y="1668802"/>
                  <a:pt x="226083" y="1581341"/>
                  <a:pt x="157614" y="1479994"/>
                </a:cubicBezTo>
                <a:lnTo>
                  <a:pt x="141269" y="1453088"/>
                </a:lnTo>
                <a:close/>
                <a:moveTo>
                  <a:pt x="1187338" y="1045745"/>
                </a:moveTo>
                <a:lnTo>
                  <a:pt x="1894885" y="1045745"/>
                </a:lnTo>
                <a:lnTo>
                  <a:pt x="1880591" y="1139404"/>
                </a:lnTo>
                <a:cubicBezTo>
                  <a:pt x="1867903" y="1201409"/>
                  <a:pt x="1849190" y="1261220"/>
                  <a:pt x="1825090" y="1318198"/>
                </a:cubicBezTo>
                <a:lnTo>
                  <a:pt x="1789000" y="1393116"/>
                </a:lnTo>
                <a:close/>
                <a:moveTo>
                  <a:pt x="707547" y="1045745"/>
                </a:moveTo>
                <a:lnTo>
                  <a:pt x="105884" y="1393115"/>
                </a:lnTo>
                <a:lnTo>
                  <a:pt x="69795" y="1318198"/>
                </a:lnTo>
                <a:cubicBezTo>
                  <a:pt x="45695" y="1261220"/>
                  <a:pt x="26982" y="1201409"/>
                  <a:pt x="14294" y="1139404"/>
                </a:cubicBezTo>
                <a:lnTo>
                  <a:pt x="0" y="1045745"/>
                </a:lnTo>
                <a:close/>
                <a:moveTo>
                  <a:pt x="1789001" y="501769"/>
                </a:moveTo>
                <a:lnTo>
                  <a:pt x="1825090" y="576686"/>
                </a:lnTo>
                <a:cubicBezTo>
                  <a:pt x="1849190" y="633664"/>
                  <a:pt x="1867903" y="693475"/>
                  <a:pt x="1880591" y="755480"/>
                </a:cubicBezTo>
                <a:lnTo>
                  <a:pt x="1894885" y="849139"/>
                </a:lnTo>
                <a:lnTo>
                  <a:pt x="1187338" y="849139"/>
                </a:lnTo>
                <a:close/>
                <a:moveTo>
                  <a:pt x="105884" y="501769"/>
                </a:moveTo>
                <a:lnTo>
                  <a:pt x="707547" y="849139"/>
                </a:lnTo>
                <a:lnTo>
                  <a:pt x="0" y="849139"/>
                </a:lnTo>
                <a:lnTo>
                  <a:pt x="14294" y="755480"/>
                </a:lnTo>
                <a:cubicBezTo>
                  <a:pt x="26982" y="693475"/>
                  <a:pt x="45695" y="633664"/>
                  <a:pt x="69795" y="576686"/>
                </a:cubicBezTo>
                <a:close/>
                <a:moveTo>
                  <a:pt x="441797" y="141268"/>
                </a:moveTo>
                <a:lnTo>
                  <a:pt x="849139" y="846806"/>
                </a:lnTo>
                <a:lnTo>
                  <a:pt x="849139" y="849140"/>
                </a:lnTo>
                <a:lnTo>
                  <a:pt x="846806" y="849139"/>
                </a:lnTo>
                <a:lnTo>
                  <a:pt x="141268" y="441797"/>
                </a:lnTo>
                <a:lnTo>
                  <a:pt x="157614" y="414890"/>
                </a:lnTo>
                <a:cubicBezTo>
                  <a:pt x="226083" y="313544"/>
                  <a:pt x="313544" y="226083"/>
                  <a:pt x="414891" y="157614"/>
                </a:cubicBezTo>
                <a:close/>
                <a:moveTo>
                  <a:pt x="1453088" y="141268"/>
                </a:moveTo>
                <a:lnTo>
                  <a:pt x="1479994" y="157614"/>
                </a:lnTo>
                <a:cubicBezTo>
                  <a:pt x="1581341" y="226083"/>
                  <a:pt x="1668802" y="313544"/>
                  <a:pt x="1737270" y="414890"/>
                </a:cubicBezTo>
                <a:lnTo>
                  <a:pt x="1753616" y="441797"/>
                </a:lnTo>
                <a:lnTo>
                  <a:pt x="1048077" y="849139"/>
                </a:lnTo>
                <a:lnTo>
                  <a:pt x="1045745" y="849140"/>
                </a:lnTo>
                <a:lnTo>
                  <a:pt x="1045745" y="846806"/>
                </a:lnTo>
                <a:close/>
                <a:moveTo>
                  <a:pt x="1045746" y="0"/>
                </a:moveTo>
                <a:lnTo>
                  <a:pt x="1139404" y="14294"/>
                </a:lnTo>
                <a:cubicBezTo>
                  <a:pt x="1201410" y="26982"/>
                  <a:pt x="1261220" y="45695"/>
                  <a:pt x="1318198" y="69794"/>
                </a:cubicBezTo>
                <a:lnTo>
                  <a:pt x="1393116" y="105884"/>
                </a:lnTo>
                <a:lnTo>
                  <a:pt x="1045746" y="707547"/>
                </a:lnTo>
                <a:close/>
                <a:moveTo>
                  <a:pt x="849139" y="0"/>
                </a:moveTo>
                <a:lnTo>
                  <a:pt x="849139" y="707547"/>
                </a:lnTo>
                <a:lnTo>
                  <a:pt x="501769" y="105884"/>
                </a:lnTo>
                <a:lnTo>
                  <a:pt x="576686" y="69794"/>
                </a:lnTo>
                <a:cubicBezTo>
                  <a:pt x="633664" y="45695"/>
                  <a:pt x="693475" y="26982"/>
                  <a:pt x="755480" y="14294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342265"/>
            <a:endParaRPr lang="zh-CN" altLang="en-US" sz="1280">
              <a:solidFill>
                <a:prstClr val="white"/>
              </a:solidFill>
            </a:endParaRPr>
          </a:p>
        </p:txBody>
      </p:sp>
      <p:sp>
        <p:nvSpPr>
          <p:cNvPr id="13" name="TextBox 41"/>
          <p:cNvSpPr txBox="1"/>
          <p:nvPr/>
        </p:nvSpPr>
        <p:spPr>
          <a:xfrm>
            <a:off x="1092562" y="1733085"/>
            <a:ext cx="1885719" cy="455662"/>
          </a:xfrm>
          <a:prstGeom prst="rect">
            <a:avLst/>
          </a:prstGeom>
          <a:noFill/>
        </p:spPr>
        <p:txBody>
          <a:bodyPr wrap="square" lIns="60919" tIns="30460" rIns="60919" bIns="3046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TextBox 170"/>
          <p:cNvSpPr txBox="1"/>
          <p:nvPr/>
        </p:nvSpPr>
        <p:spPr>
          <a:xfrm>
            <a:off x="1092563" y="1495841"/>
            <a:ext cx="1728161" cy="25313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" name="TextBox 41"/>
          <p:cNvSpPr txBox="1"/>
          <p:nvPr/>
        </p:nvSpPr>
        <p:spPr>
          <a:xfrm>
            <a:off x="1688616" y="3412872"/>
            <a:ext cx="1885719" cy="455662"/>
          </a:xfrm>
          <a:prstGeom prst="rect">
            <a:avLst/>
          </a:prstGeom>
          <a:noFill/>
        </p:spPr>
        <p:txBody>
          <a:bodyPr wrap="square" lIns="60919" tIns="30460" rIns="60919" bIns="3046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6" name="TextBox 170"/>
          <p:cNvSpPr txBox="1"/>
          <p:nvPr/>
        </p:nvSpPr>
        <p:spPr>
          <a:xfrm>
            <a:off x="1688616" y="3175628"/>
            <a:ext cx="1728161" cy="25313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" name="TextBox 41"/>
          <p:cNvSpPr txBox="1"/>
          <p:nvPr/>
        </p:nvSpPr>
        <p:spPr>
          <a:xfrm>
            <a:off x="5741778" y="1570525"/>
            <a:ext cx="1885719" cy="455662"/>
          </a:xfrm>
          <a:prstGeom prst="rect">
            <a:avLst/>
          </a:prstGeom>
          <a:noFill/>
        </p:spPr>
        <p:txBody>
          <a:bodyPr wrap="square" lIns="60919" tIns="30460" rIns="60919" bIns="3046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8" name="TextBox 170"/>
          <p:cNvSpPr txBox="1"/>
          <p:nvPr/>
        </p:nvSpPr>
        <p:spPr>
          <a:xfrm>
            <a:off x="5741779" y="1333281"/>
            <a:ext cx="1728161" cy="25313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9" name="TextBox 41"/>
          <p:cNvSpPr txBox="1"/>
          <p:nvPr/>
        </p:nvSpPr>
        <p:spPr>
          <a:xfrm>
            <a:off x="6034386" y="3651293"/>
            <a:ext cx="1885719" cy="455662"/>
          </a:xfrm>
          <a:prstGeom prst="rect">
            <a:avLst/>
          </a:prstGeom>
          <a:noFill/>
        </p:spPr>
        <p:txBody>
          <a:bodyPr wrap="square" lIns="60919" tIns="30460" rIns="60919" bIns="3046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570" dirty="0">
                <a:solidFill>
                  <a:schemeClr val="bg1">
                    <a:lumMod val="6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570" dirty="0">
              <a:solidFill>
                <a:schemeClr val="bg1">
                  <a:lumMod val="6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170"/>
          <p:cNvSpPr txBox="1"/>
          <p:nvPr/>
        </p:nvSpPr>
        <p:spPr>
          <a:xfrm>
            <a:off x="6034387" y="3414049"/>
            <a:ext cx="1728161" cy="253138"/>
          </a:xfrm>
          <a:prstGeom prst="rect">
            <a:avLst/>
          </a:prstGeom>
          <a:noFill/>
        </p:spPr>
        <p:txBody>
          <a:bodyPr wrap="square" lIns="68573" tIns="34286" rIns="68573" bIns="34286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995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altLang="zh-CN" sz="995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 userDrawn="1"/>
        </p:nvSpPr>
        <p:spPr>
          <a:xfrm>
            <a:off x="319613" y="351148"/>
            <a:ext cx="4468411" cy="492410"/>
          </a:xfrm>
          <a:prstGeom prst="rect">
            <a:avLst/>
          </a:prstGeom>
          <a:noFill/>
        </p:spPr>
        <p:txBody>
          <a:bodyPr wrap="square" lIns="121889" tIns="60944" rIns="121889" bIns="60944" rtlCol="0">
            <a:spAutoFit/>
          </a:bodyPr>
          <a:lstStyle>
            <a:defPPr>
              <a:defRPr lang="zh-CN"/>
            </a:defPPr>
            <a:lvl1pPr algn="ctr">
              <a:defRPr sz="8800" b="1">
                <a:gradFill>
                  <a:gsLst>
                    <a:gs pos="0">
                      <a:srgbClr val="00B0F0"/>
                    </a:gs>
                    <a:gs pos="100000">
                      <a:schemeClr val="tx2">
                        <a:lumMod val="50000"/>
                      </a:schemeClr>
                    </a:gs>
                  </a:gsLst>
                  <a:lin ang="2400000" scaled="0"/>
                </a:gradFill>
                <a:effectLst>
                  <a:outerShdw blurRad="317500" dist="165100" dir="2700000" algn="tl" rotWithShape="0">
                    <a:prstClr val="black">
                      <a:alpha val="60000"/>
                    </a:prstClr>
                  </a:outerShdw>
                </a:effectLst>
                <a:latin typeface="Yuanti SC" charset="-122"/>
                <a:ea typeface="Yuanti SC" charset="-122"/>
                <a:cs typeface="Yuanti SC" charset="-122"/>
              </a:defRPr>
            </a:lvl1pPr>
          </a:lstStyle>
          <a:p>
            <a:pPr algn="l"/>
            <a:r>
              <a:rPr lang="en-US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MORE THAN TEMPLATE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  <a:p>
            <a:pPr algn="l"/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</a:rPr>
              <a:t>点击此处添加副标题</a:t>
            </a:r>
            <a:endParaRPr lang="zh-CN" altLang="en-US" sz="1200" dirty="0">
              <a:solidFill>
                <a:schemeClr val="tx1">
                  <a:lumMod val="65000"/>
                  <a:lumOff val="35000"/>
                </a:schemeClr>
              </a:solidFill>
              <a:effectLst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 advTm="0">
        <p:randomBar dir="vert"/>
      </p:transition>
    </mc:Choice>
    <mc:Fallback>
      <p:transition spd="slow" advClick="0" advTm="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2000"/>
                            </p:stCondLst>
                            <p:childTnLst>
                              <p:par>
                                <p:cTn id="5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4" grpId="0" animBg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tags/tag1.xml><?xml version="1.0" encoding="utf-8"?>
<p:tagLst xmlns:p="http://schemas.openxmlformats.org/presentationml/2006/main">
  <p:tag name="commondata" val="eyJoZGlkIjoiYTQ3YTc2YjBlNWRhYjQ0NTA0MDBkN2E0YWM4YTZjZGMifQ=="/>
</p:tagLst>
</file>

<file path=ppt/theme/theme1.xml><?xml version="1.0" encoding="utf-8"?>
<a:theme xmlns:a="http://schemas.openxmlformats.org/drawingml/2006/main" name="模板">
  <a:themeElements>
    <a:clrScheme name="自定义 709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E06562"/>
      </a:accent1>
      <a:accent2>
        <a:srgbClr val="5AC2A4"/>
      </a:accent2>
      <a:accent3>
        <a:srgbClr val="E06562"/>
      </a:accent3>
      <a:accent4>
        <a:srgbClr val="5AC2A4"/>
      </a:accent4>
      <a:accent5>
        <a:srgbClr val="E06562"/>
      </a:accent5>
      <a:accent6>
        <a:srgbClr val="5AC2A4"/>
      </a:accent6>
      <a:hlink>
        <a:srgbClr val="6B9F25"/>
      </a:hlink>
      <a:folHlink>
        <a:srgbClr val="B26B0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5515</Words>
  <Application>WPS 演示</Application>
  <PresentationFormat>全屏显示(16:9)</PresentationFormat>
  <Paragraphs>441</Paragraphs>
  <Slides>25</Slides>
  <Notes>20</Notes>
  <HiddenSlides>0</HiddenSlides>
  <MMClips>1</MMClips>
  <ScaleCrop>false</ScaleCrop>
  <HeadingPairs>
    <vt:vector size="6" baseType="variant">
      <vt:variant>
        <vt:lpstr>已用的字体</vt:lpstr>
      </vt:variant>
      <vt:variant>
        <vt:i4>29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55" baseType="lpstr">
      <vt:lpstr>Arial</vt:lpstr>
      <vt:lpstr>宋体</vt:lpstr>
      <vt:lpstr>Wingdings</vt:lpstr>
      <vt:lpstr>Calibri</vt:lpstr>
      <vt:lpstr>华文细黑</vt:lpstr>
      <vt:lpstr>Open Sans</vt:lpstr>
      <vt:lpstr>Segoe Print</vt:lpstr>
      <vt:lpstr>冬青黑体简体中文 W3</vt:lpstr>
      <vt:lpstr>黑体</vt:lpstr>
      <vt:lpstr>微软雅黑</vt:lpstr>
      <vt:lpstr>FontAwesome</vt:lpstr>
      <vt:lpstr>Lato Light</vt:lpstr>
      <vt:lpstr>Lato Regular</vt:lpstr>
      <vt:lpstr>Arial</vt:lpstr>
      <vt:lpstr>Arvo</vt:lpstr>
      <vt:lpstr>Open Sans Light</vt:lpstr>
      <vt:lpstr>Century Gothic</vt:lpstr>
      <vt:lpstr>Impact</vt:lpstr>
      <vt:lpstr>Agency FB</vt:lpstr>
      <vt:lpstr>Trebuchet MS</vt:lpstr>
      <vt:lpstr>Bernard MT Condensed</vt:lpstr>
      <vt:lpstr>Yuanti SC</vt:lpstr>
      <vt:lpstr>Times New Roman</vt:lpstr>
      <vt:lpstr>Arial Unicode MS</vt:lpstr>
      <vt:lpstr>League Gothic Regular</vt:lpstr>
      <vt:lpstr>Helvetica</vt:lpstr>
      <vt:lpstr>Source Sans Pro</vt:lpstr>
      <vt:lpstr>Calibri</vt:lpstr>
      <vt:lpstr>Verdana</vt:lpstr>
      <vt:lpstr>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Years later</cp:lastModifiedBy>
  <cp:revision>591</cp:revision>
  <dcterms:created xsi:type="dcterms:W3CDTF">2014-11-09T01:07:00Z</dcterms:created>
  <dcterms:modified xsi:type="dcterms:W3CDTF">2024-06-28T12:39:59Z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2052-12.1.0.17133</vt:lpwstr>
  </property>
  <property fmtid="{D5CDD505-2E9C-101B-9397-08002B2CF9AE}" pid="3" name="ICV">
    <vt:lpwstr>3A7469952FA844DDA696AE1616A5A292_13</vt:lpwstr>
  </property>
</Properties>
</file>