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2" r:id="rId22"/>
    <p:sldId id="29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85D5BF8-7B5F-45AD-95C9-FF12D60B999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DF00F899-E051-4141-9C64-6C2F232E1BA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6DA01-CC28-4882-A2A3-86206ACC05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B828F-5AE4-4844-9375-8B4903BA1E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hdphoto" Target="../media/image11.wdp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0675" y="1939856"/>
            <a:ext cx="556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论文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答辩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主题班会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教育培训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课件讲义通用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035" y="2589588"/>
            <a:ext cx="545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教育培训</a:t>
            </a:r>
            <a:r>
              <a:rPr lang="en-US" altLang="zh-CN" sz="4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模板</a:t>
            </a:r>
            <a:endParaRPr lang="zh-CN" altLang="en-US" sz="48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7928" y="3568601"/>
            <a:ext cx="287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日期：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日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035" y="3568601"/>
            <a:ext cx="2460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汇报人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:  PPT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营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5596" y="4371669"/>
            <a:ext cx="31846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6930070" y="4371669"/>
            <a:ext cx="2880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7314113" y="4371669"/>
            <a:ext cx="2880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7698156" y="4371669"/>
            <a:ext cx="288033" cy="28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123" name="Picture 3" descr="C:\Users\Administrator\Desktop\培训.web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6" y="656880"/>
            <a:ext cx="6538353" cy="56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 rot="373777">
            <a:off x="3753141" y="2388881"/>
            <a:ext cx="17977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rgbClr val="ADB9CA"/>
                </a:solidFill>
              </a:rPr>
              <a:t>开学第一课</a:t>
            </a:r>
            <a:endParaRPr lang="zh-CN" altLang="en-US" sz="2400" b="1" dirty="0">
              <a:solidFill>
                <a:srgbClr val="ADB9CA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rot="373777">
            <a:off x="4033738" y="2954244"/>
            <a:ext cx="907435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zh-CN" altLang="en-US" sz="1000" b="1" dirty="0">
                <a:solidFill>
                  <a:srgbClr val="ADB9CA"/>
                </a:solidFill>
              </a:rPr>
              <a:t>办公资源</a:t>
            </a:r>
            <a:endParaRPr lang="zh-CN" altLang="en-US" sz="1000" b="1" dirty="0">
              <a:solidFill>
                <a:srgbClr val="ADB9CA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373777">
            <a:off x="3514353" y="3495119"/>
            <a:ext cx="1756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zh-CN" altLang="en-US" sz="800" b="1" dirty="0">
                <a:solidFill>
                  <a:srgbClr val="ADB9CA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zh-CN" altLang="en-US" sz="800" b="1" dirty="0">
              <a:solidFill>
                <a:srgbClr val="ADB9C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823681" y="2057958"/>
            <a:ext cx="1632180" cy="1632180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流程图: 联系 7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流程图: 联系 8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11705" y="2055263"/>
            <a:ext cx="1632180" cy="1632180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流程图: 联系 11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流程图: 联系 12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689873" y="2073649"/>
            <a:ext cx="1632180" cy="1632180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流程图: 联系 14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35795" y="2097238"/>
            <a:ext cx="1632180" cy="1632180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流程图: 联系 17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流程图: 联系 18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20" name="右箭头 19"/>
          <p:cNvSpPr/>
          <p:nvPr/>
        </p:nvSpPr>
        <p:spPr>
          <a:xfrm>
            <a:off x="3281665" y="2889739"/>
            <a:ext cx="288033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右箭头 20"/>
          <p:cNvSpPr/>
          <p:nvPr/>
        </p:nvSpPr>
        <p:spPr>
          <a:xfrm>
            <a:off x="5777942" y="2913107"/>
            <a:ext cx="288033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右箭头 21"/>
          <p:cNvSpPr/>
          <p:nvPr/>
        </p:nvSpPr>
        <p:spPr>
          <a:xfrm>
            <a:off x="8173773" y="2898986"/>
            <a:ext cx="288033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24" name="直接连接符 23"/>
          <p:cNvCxnSpPr>
            <a:stCxn id="18" idx="0"/>
            <a:endCxn id="18" idx="0"/>
          </p:cNvCxnSpPr>
          <p:nvPr/>
        </p:nvCxnSpPr>
        <p:spPr>
          <a:xfrm>
            <a:off x="2251885" y="20972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8" idx="0"/>
          </p:cNvCxnSpPr>
          <p:nvPr/>
        </p:nvCxnSpPr>
        <p:spPr>
          <a:xfrm flipH="1">
            <a:off x="2251887" y="2097236"/>
            <a:ext cx="3" cy="17176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2251887" y="3547168"/>
            <a:ext cx="3" cy="17176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472811" y="3260618"/>
            <a:ext cx="203331" cy="19202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8" idx="3"/>
            <a:endCxn id="9" idx="3"/>
          </p:cNvCxnSpPr>
          <p:nvPr/>
        </p:nvCxnSpPr>
        <p:spPr>
          <a:xfrm flipV="1">
            <a:off x="4062707" y="3304301"/>
            <a:ext cx="138840" cy="14680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9" idx="5"/>
            <a:endCxn id="8" idx="5"/>
          </p:cNvCxnSpPr>
          <p:nvPr/>
        </p:nvCxnSpPr>
        <p:spPr>
          <a:xfrm>
            <a:off x="5077989" y="3304301"/>
            <a:ext cx="138843" cy="14680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648641" y="2055263"/>
            <a:ext cx="3" cy="17176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125704" y="2930674"/>
            <a:ext cx="196349" cy="867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7552589" y="2391807"/>
            <a:ext cx="181519" cy="17118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8681702" y="2987187"/>
            <a:ext cx="26791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73273" y="2579618"/>
            <a:ext cx="12394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</a:rPr>
              <a:t>添加页面标题内容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40508" y="2552655"/>
            <a:ext cx="12394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</a:rPr>
              <a:t>添加页面标题内容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13537" y="2562991"/>
            <a:ext cx="12394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</a:rPr>
              <a:t>添加页面标题内容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26223" y="2571163"/>
            <a:ext cx="123948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</a:rPr>
              <a:t>添加页面标题内容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32620" y="4016169"/>
            <a:ext cx="2049045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67803" y="4016169"/>
            <a:ext cx="2129729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53641" y="4006850"/>
            <a:ext cx="2129729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39479" y="4016168"/>
            <a:ext cx="2062421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65" name="剪去单角的矩形 64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书本（钟摆）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6" y="1221252"/>
            <a:ext cx="6410395" cy="4339457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Administrator\Desktop\123456\微信图片_2020040221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2078602"/>
            <a:ext cx="4059432" cy="23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/>
          <p:nvPr/>
        </p:nvSpPr>
        <p:spPr>
          <a:xfrm>
            <a:off x="2022362" y="1823739"/>
            <a:ext cx="16833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00" dirty="0">
                <a:latin typeface="+mn-ea"/>
              </a:rPr>
              <a:t>03</a:t>
            </a:r>
            <a:endParaRPr lang="zh-CN" altLang="en-US" sz="8500" dirty="0">
              <a:latin typeface="+mn-ea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107868" y="1933491"/>
            <a:ext cx="144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907692" y="4225757"/>
            <a:ext cx="340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7692" y="4849094"/>
            <a:ext cx="3157747" cy="89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9" name="剪去单角的矩形 8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11" name="肘形连接符 10"/>
          <p:cNvCxnSpPr/>
          <p:nvPr/>
        </p:nvCxnSpPr>
        <p:spPr>
          <a:xfrm flipV="1">
            <a:off x="1640900" y="4245091"/>
            <a:ext cx="3264365" cy="10561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flipV="1">
            <a:off x="3300007" y="3188974"/>
            <a:ext cx="4055820" cy="10561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flipV="1">
            <a:off x="5327915" y="2420888"/>
            <a:ext cx="4089851" cy="76808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流程图: 联系 16"/>
          <p:cNvSpPr/>
          <p:nvPr/>
        </p:nvSpPr>
        <p:spPr>
          <a:xfrm>
            <a:off x="1074068" y="5022470"/>
            <a:ext cx="594587" cy="557477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219" name="Picture 3" descr="C:\Users\Administrator\Desktop\微信图片_2020040322091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01" y="4341251"/>
            <a:ext cx="881584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微信图片_2020040322091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80" y="3428595"/>
            <a:ext cx="881584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微信图片_2020040322091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1" y="2325173"/>
            <a:ext cx="881584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esktop\微信图片_2020040322091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1557089"/>
            <a:ext cx="881584" cy="8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33599" y="3930882"/>
            <a:ext cx="12394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第一步</a:t>
            </a:r>
            <a:r>
              <a:rPr lang="zh-CN" altLang="en-US" sz="1865" dirty="0">
                <a:solidFill>
                  <a:schemeClr val="bg1"/>
                </a:solidFill>
              </a:rPr>
              <a:t>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3681" y="2804933"/>
            <a:ext cx="12394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第二步</a:t>
            </a:r>
            <a:r>
              <a:rPr lang="zh-CN" altLang="en-US" sz="1865" dirty="0">
                <a:solidFill>
                  <a:schemeClr val="bg1"/>
                </a:solidFill>
              </a:rPr>
              <a:t>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9992" y="1783805"/>
            <a:ext cx="12394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第三步</a:t>
            </a:r>
            <a:r>
              <a:rPr lang="zh-CN" altLang="en-US" sz="1865" dirty="0">
                <a:solidFill>
                  <a:schemeClr val="bg1"/>
                </a:solidFill>
              </a:rPr>
              <a:t>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6215" y="1157439"/>
            <a:ext cx="12394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dirty="0">
                <a:solidFill>
                  <a:schemeClr val="tx2">
                    <a:lumMod val="40000"/>
                    <a:lumOff val="60000"/>
                  </a:schemeClr>
                </a:solidFill>
              </a:rPr>
              <a:t>第四步</a:t>
            </a:r>
            <a:r>
              <a:rPr lang="zh-CN" altLang="en-US" sz="1865" dirty="0">
                <a:solidFill>
                  <a:schemeClr val="bg1"/>
                </a:solidFill>
              </a:rPr>
              <a:t>容</a:t>
            </a:r>
            <a:endParaRPr lang="zh-CN" altLang="en-US" sz="1865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9458" y="5503784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0007" y="4292396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1798" y="3280983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4083" y="2453790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点击在此输入您的内容，或在此框中选择复制黏贴，简单说明即可，不必繁琐。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4" name="剪去单角的矩形 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" name="流程图: 准备 5"/>
          <p:cNvSpPr/>
          <p:nvPr/>
        </p:nvSpPr>
        <p:spPr>
          <a:xfrm>
            <a:off x="1967543" y="1508787"/>
            <a:ext cx="8064896" cy="1152128"/>
          </a:xfrm>
          <a:prstGeom prst="flowChartPreparat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1266" name="Picture 2" descr="C:\Users\Administrator\Desktop\123456\微信图片_2020040318540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287" y="1480147"/>
            <a:ext cx="1209408" cy="12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0097" y="1838630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1340" y="1826669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815" y="3198815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2401" y="4251606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105" y="3198815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0692" y="4251606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上弧形箭头 14"/>
          <p:cNvSpPr/>
          <p:nvPr/>
        </p:nvSpPr>
        <p:spPr>
          <a:xfrm rot="19477510">
            <a:off x="5539609" y="4322262"/>
            <a:ext cx="777987" cy="284396"/>
          </a:xfrm>
          <a:prstGeom prst="curvedDownArrow">
            <a:avLst>
              <a:gd name="adj1" fmla="val 25000"/>
              <a:gd name="adj2" fmla="val 47148"/>
              <a:gd name="adj3" fmla="val 6020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" name="上弧形箭头 16"/>
          <p:cNvSpPr/>
          <p:nvPr/>
        </p:nvSpPr>
        <p:spPr>
          <a:xfrm rot="8996854">
            <a:off x="5750105" y="4679023"/>
            <a:ext cx="777987" cy="284396"/>
          </a:xfrm>
          <a:prstGeom prst="curvedDownArrow">
            <a:avLst>
              <a:gd name="adj1" fmla="val 25000"/>
              <a:gd name="adj2" fmla="val 47148"/>
              <a:gd name="adj3" fmla="val 6020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尺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6" y="1111399"/>
            <a:ext cx="6673963" cy="4449309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istrator\Desktop\123456\微信图片_20200402213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2078602"/>
            <a:ext cx="4059432" cy="23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2022362" y="1823739"/>
            <a:ext cx="16833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00" dirty="0">
                <a:latin typeface="+mn-ea"/>
              </a:rPr>
              <a:t>04</a:t>
            </a:r>
            <a:endParaRPr lang="zh-CN" altLang="en-US" sz="85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7868" y="1897396"/>
            <a:ext cx="144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692" y="4225757"/>
            <a:ext cx="340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7692" y="4849094"/>
            <a:ext cx="3157747" cy="89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4" name="剪去单角的矩形 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10616" y="2713524"/>
            <a:ext cx="2496280" cy="21147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4374980" y="1851938"/>
            <a:ext cx="2592289" cy="10561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8215406" y="1818681"/>
            <a:ext cx="2592289" cy="10561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4346398" y="4156194"/>
            <a:ext cx="2592289" cy="1056117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8215406" y="4156194"/>
            <a:ext cx="2592289" cy="1056117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4339" name="Picture 3" descr="C:\Users\Administrator\Desktop\123456\微信图片_20200402213749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60" y="3580130"/>
            <a:ext cx="726315" cy="7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6397" y="2911980"/>
            <a:ext cx="27899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>
                <a:solidFill>
                  <a:schemeClr val="bg1"/>
                </a:solidFill>
                <a:latin typeface="+mn-ea"/>
              </a:rPr>
              <a:t>可输入文本内容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806330" y="2524012"/>
            <a:ext cx="360045" cy="1895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右箭头 14"/>
          <p:cNvSpPr/>
          <p:nvPr/>
        </p:nvSpPr>
        <p:spPr>
          <a:xfrm>
            <a:off x="7543332" y="2320834"/>
            <a:ext cx="360045" cy="1895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右箭头 15"/>
          <p:cNvSpPr/>
          <p:nvPr/>
        </p:nvSpPr>
        <p:spPr>
          <a:xfrm>
            <a:off x="3806330" y="4733512"/>
            <a:ext cx="360045" cy="189512"/>
          </a:xfrm>
          <a:prstGeom prst="rightArrow">
            <a:avLst/>
          </a:prstGeom>
          <a:noFill/>
          <a:ln w="444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右箭头 16"/>
          <p:cNvSpPr/>
          <p:nvPr/>
        </p:nvSpPr>
        <p:spPr>
          <a:xfrm>
            <a:off x="7543332" y="4764912"/>
            <a:ext cx="360045" cy="189512"/>
          </a:xfrm>
          <a:prstGeom prst="rightArrow">
            <a:avLst/>
          </a:prstGeom>
          <a:noFill/>
          <a:ln w="444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4422818" y="2010666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3617" y="1951503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226" y="4306446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409" y="4314922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4" name="剪去单角的矩形 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5362" name="Picture 2" descr="C:\Users\Administrator\Desktop\123456\微信图片_2020040220545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5" y="1700809"/>
            <a:ext cx="5168403" cy="3699489"/>
          </a:xfrm>
          <a:prstGeom prst="wedgeRoundRect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6288024" y="1617209"/>
            <a:ext cx="5168403" cy="3840427"/>
          </a:xfrm>
          <a:prstGeom prst="wedgeRound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7344140" y="2372883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8998" y="2984308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4" name="剪去单角的矩形 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49193" y="1864754"/>
            <a:ext cx="1168951" cy="1168951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流程图: 联系 6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流程图: 联系 7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82890" y="1885024"/>
            <a:ext cx="1168951" cy="1168951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流程图: 联系 9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流程图: 联系 10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11221" y="1888949"/>
            <a:ext cx="1168951" cy="1168951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流程图: 联系 12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1216990" y="3236979"/>
            <a:ext cx="3073880" cy="2818327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4450687" y="3241296"/>
            <a:ext cx="3073880" cy="2780259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7671376" y="3236979"/>
            <a:ext cx="3073880" cy="2780259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6386" name="Picture 2" descr="C:\Users\Administrator\Desktop\123456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7" y="5583087"/>
            <a:ext cx="447957" cy="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23456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82" y="5562309"/>
            <a:ext cx="447957" cy="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123456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17" y="5569281"/>
            <a:ext cx="447957" cy="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123456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35" y="5559062"/>
            <a:ext cx="447957" cy="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23456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53" y="5562309"/>
            <a:ext cx="447957" cy="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123456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86" y="5562309"/>
            <a:ext cx="447957" cy="4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77012" y="2093953"/>
            <a:ext cx="85135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添加页面标题内容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5209" y="2129951"/>
            <a:ext cx="85135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添加页面标题内容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01533" y="2097877"/>
            <a:ext cx="85135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添加页面标题内容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5733" y="4287821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1852" y="4257778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0380" y="4066419"/>
            <a:ext cx="2515868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4" name="剪去单角的矩形 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8823" y="1586151"/>
            <a:ext cx="2437575" cy="2098164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流程图: 联系 6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流程图: 联系 7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6278" y="1597250"/>
            <a:ext cx="1478457" cy="1440775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流程图: 联系 9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流程图: 联系 10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83227" y="3866106"/>
            <a:ext cx="2424232" cy="1967663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流程图: 联系 12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22703" y="3313089"/>
            <a:ext cx="2967888" cy="2622560"/>
            <a:chOff x="395536" y="1059582"/>
            <a:chExt cx="1728192" cy="17281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流程图: 联系 15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流程图: 联系 16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cxnSp>
        <p:nvCxnSpPr>
          <p:cNvPr id="19" name="直接连接符 18"/>
          <p:cNvCxnSpPr>
            <a:stCxn id="10" idx="2"/>
          </p:cNvCxnSpPr>
          <p:nvPr/>
        </p:nvCxnSpPr>
        <p:spPr>
          <a:xfrm flipH="1">
            <a:off x="3206395" y="2317637"/>
            <a:ext cx="3449880" cy="15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联系 20"/>
          <p:cNvSpPr/>
          <p:nvPr/>
        </p:nvSpPr>
        <p:spPr>
          <a:xfrm>
            <a:off x="8525926" y="2714832"/>
            <a:ext cx="1840969" cy="149666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2" name="直接连接符 21"/>
          <p:cNvCxnSpPr>
            <a:stCxn id="10" idx="3"/>
            <a:endCxn id="16" idx="7"/>
          </p:cNvCxnSpPr>
          <p:nvPr/>
        </p:nvCxnSpPr>
        <p:spPr>
          <a:xfrm flipH="1">
            <a:off x="5255954" y="2827029"/>
            <a:ext cx="1616837" cy="870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4"/>
            <a:endCxn id="13" idx="0"/>
          </p:cNvCxnSpPr>
          <p:nvPr/>
        </p:nvCxnSpPr>
        <p:spPr>
          <a:xfrm flipH="1">
            <a:off x="7395343" y="3038023"/>
            <a:ext cx="164" cy="828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046268" y="2573631"/>
            <a:ext cx="618560" cy="288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55492" y="2580743"/>
            <a:ext cx="426661" cy="367252"/>
            <a:chOff x="395536" y="1059582"/>
            <a:chExt cx="1728192" cy="1728192"/>
          </a:xfrm>
          <a:solidFill>
            <a:schemeClr val="bg1">
              <a:lumMod val="95000"/>
            </a:schemeClr>
          </a:solidFill>
        </p:grpSpPr>
        <p:sp>
          <p:nvSpPr>
            <p:cNvPr id="34" name="流程图: 联系 33"/>
            <p:cNvSpPr/>
            <p:nvPr/>
          </p:nvSpPr>
          <p:spPr>
            <a:xfrm>
              <a:off x="395536" y="1059582"/>
              <a:ext cx="1728192" cy="172819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流程图: 联系 34"/>
            <p:cNvSpPr/>
            <p:nvPr/>
          </p:nvSpPr>
          <p:spPr>
            <a:xfrm>
              <a:off x="603434" y="1257234"/>
              <a:ext cx="1312395" cy="131451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36" name="流程图: 联系 35"/>
          <p:cNvSpPr/>
          <p:nvPr/>
        </p:nvSpPr>
        <p:spPr>
          <a:xfrm>
            <a:off x="2947905" y="2308437"/>
            <a:ext cx="324008" cy="27934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7" name="流程图: 联系 36"/>
          <p:cNvSpPr/>
          <p:nvPr/>
        </p:nvSpPr>
        <p:spPr>
          <a:xfrm>
            <a:off x="2774887" y="5229515"/>
            <a:ext cx="609692" cy="55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8" name="流程图: 联系 37"/>
          <p:cNvSpPr/>
          <p:nvPr/>
        </p:nvSpPr>
        <p:spPr>
          <a:xfrm>
            <a:off x="5093951" y="3615639"/>
            <a:ext cx="324008" cy="27934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9" name="流程图: 联系 38"/>
          <p:cNvSpPr/>
          <p:nvPr/>
        </p:nvSpPr>
        <p:spPr>
          <a:xfrm>
            <a:off x="7229255" y="3811803"/>
            <a:ext cx="324008" cy="27934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0" name="流程图: 联系 39"/>
          <p:cNvSpPr/>
          <p:nvPr/>
        </p:nvSpPr>
        <p:spPr>
          <a:xfrm>
            <a:off x="7248418" y="5494757"/>
            <a:ext cx="609692" cy="55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5" name="流程图: 联系 44"/>
          <p:cNvSpPr/>
          <p:nvPr/>
        </p:nvSpPr>
        <p:spPr>
          <a:xfrm>
            <a:off x="8525927" y="2781933"/>
            <a:ext cx="324008" cy="27934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6" name="流程图: 联系 45"/>
          <p:cNvSpPr/>
          <p:nvPr/>
        </p:nvSpPr>
        <p:spPr>
          <a:xfrm>
            <a:off x="9993083" y="3811803"/>
            <a:ext cx="324008" cy="27934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969826" y="1915883"/>
            <a:ext cx="85135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添加页面标题内容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0009" y="2218450"/>
            <a:ext cx="214433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34477" y="4241098"/>
            <a:ext cx="214433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19089" y="4470147"/>
            <a:ext cx="214433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87931" y="2947995"/>
            <a:ext cx="1739783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</a:rPr>
              <a:t>点击在此输入您的内容，或在此框中选择复制黏贴，简单说明即可，不必繁琐</a:t>
            </a:r>
            <a:endParaRPr lang="zh-CN" altLang="en-US" sz="13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4035" y="1878148"/>
            <a:ext cx="556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论文答辩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主题班会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教育培训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课件讲义通用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035" y="2589588"/>
            <a:ext cx="545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新的学期 新的希望</a:t>
            </a:r>
            <a:endParaRPr lang="zh-CN" altLang="en-US" sz="48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0464" y="3534636"/>
            <a:ext cx="2870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日期：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日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035" y="3534636"/>
            <a:ext cx="2460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汇报人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:  PPT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营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2849" y="4235525"/>
            <a:ext cx="31846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6947323" y="4235525"/>
            <a:ext cx="2880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7331366" y="4235525"/>
            <a:ext cx="2880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7715409" y="4235525"/>
            <a:ext cx="288033" cy="28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123" name="Picture 3" descr="C:\Users\Administrator\Desktop\培训.web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6" y="656880"/>
            <a:ext cx="6538353" cy="56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 rot="373777">
            <a:off x="3753141" y="2388881"/>
            <a:ext cx="17977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zh-CN" altLang="en-US" sz="2400" b="1" dirty="0">
                <a:solidFill>
                  <a:srgbClr val="ADB9CA"/>
                </a:solidFill>
              </a:rPr>
              <a:t>开学第一课</a:t>
            </a:r>
            <a:endParaRPr lang="zh-CN" altLang="en-US" sz="2400" b="1" dirty="0">
              <a:solidFill>
                <a:srgbClr val="ADB9CA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rot="373777">
            <a:off x="4033738" y="2954244"/>
            <a:ext cx="907435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zh-CN" altLang="en-US" sz="1000" b="1" dirty="0">
                <a:solidFill>
                  <a:srgbClr val="ADB9CA"/>
                </a:solidFill>
              </a:rPr>
              <a:t>办公资源</a:t>
            </a:r>
            <a:endParaRPr lang="zh-CN" altLang="en-US" sz="1000" b="1" dirty="0">
              <a:solidFill>
                <a:srgbClr val="ADB9CA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373777">
            <a:off x="3514353" y="3495119"/>
            <a:ext cx="1756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zh-CN" altLang="en-US" sz="800" b="1" dirty="0">
                <a:solidFill>
                  <a:srgbClr val="ADB9CA"/>
                </a:solidFill>
              </a:rPr>
              <a:t>点击输入您的内容，或者通过复制您的文本后，在此框中选择复制粘贴，请言简意赅，简单说明即可，不必繁琐。</a:t>
            </a:r>
            <a:endParaRPr lang="zh-CN" altLang="en-US" sz="800" b="1" dirty="0">
              <a:solidFill>
                <a:srgbClr val="ADB9C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4033" y="223506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01  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单击此处添加标题文本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033" y="309915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02  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单击此处添加标题文本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4033" y="390316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03  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单击此处添加标题文本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233" y="463532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04  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单击此处添加标题文本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58" name="Picture 10" descr="C:\Users\Administrator\Desktop\微信图片_2020040321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" y="6888"/>
            <a:ext cx="4798369" cy="68511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84" y="1221829"/>
            <a:ext cx="6410395" cy="4273596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692" y="4225757"/>
            <a:ext cx="340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9" name="Picture 9" descr="C:\Users\Administrator\Desktop\123456\微信图片_20200402213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2078602"/>
            <a:ext cx="4059432" cy="23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/>
          <p:nvPr/>
        </p:nvSpPr>
        <p:spPr>
          <a:xfrm>
            <a:off x="2022362" y="1823739"/>
            <a:ext cx="16833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00" dirty="0">
                <a:latin typeface="+mn-ea"/>
              </a:rPr>
              <a:t>01</a:t>
            </a:r>
            <a:endParaRPr lang="zh-CN" altLang="en-US" sz="8500" dirty="0">
              <a:latin typeface="+mn-e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83804" y="1897391"/>
            <a:ext cx="144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7692" y="4849094"/>
            <a:ext cx="3157747" cy="89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外小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1" y="1224131"/>
            <a:ext cx="7100232" cy="47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9" name="剪去单角的矩形 8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3059" y="4772892"/>
            <a:ext cx="3257792" cy="480053"/>
            <a:chOff x="179511" y="339502"/>
            <a:chExt cx="3221767" cy="360040"/>
          </a:xfrm>
        </p:grpSpPr>
        <p:sp>
          <p:nvSpPr>
            <p:cNvPr id="15" name="剪去单角的矩形 14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73320" y="3805651"/>
            <a:ext cx="3284935" cy="480053"/>
            <a:chOff x="179511" y="339502"/>
            <a:chExt cx="3221767" cy="360040"/>
          </a:xfrm>
        </p:grpSpPr>
        <p:sp>
          <p:nvSpPr>
            <p:cNvPr id="24" name="剪去单角的矩形 2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73320" y="2880795"/>
            <a:ext cx="3284935" cy="480053"/>
            <a:chOff x="179511" y="339502"/>
            <a:chExt cx="3221767" cy="360040"/>
          </a:xfrm>
        </p:grpSpPr>
        <p:sp>
          <p:nvSpPr>
            <p:cNvPr id="27" name="剪去单角的矩形 26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08441" y="2051134"/>
            <a:ext cx="3284935" cy="480053"/>
            <a:chOff x="179511" y="339502"/>
            <a:chExt cx="3221767" cy="360040"/>
          </a:xfrm>
        </p:grpSpPr>
        <p:sp>
          <p:nvSpPr>
            <p:cNvPr id="30" name="剪去单角的矩形 29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707325" y="205113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8707323" y="2948948"/>
            <a:ext cx="2765276" cy="189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39352" y="692696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-51758" y="3575879"/>
            <a:ext cx="8688289" cy="0"/>
          </a:xfrm>
          <a:prstGeom prst="line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3" name="剪去单角的矩形 2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6805" y="2346791"/>
            <a:ext cx="2121304" cy="489535"/>
            <a:chOff x="179511" y="339502"/>
            <a:chExt cx="3336830" cy="360040"/>
          </a:xfrm>
        </p:grpSpPr>
        <p:sp>
          <p:nvSpPr>
            <p:cNvPr id="19" name="剪去单角的矩形 18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1" y="341110"/>
              <a:ext cx="3336830" cy="27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18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32276" y="3496768"/>
            <a:ext cx="2121304" cy="489535"/>
            <a:chOff x="179511" y="339502"/>
            <a:chExt cx="3336830" cy="360040"/>
          </a:xfrm>
        </p:grpSpPr>
        <p:sp>
          <p:nvSpPr>
            <p:cNvPr id="25" name="剪去单角的矩形 24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511" y="341110"/>
              <a:ext cx="3336830" cy="27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18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71901" y="3252002"/>
            <a:ext cx="2121304" cy="489535"/>
            <a:chOff x="179511" y="339502"/>
            <a:chExt cx="3336830" cy="360040"/>
          </a:xfrm>
        </p:grpSpPr>
        <p:sp>
          <p:nvSpPr>
            <p:cNvPr id="28" name="剪去单角的矩形 27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1" y="341110"/>
              <a:ext cx="3336830" cy="27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18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56212" y="2425903"/>
            <a:ext cx="2121304" cy="489535"/>
            <a:chOff x="179511" y="339502"/>
            <a:chExt cx="3336830" cy="360040"/>
          </a:xfrm>
        </p:grpSpPr>
        <p:sp>
          <p:nvSpPr>
            <p:cNvPr id="31" name="剪去单角的矩形 30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9511" y="341110"/>
              <a:ext cx="3336830" cy="27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1865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-4505" y="2170506"/>
            <a:ext cx="9840417" cy="0"/>
          </a:xfrm>
          <a:prstGeom prst="line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-51758" y="2868239"/>
            <a:ext cx="9840417" cy="0"/>
          </a:xfrm>
          <a:prstGeom prst="line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-14655" y="4006058"/>
            <a:ext cx="10069421" cy="0"/>
          </a:xfrm>
          <a:prstGeom prst="line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dministrator\Desktop\微信图片_2020040322091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80" y="1553650"/>
            <a:ext cx="3128171" cy="30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11230" y="4372496"/>
            <a:ext cx="364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请在这里输入标题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6799" y="5020645"/>
            <a:ext cx="820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4" name="剪去单角的矩形 3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66938" y="2827206"/>
            <a:ext cx="3284935" cy="480053"/>
            <a:chOff x="179511" y="339502"/>
            <a:chExt cx="3221767" cy="360040"/>
          </a:xfrm>
        </p:grpSpPr>
        <p:sp>
          <p:nvSpPr>
            <p:cNvPr id="7" name="剪去单角的矩形 6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69785" y="4677139"/>
            <a:ext cx="3284935" cy="480053"/>
            <a:chOff x="179511" y="339502"/>
            <a:chExt cx="3221767" cy="360040"/>
          </a:xfrm>
        </p:grpSpPr>
        <p:sp>
          <p:nvSpPr>
            <p:cNvPr id="10" name="剪去单角的矩形 9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47503" y="932723"/>
            <a:ext cx="3284935" cy="480053"/>
            <a:chOff x="179511" y="339502"/>
            <a:chExt cx="3221767" cy="360040"/>
          </a:xfrm>
        </p:grpSpPr>
        <p:sp>
          <p:nvSpPr>
            <p:cNvPr id="13" name="剪去单角的矩形 12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可输入文本内容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38" r="-3055" b="12693"/>
          <a:stretch>
            <a:fillRect/>
          </a:stretch>
        </p:blipFill>
        <p:spPr>
          <a:xfrm>
            <a:off x="239349" y="1956422"/>
            <a:ext cx="5439159" cy="2375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9777" y="1466869"/>
            <a:ext cx="5175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7597" y="3420623"/>
            <a:ext cx="5078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7595" y="5363749"/>
            <a:ext cx="517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图书馆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84" y="1221250"/>
            <a:ext cx="6410395" cy="4274755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istrator\Desktop\123456\微信图片_20200402213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2078602"/>
            <a:ext cx="4059432" cy="23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/>
          <p:nvPr/>
        </p:nvSpPr>
        <p:spPr>
          <a:xfrm>
            <a:off x="2022362" y="1823739"/>
            <a:ext cx="16833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00" dirty="0">
                <a:latin typeface="+mn-ea"/>
              </a:rPr>
              <a:t>02</a:t>
            </a:r>
            <a:endParaRPr lang="zh-CN" altLang="en-US" sz="8500" dirty="0">
              <a:latin typeface="+mn-e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7868" y="1921457"/>
            <a:ext cx="144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907692" y="4225757"/>
            <a:ext cx="340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07692" y="4849094"/>
            <a:ext cx="3157747" cy="89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联系 5"/>
          <p:cNvSpPr/>
          <p:nvPr/>
        </p:nvSpPr>
        <p:spPr>
          <a:xfrm>
            <a:off x="1457048" y="4513620"/>
            <a:ext cx="786608" cy="737515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流程图: 联系 6"/>
          <p:cNvSpPr/>
          <p:nvPr/>
        </p:nvSpPr>
        <p:spPr>
          <a:xfrm>
            <a:off x="6522569" y="1662353"/>
            <a:ext cx="786608" cy="737515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流程图: 联系 7"/>
          <p:cNvSpPr/>
          <p:nvPr/>
        </p:nvSpPr>
        <p:spPr>
          <a:xfrm>
            <a:off x="6566577" y="4513620"/>
            <a:ext cx="786608" cy="737515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流程图: 联系 8"/>
          <p:cNvSpPr/>
          <p:nvPr/>
        </p:nvSpPr>
        <p:spPr>
          <a:xfrm>
            <a:off x="1352329" y="1653456"/>
            <a:ext cx="786608" cy="737515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1410188" y="1702243"/>
            <a:ext cx="6708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</a:rPr>
              <a:t>☏</a:t>
            </a:r>
            <a:endParaRPr lang="zh-CN" altLang="en-US" sz="3735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709" y="1572182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9570" y="2183605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8797" y="4270955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43658" y="4882380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2933" y="1557222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37792" y="2168646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8381" y="4306162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03240" y="4917586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37" name="剪去单角的矩形 36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2" name="book-of-text-opened-with-a-bookmark_21570"/>
          <p:cNvSpPr>
            <a:spLocks noChangeAspect="1"/>
          </p:cNvSpPr>
          <p:nvPr/>
        </p:nvSpPr>
        <p:spPr bwMode="auto">
          <a:xfrm>
            <a:off x="6621553" y="1836925"/>
            <a:ext cx="561182" cy="392354"/>
          </a:xfrm>
          <a:custGeom>
            <a:avLst/>
            <a:gdLst>
              <a:gd name="T0" fmla="*/ 902 w 934"/>
              <a:gd name="T1" fmla="*/ 0 h 654"/>
              <a:gd name="T2" fmla="*/ 32 w 934"/>
              <a:gd name="T3" fmla="*/ 56 h 654"/>
              <a:gd name="T4" fmla="*/ 0 w 934"/>
              <a:gd name="T5" fmla="*/ 654 h 654"/>
              <a:gd name="T6" fmla="*/ 934 w 934"/>
              <a:gd name="T7" fmla="*/ 56 h 654"/>
              <a:gd name="T8" fmla="*/ 63 w 934"/>
              <a:gd name="T9" fmla="*/ 56 h 654"/>
              <a:gd name="T10" fmla="*/ 452 w 934"/>
              <a:gd name="T11" fmla="*/ 31 h 654"/>
              <a:gd name="T12" fmla="*/ 452 w 934"/>
              <a:gd name="T13" fmla="*/ 600 h 654"/>
              <a:gd name="T14" fmla="*/ 63 w 934"/>
              <a:gd name="T15" fmla="*/ 56 h 654"/>
              <a:gd name="T16" fmla="*/ 543 w 934"/>
              <a:gd name="T17" fmla="*/ 223 h 654"/>
              <a:gd name="T18" fmla="*/ 643 w 934"/>
              <a:gd name="T19" fmla="*/ 223 h 654"/>
              <a:gd name="T20" fmla="*/ 643 w 934"/>
              <a:gd name="T21" fmla="*/ 31 h 654"/>
              <a:gd name="T22" fmla="*/ 871 w 934"/>
              <a:gd name="T23" fmla="*/ 56 h 654"/>
              <a:gd name="T24" fmla="*/ 483 w 934"/>
              <a:gd name="T25" fmla="*/ 600 h 654"/>
              <a:gd name="T26" fmla="*/ 483 w 934"/>
              <a:gd name="T27" fmla="*/ 31 h 654"/>
              <a:gd name="T28" fmla="*/ 543 w 934"/>
              <a:gd name="T29" fmla="*/ 56 h 654"/>
              <a:gd name="T30" fmla="*/ 409 w 934"/>
              <a:gd name="T31" fmla="*/ 425 h 654"/>
              <a:gd name="T32" fmla="*/ 104 w 934"/>
              <a:gd name="T33" fmla="*/ 456 h 654"/>
              <a:gd name="T34" fmla="*/ 101 w 934"/>
              <a:gd name="T35" fmla="*/ 509 h 654"/>
              <a:gd name="T36" fmla="*/ 406 w 934"/>
              <a:gd name="T37" fmla="*/ 540 h 654"/>
              <a:gd name="T38" fmla="*/ 101 w 934"/>
              <a:gd name="T39" fmla="*/ 509 h 654"/>
              <a:gd name="T40" fmla="*/ 112 w 934"/>
              <a:gd name="T41" fmla="*/ 228 h 654"/>
              <a:gd name="T42" fmla="*/ 170 w 934"/>
              <a:gd name="T43" fmla="*/ 106 h 654"/>
              <a:gd name="T44" fmla="*/ 228 w 934"/>
              <a:gd name="T45" fmla="*/ 228 h 654"/>
              <a:gd name="T46" fmla="*/ 201 w 934"/>
              <a:gd name="T47" fmla="*/ 228 h 654"/>
              <a:gd name="T48" fmla="*/ 147 w 934"/>
              <a:gd name="T49" fmla="*/ 203 h 654"/>
              <a:gd name="T50" fmla="*/ 125 w 934"/>
              <a:gd name="T51" fmla="*/ 228 h 654"/>
              <a:gd name="T52" fmla="*/ 247 w 934"/>
              <a:gd name="T53" fmla="*/ 136 h 654"/>
              <a:gd name="T54" fmla="*/ 406 w 934"/>
              <a:gd name="T55" fmla="*/ 105 h 654"/>
              <a:gd name="T56" fmla="*/ 406 w 934"/>
              <a:gd name="T57" fmla="*/ 216 h 654"/>
              <a:gd name="T58" fmla="*/ 247 w 934"/>
              <a:gd name="T59" fmla="*/ 185 h 654"/>
              <a:gd name="T60" fmla="*/ 406 w 934"/>
              <a:gd name="T61" fmla="*/ 216 h 654"/>
              <a:gd name="T62" fmla="*/ 107 w 934"/>
              <a:gd name="T63" fmla="*/ 295 h 654"/>
              <a:gd name="T64" fmla="*/ 406 w 934"/>
              <a:gd name="T65" fmla="*/ 264 h 654"/>
              <a:gd name="T66" fmla="*/ 406 w 934"/>
              <a:gd name="T67" fmla="*/ 295 h 654"/>
              <a:gd name="T68" fmla="*/ 107 w 934"/>
              <a:gd name="T69" fmla="*/ 375 h 654"/>
              <a:gd name="T70" fmla="*/ 406 w 934"/>
              <a:gd name="T71" fmla="*/ 344 h 654"/>
              <a:gd name="T72" fmla="*/ 406 w 934"/>
              <a:gd name="T73" fmla="*/ 375 h 654"/>
              <a:gd name="T74" fmla="*/ 727 w 934"/>
              <a:gd name="T75" fmla="*/ 404 h 654"/>
              <a:gd name="T76" fmla="*/ 748 w 934"/>
              <a:gd name="T77" fmla="*/ 425 h 654"/>
              <a:gd name="T78" fmla="*/ 728 w 934"/>
              <a:gd name="T79" fmla="*/ 447 h 654"/>
              <a:gd name="T80" fmla="*/ 717 w 934"/>
              <a:gd name="T81" fmla="*/ 371 h 654"/>
              <a:gd name="T82" fmla="*/ 699 w 934"/>
              <a:gd name="T83" fmla="*/ 352 h 654"/>
              <a:gd name="T84" fmla="*/ 717 w 934"/>
              <a:gd name="T85" fmla="*/ 333 h 654"/>
              <a:gd name="T86" fmla="*/ 808 w 934"/>
              <a:gd name="T87" fmla="*/ 266 h 654"/>
              <a:gd name="T88" fmla="*/ 640 w 934"/>
              <a:gd name="T89" fmla="*/ 265 h 654"/>
              <a:gd name="T90" fmla="*/ 809 w 934"/>
              <a:gd name="T91" fmla="*/ 525 h 654"/>
              <a:gd name="T92" fmla="*/ 699 w 934"/>
              <a:gd name="T93" fmla="*/ 419 h 654"/>
              <a:gd name="T94" fmla="*/ 718 w 934"/>
              <a:gd name="T95" fmla="*/ 447 h 654"/>
              <a:gd name="T96" fmla="*/ 683 w 934"/>
              <a:gd name="T97" fmla="*/ 383 h 654"/>
              <a:gd name="T98" fmla="*/ 685 w 934"/>
              <a:gd name="T99" fmla="*/ 322 h 654"/>
              <a:gd name="T100" fmla="*/ 716 w 934"/>
              <a:gd name="T101" fmla="*/ 294 h 654"/>
              <a:gd name="T102" fmla="*/ 726 w 934"/>
              <a:gd name="T103" fmla="*/ 310 h 654"/>
              <a:gd name="T104" fmla="*/ 774 w 934"/>
              <a:gd name="T105" fmla="*/ 355 h 654"/>
              <a:gd name="T106" fmla="*/ 740 w 934"/>
              <a:gd name="T107" fmla="*/ 338 h 654"/>
              <a:gd name="T108" fmla="*/ 727 w 934"/>
              <a:gd name="T109" fmla="*/ 375 h 654"/>
              <a:gd name="T110" fmla="*/ 767 w 934"/>
              <a:gd name="T111" fmla="*/ 394 h 654"/>
              <a:gd name="T112" fmla="*/ 763 w 934"/>
              <a:gd name="T113" fmla="*/ 458 h 654"/>
              <a:gd name="T114" fmla="*/ 728 w 934"/>
              <a:gd name="T115" fmla="*/ 492 h 654"/>
              <a:gd name="T116" fmla="*/ 718 w 934"/>
              <a:gd name="T117" fmla="*/ 471 h 654"/>
              <a:gd name="T118" fmla="*/ 669 w 934"/>
              <a:gd name="T119" fmla="*/ 42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4" h="654">
                <a:moveTo>
                  <a:pt x="902" y="56"/>
                </a:moveTo>
                <a:lnTo>
                  <a:pt x="902" y="0"/>
                </a:lnTo>
                <a:lnTo>
                  <a:pt x="32" y="0"/>
                </a:lnTo>
                <a:lnTo>
                  <a:pt x="32" y="56"/>
                </a:lnTo>
                <a:lnTo>
                  <a:pt x="0" y="56"/>
                </a:lnTo>
                <a:lnTo>
                  <a:pt x="0" y="654"/>
                </a:lnTo>
                <a:lnTo>
                  <a:pt x="934" y="654"/>
                </a:lnTo>
                <a:lnTo>
                  <a:pt x="934" y="56"/>
                </a:lnTo>
                <a:lnTo>
                  <a:pt x="902" y="56"/>
                </a:lnTo>
                <a:close/>
                <a:moveTo>
                  <a:pt x="63" y="56"/>
                </a:moveTo>
                <a:lnTo>
                  <a:pt x="63" y="31"/>
                </a:lnTo>
                <a:lnTo>
                  <a:pt x="452" y="31"/>
                </a:lnTo>
                <a:lnTo>
                  <a:pt x="452" y="56"/>
                </a:lnTo>
                <a:lnTo>
                  <a:pt x="452" y="600"/>
                </a:lnTo>
                <a:lnTo>
                  <a:pt x="63" y="600"/>
                </a:lnTo>
                <a:lnTo>
                  <a:pt x="63" y="56"/>
                </a:lnTo>
                <a:close/>
                <a:moveTo>
                  <a:pt x="543" y="56"/>
                </a:moveTo>
                <a:lnTo>
                  <a:pt x="543" y="223"/>
                </a:lnTo>
                <a:lnTo>
                  <a:pt x="593" y="187"/>
                </a:lnTo>
                <a:lnTo>
                  <a:pt x="643" y="223"/>
                </a:lnTo>
                <a:lnTo>
                  <a:pt x="643" y="56"/>
                </a:lnTo>
                <a:lnTo>
                  <a:pt x="643" y="31"/>
                </a:lnTo>
                <a:lnTo>
                  <a:pt x="871" y="31"/>
                </a:lnTo>
                <a:lnTo>
                  <a:pt x="871" y="56"/>
                </a:lnTo>
                <a:lnTo>
                  <a:pt x="871" y="600"/>
                </a:lnTo>
                <a:lnTo>
                  <a:pt x="483" y="600"/>
                </a:lnTo>
                <a:lnTo>
                  <a:pt x="483" y="56"/>
                </a:lnTo>
                <a:lnTo>
                  <a:pt x="483" y="31"/>
                </a:lnTo>
                <a:lnTo>
                  <a:pt x="543" y="31"/>
                </a:lnTo>
                <a:lnTo>
                  <a:pt x="543" y="56"/>
                </a:lnTo>
                <a:close/>
                <a:moveTo>
                  <a:pt x="104" y="425"/>
                </a:moveTo>
                <a:lnTo>
                  <a:pt x="409" y="425"/>
                </a:lnTo>
                <a:lnTo>
                  <a:pt x="409" y="456"/>
                </a:lnTo>
                <a:lnTo>
                  <a:pt x="104" y="456"/>
                </a:lnTo>
                <a:lnTo>
                  <a:pt x="104" y="425"/>
                </a:lnTo>
                <a:close/>
                <a:moveTo>
                  <a:pt x="101" y="509"/>
                </a:moveTo>
                <a:lnTo>
                  <a:pt x="406" y="509"/>
                </a:lnTo>
                <a:lnTo>
                  <a:pt x="406" y="540"/>
                </a:lnTo>
                <a:lnTo>
                  <a:pt x="101" y="540"/>
                </a:lnTo>
                <a:lnTo>
                  <a:pt x="101" y="509"/>
                </a:lnTo>
                <a:close/>
                <a:moveTo>
                  <a:pt x="125" y="228"/>
                </a:moveTo>
                <a:lnTo>
                  <a:pt x="112" y="228"/>
                </a:lnTo>
                <a:lnTo>
                  <a:pt x="155" y="106"/>
                </a:lnTo>
                <a:lnTo>
                  <a:pt x="170" y="106"/>
                </a:lnTo>
                <a:lnTo>
                  <a:pt x="185" y="106"/>
                </a:lnTo>
                <a:lnTo>
                  <a:pt x="228" y="228"/>
                </a:lnTo>
                <a:lnTo>
                  <a:pt x="215" y="228"/>
                </a:lnTo>
                <a:lnTo>
                  <a:pt x="201" y="228"/>
                </a:lnTo>
                <a:lnTo>
                  <a:pt x="193" y="203"/>
                </a:lnTo>
                <a:lnTo>
                  <a:pt x="147" y="203"/>
                </a:lnTo>
                <a:lnTo>
                  <a:pt x="139" y="228"/>
                </a:lnTo>
                <a:lnTo>
                  <a:pt x="125" y="228"/>
                </a:lnTo>
                <a:close/>
                <a:moveTo>
                  <a:pt x="406" y="136"/>
                </a:moveTo>
                <a:lnTo>
                  <a:pt x="247" y="136"/>
                </a:lnTo>
                <a:lnTo>
                  <a:pt x="247" y="105"/>
                </a:lnTo>
                <a:lnTo>
                  <a:pt x="406" y="105"/>
                </a:lnTo>
                <a:lnTo>
                  <a:pt x="406" y="136"/>
                </a:lnTo>
                <a:close/>
                <a:moveTo>
                  <a:pt x="406" y="216"/>
                </a:moveTo>
                <a:lnTo>
                  <a:pt x="247" y="216"/>
                </a:lnTo>
                <a:lnTo>
                  <a:pt x="247" y="185"/>
                </a:lnTo>
                <a:lnTo>
                  <a:pt x="406" y="185"/>
                </a:lnTo>
                <a:lnTo>
                  <a:pt x="406" y="216"/>
                </a:lnTo>
                <a:close/>
                <a:moveTo>
                  <a:pt x="406" y="295"/>
                </a:moveTo>
                <a:lnTo>
                  <a:pt x="107" y="295"/>
                </a:lnTo>
                <a:lnTo>
                  <a:pt x="107" y="264"/>
                </a:lnTo>
                <a:lnTo>
                  <a:pt x="406" y="264"/>
                </a:lnTo>
                <a:lnTo>
                  <a:pt x="406" y="295"/>
                </a:lnTo>
                <a:lnTo>
                  <a:pt x="406" y="295"/>
                </a:lnTo>
                <a:close/>
                <a:moveTo>
                  <a:pt x="406" y="375"/>
                </a:moveTo>
                <a:lnTo>
                  <a:pt x="107" y="375"/>
                </a:lnTo>
                <a:lnTo>
                  <a:pt x="107" y="344"/>
                </a:lnTo>
                <a:lnTo>
                  <a:pt x="406" y="344"/>
                </a:lnTo>
                <a:lnTo>
                  <a:pt x="406" y="375"/>
                </a:lnTo>
                <a:lnTo>
                  <a:pt x="406" y="375"/>
                </a:lnTo>
                <a:close/>
                <a:moveTo>
                  <a:pt x="728" y="447"/>
                </a:moveTo>
                <a:lnTo>
                  <a:pt x="727" y="404"/>
                </a:lnTo>
                <a:cubicBezTo>
                  <a:pt x="734" y="406"/>
                  <a:pt x="739" y="408"/>
                  <a:pt x="742" y="411"/>
                </a:cubicBezTo>
                <a:cubicBezTo>
                  <a:pt x="746" y="415"/>
                  <a:pt x="748" y="420"/>
                  <a:pt x="748" y="425"/>
                </a:cubicBezTo>
                <a:cubicBezTo>
                  <a:pt x="748" y="432"/>
                  <a:pt x="746" y="437"/>
                  <a:pt x="742" y="441"/>
                </a:cubicBezTo>
                <a:cubicBezTo>
                  <a:pt x="738" y="444"/>
                  <a:pt x="734" y="446"/>
                  <a:pt x="728" y="447"/>
                </a:cubicBezTo>
                <a:close/>
                <a:moveTo>
                  <a:pt x="717" y="333"/>
                </a:moveTo>
                <a:lnTo>
                  <a:pt x="717" y="371"/>
                </a:lnTo>
                <a:cubicBezTo>
                  <a:pt x="713" y="369"/>
                  <a:pt x="709" y="367"/>
                  <a:pt x="707" y="365"/>
                </a:cubicBezTo>
                <a:cubicBezTo>
                  <a:pt x="702" y="362"/>
                  <a:pt x="699" y="357"/>
                  <a:pt x="699" y="352"/>
                </a:cubicBezTo>
                <a:cubicBezTo>
                  <a:pt x="699" y="346"/>
                  <a:pt x="701" y="341"/>
                  <a:pt x="705" y="338"/>
                </a:cubicBezTo>
                <a:cubicBezTo>
                  <a:pt x="708" y="335"/>
                  <a:pt x="712" y="333"/>
                  <a:pt x="717" y="333"/>
                </a:cubicBezTo>
                <a:close/>
                <a:moveTo>
                  <a:pt x="809" y="525"/>
                </a:moveTo>
                <a:lnTo>
                  <a:pt x="808" y="266"/>
                </a:lnTo>
                <a:lnTo>
                  <a:pt x="724" y="209"/>
                </a:lnTo>
                <a:lnTo>
                  <a:pt x="640" y="265"/>
                </a:lnTo>
                <a:lnTo>
                  <a:pt x="640" y="523"/>
                </a:lnTo>
                <a:lnTo>
                  <a:pt x="809" y="525"/>
                </a:lnTo>
                <a:close/>
                <a:moveTo>
                  <a:pt x="669" y="419"/>
                </a:moveTo>
                <a:lnTo>
                  <a:pt x="699" y="419"/>
                </a:lnTo>
                <a:cubicBezTo>
                  <a:pt x="698" y="429"/>
                  <a:pt x="700" y="436"/>
                  <a:pt x="704" y="440"/>
                </a:cubicBezTo>
                <a:cubicBezTo>
                  <a:pt x="708" y="444"/>
                  <a:pt x="712" y="446"/>
                  <a:pt x="718" y="447"/>
                </a:cubicBezTo>
                <a:lnTo>
                  <a:pt x="717" y="400"/>
                </a:lnTo>
                <a:cubicBezTo>
                  <a:pt x="702" y="395"/>
                  <a:pt x="690" y="390"/>
                  <a:pt x="683" y="383"/>
                </a:cubicBezTo>
                <a:cubicBezTo>
                  <a:pt x="676" y="376"/>
                  <a:pt x="672" y="367"/>
                  <a:pt x="671" y="355"/>
                </a:cubicBezTo>
                <a:cubicBezTo>
                  <a:pt x="671" y="341"/>
                  <a:pt x="676" y="330"/>
                  <a:pt x="685" y="322"/>
                </a:cubicBezTo>
                <a:cubicBezTo>
                  <a:pt x="693" y="315"/>
                  <a:pt x="703" y="311"/>
                  <a:pt x="717" y="310"/>
                </a:cubicBezTo>
                <a:lnTo>
                  <a:pt x="716" y="294"/>
                </a:lnTo>
                <a:lnTo>
                  <a:pt x="726" y="294"/>
                </a:lnTo>
                <a:lnTo>
                  <a:pt x="726" y="310"/>
                </a:lnTo>
                <a:cubicBezTo>
                  <a:pt x="741" y="310"/>
                  <a:pt x="752" y="314"/>
                  <a:pt x="760" y="321"/>
                </a:cubicBezTo>
                <a:cubicBezTo>
                  <a:pt x="769" y="329"/>
                  <a:pt x="774" y="341"/>
                  <a:pt x="774" y="355"/>
                </a:cubicBezTo>
                <a:lnTo>
                  <a:pt x="746" y="355"/>
                </a:lnTo>
                <a:cubicBezTo>
                  <a:pt x="745" y="347"/>
                  <a:pt x="744" y="341"/>
                  <a:pt x="740" y="338"/>
                </a:cubicBezTo>
                <a:cubicBezTo>
                  <a:pt x="737" y="335"/>
                  <a:pt x="733" y="333"/>
                  <a:pt x="727" y="333"/>
                </a:cubicBezTo>
                <a:lnTo>
                  <a:pt x="727" y="375"/>
                </a:lnTo>
                <a:lnTo>
                  <a:pt x="730" y="375"/>
                </a:lnTo>
                <a:cubicBezTo>
                  <a:pt x="747" y="380"/>
                  <a:pt x="759" y="387"/>
                  <a:pt x="767" y="394"/>
                </a:cubicBezTo>
                <a:cubicBezTo>
                  <a:pt x="774" y="401"/>
                  <a:pt x="778" y="411"/>
                  <a:pt x="778" y="423"/>
                </a:cubicBezTo>
                <a:cubicBezTo>
                  <a:pt x="778" y="438"/>
                  <a:pt x="773" y="450"/>
                  <a:pt x="763" y="458"/>
                </a:cubicBezTo>
                <a:cubicBezTo>
                  <a:pt x="754" y="466"/>
                  <a:pt x="743" y="470"/>
                  <a:pt x="728" y="471"/>
                </a:cubicBezTo>
                <a:lnTo>
                  <a:pt x="728" y="492"/>
                </a:lnTo>
                <a:lnTo>
                  <a:pt x="718" y="492"/>
                </a:lnTo>
                <a:lnTo>
                  <a:pt x="718" y="471"/>
                </a:lnTo>
                <a:cubicBezTo>
                  <a:pt x="702" y="470"/>
                  <a:pt x="690" y="465"/>
                  <a:pt x="682" y="458"/>
                </a:cubicBezTo>
                <a:cubicBezTo>
                  <a:pt x="673" y="450"/>
                  <a:pt x="669" y="438"/>
                  <a:pt x="669" y="423"/>
                </a:cubicBezTo>
                <a:lnTo>
                  <a:pt x="669" y="4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laptop-open_77577"/>
          <p:cNvSpPr>
            <a:spLocks noChangeAspect="1"/>
          </p:cNvSpPr>
          <p:nvPr/>
        </p:nvSpPr>
        <p:spPr bwMode="auto">
          <a:xfrm>
            <a:off x="1596691" y="4653372"/>
            <a:ext cx="505710" cy="427149"/>
          </a:xfrm>
          <a:custGeom>
            <a:avLst/>
            <a:gdLst>
              <a:gd name="connsiteX0" fmla="*/ 34990 w 608700"/>
              <a:gd name="connsiteY0" fmla="*/ 453429 h 514140"/>
              <a:gd name="connsiteX1" fmla="*/ 34990 w 608700"/>
              <a:gd name="connsiteY1" fmla="*/ 479204 h 514140"/>
              <a:gd name="connsiteX2" fmla="*/ 573710 w 608700"/>
              <a:gd name="connsiteY2" fmla="*/ 479204 h 514140"/>
              <a:gd name="connsiteX3" fmla="*/ 573710 w 608700"/>
              <a:gd name="connsiteY3" fmla="*/ 453429 h 514140"/>
              <a:gd name="connsiteX4" fmla="*/ 458498 w 608700"/>
              <a:gd name="connsiteY4" fmla="*/ 360660 h 514140"/>
              <a:gd name="connsiteX5" fmla="*/ 470886 w 608700"/>
              <a:gd name="connsiteY5" fmla="*/ 365799 h 514140"/>
              <a:gd name="connsiteX6" fmla="*/ 476035 w 608700"/>
              <a:gd name="connsiteY6" fmla="*/ 378162 h 514140"/>
              <a:gd name="connsiteX7" fmla="*/ 470886 w 608700"/>
              <a:gd name="connsiteY7" fmla="*/ 390451 h 514140"/>
              <a:gd name="connsiteX8" fmla="*/ 458498 w 608700"/>
              <a:gd name="connsiteY8" fmla="*/ 395590 h 514140"/>
              <a:gd name="connsiteX9" fmla="*/ 446110 w 608700"/>
              <a:gd name="connsiteY9" fmla="*/ 390451 h 514140"/>
              <a:gd name="connsiteX10" fmla="*/ 441035 w 608700"/>
              <a:gd name="connsiteY10" fmla="*/ 378162 h 514140"/>
              <a:gd name="connsiteX11" fmla="*/ 446110 w 608700"/>
              <a:gd name="connsiteY11" fmla="*/ 365799 h 514140"/>
              <a:gd name="connsiteX12" fmla="*/ 458498 w 608700"/>
              <a:gd name="connsiteY12" fmla="*/ 360660 h 514140"/>
              <a:gd name="connsiteX13" fmla="*/ 389272 w 608700"/>
              <a:gd name="connsiteY13" fmla="*/ 360660 h 514140"/>
              <a:gd name="connsiteX14" fmla="*/ 401660 w 608700"/>
              <a:gd name="connsiteY14" fmla="*/ 365799 h 514140"/>
              <a:gd name="connsiteX15" fmla="*/ 406810 w 608700"/>
              <a:gd name="connsiteY15" fmla="*/ 378162 h 514140"/>
              <a:gd name="connsiteX16" fmla="*/ 401660 w 608700"/>
              <a:gd name="connsiteY16" fmla="*/ 390451 h 514140"/>
              <a:gd name="connsiteX17" fmla="*/ 389272 w 608700"/>
              <a:gd name="connsiteY17" fmla="*/ 395590 h 514140"/>
              <a:gd name="connsiteX18" fmla="*/ 376884 w 608700"/>
              <a:gd name="connsiteY18" fmla="*/ 390451 h 514140"/>
              <a:gd name="connsiteX19" fmla="*/ 371810 w 608700"/>
              <a:gd name="connsiteY19" fmla="*/ 378162 h 514140"/>
              <a:gd name="connsiteX20" fmla="*/ 376884 w 608700"/>
              <a:gd name="connsiteY20" fmla="*/ 365799 h 514140"/>
              <a:gd name="connsiteX21" fmla="*/ 389272 w 608700"/>
              <a:gd name="connsiteY21" fmla="*/ 360660 h 514140"/>
              <a:gd name="connsiteX22" fmla="*/ 131280 w 608700"/>
              <a:gd name="connsiteY22" fmla="*/ 360660 h 514140"/>
              <a:gd name="connsiteX23" fmla="*/ 318151 w 608700"/>
              <a:gd name="connsiteY23" fmla="*/ 360660 h 514140"/>
              <a:gd name="connsiteX24" fmla="*/ 335682 w 608700"/>
              <a:gd name="connsiteY24" fmla="*/ 378162 h 514140"/>
              <a:gd name="connsiteX25" fmla="*/ 318151 w 608700"/>
              <a:gd name="connsiteY25" fmla="*/ 395590 h 514140"/>
              <a:gd name="connsiteX26" fmla="*/ 131280 w 608700"/>
              <a:gd name="connsiteY26" fmla="*/ 395590 h 514140"/>
              <a:gd name="connsiteX27" fmla="*/ 113824 w 608700"/>
              <a:gd name="connsiteY27" fmla="*/ 378162 h 514140"/>
              <a:gd name="connsiteX28" fmla="*/ 131280 w 608700"/>
              <a:gd name="connsiteY28" fmla="*/ 360660 h 514140"/>
              <a:gd name="connsiteX29" fmla="*/ 91831 w 608700"/>
              <a:gd name="connsiteY29" fmla="*/ 337819 h 514140"/>
              <a:gd name="connsiteX30" fmla="*/ 47149 w 608700"/>
              <a:gd name="connsiteY30" fmla="*/ 418567 h 514140"/>
              <a:gd name="connsiteX31" fmla="*/ 561551 w 608700"/>
              <a:gd name="connsiteY31" fmla="*/ 418567 h 514140"/>
              <a:gd name="connsiteX32" fmla="*/ 516869 w 608700"/>
              <a:gd name="connsiteY32" fmla="*/ 337819 h 514140"/>
              <a:gd name="connsiteX33" fmla="*/ 132620 w 608700"/>
              <a:gd name="connsiteY33" fmla="*/ 55253 h 514140"/>
              <a:gd name="connsiteX34" fmla="*/ 455192 w 608700"/>
              <a:gd name="connsiteY34" fmla="*/ 55253 h 514140"/>
              <a:gd name="connsiteX35" fmla="*/ 472648 w 608700"/>
              <a:gd name="connsiteY35" fmla="*/ 72682 h 514140"/>
              <a:gd name="connsiteX36" fmla="*/ 455192 w 608700"/>
              <a:gd name="connsiteY36" fmla="*/ 90185 h 514140"/>
              <a:gd name="connsiteX37" fmla="*/ 150151 w 608700"/>
              <a:gd name="connsiteY37" fmla="*/ 90185 h 514140"/>
              <a:gd name="connsiteX38" fmla="*/ 150151 w 608700"/>
              <a:gd name="connsiteY38" fmla="*/ 264621 h 514140"/>
              <a:gd name="connsiteX39" fmla="*/ 132620 w 608700"/>
              <a:gd name="connsiteY39" fmla="*/ 282050 h 514140"/>
              <a:gd name="connsiteX40" fmla="*/ 115164 w 608700"/>
              <a:gd name="connsiteY40" fmla="*/ 264621 h 514140"/>
              <a:gd name="connsiteX41" fmla="*/ 115164 w 608700"/>
              <a:gd name="connsiteY41" fmla="*/ 72682 h 514140"/>
              <a:gd name="connsiteX42" fmla="*/ 132620 w 608700"/>
              <a:gd name="connsiteY42" fmla="*/ 55253 h 514140"/>
              <a:gd name="connsiteX43" fmla="*/ 94815 w 608700"/>
              <a:gd name="connsiteY43" fmla="*/ 34936 h 514140"/>
              <a:gd name="connsiteX44" fmla="*/ 94815 w 608700"/>
              <a:gd name="connsiteY44" fmla="*/ 302882 h 514140"/>
              <a:gd name="connsiteX45" fmla="*/ 513885 w 608700"/>
              <a:gd name="connsiteY45" fmla="*/ 302882 h 514140"/>
              <a:gd name="connsiteX46" fmla="*/ 513885 w 608700"/>
              <a:gd name="connsiteY46" fmla="*/ 34936 h 514140"/>
              <a:gd name="connsiteX47" fmla="*/ 77360 w 608700"/>
              <a:gd name="connsiteY47" fmla="*/ 0 h 514140"/>
              <a:gd name="connsiteX48" fmla="*/ 531340 w 608700"/>
              <a:gd name="connsiteY48" fmla="*/ 0 h 514140"/>
              <a:gd name="connsiteX49" fmla="*/ 548870 w 608700"/>
              <a:gd name="connsiteY49" fmla="*/ 17505 h 514140"/>
              <a:gd name="connsiteX50" fmla="*/ 548870 w 608700"/>
              <a:gd name="connsiteY50" fmla="*/ 320313 h 514140"/>
              <a:gd name="connsiteX51" fmla="*/ 548646 w 608700"/>
              <a:gd name="connsiteY51" fmla="*/ 322920 h 514140"/>
              <a:gd name="connsiteX52" fmla="*/ 606531 w 608700"/>
              <a:gd name="connsiteY52" fmla="*/ 427581 h 514140"/>
              <a:gd name="connsiteX53" fmla="*/ 608695 w 608700"/>
              <a:gd name="connsiteY53" fmla="*/ 436594 h 514140"/>
              <a:gd name="connsiteX54" fmla="*/ 608695 w 608700"/>
              <a:gd name="connsiteY54" fmla="*/ 436818 h 514140"/>
              <a:gd name="connsiteX55" fmla="*/ 608695 w 608700"/>
              <a:gd name="connsiteY55" fmla="*/ 496635 h 514140"/>
              <a:gd name="connsiteX56" fmla="*/ 591240 w 608700"/>
              <a:gd name="connsiteY56" fmla="*/ 514140 h 514140"/>
              <a:gd name="connsiteX57" fmla="*/ 17535 w 608700"/>
              <a:gd name="connsiteY57" fmla="*/ 514140 h 514140"/>
              <a:gd name="connsiteX58" fmla="*/ 5 w 608700"/>
              <a:gd name="connsiteY58" fmla="*/ 496635 h 514140"/>
              <a:gd name="connsiteX59" fmla="*/ 5 w 608700"/>
              <a:gd name="connsiteY59" fmla="*/ 436445 h 514140"/>
              <a:gd name="connsiteX60" fmla="*/ 5 w 608700"/>
              <a:gd name="connsiteY60" fmla="*/ 436371 h 514140"/>
              <a:gd name="connsiteX61" fmla="*/ 2169 w 608700"/>
              <a:gd name="connsiteY61" fmla="*/ 427581 h 514140"/>
              <a:gd name="connsiteX62" fmla="*/ 60054 w 608700"/>
              <a:gd name="connsiteY62" fmla="*/ 322920 h 514140"/>
              <a:gd name="connsiteX63" fmla="*/ 59830 w 608700"/>
              <a:gd name="connsiteY63" fmla="*/ 320313 h 514140"/>
              <a:gd name="connsiteX64" fmla="*/ 59830 w 608700"/>
              <a:gd name="connsiteY64" fmla="*/ 17505 h 514140"/>
              <a:gd name="connsiteX65" fmla="*/ 77360 w 608700"/>
              <a:gd name="connsiteY65" fmla="*/ 0 h 51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700" h="514140">
                <a:moveTo>
                  <a:pt x="34990" y="453429"/>
                </a:moveTo>
                <a:lnTo>
                  <a:pt x="34990" y="479204"/>
                </a:lnTo>
                <a:lnTo>
                  <a:pt x="573710" y="479204"/>
                </a:lnTo>
                <a:lnTo>
                  <a:pt x="573710" y="453429"/>
                </a:lnTo>
                <a:close/>
                <a:moveTo>
                  <a:pt x="458498" y="360660"/>
                </a:moveTo>
                <a:cubicBezTo>
                  <a:pt x="463125" y="360660"/>
                  <a:pt x="467602" y="362522"/>
                  <a:pt x="470886" y="365799"/>
                </a:cubicBezTo>
                <a:cubicBezTo>
                  <a:pt x="474170" y="369002"/>
                  <a:pt x="476035" y="373545"/>
                  <a:pt x="476035" y="378162"/>
                </a:cubicBezTo>
                <a:cubicBezTo>
                  <a:pt x="476035" y="382705"/>
                  <a:pt x="474170" y="387249"/>
                  <a:pt x="470886" y="390451"/>
                </a:cubicBezTo>
                <a:cubicBezTo>
                  <a:pt x="467602" y="393728"/>
                  <a:pt x="463125" y="395590"/>
                  <a:pt x="458498" y="395590"/>
                </a:cubicBezTo>
                <a:cubicBezTo>
                  <a:pt x="453946" y="395590"/>
                  <a:pt x="449393" y="393728"/>
                  <a:pt x="446110" y="390451"/>
                </a:cubicBezTo>
                <a:cubicBezTo>
                  <a:pt x="442901" y="387249"/>
                  <a:pt x="441035" y="382705"/>
                  <a:pt x="441035" y="378162"/>
                </a:cubicBezTo>
                <a:cubicBezTo>
                  <a:pt x="441035" y="373545"/>
                  <a:pt x="442901" y="369002"/>
                  <a:pt x="446110" y="365799"/>
                </a:cubicBezTo>
                <a:cubicBezTo>
                  <a:pt x="449393" y="362522"/>
                  <a:pt x="453946" y="360660"/>
                  <a:pt x="458498" y="360660"/>
                </a:cubicBezTo>
                <a:close/>
                <a:moveTo>
                  <a:pt x="389272" y="360660"/>
                </a:moveTo>
                <a:cubicBezTo>
                  <a:pt x="393899" y="360660"/>
                  <a:pt x="398377" y="362522"/>
                  <a:pt x="401660" y="365799"/>
                </a:cubicBezTo>
                <a:cubicBezTo>
                  <a:pt x="404944" y="369002"/>
                  <a:pt x="406810" y="373545"/>
                  <a:pt x="406810" y="378162"/>
                </a:cubicBezTo>
                <a:cubicBezTo>
                  <a:pt x="406810" y="382705"/>
                  <a:pt x="404944" y="387249"/>
                  <a:pt x="401660" y="390451"/>
                </a:cubicBezTo>
                <a:cubicBezTo>
                  <a:pt x="398377" y="393728"/>
                  <a:pt x="393899" y="395590"/>
                  <a:pt x="389272" y="395590"/>
                </a:cubicBezTo>
                <a:cubicBezTo>
                  <a:pt x="384720" y="395590"/>
                  <a:pt x="380168" y="393728"/>
                  <a:pt x="376884" y="390451"/>
                </a:cubicBezTo>
                <a:cubicBezTo>
                  <a:pt x="373675" y="387249"/>
                  <a:pt x="371810" y="382705"/>
                  <a:pt x="371810" y="378162"/>
                </a:cubicBezTo>
                <a:cubicBezTo>
                  <a:pt x="371810" y="373545"/>
                  <a:pt x="373675" y="369002"/>
                  <a:pt x="376884" y="365799"/>
                </a:cubicBezTo>
                <a:cubicBezTo>
                  <a:pt x="380168" y="362522"/>
                  <a:pt x="384720" y="360660"/>
                  <a:pt x="389272" y="360660"/>
                </a:cubicBezTo>
                <a:close/>
                <a:moveTo>
                  <a:pt x="131280" y="360660"/>
                </a:moveTo>
                <a:lnTo>
                  <a:pt x="318151" y="360660"/>
                </a:lnTo>
                <a:cubicBezTo>
                  <a:pt x="327849" y="360660"/>
                  <a:pt x="335682" y="368480"/>
                  <a:pt x="335682" y="378162"/>
                </a:cubicBezTo>
                <a:cubicBezTo>
                  <a:pt x="335682" y="387770"/>
                  <a:pt x="327849" y="395590"/>
                  <a:pt x="318151" y="395590"/>
                </a:cubicBezTo>
                <a:lnTo>
                  <a:pt x="131280" y="395590"/>
                </a:lnTo>
                <a:cubicBezTo>
                  <a:pt x="121657" y="395590"/>
                  <a:pt x="113824" y="387770"/>
                  <a:pt x="113824" y="378162"/>
                </a:cubicBezTo>
                <a:cubicBezTo>
                  <a:pt x="113824" y="368480"/>
                  <a:pt x="121657" y="360660"/>
                  <a:pt x="131280" y="360660"/>
                </a:cubicBezTo>
                <a:close/>
                <a:moveTo>
                  <a:pt x="91831" y="337819"/>
                </a:moveTo>
                <a:lnTo>
                  <a:pt x="47149" y="418567"/>
                </a:lnTo>
                <a:lnTo>
                  <a:pt x="561551" y="418567"/>
                </a:lnTo>
                <a:lnTo>
                  <a:pt x="516869" y="337819"/>
                </a:lnTo>
                <a:close/>
                <a:moveTo>
                  <a:pt x="132620" y="55253"/>
                </a:moveTo>
                <a:lnTo>
                  <a:pt x="455192" y="55253"/>
                </a:lnTo>
                <a:cubicBezTo>
                  <a:pt x="464815" y="55253"/>
                  <a:pt x="472648" y="63074"/>
                  <a:pt x="472648" y="72682"/>
                </a:cubicBezTo>
                <a:cubicBezTo>
                  <a:pt x="472648" y="82364"/>
                  <a:pt x="464815" y="90185"/>
                  <a:pt x="455192" y="90185"/>
                </a:cubicBezTo>
                <a:lnTo>
                  <a:pt x="150151" y="90185"/>
                </a:lnTo>
                <a:lnTo>
                  <a:pt x="150151" y="264621"/>
                </a:lnTo>
                <a:cubicBezTo>
                  <a:pt x="150151" y="274229"/>
                  <a:pt x="142318" y="282050"/>
                  <a:pt x="132620" y="282050"/>
                </a:cubicBezTo>
                <a:cubicBezTo>
                  <a:pt x="122997" y="282050"/>
                  <a:pt x="115164" y="274229"/>
                  <a:pt x="115164" y="264621"/>
                </a:cubicBezTo>
                <a:lnTo>
                  <a:pt x="115164" y="72682"/>
                </a:lnTo>
                <a:cubicBezTo>
                  <a:pt x="115164" y="63074"/>
                  <a:pt x="122997" y="55253"/>
                  <a:pt x="132620" y="55253"/>
                </a:cubicBezTo>
                <a:close/>
                <a:moveTo>
                  <a:pt x="94815" y="34936"/>
                </a:moveTo>
                <a:lnTo>
                  <a:pt x="94815" y="302882"/>
                </a:lnTo>
                <a:lnTo>
                  <a:pt x="513885" y="302882"/>
                </a:lnTo>
                <a:lnTo>
                  <a:pt x="513885" y="34936"/>
                </a:lnTo>
                <a:close/>
                <a:moveTo>
                  <a:pt x="77360" y="0"/>
                </a:moveTo>
                <a:lnTo>
                  <a:pt x="531340" y="0"/>
                </a:lnTo>
                <a:cubicBezTo>
                  <a:pt x="541038" y="0"/>
                  <a:pt x="548870" y="7822"/>
                  <a:pt x="548870" y="17505"/>
                </a:cubicBezTo>
                <a:lnTo>
                  <a:pt x="548870" y="320313"/>
                </a:lnTo>
                <a:cubicBezTo>
                  <a:pt x="548870" y="321207"/>
                  <a:pt x="548795" y="322101"/>
                  <a:pt x="548646" y="322920"/>
                </a:cubicBezTo>
                <a:lnTo>
                  <a:pt x="606531" y="427581"/>
                </a:lnTo>
                <a:cubicBezTo>
                  <a:pt x="608098" y="430337"/>
                  <a:pt x="608769" y="433466"/>
                  <a:pt x="608695" y="436594"/>
                </a:cubicBezTo>
                <a:cubicBezTo>
                  <a:pt x="608695" y="436669"/>
                  <a:pt x="608695" y="436743"/>
                  <a:pt x="608695" y="436818"/>
                </a:cubicBezTo>
                <a:lnTo>
                  <a:pt x="608695" y="496635"/>
                </a:lnTo>
                <a:cubicBezTo>
                  <a:pt x="608695" y="506318"/>
                  <a:pt x="600862" y="514140"/>
                  <a:pt x="591240" y="514140"/>
                </a:cubicBezTo>
                <a:lnTo>
                  <a:pt x="17535" y="514140"/>
                </a:lnTo>
                <a:cubicBezTo>
                  <a:pt x="7838" y="514140"/>
                  <a:pt x="5" y="506318"/>
                  <a:pt x="5" y="496635"/>
                </a:cubicBezTo>
                <a:lnTo>
                  <a:pt x="5" y="436445"/>
                </a:lnTo>
                <a:cubicBezTo>
                  <a:pt x="5" y="436445"/>
                  <a:pt x="5" y="436371"/>
                  <a:pt x="5" y="436371"/>
                </a:cubicBezTo>
                <a:cubicBezTo>
                  <a:pt x="-69" y="433317"/>
                  <a:pt x="677" y="430263"/>
                  <a:pt x="2169" y="427581"/>
                </a:cubicBezTo>
                <a:lnTo>
                  <a:pt x="60054" y="322920"/>
                </a:lnTo>
                <a:cubicBezTo>
                  <a:pt x="59905" y="322101"/>
                  <a:pt x="59830" y="321207"/>
                  <a:pt x="59830" y="320313"/>
                </a:cubicBezTo>
                <a:lnTo>
                  <a:pt x="59830" y="17505"/>
                </a:lnTo>
                <a:cubicBezTo>
                  <a:pt x="59830" y="7822"/>
                  <a:pt x="67662" y="0"/>
                  <a:pt x="773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ading-tool_45376"/>
          <p:cNvSpPr>
            <a:spLocks noChangeAspect="1"/>
          </p:cNvSpPr>
          <p:nvPr/>
        </p:nvSpPr>
        <p:spPr bwMode="auto">
          <a:xfrm>
            <a:off x="6727482" y="4732620"/>
            <a:ext cx="349323" cy="347901"/>
          </a:xfrm>
          <a:custGeom>
            <a:avLst/>
            <a:gdLst>
              <a:gd name="connsiteX0" fmla="*/ 261476 w 606721"/>
              <a:gd name="connsiteY0" fmla="*/ 479775 h 604252"/>
              <a:gd name="connsiteX1" fmla="*/ 428088 w 606721"/>
              <a:gd name="connsiteY1" fmla="*/ 479775 h 604252"/>
              <a:gd name="connsiteX2" fmla="*/ 447031 w 606721"/>
              <a:gd name="connsiteY2" fmla="*/ 498689 h 604252"/>
              <a:gd name="connsiteX3" fmla="*/ 428088 w 606721"/>
              <a:gd name="connsiteY3" fmla="*/ 517528 h 604252"/>
              <a:gd name="connsiteX4" fmla="*/ 261476 w 606721"/>
              <a:gd name="connsiteY4" fmla="*/ 517528 h 604252"/>
              <a:gd name="connsiteX5" fmla="*/ 242533 w 606721"/>
              <a:gd name="connsiteY5" fmla="*/ 498689 h 604252"/>
              <a:gd name="connsiteX6" fmla="*/ 261476 w 606721"/>
              <a:gd name="connsiteY6" fmla="*/ 479775 h 604252"/>
              <a:gd name="connsiteX7" fmla="*/ 28567 w 606721"/>
              <a:gd name="connsiteY7" fmla="*/ 429673 h 604252"/>
              <a:gd name="connsiteX8" fmla="*/ 76081 w 606721"/>
              <a:gd name="connsiteY8" fmla="*/ 429673 h 604252"/>
              <a:gd name="connsiteX9" fmla="*/ 104648 w 606721"/>
              <a:gd name="connsiteY9" fmla="*/ 458131 h 604252"/>
              <a:gd name="connsiteX10" fmla="*/ 104648 w 606721"/>
              <a:gd name="connsiteY10" fmla="*/ 478766 h 604252"/>
              <a:gd name="connsiteX11" fmla="*/ 76081 w 606721"/>
              <a:gd name="connsiteY11" fmla="*/ 507224 h 604252"/>
              <a:gd name="connsiteX12" fmla="*/ 28567 w 606721"/>
              <a:gd name="connsiteY12" fmla="*/ 507224 h 604252"/>
              <a:gd name="connsiteX13" fmla="*/ 0 w 606721"/>
              <a:gd name="connsiteY13" fmla="*/ 478766 h 604252"/>
              <a:gd name="connsiteX14" fmla="*/ 0 w 606721"/>
              <a:gd name="connsiteY14" fmla="*/ 458131 h 604252"/>
              <a:gd name="connsiteX15" fmla="*/ 28567 w 606721"/>
              <a:gd name="connsiteY15" fmla="*/ 429673 h 604252"/>
              <a:gd name="connsiteX16" fmla="*/ 261480 w 606721"/>
              <a:gd name="connsiteY16" fmla="*/ 402788 h 604252"/>
              <a:gd name="connsiteX17" fmla="*/ 499360 w 606721"/>
              <a:gd name="connsiteY17" fmla="*/ 402788 h 604252"/>
              <a:gd name="connsiteX18" fmla="*/ 518232 w 606721"/>
              <a:gd name="connsiteY18" fmla="*/ 421702 h 604252"/>
              <a:gd name="connsiteX19" fmla="*/ 499360 w 606721"/>
              <a:gd name="connsiteY19" fmla="*/ 440541 h 604252"/>
              <a:gd name="connsiteX20" fmla="*/ 261480 w 606721"/>
              <a:gd name="connsiteY20" fmla="*/ 440541 h 604252"/>
              <a:gd name="connsiteX21" fmla="*/ 242533 w 606721"/>
              <a:gd name="connsiteY21" fmla="*/ 421702 h 604252"/>
              <a:gd name="connsiteX22" fmla="*/ 261480 w 606721"/>
              <a:gd name="connsiteY22" fmla="*/ 402788 h 604252"/>
              <a:gd name="connsiteX23" fmla="*/ 261480 w 606721"/>
              <a:gd name="connsiteY23" fmla="*/ 325871 h 604252"/>
              <a:gd name="connsiteX24" fmla="*/ 499360 w 606721"/>
              <a:gd name="connsiteY24" fmla="*/ 325871 h 604252"/>
              <a:gd name="connsiteX25" fmla="*/ 518232 w 606721"/>
              <a:gd name="connsiteY25" fmla="*/ 344710 h 604252"/>
              <a:gd name="connsiteX26" fmla="*/ 499360 w 606721"/>
              <a:gd name="connsiteY26" fmla="*/ 363624 h 604252"/>
              <a:gd name="connsiteX27" fmla="*/ 261480 w 606721"/>
              <a:gd name="connsiteY27" fmla="*/ 363624 h 604252"/>
              <a:gd name="connsiteX28" fmla="*/ 242533 w 606721"/>
              <a:gd name="connsiteY28" fmla="*/ 344710 h 604252"/>
              <a:gd name="connsiteX29" fmla="*/ 261480 w 606721"/>
              <a:gd name="connsiteY29" fmla="*/ 325871 h 604252"/>
              <a:gd name="connsiteX30" fmla="*/ 261480 w 606721"/>
              <a:gd name="connsiteY30" fmla="*/ 248814 h 604252"/>
              <a:gd name="connsiteX31" fmla="*/ 342564 w 606721"/>
              <a:gd name="connsiteY31" fmla="*/ 248814 h 604252"/>
              <a:gd name="connsiteX32" fmla="*/ 361436 w 606721"/>
              <a:gd name="connsiteY32" fmla="*/ 267763 h 604252"/>
              <a:gd name="connsiteX33" fmla="*/ 342564 w 606721"/>
              <a:gd name="connsiteY33" fmla="*/ 286637 h 604252"/>
              <a:gd name="connsiteX34" fmla="*/ 261480 w 606721"/>
              <a:gd name="connsiteY34" fmla="*/ 286637 h 604252"/>
              <a:gd name="connsiteX35" fmla="*/ 242533 w 606721"/>
              <a:gd name="connsiteY35" fmla="*/ 267763 h 604252"/>
              <a:gd name="connsiteX36" fmla="*/ 261480 w 606721"/>
              <a:gd name="connsiteY36" fmla="*/ 248814 h 604252"/>
              <a:gd name="connsiteX37" fmla="*/ 261480 w 606721"/>
              <a:gd name="connsiteY37" fmla="*/ 171897 h 604252"/>
              <a:gd name="connsiteX38" fmla="*/ 342564 w 606721"/>
              <a:gd name="connsiteY38" fmla="*/ 171897 h 604252"/>
              <a:gd name="connsiteX39" fmla="*/ 361436 w 606721"/>
              <a:gd name="connsiteY39" fmla="*/ 190736 h 604252"/>
              <a:gd name="connsiteX40" fmla="*/ 342564 w 606721"/>
              <a:gd name="connsiteY40" fmla="*/ 209650 h 604252"/>
              <a:gd name="connsiteX41" fmla="*/ 261480 w 606721"/>
              <a:gd name="connsiteY41" fmla="*/ 209650 h 604252"/>
              <a:gd name="connsiteX42" fmla="*/ 242533 w 606721"/>
              <a:gd name="connsiteY42" fmla="*/ 190736 h 604252"/>
              <a:gd name="connsiteX43" fmla="*/ 261480 w 606721"/>
              <a:gd name="connsiteY43" fmla="*/ 171897 h 604252"/>
              <a:gd name="connsiteX44" fmla="*/ 404269 w 606721"/>
              <a:gd name="connsiteY44" fmla="*/ 170910 h 604252"/>
              <a:gd name="connsiteX45" fmla="*/ 508847 w 606721"/>
              <a:gd name="connsiteY45" fmla="*/ 170910 h 604252"/>
              <a:gd name="connsiteX46" fmla="*/ 508847 w 606721"/>
              <a:gd name="connsiteY46" fmla="*/ 284873 h 604252"/>
              <a:gd name="connsiteX47" fmla="*/ 404269 w 606721"/>
              <a:gd name="connsiteY47" fmla="*/ 284873 h 604252"/>
              <a:gd name="connsiteX48" fmla="*/ 28567 w 606721"/>
              <a:gd name="connsiteY48" fmla="*/ 99638 h 604252"/>
              <a:gd name="connsiteX49" fmla="*/ 76081 w 606721"/>
              <a:gd name="connsiteY49" fmla="*/ 99638 h 604252"/>
              <a:gd name="connsiteX50" fmla="*/ 104648 w 606721"/>
              <a:gd name="connsiteY50" fmla="*/ 128169 h 604252"/>
              <a:gd name="connsiteX51" fmla="*/ 104648 w 606721"/>
              <a:gd name="connsiteY51" fmla="*/ 148729 h 604252"/>
              <a:gd name="connsiteX52" fmla="*/ 76081 w 606721"/>
              <a:gd name="connsiteY52" fmla="*/ 177260 h 604252"/>
              <a:gd name="connsiteX53" fmla="*/ 28567 w 606721"/>
              <a:gd name="connsiteY53" fmla="*/ 177260 h 604252"/>
              <a:gd name="connsiteX54" fmla="*/ 0 w 606721"/>
              <a:gd name="connsiteY54" fmla="*/ 148729 h 604252"/>
              <a:gd name="connsiteX55" fmla="*/ 0 w 606721"/>
              <a:gd name="connsiteY55" fmla="*/ 128169 h 604252"/>
              <a:gd name="connsiteX56" fmla="*/ 28567 w 606721"/>
              <a:gd name="connsiteY56" fmla="*/ 99638 h 604252"/>
              <a:gd name="connsiteX57" fmla="*/ 261480 w 606721"/>
              <a:gd name="connsiteY57" fmla="*/ 94911 h 604252"/>
              <a:gd name="connsiteX58" fmla="*/ 499360 w 606721"/>
              <a:gd name="connsiteY58" fmla="*/ 94911 h 604252"/>
              <a:gd name="connsiteX59" fmla="*/ 518232 w 606721"/>
              <a:gd name="connsiteY59" fmla="*/ 113785 h 604252"/>
              <a:gd name="connsiteX60" fmla="*/ 499360 w 606721"/>
              <a:gd name="connsiteY60" fmla="*/ 132734 h 604252"/>
              <a:gd name="connsiteX61" fmla="*/ 261480 w 606721"/>
              <a:gd name="connsiteY61" fmla="*/ 132734 h 604252"/>
              <a:gd name="connsiteX62" fmla="*/ 242533 w 606721"/>
              <a:gd name="connsiteY62" fmla="*/ 113785 h 604252"/>
              <a:gd name="connsiteX63" fmla="*/ 261480 w 606721"/>
              <a:gd name="connsiteY63" fmla="*/ 94911 h 604252"/>
              <a:gd name="connsiteX64" fmla="*/ 199694 w 606721"/>
              <a:gd name="connsiteY64" fmla="*/ 42682 h 604252"/>
              <a:gd name="connsiteX65" fmla="*/ 199694 w 606721"/>
              <a:gd name="connsiteY65" fmla="*/ 560304 h 604252"/>
              <a:gd name="connsiteX66" fmla="*/ 523316 w 606721"/>
              <a:gd name="connsiteY66" fmla="*/ 560304 h 604252"/>
              <a:gd name="connsiteX67" fmla="*/ 561139 w 606721"/>
              <a:gd name="connsiteY67" fmla="*/ 522538 h 604252"/>
              <a:gd name="connsiteX68" fmla="*/ 561139 w 606721"/>
              <a:gd name="connsiteY68" fmla="*/ 80448 h 604252"/>
              <a:gd name="connsiteX69" fmla="*/ 523316 w 606721"/>
              <a:gd name="connsiteY69" fmla="*/ 42682 h 604252"/>
              <a:gd name="connsiteX70" fmla="*/ 115021 w 606721"/>
              <a:gd name="connsiteY70" fmla="*/ 0 h 604252"/>
              <a:gd name="connsiteX71" fmla="*/ 531075 w 606721"/>
              <a:gd name="connsiteY71" fmla="*/ 0 h 604252"/>
              <a:gd name="connsiteX72" fmla="*/ 606721 w 606721"/>
              <a:gd name="connsiteY72" fmla="*/ 75532 h 604252"/>
              <a:gd name="connsiteX73" fmla="*/ 606721 w 606721"/>
              <a:gd name="connsiteY73" fmla="*/ 528721 h 604252"/>
              <a:gd name="connsiteX74" fmla="*/ 531075 w 606721"/>
              <a:gd name="connsiteY74" fmla="*/ 604252 h 604252"/>
              <a:gd name="connsiteX75" fmla="*/ 115021 w 606721"/>
              <a:gd name="connsiteY75" fmla="*/ 604252 h 604252"/>
              <a:gd name="connsiteX76" fmla="*/ 39524 w 606721"/>
              <a:gd name="connsiteY76" fmla="*/ 531030 h 604252"/>
              <a:gd name="connsiteX77" fmla="*/ 76079 w 606721"/>
              <a:gd name="connsiteY77" fmla="*/ 531030 h 604252"/>
              <a:gd name="connsiteX78" fmla="*/ 128375 w 606721"/>
              <a:gd name="connsiteY78" fmla="*/ 478813 h 604252"/>
              <a:gd name="connsiteX79" fmla="*/ 128375 w 606721"/>
              <a:gd name="connsiteY79" fmla="*/ 458180 h 604252"/>
              <a:gd name="connsiteX80" fmla="*/ 76079 w 606721"/>
              <a:gd name="connsiteY80" fmla="*/ 405963 h 604252"/>
              <a:gd name="connsiteX81" fmla="*/ 39375 w 606721"/>
              <a:gd name="connsiteY81" fmla="*/ 405963 h 604252"/>
              <a:gd name="connsiteX82" fmla="*/ 39375 w 606721"/>
              <a:gd name="connsiteY82" fmla="*/ 200970 h 604252"/>
              <a:gd name="connsiteX83" fmla="*/ 76079 w 606721"/>
              <a:gd name="connsiteY83" fmla="*/ 200970 h 604252"/>
              <a:gd name="connsiteX84" fmla="*/ 128375 w 606721"/>
              <a:gd name="connsiteY84" fmla="*/ 148754 h 604252"/>
              <a:gd name="connsiteX85" fmla="*/ 128375 w 606721"/>
              <a:gd name="connsiteY85" fmla="*/ 128195 h 604252"/>
              <a:gd name="connsiteX86" fmla="*/ 76079 w 606721"/>
              <a:gd name="connsiteY86" fmla="*/ 75978 h 604252"/>
              <a:gd name="connsiteX87" fmla="*/ 65113 w 606721"/>
              <a:gd name="connsiteY87" fmla="*/ 75978 h 604252"/>
              <a:gd name="connsiteX88" fmla="*/ 58324 w 606721"/>
              <a:gd name="connsiteY88" fmla="*/ 75532 h 604252"/>
              <a:gd name="connsiteX89" fmla="*/ 39375 w 606721"/>
              <a:gd name="connsiteY89" fmla="*/ 75532 h 604252"/>
              <a:gd name="connsiteX90" fmla="*/ 115021 w 606721"/>
              <a:gd name="connsiteY90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721" h="604252">
                <a:moveTo>
                  <a:pt x="261476" y="479775"/>
                </a:moveTo>
                <a:lnTo>
                  <a:pt x="428088" y="479775"/>
                </a:lnTo>
                <a:cubicBezTo>
                  <a:pt x="438529" y="479775"/>
                  <a:pt x="447031" y="488264"/>
                  <a:pt x="447031" y="498689"/>
                </a:cubicBezTo>
                <a:cubicBezTo>
                  <a:pt x="447031" y="509114"/>
                  <a:pt x="438529" y="517528"/>
                  <a:pt x="428088" y="517528"/>
                </a:cubicBezTo>
                <a:lnTo>
                  <a:pt x="261476" y="517528"/>
                </a:lnTo>
                <a:cubicBezTo>
                  <a:pt x="251035" y="517528"/>
                  <a:pt x="242533" y="509114"/>
                  <a:pt x="242533" y="498689"/>
                </a:cubicBezTo>
                <a:cubicBezTo>
                  <a:pt x="242533" y="488264"/>
                  <a:pt x="251035" y="479775"/>
                  <a:pt x="261476" y="479775"/>
                </a:cubicBezTo>
                <a:close/>
                <a:moveTo>
                  <a:pt x="28567" y="429673"/>
                </a:moveTo>
                <a:lnTo>
                  <a:pt x="76081" y="429673"/>
                </a:lnTo>
                <a:cubicBezTo>
                  <a:pt x="91819" y="429673"/>
                  <a:pt x="104648" y="442412"/>
                  <a:pt x="104648" y="458131"/>
                </a:cubicBezTo>
                <a:lnTo>
                  <a:pt x="104648" y="478766"/>
                </a:lnTo>
                <a:cubicBezTo>
                  <a:pt x="104648" y="494485"/>
                  <a:pt x="91819" y="507224"/>
                  <a:pt x="76081" y="507224"/>
                </a:cubicBezTo>
                <a:lnTo>
                  <a:pt x="28567" y="507224"/>
                </a:lnTo>
                <a:cubicBezTo>
                  <a:pt x="12755" y="507224"/>
                  <a:pt x="0" y="494485"/>
                  <a:pt x="0" y="478766"/>
                </a:cubicBezTo>
                <a:lnTo>
                  <a:pt x="0" y="458131"/>
                </a:lnTo>
                <a:cubicBezTo>
                  <a:pt x="0" y="442412"/>
                  <a:pt x="12755" y="429673"/>
                  <a:pt x="28567" y="429673"/>
                </a:cubicBezTo>
                <a:close/>
                <a:moveTo>
                  <a:pt x="261480" y="402788"/>
                </a:moveTo>
                <a:lnTo>
                  <a:pt x="499360" y="402788"/>
                </a:lnTo>
                <a:cubicBezTo>
                  <a:pt x="509803" y="402788"/>
                  <a:pt x="518232" y="411202"/>
                  <a:pt x="518232" y="421702"/>
                </a:cubicBezTo>
                <a:cubicBezTo>
                  <a:pt x="518232" y="432127"/>
                  <a:pt x="509803" y="440541"/>
                  <a:pt x="499360" y="440541"/>
                </a:cubicBezTo>
                <a:lnTo>
                  <a:pt x="261480" y="440541"/>
                </a:lnTo>
                <a:cubicBezTo>
                  <a:pt x="251037" y="440541"/>
                  <a:pt x="242533" y="432127"/>
                  <a:pt x="242533" y="421702"/>
                </a:cubicBezTo>
                <a:cubicBezTo>
                  <a:pt x="242533" y="411202"/>
                  <a:pt x="251037" y="402788"/>
                  <a:pt x="261480" y="402788"/>
                </a:cubicBezTo>
                <a:close/>
                <a:moveTo>
                  <a:pt x="261480" y="325871"/>
                </a:moveTo>
                <a:lnTo>
                  <a:pt x="499360" y="325871"/>
                </a:lnTo>
                <a:cubicBezTo>
                  <a:pt x="509803" y="325871"/>
                  <a:pt x="518232" y="334285"/>
                  <a:pt x="518232" y="344710"/>
                </a:cubicBezTo>
                <a:cubicBezTo>
                  <a:pt x="518232" y="355135"/>
                  <a:pt x="509803" y="363624"/>
                  <a:pt x="499360" y="363624"/>
                </a:cubicBezTo>
                <a:lnTo>
                  <a:pt x="261480" y="363624"/>
                </a:lnTo>
                <a:cubicBezTo>
                  <a:pt x="251037" y="363624"/>
                  <a:pt x="242533" y="355135"/>
                  <a:pt x="242533" y="344710"/>
                </a:cubicBezTo>
                <a:cubicBezTo>
                  <a:pt x="242533" y="334285"/>
                  <a:pt x="251037" y="325871"/>
                  <a:pt x="261480" y="325871"/>
                </a:cubicBezTo>
                <a:close/>
                <a:moveTo>
                  <a:pt x="261480" y="248814"/>
                </a:moveTo>
                <a:lnTo>
                  <a:pt x="342564" y="248814"/>
                </a:lnTo>
                <a:cubicBezTo>
                  <a:pt x="353007" y="248814"/>
                  <a:pt x="361436" y="257319"/>
                  <a:pt x="361436" y="267763"/>
                </a:cubicBezTo>
                <a:cubicBezTo>
                  <a:pt x="361436" y="278207"/>
                  <a:pt x="353007" y="286637"/>
                  <a:pt x="342564" y="286637"/>
                </a:cubicBezTo>
                <a:lnTo>
                  <a:pt x="261480" y="286637"/>
                </a:lnTo>
                <a:cubicBezTo>
                  <a:pt x="251037" y="286637"/>
                  <a:pt x="242533" y="278207"/>
                  <a:pt x="242533" y="267763"/>
                </a:cubicBezTo>
                <a:cubicBezTo>
                  <a:pt x="242533" y="257319"/>
                  <a:pt x="251037" y="248814"/>
                  <a:pt x="261480" y="248814"/>
                </a:cubicBezTo>
                <a:close/>
                <a:moveTo>
                  <a:pt x="261480" y="171897"/>
                </a:moveTo>
                <a:lnTo>
                  <a:pt x="342564" y="171897"/>
                </a:lnTo>
                <a:cubicBezTo>
                  <a:pt x="353007" y="171897"/>
                  <a:pt x="361436" y="180311"/>
                  <a:pt x="361436" y="190736"/>
                </a:cubicBezTo>
                <a:cubicBezTo>
                  <a:pt x="361436" y="201236"/>
                  <a:pt x="353007" y="209650"/>
                  <a:pt x="342564" y="209650"/>
                </a:cubicBezTo>
                <a:lnTo>
                  <a:pt x="261480" y="209650"/>
                </a:lnTo>
                <a:cubicBezTo>
                  <a:pt x="251037" y="209650"/>
                  <a:pt x="242533" y="201236"/>
                  <a:pt x="242533" y="190736"/>
                </a:cubicBezTo>
                <a:cubicBezTo>
                  <a:pt x="242533" y="180311"/>
                  <a:pt x="251037" y="171897"/>
                  <a:pt x="261480" y="171897"/>
                </a:cubicBezTo>
                <a:close/>
                <a:moveTo>
                  <a:pt x="404269" y="170910"/>
                </a:moveTo>
                <a:lnTo>
                  <a:pt x="508847" y="170910"/>
                </a:lnTo>
                <a:lnTo>
                  <a:pt x="508847" y="284873"/>
                </a:lnTo>
                <a:lnTo>
                  <a:pt x="404269" y="284873"/>
                </a:lnTo>
                <a:close/>
                <a:moveTo>
                  <a:pt x="28567" y="99638"/>
                </a:moveTo>
                <a:lnTo>
                  <a:pt x="76081" y="99638"/>
                </a:lnTo>
                <a:cubicBezTo>
                  <a:pt x="91819" y="99638"/>
                  <a:pt x="104648" y="112451"/>
                  <a:pt x="104648" y="128169"/>
                </a:cubicBezTo>
                <a:lnTo>
                  <a:pt x="104648" y="148729"/>
                </a:lnTo>
                <a:cubicBezTo>
                  <a:pt x="104648" y="164447"/>
                  <a:pt x="91819" y="177260"/>
                  <a:pt x="76081" y="177260"/>
                </a:cubicBezTo>
                <a:lnTo>
                  <a:pt x="28567" y="177260"/>
                </a:lnTo>
                <a:cubicBezTo>
                  <a:pt x="12755" y="177260"/>
                  <a:pt x="0" y="164447"/>
                  <a:pt x="0" y="148729"/>
                </a:cubicBezTo>
                <a:lnTo>
                  <a:pt x="0" y="128169"/>
                </a:lnTo>
                <a:cubicBezTo>
                  <a:pt x="0" y="112451"/>
                  <a:pt x="12755" y="99638"/>
                  <a:pt x="28567" y="99638"/>
                </a:cubicBezTo>
                <a:close/>
                <a:moveTo>
                  <a:pt x="261480" y="94911"/>
                </a:moveTo>
                <a:lnTo>
                  <a:pt x="499360" y="94911"/>
                </a:lnTo>
                <a:cubicBezTo>
                  <a:pt x="509803" y="94911"/>
                  <a:pt x="518232" y="103341"/>
                  <a:pt x="518232" y="113785"/>
                </a:cubicBezTo>
                <a:cubicBezTo>
                  <a:pt x="518232" y="124229"/>
                  <a:pt x="509803" y="132734"/>
                  <a:pt x="499360" y="132734"/>
                </a:cubicBezTo>
                <a:lnTo>
                  <a:pt x="261480" y="132734"/>
                </a:lnTo>
                <a:cubicBezTo>
                  <a:pt x="251037" y="132734"/>
                  <a:pt x="242533" y="124229"/>
                  <a:pt x="242533" y="113785"/>
                </a:cubicBezTo>
                <a:cubicBezTo>
                  <a:pt x="242533" y="103341"/>
                  <a:pt x="251037" y="94911"/>
                  <a:pt x="261480" y="94911"/>
                </a:cubicBezTo>
                <a:close/>
                <a:moveTo>
                  <a:pt x="199694" y="42682"/>
                </a:moveTo>
                <a:lnTo>
                  <a:pt x="199694" y="560304"/>
                </a:lnTo>
                <a:lnTo>
                  <a:pt x="523316" y="560304"/>
                </a:lnTo>
                <a:cubicBezTo>
                  <a:pt x="544205" y="560304"/>
                  <a:pt x="561139" y="543320"/>
                  <a:pt x="561139" y="522538"/>
                </a:cubicBezTo>
                <a:lnTo>
                  <a:pt x="561139" y="80448"/>
                </a:lnTo>
                <a:cubicBezTo>
                  <a:pt x="561139" y="59665"/>
                  <a:pt x="544205" y="42682"/>
                  <a:pt x="523316" y="42682"/>
                </a:cubicBezTo>
                <a:close/>
                <a:moveTo>
                  <a:pt x="115021" y="0"/>
                </a:moveTo>
                <a:lnTo>
                  <a:pt x="531075" y="0"/>
                </a:lnTo>
                <a:cubicBezTo>
                  <a:pt x="572852" y="0"/>
                  <a:pt x="606721" y="33818"/>
                  <a:pt x="606721" y="75532"/>
                </a:cubicBezTo>
                <a:lnTo>
                  <a:pt x="606721" y="528721"/>
                </a:lnTo>
                <a:cubicBezTo>
                  <a:pt x="606721" y="570434"/>
                  <a:pt x="572852" y="604252"/>
                  <a:pt x="531075" y="604252"/>
                </a:cubicBezTo>
                <a:lnTo>
                  <a:pt x="115021" y="604252"/>
                </a:lnTo>
                <a:cubicBezTo>
                  <a:pt x="74065" y="604252"/>
                  <a:pt x="40718" y="571626"/>
                  <a:pt x="39524" y="531030"/>
                </a:cubicBezTo>
                <a:lnTo>
                  <a:pt x="76079" y="531030"/>
                </a:lnTo>
                <a:cubicBezTo>
                  <a:pt x="104950" y="531030"/>
                  <a:pt x="128375" y="507566"/>
                  <a:pt x="128375" y="478813"/>
                </a:cubicBezTo>
                <a:lnTo>
                  <a:pt x="128375" y="458180"/>
                </a:lnTo>
                <a:cubicBezTo>
                  <a:pt x="128375" y="429427"/>
                  <a:pt x="104950" y="405963"/>
                  <a:pt x="76079" y="405963"/>
                </a:cubicBezTo>
                <a:lnTo>
                  <a:pt x="39375" y="405963"/>
                </a:lnTo>
                <a:lnTo>
                  <a:pt x="39375" y="200970"/>
                </a:lnTo>
                <a:lnTo>
                  <a:pt x="76079" y="200970"/>
                </a:lnTo>
                <a:cubicBezTo>
                  <a:pt x="104950" y="200970"/>
                  <a:pt x="128375" y="177581"/>
                  <a:pt x="128375" y="148754"/>
                </a:cubicBezTo>
                <a:lnTo>
                  <a:pt x="128375" y="128195"/>
                </a:lnTo>
                <a:cubicBezTo>
                  <a:pt x="128375" y="99368"/>
                  <a:pt x="104950" y="75978"/>
                  <a:pt x="76079" y="75978"/>
                </a:cubicBezTo>
                <a:lnTo>
                  <a:pt x="65113" y="75978"/>
                </a:lnTo>
                <a:cubicBezTo>
                  <a:pt x="62875" y="75681"/>
                  <a:pt x="60636" y="75532"/>
                  <a:pt x="58324" y="75532"/>
                </a:cubicBezTo>
                <a:lnTo>
                  <a:pt x="39375" y="75532"/>
                </a:lnTo>
                <a:cubicBezTo>
                  <a:pt x="39375" y="33818"/>
                  <a:pt x="73244" y="0"/>
                  <a:pt x="115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39352" y="651983"/>
            <a:ext cx="11713301" cy="0"/>
          </a:xfrm>
          <a:prstGeom prst="line">
            <a:avLst/>
          </a:prstGeom>
          <a:ln w="635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39349" y="452670"/>
            <a:ext cx="4295689" cy="480053"/>
            <a:chOff x="179511" y="339502"/>
            <a:chExt cx="3221767" cy="360040"/>
          </a:xfrm>
        </p:grpSpPr>
        <p:sp>
          <p:nvSpPr>
            <p:cNvPr id="6" name="剪去单角的矩形 5"/>
            <p:cNvSpPr/>
            <p:nvPr/>
          </p:nvSpPr>
          <p:spPr>
            <a:xfrm>
              <a:off x="179511" y="339502"/>
              <a:ext cx="3221767" cy="360040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1" y="341110"/>
              <a:ext cx="27363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请在这里输入标题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" name="流程图: 联系 7"/>
          <p:cNvSpPr/>
          <p:nvPr/>
        </p:nvSpPr>
        <p:spPr>
          <a:xfrm>
            <a:off x="5932089" y="1508788"/>
            <a:ext cx="594587" cy="557477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流程图: 联系 8"/>
          <p:cNvSpPr/>
          <p:nvPr/>
        </p:nvSpPr>
        <p:spPr>
          <a:xfrm>
            <a:off x="5932089" y="2577191"/>
            <a:ext cx="594587" cy="557477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流程图: 联系 9"/>
          <p:cNvSpPr/>
          <p:nvPr/>
        </p:nvSpPr>
        <p:spPr>
          <a:xfrm>
            <a:off x="5932089" y="3621023"/>
            <a:ext cx="594587" cy="557477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流程图: 联系 10"/>
          <p:cNvSpPr/>
          <p:nvPr/>
        </p:nvSpPr>
        <p:spPr>
          <a:xfrm>
            <a:off x="5932089" y="4773150"/>
            <a:ext cx="594587" cy="557477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流程图: 联系 11"/>
          <p:cNvSpPr/>
          <p:nvPr/>
        </p:nvSpPr>
        <p:spPr>
          <a:xfrm>
            <a:off x="5932089" y="5829268"/>
            <a:ext cx="594587" cy="557477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194" name="Picture 2" descr="C:\Users\Administrator\Desktop\微信图片_2020040321273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47" y="3978697"/>
            <a:ext cx="2618916" cy="17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123456\微信图片_20200403184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51" y="3914736"/>
            <a:ext cx="2629659" cy="1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6425" y="1692056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286" y="2303480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3402" y="1692056"/>
            <a:ext cx="278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+mn-ea"/>
              </a:rPr>
              <a:t>可输入文本内容</a:t>
            </a:r>
            <a:endParaRPr lang="zh-CN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8260" y="2303480"/>
            <a:ext cx="353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点击在此输入您的内容，或者通过复制您的文本后，在此框中选择复制黏贴，请言简意赅，简单说明即可，不必繁琐。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0">
      <a:majorFont>
        <a:latin typeface="Calibri"/>
        <a:ea typeface="阿里巴巴普惠体"/>
        <a:cs typeface=""/>
      </a:majorFont>
      <a:minorFont>
        <a:latin typeface="Calibri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2307</Words>
  <Application>WPS 演示</Application>
  <PresentationFormat>宽屏</PresentationFormat>
  <Paragraphs>239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阿里巴巴普惠体</vt:lpstr>
      <vt:lpstr>阿里巴巴普惠体 B</vt:lpstr>
      <vt:lpstr>阿里巴巴普惠体 R</vt:lpstr>
      <vt:lpstr>Calibri</vt:lpstr>
      <vt:lpstr>微软雅黑</vt:lpstr>
      <vt:lpstr>Arial Unicode MS</vt:lpstr>
      <vt:lpstr>阿里巴巴普惠体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9</cp:revision>
  <dcterms:created xsi:type="dcterms:W3CDTF">2020-04-09T14:19:00Z</dcterms:created>
  <dcterms:modified xsi:type="dcterms:W3CDTF">2024-06-28T13:31:58Z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C672F80B4F8849C4994F68369C6BD7EA_13</vt:lpwstr>
  </property>
  <property fmtid="{D5CDD505-2E9C-101B-9397-08002B2CF9AE}" pid="3" name="KSOProductBuildVer">
    <vt:lpwstr>2052-12.1.0.17133</vt:lpwstr>
  </property>
</Properties>
</file>