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437" r:id="rId3"/>
    <p:sldId id="466" r:id="rId5"/>
    <p:sldId id="467" r:id="rId6"/>
    <p:sldId id="468" r:id="rId7"/>
    <p:sldId id="441" r:id="rId8"/>
    <p:sldId id="442" r:id="rId9"/>
    <p:sldId id="473" r:id="rId10"/>
    <p:sldId id="443" r:id="rId11"/>
    <p:sldId id="445" r:id="rId12"/>
    <p:sldId id="469" r:id="rId13"/>
    <p:sldId id="447" r:id="rId14"/>
    <p:sldId id="450" r:id="rId15"/>
    <p:sldId id="452" r:id="rId16"/>
    <p:sldId id="453" r:id="rId17"/>
    <p:sldId id="454" r:id="rId18"/>
    <p:sldId id="470" r:id="rId19"/>
    <p:sldId id="456" r:id="rId20"/>
    <p:sldId id="457" r:id="rId21"/>
    <p:sldId id="474" r:id="rId22"/>
    <p:sldId id="458" r:id="rId23"/>
    <p:sldId id="459" r:id="rId24"/>
    <p:sldId id="461" r:id="rId25"/>
    <p:sldId id="462" r:id="rId26"/>
    <p:sldId id="471" r:id="rId27"/>
    <p:sldId id="464" r:id="rId28"/>
    <p:sldId id="465" r:id="rId29"/>
    <p:sldId id="472" r:id="rId30"/>
    <p:sldId id="495" r:id="rId31"/>
  </p:sldIdLst>
  <p:sldSz cx="9144000" cy="5143500" type="screen16x9"/>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3C38"/>
    <a:srgbClr val="C00000"/>
    <a:srgbClr val="F23F36"/>
    <a:srgbClr val="F5665E"/>
    <a:srgbClr val="3D4C89"/>
    <a:srgbClr val="F4665E"/>
    <a:srgbClr val="904052"/>
    <a:srgbClr val="F5A95B"/>
    <a:srgbClr val="E5E5E5"/>
    <a:srgbClr val="28D6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2" autoAdjust="0"/>
    <p:restoredTop sz="94700" autoAdjust="0"/>
  </p:normalViewPr>
  <p:slideViewPr>
    <p:cSldViewPr showGuides="1">
      <p:cViewPr varScale="1">
        <p:scale>
          <a:sx n="141" d="100"/>
          <a:sy n="141" d="100"/>
        </p:scale>
        <p:origin x="750" y="114"/>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5" Type="http://schemas.openxmlformats.org/officeDocument/2006/relationships/tags" Target="tags/tag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ADD754-F49E-4351-AAFE-19D83F43501C}" type="datetimeFigureOut">
              <a:rPr lang="en-US" smtClean="0"/>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F6036-E835-44CB-A25A-34C755DFD5D4}"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7" name="幻灯片图像占位符 1"/>
          <p:cNvSpPr>
            <a:spLocks noGrp="1" noRot="1" noChangeAspect="1" noTextEdit="1"/>
          </p:cNvSpPr>
          <p:nvPr>
            <p:ph type="sldImg"/>
          </p:nvPr>
        </p:nvSpPr>
        <p:spPr>
          <a:ln>
            <a:solidFill>
              <a:srgbClr val="000000"/>
            </a:solidFill>
            <a:miter/>
          </a:ln>
        </p:spPr>
      </p:sp>
      <p:sp>
        <p:nvSpPr>
          <p:cNvPr id="39938" name="备注占位符 2"/>
          <p:cNvSpPr>
            <a:spLocks noGrp="1"/>
          </p:cNvSpPr>
          <p:nvPr>
            <p:ph type="body"/>
          </p:nvPr>
        </p:nvSpPr>
        <p:spPr>
          <a:noFill/>
          <a:ln>
            <a:noFill/>
          </a:ln>
        </p:spPr>
        <p:txBody>
          <a:bodyPr wrap="square" lIns="91440" tIns="45720" rIns="91440" bIns="45720" anchor="t"/>
          <a:p>
            <a:pPr lvl="0">
              <a:spcBef>
                <a:spcPct val="0"/>
              </a:spcBef>
            </a:pPr>
            <a:r>
              <a:rPr lang="zh-CN" altLang="en-US" dirty="0"/>
              <a:t>模板来自于 </a:t>
            </a:r>
            <a:r>
              <a:rPr lang="en-US" altLang="zh-CN" dirty="0"/>
              <a:t>https://www.pptying.com    【PPT</a:t>
            </a:r>
            <a:r>
              <a:rPr lang="zh-CN" altLang="en-US" dirty="0"/>
              <a:t>营</a:t>
            </a:r>
            <a:r>
              <a:rPr lang="en-US" altLang="zh-CN" dirty="0"/>
              <a:t>】</a:t>
            </a:r>
            <a:endParaRPr lang="zh-CN" altLang="en-US" dirty="0"/>
          </a:p>
        </p:txBody>
      </p:sp>
      <p:sp>
        <p:nvSpPr>
          <p:cNvPr id="39939" name="灯片编号占位符 3"/>
          <p:cNvSpPr>
            <a:spLocks noGrp="1"/>
          </p:cNvSpPr>
          <p:nvPr>
            <p:ph type="sldNum" sz="quarter"/>
          </p:nvPr>
        </p:nvSpPr>
        <p:spPr>
          <a:xfrm>
            <a:off x="3884613" y="8685213"/>
            <a:ext cx="2971800" cy="458787"/>
          </a:xfrm>
          <a:prstGeom prst="rect">
            <a:avLst/>
          </a:prstGeom>
          <a:noFill/>
          <a:ln w="9525">
            <a:noFill/>
          </a:ln>
        </p:spPr>
        <p:txBody>
          <a:bodyPr vert="horz" wrap="square" lIns="91440" tIns="45720" rIns="91440" bIns="45720" anchor="b"/>
          <a:p>
            <a:pPr lvl="0" algn="r" eaLnBrk="1" hangingPunct="1"/>
            <a:fld id="{9A0DB2DC-4C9A-4742-B13C-FB6460FD3503}" type="slidenum">
              <a:rPr lang="zh-CN" altLang="en-US" sz="1200">
                <a:solidFill>
                  <a:srgbClr val="000000"/>
                </a:solidFill>
                <a:latin typeface="Calibri" panose="020F0502020204030204" charset="0"/>
                <a:ea typeface="宋体" panose="02010600030101010101" pitchFamily="2" charset="-122"/>
              </a:rPr>
            </a:fld>
            <a:endParaRPr lang="zh-CN" altLang="en-US" sz="1200">
              <a:solidFill>
                <a:srgbClr val="000000"/>
              </a:solidFill>
              <a:latin typeface="Calibri" panose="020F0502020204030204" charset="0"/>
              <a:ea typeface="宋体" panose="02010600030101010101" pitchFamily="2"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1CC6A71-77AE-4D21-BE5A-AF03B91B07A6}"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4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440734" y="297308"/>
            <a:ext cx="2165978" cy="369332"/>
          </a:xfrm>
          <a:prstGeom prst="rect">
            <a:avLst/>
          </a:prstGeom>
          <a:noFill/>
        </p:spPr>
        <p:txBody>
          <a:bodyPr wrap="none" rtlCol="0">
            <a:spAutoFit/>
          </a:bodyPr>
          <a:lstStyle/>
          <a:p>
            <a:r>
              <a:rPr lang="zh-CN" altLang="en-US" sz="1800" dirty="0" smtClean="0">
                <a:latin typeface="+mn-ea"/>
                <a:ea typeface="+mn-ea"/>
              </a:rPr>
              <a:t>成功讲师的</a:t>
            </a:r>
            <a:r>
              <a:rPr lang="en-US" altLang="zh-CN" sz="1800" dirty="0" smtClean="0">
                <a:latin typeface="+mn-ea"/>
                <a:ea typeface="+mn-ea"/>
              </a:rPr>
              <a:t>6</a:t>
            </a:r>
            <a:r>
              <a:rPr lang="zh-CN" altLang="en-US" sz="1800" dirty="0" smtClean="0">
                <a:latin typeface="+mn-ea"/>
                <a:ea typeface="+mn-ea"/>
              </a:rPr>
              <a:t>个方面</a:t>
            </a:r>
            <a:endParaRPr lang="zh-CN" altLang="en-US" sz="1800" dirty="0" smtClean="0">
              <a:latin typeface="+mn-ea"/>
              <a:ea typeface="+mn-ea"/>
            </a:endParaRPr>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275" y="271307"/>
            <a:ext cx="253708" cy="339821"/>
          </a:xfrm>
          <a:prstGeom prst="rect">
            <a:avLst/>
          </a:prstGeom>
        </p:spPr>
      </p:pic>
      <p:pic>
        <p:nvPicPr>
          <p:cNvPr id="15" name="图片 14"/>
          <p:cNvPicPr>
            <a:picLocks noChangeAspect="1"/>
          </p:cNvPicPr>
          <p:nvPr userDrawn="1"/>
        </p:nvPicPr>
        <p:blipFill rotWithShape="1">
          <a:blip r:embed="rId3"/>
          <a:srcRect l="38334" t="67482" b="20889"/>
          <a:stretch>
            <a:fillRect/>
          </a:stretch>
        </p:blipFill>
        <p:spPr>
          <a:xfrm flipH="1">
            <a:off x="0" y="4887908"/>
            <a:ext cx="9144000" cy="25450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440734" y="297308"/>
            <a:ext cx="2262158" cy="369332"/>
          </a:xfrm>
          <a:prstGeom prst="rect">
            <a:avLst/>
          </a:prstGeom>
          <a:noFill/>
        </p:spPr>
        <p:txBody>
          <a:bodyPr wrap="none" rtlCol="0">
            <a:spAutoFit/>
          </a:bodyPr>
          <a:lstStyle/>
          <a:p>
            <a:r>
              <a:rPr lang="zh-CN" altLang="en-US" sz="1800" dirty="0" smtClean="0">
                <a:latin typeface="+mn-ea"/>
                <a:ea typeface="+mn-ea"/>
              </a:rPr>
              <a:t>培训讲师的授课目的</a:t>
            </a:r>
            <a:endParaRPr lang="zh-CN" altLang="en-US" sz="1800" dirty="0" smtClean="0">
              <a:latin typeface="+mn-ea"/>
              <a:ea typeface="+mn-ea"/>
            </a:endParaRPr>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275" y="271307"/>
            <a:ext cx="253708" cy="339821"/>
          </a:xfrm>
          <a:prstGeom prst="rect">
            <a:avLst/>
          </a:prstGeom>
        </p:spPr>
      </p:pic>
      <p:pic>
        <p:nvPicPr>
          <p:cNvPr id="15" name="图片 14"/>
          <p:cNvPicPr>
            <a:picLocks noChangeAspect="1"/>
          </p:cNvPicPr>
          <p:nvPr userDrawn="1"/>
        </p:nvPicPr>
        <p:blipFill rotWithShape="1">
          <a:blip r:embed="rId3"/>
          <a:srcRect l="38334" t="67482" b="20889"/>
          <a:stretch>
            <a:fillRect/>
          </a:stretch>
        </p:blipFill>
        <p:spPr>
          <a:xfrm flipH="1">
            <a:off x="0" y="4887908"/>
            <a:ext cx="9144000" cy="25450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6_节标题">
    <p:bg>
      <p:bgPr>
        <a:solidFill>
          <a:schemeClr val="bg1"/>
        </a:solidFill>
        <a:effectLst/>
      </p:bgPr>
    </p:bg>
    <p:spTree>
      <p:nvGrpSpPr>
        <p:cNvPr id="1" name=""/>
        <p:cNvGrpSpPr/>
        <p:nvPr/>
      </p:nvGrpSpPr>
      <p:grpSpPr>
        <a:xfrm>
          <a:off x="0" y="0"/>
          <a:ext cx="0" cy="0"/>
          <a:chOff x="0" y="0"/>
          <a:chExt cx="0" cy="0"/>
        </a:xfrm>
      </p:grpSpPr>
      <p:sp>
        <p:nvSpPr>
          <p:cNvPr id="7" name="文本框 6"/>
          <p:cNvSpPr txBox="1"/>
          <p:nvPr userDrawn="1"/>
        </p:nvSpPr>
        <p:spPr>
          <a:xfrm>
            <a:off x="440734" y="297308"/>
            <a:ext cx="2262158" cy="369332"/>
          </a:xfrm>
          <a:prstGeom prst="rect">
            <a:avLst/>
          </a:prstGeom>
          <a:noFill/>
        </p:spPr>
        <p:txBody>
          <a:bodyPr wrap="none" rtlCol="0">
            <a:spAutoFit/>
          </a:bodyPr>
          <a:lstStyle/>
          <a:p>
            <a:r>
              <a:rPr lang="zh-CN" altLang="en-US" sz="1800" dirty="0" smtClean="0">
                <a:latin typeface="+mn-ea"/>
                <a:ea typeface="+mn-ea"/>
              </a:rPr>
              <a:t>成人学员的学习特点</a:t>
            </a:r>
            <a:endParaRPr lang="zh-CN" altLang="en-US" sz="1800" dirty="0" smtClean="0">
              <a:latin typeface="+mn-ea"/>
              <a:ea typeface="+mn-ea"/>
            </a:endParaRPr>
          </a:p>
        </p:txBody>
      </p:sp>
      <p:pic>
        <p:nvPicPr>
          <p:cNvPr id="3" name="图片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3275" y="271307"/>
            <a:ext cx="253708" cy="339821"/>
          </a:xfrm>
          <a:prstGeom prst="rect">
            <a:avLst/>
          </a:prstGeom>
        </p:spPr>
      </p:pic>
      <p:pic>
        <p:nvPicPr>
          <p:cNvPr id="15" name="图片 14"/>
          <p:cNvPicPr>
            <a:picLocks noChangeAspect="1"/>
          </p:cNvPicPr>
          <p:nvPr userDrawn="1"/>
        </p:nvPicPr>
        <p:blipFill rotWithShape="1">
          <a:blip r:embed="rId3"/>
          <a:srcRect l="38334" t="67482" b="20889"/>
          <a:stretch>
            <a:fillRect/>
          </a:stretch>
        </p:blipFill>
        <p:spPr>
          <a:xfrm flipH="1">
            <a:off x="0" y="4887908"/>
            <a:ext cx="9144000" cy="25450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7_节标题">
    <p:bg>
      <p:bgPr>
        <a:solidFill>
          <a:schemeClr val="bg1"/>
        </a:solidFill>
        <a:effectLst/>
      </p:bgPr>
    </p:bg>
    <p:spTree>
      <p:nvGrpSpPr>
        <p:cNvPr id="1" name=""/>
        <p:cNvGrpSpPr/>
        <p:nvPr/>
      </p:nvGrpSpPr>
      <p:grpSpPr>
        <a:xfrm>
          <a:off x="0" y="0"/>
          <a:ext cx="0" cy="0"/>
          <a:chOff x="0" y="0"/>
          <a:chExt cx="0" cy="0"/>
        </a:xfrm>
      </p:grpSpPr>
      <p:pic>
        <p:nvPicPr>
          <p:cNvPr id="15" name="图片 14"/>
          <p:cNvPicPr>
            <a:picLocks noChangeAspect="1"/>
          </p:cNvPicPr>
          <p:nvPr userDrawn="1"/>
        </p:nvPicPr>
        <p:blipFill rotWithShape="1">
          <a:blip r:embed="rId2"/>
          <a:srcRect l="38334" t="67482" b="20889"/>
          <a:stretch>
            <a:fillRect/>
          </a:stretch>
        </p:blipFill>
        <p:spPr>
          <a:xfrm flipH="1">
            <a:off x="0" y="4887908"/>
            <a:ext cx="9144000" cy="25450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userDrawn="1">
  <p:cSld name="1_标题幻灯片">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4" name="日期占位符 3"/>
          <p:cNvSpPr>
            <a:spLocks noGrp="1"/>
          </p:cNvSpPr>
          <p:nvPr>
            <p:ph type="dt" sz="half" idx="10"/>
          </p:nvPr>
        </p:nvSpPr>
        <p:spPr/>
        <p:txBody>
          <a:bodyPr/>
          <a:lstStyle/>
          <a:p>
            <a:fld id="{A6EA535D-4616-4142-A9DF-38EE990ED853}"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E4ABB6E7-E1B0-4DDC-9D5A-7B66BB74484B}" type="slidenum">
              <a:rPr lang="zh-CN" altLang="en-US" smtClean="0"/>
            </a:fld>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32BF82D2-7A68-459D-A996-9BDDA2518FA4}"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3E01EE5D-26FB-46D5-A381-ECFB35BF1D34}" type="slidenum">
              <a:rPr lang="zh-CN" altLang="en-US" smtClean="0"/>
            </a:fld>
            <a:endParaRPr lang="zh-CN" altLang="en-US"/>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fracture"/>
      </p:transition>
    </mc:Choice>
    <mc:Fallback>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theme" Target="../theme/theme1.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0CEB1B6A-AEF1-4ACD-BD61-958570690F55}" type="datetimeFigureOut">
              <a:rPr lang="zh-CN" altLang="en-US" smtClean="0"/>
            </a:fld>
            <a:endParaRPr lang="zh-CN" altLang="en-US"/>
          </a:p>
        </p:txBody>
      </p:sp>
      <p:sp>
        <p:nvSpPr>
          <p:cNvPr id="5" name="页脚占位符 4"/>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BB6CB991-6BD3-42F2-8A94-1903E9425430}"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slideLayout" Target="../slideLayouts/slideLayout6.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image" Target="../media/image10.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image" Target="../media/image11.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image" Target="../media/image12.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6" Type="http://schemas.openxmlformats.org/officeDocument/2006/relationships/notesSlide" Target="../notesSlides/notesSlide16.xml"/><Relationship Id="rId5" Type="http://schemas.openxmlformats.org/officeDocument/2006/relationships/slideLayout" Target="../slideLayouts/slideLayout6.xml"/><Relationship Id="rId4" Type="http://schemas.openxmlformats.org/officeDocument/2006/relationships/image" Target="../media/image5.png"/><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image" Target="../media/image7.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3.xml"/><Relationship Id="rId1" Type="http://schemas.openxmlformats.org/officeDocument/2006/relationships/image" Target="../media/image13.png"/></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3.xml"/><Relationship Id="rId1"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3.xml"/><Relationship Id="rId1" Type="http://schemas.openxmlformats.org/officeDocument/2006/relationships/image" Target="../media/image15.png"/></Relationships>
</file>

<file path=ppt/slides/_rels/slide2.xml.rels><?xml version="1.0" encoding="UTF-8" standalone="yes"?>
<Relationships xmlns="http://schemas.openxmlformats.org/package/2006/relationships"><Relationship Id="rId5" Type="http://schemas.openxmlformats.org/officeDocument/2006/relationships/notesSlide" Target="../notesSlides/notesSlide2.xml"/><Relationship Id="rId4" Type="http://schemas.openxmlformats.org/officeDocument/2006/relationships/slideLayout" Target="../slideLayouts/slideLayout6.xml"/><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3.xml"/><Relationship Id="rId1" Type="http://schemas.openxmlformats.org/officeDocument/2006/relationships/image" Target="../media/image16.png"/></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3.xml"/><Relationship Id="rId1"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3.xml"/><Relationship Id="rId1"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3.xml"/><Relationship Id="rId1" Type="http://schemas.openxmlformats.org/officeDocument/2006/relationships/image" Target="../media/image19.png"/></Relationships>
</file>

<file path=ppt/slides/_rels/slide24.xml.rels><?xml version="1.0" encoding="UTF-8" standalone="yes"?>
<Relationships xmlns="http://schemas.openxmlformats.org/package/2006/relationships"><Relationship Id="rId6" Type="http://schemas.openxmlformats.org/officeDocument/2006/relationships/notesSlide" Target="../notesSlides/notesSlide24.xml"/><Relationship Id="rId5" Type="http://schemas.openxmlformats.org/officeDocument/2006/relationships/slideLayout" Target="../slideLayouts/slideLayout6.xml"/><Relationship Id="rId4" Type="http://schemas.openxmlformats.org/officeDocument/2006/relationships/image" Target="../media/image5.png"/><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image" Target="../media/image7.pn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5" Type="http://schemas.openxmlformats.org/officeDocument/2006/relationships/notesSlide" Target="../notesSlides/notesSlide27.xml"/><Relationship Id="rId4" Type="http://schemas.openxmlformats.org/officeDocument/2006/relationships/slideLayout" Target="../slideLayouts/slideLayout6.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28.xml.rels><?xml version="1.0" encoding="UTF-8" standalone="yes"?>
<Relationships xmlns="http://schemas.openxmlformats.org/package/2006/relationships"><Relationship Id="rId4" Type="http://schemas.openxmlformats.org/officeDocument/2006/relationships/notesSlide" Target="../notesSlides/notesSlide28.xml"/><Relationship Id="rId3" Type="http://schemas.openxmlformats.org/officeDocument/2006/relationships/slideLayout" Target="../slideLayouts/slideLayout8.xml"/><Relationship Id="rId2" Type="http://schemas.openxmlformats.org/officeDocument/2006/relationships/hyperlink" Target="https://www.pptying.com" TargetMode="External"/><Relationship Id="rId1" Type="http://schemas.openxmlformats.org/officeDocument/2006/relationships/image" Target="../media/image20.png"/></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6.xml"/><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image" Target="../media/image2.png"/></Relationships>
</file>

<file path=ppt/slides/_rels/slide4.xml.rels><?xml version="1.0" encoding="UTF-8" standalone="yes"?>
<Relationships xmlns="http://schemas.openxmlformats.org/package/2006/relationships"><Relationship Id="rId6" Type="http://schemas.openxmlformats.org/officeDocument/2006/relationships/notesSlide" Target="../notesSlides/notesSlide4.xml"/><Relationship Id="rId5" Type="http://schemas.openxmlformats.org/officeDocument/2006/relationships/slideLayout" Target="../slideLayouts/slideLayout6.xml"/><Relationship Id="rId4" Type="http://schemas.openxmlformats.org/officeDocument/2006/relationships/image" Target="../media/image5.png"/><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177" y="2959289"/>
            <a:ext cx="9144000" cy="2184210"/>
          </a:xfrm>
          <a:prstGeom prst="rect">
            <a:avLst/>
          </a:prstGeom>
        </p:spPr>
      </p:pic>
      <p:grpSp>
        <p:nvGrpSpPr>
          <p:cNvPr id="12" name="组合 11"/>
          <p:cNvGrpSpPr/>
          <p:nvPr/>
        </p:nvGrpSpPr>
        <p:grpSpPr>
          <a:xfrm>
            <a:off x="762000" y="4089455"/>
            <a:ext cx="3169415" cy="283294"/>
            <a:chOff x="792985" y="4560655"/>
            <a:chExt cx="3169415" cy="283294"/>
          </a:xfrm>
        </p:grpSpPr>
        <p:sp>
          <p:nvSpPr>
            <p:cNvPr id="37" name="圆角矩形 36"/>
            <p:cNvSpPr/>
            <p:nvPr/>
          </p:nvSpPr>
          <p:spPr>
            <a:xfrm>
              <a:off x="792985" y="4571927"/>
              <a:ext cx="1474178" cy="2641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圆角矩形 37"/>
            <p:cNvSpPr/>
            <p:nvPr/>
          </p:nvSpPr>
          <p:spPr>
            <a:xfrm>
              <a:off x="2488222" y="4571927"/>
              <a:ext cx="1474178" cy="2641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TextBox 2"/>
            <p:cNvSpPr txBox="1"/>
            <p:nvPr/>
          </p:nvSpPr>
          <p:spPr>
            <a:xfrm>
              <a:off x="838200" y="4560655"/>
              <a:ext cx="1402585" cy="275590"/>
            </a:xfrm>
            <a:prstGeom prst="rect">
              <a:avLst/>
            </a:prstGeom>
            <a:noFill/>
          </p:spPr>
          <p:txBody>
            <a:bodyPr wrap="square" rtlCol="0">
              <a:spAutoFit/>
            </a:bodyPr>
            <a:lstStyle/>
            <a:p>
              <a:r>
                <a:rPr lang="zh-CN" altLang="en-US" sz="1200" dirty="0" smtClean="0">
                  <a:solidFill>
                    <a:srgbClr val="3D4C89"/>
                  </a:solidFill>
                  <a:latin typeface="微软雅黑" panose="020B0503020204020204" pitchFamily="34" charset="-122"/>
                  <a:ea typeface="微软雅黑" panose="020B0503020204020204" pitchFamily="34" charset="-122"/>
                  <a:sym typeface="微软雅黑" panose="020B0503020204020204" pitchFamily="34" charset="-122"/>
                </a:rPr>
                <a:t>宣讲人：</a:t>
              </a:r>
              <a:r>
                <a:rPr lang="en-US" altLang="zh-CN" sz="1200" dirty="0" smtClean="0">
                  <a:solidFill>
                    <a:srgbClr val="3D4C89"/>
                  </a:solidFill>
                  <a:latin typeface="微软雅黑" panose="020B0503020204020204" pitchFamily="34" charset="-122"/>
                  <a:ea typeface="微软雅黑" panose="020B0503020204020204" pitchFamily="34" charset="-122"/>
                  <a:sym typeface="微软雅黑" panose="020B0503020204020204" pitchFamily="34" charset="-122"/>
                </a:rPr>
                <a:t>PPT</a:t>
              </a:r>
              <a:r>
                <a:rPr lang="zh-CN" altLang="en-US" sz="1200" dirty="0" smtClean="0">
                  <a:solidFill>
                    <a:srgbClr val="3D4C89"/>
                  </a:solidFill>
                  <a:latin typeface="微软雅黑" panose="020B0503020204020204" pitchFamily="34" charset="-122"/>
                  <a:ea typeface="微软雅黑" panose="020B0503020204020204" pitchFamily="34" charset="-122"/>
                  <a:sym typeface="微软雅黑" panose="020B0503020204020204" pitchFamily="34" charset="-122"/>
                </a:rPr>
                <a:t>营</a:t>
              </a:r>
              <a:endParaRPr lang="zh-CN" altLang="en-US" sz="1200" dirty="0" smtClean="0">
                <a:solidFill>
                  <a:srgbClr val="3D4C89"/>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 name="TextBox 2"/>
            <p:cNvSpPr txBox="1"/>
            <p:nvPr/>
          </p:nvSpPr>
          <p:spPr>
            <a:xfrm>
              <a:off x="2539209" y="4566950"/>
              <a:ext cx="1309277" cy="276999"/>
            </a:xfrm>
            <a:prstGeom prst="rect">
              <a:avLst/>
            </a:prstGeom>
            <a:noFill/>
          </p:spPr>
          <p:txBody>
            <a:bodyPr wrap="square" rtlCol="0">
              <a:spAutoFit/>
            </a:bodyPr>
            <a:lstStyle/>
            <a:p>
              <a:r>
                <a:rPr lang="zh-CN" altLang="en-US" sz="1200" dirty="0" smtClean="0">
                  <a:solidFill>
                    <a:srgbClr val="3D4C89"/>
                  </a:solidFill>
                  <a:latin typeface="微软雅黑" panose="020B0503020204020204" pitchFamily="34" charset="-122"/>
                  <a:ea typeface="微软雅黑" panose="020B0503020204020204" pitchFamily="34" charset="-122"/>
                  <a:sym typeface="微软雅黑" panose="020B0503020204020204" pitchFamily="34" charset="-122"/>
                </a:rPr>
                <a:t>时间：</a:t>
              </a:r>
              <a:r>
                <a:rPr lang="en-US" altLang="zh-CN" sz="1200" dirty="0" smtClean="0">
                  <a:solidFill>
                    <a:srgbClr val="3D4C89"/>
                  </a:solidFill>
                  <a:latin typeface="微软雅黑" panose="020B0503020204020204" pitchFamily="34" charset="-122"/>
                  <a:ea typeface="微软雅黑" panose="020B0503020204020204" pitchFamily="34" charset="-122"/>
                  <a:sym typeface="微软雅黑" panose="020B0503020204020204" pitchFamily="34" charset="-122"/>
                </a:rPr>
                <a:t>20XX.XX</a:t>
              </a:r>
              <a:endParaRPr lang="zh-CN" altLang="en-US" sz="1200" dirty="0">
                <a:solidFill>
                  <a:srgbClr val="3D4C8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7" name="图片 6"/>
          <p:cNvPicPr>
            <a:picLocks noChangeAspect="1"/>
          </p:cNvPicPr>
          <p:nvPr/>
        </p:nvPicPr>
        <p:blipFill>
          <a:blip r:embed="rId2"/>
          <a:stretch>
            <a:fillRect/>
          </a:stretch>
        </p:blipFill>
        <p:spPr>
          <a:xfrm>
            <a:off x="5562600" y="413312"/>
            <a:ext cx="3479646" cy="4550782"/>
          </a:xfrm>
          <a:prstGeom prst="rect">
            <a:avLst/>
          </a:prstGeom>
        </p:spPr>
      </p:pic>
      <p:grpSp>
        <p:nvGrpSpPr>
          <p:cNvPr id="27" name="组合 26"/>
          <p:cNvGrpSpPr/>
          <p:nvPr/>
        </p:nvGrpSpPr>
        <p:grpSpPr>
          <a:xfrm>
            <a:off x="1062709" y="798314"/>
            <a:ext cx="4728491" cy="492443"/>
            <a:chOff x="995729" y="925494"/>
            <a:chExt cx="4728491" cy="492443"/>
          </a:xfrm>
        </p:grpSpPr>
        <p:sp>
          <p:nvSpPr>
            <p:cNvPr id="15" name="TextBox 2"/>
            <p:cNvSpPr txBox="1"/>
            <p:nvPr/>
          </p:nvSpPr>
          <p:spPr>
            <a:xfrm>
              <a:off x="995729" y="982237"/>
              <a:ext cx="3255579" cy="338554"/>
            </a:xfrm>
            <a:prstGeom prst="rect">
              <a:avLst/>
            </a:prstGeom>
            <a:solidFill>
              <a:schemeClr val="accent2"/>
            </a:solidFill>
            <a:ln>
              <a:noFill/>
            </a:ln>
          </p:spPr>
          <p:txBody>
            <a:bodyPr wrap="square" rtlCol="0">
              <a:spAutoFit/>
            </a:bodyPr>
            <a:lstStyle/>
            <a:p>
              <a:pPr algn="ctr"/>
              <a:r>
                <a:rPr lang="zh-CN" altLang="en-US" sz="1600" spc="900" dirty="0" smtClean="0">
                  <a:solidFill>
                    <a:schemeClr val="bg1"/>
                  </a:solidFill>
                  <a:latin typeface="+mn-ea"/>
                  <a:sym typeface="微软雅黑" panose="020B0503020204020204" pitchFamily="34" charset="-122"/>
                </a:rPr>
                <a:t>优秀讲师培训系列</a:t>
              </a:r>
              <a:r>
                <a:rPr lang="en-US" altLang="zh-CN" sz="1600" dirty="0" smtClean="0">
                  <a:solidFill>
                    <a:schemeClr val="bg1"/>
                  </a:solidFill>
                  <a:latin typeface="+mn-ea"/>
                  <a:sym typeface="微软雅黑" panose="020B0503020204020204" pitchFamily="34" charset="-122"/>
                </a:rPr>
                <a:t>——</a:t>
              </a:r>
              <a:endParaRPr lang="zh-CN" altLang="en-US" sz="1600" dirty="0">
                <a:solidFill>
                  <a:schemeClr val="bg1"/>
                </a:solidFill>
                <a:latin typeface="+mn-ea"/>
                <a:sym typeface="微软雅黑" panose="020B0503020204020204" pitchFamily="34" charset="-122"/>
              </a:endParaRPr>
            </a:p>
          </p:txBody>
        </p:sp>
        <p:sp>
          <p:nvSpPr>
            <p:cNvPr id="8" name="矩形 7"/>
            <p:cNvSpPr/>
            <p:nvPr/>
          </p:nvSpPr>
          <p:spPr>
            <a:xfrm>
              <a:off x="4257152" y="925494"/>
              <a:ext cx="1467068" cy="492443"/>
            </a:xfrm>
            <a:prstGeom prst="rect">
              <a:avLst/>
            </a:prstGeom>
          </p:spPr>
          <p:txBody>
            <a:bodyPr wrap="none">
              <a:spAutoFit/>
            </a:bodyPr>
            <a:lstStyle/>
            <a:p>
              <a:r>
                <a:rPr lang="zh-CN" altLang="en-US" sz="2600" dirty="0" smtClean="0">
                  <a:solidFill>
                    <a:schemeClr val="accent2"/>
                  </a:solidFill>
                  <a:latin typeface="Impact" panose="020B0806030902050204" pitchFamily="34" charset="0"/>
                </a:rPr>
                <a:t>LECTURER</a:t>
              </a:r>
              <a:endParaRPr lang="zh-CN" altLang="en-US" sz="2600" dirty="0">
                <a:solidFill>
                  <a:schemeClr val="accent2"/>
                </a:solidFill>
                <a:latin typeface="Impact" panose="020B0806030902050204" pitchFamily="34" charset="0"/>
              </a:endParaRPr>
            </a:p>
          </p:txBody>
        </p:sp>
      </p:grpSp>
      <p:sp>
        <p:nvSpPr>
          <p:cNvPr id="11" name="矩形 10"/>
          <p:cNvSpPr/>
          <p:nvPr/>
        </p:nvSpPr>
        <p:spPr>
          <a:xfrm>
            <a:off x="754129" y="3333750"/>
            <a:ext cx="4884671" cy="553998"/>
          </a:xfrm>
          <a:prstGeom prst="rect">
            <a:avLst/>
          </a:prstGeom>
        </p:spPr>
        <p:txBody>
          <a:bodyPr wrap="none">
            <a:spAutoFit/>
          </a:bodyPr>
          <a:lstStyle/>
          <a:p>
            <a:r>
              <a:rPr lang="zh-CN" altLang="en-US" sz="1000" dirty="0" smtClean="0">
                <a:solidFill>
                  <a:schemeClr val="bg1"/>
                </a:solidFill>
              </a:rPr>
              <a:t>how to be an excellent trainer </a:t>
            </a:r>
            <a:r>
              <a:rPr lang="zh-CN" altLang="en-US" sz="1000" dirty="0">
                <a:solidFill>
                  <a:schemeClr val="bg1"/>
                </a:solidFill>
              </a:rPr>
              <a:t>how to be an excellent </a:t>
            </a:r>
            <a:r>
              <a:rPr lang="zh-CN" altLang="en-US" sz="1000" dirty="0" smtClean="0">
                <a:solidFill>
                  <a:schemeClr val="bg1"/>
                </a:solidFill>
              </a:rPr>
              <a:t>trainer </a:t>
            </a:r>
            <a:r>
              <a:rPr lang="zh-CN" altLang="en-US" sz="1000" dirty="0">
                <a:solidFill>
                  <a:schemeClr val="bg1"/>
                </a:solidFill>
              </a:rPr>
              <a:t>how to be an </a:t>
            </a:r>
            <a:r>
              <a:rPr lang="zh-CN" altLang="en-US" sz="1000" dirty="0" smtClean="0">
                <a:solidFill>
                  <a:schemeClr val="bg1"/>
                </a:solidFill>
              </a:rPr>
              <a:t>excellent </a:t>
            </a:r>
            <a:endParaRPr lang="en-US" altLang="zh-CN" sz="1000" dirty="0" smtClean="0">
              <a:solidFill>
                <a:schemeClr val="bg1"/>
              </a:solidFill>
            </a:endParaRPr>
          </a:p>
          <a:p>
            <a:r>
              <a:rPr lang="zh-CN" altLang="en-US" sz="1000" dirty="0" smtClean="0">
                <a:solidFill>
                  <a:schemeClr val="bg1"/>
                </a:solidFill>
              </a:rPr>
              <a:t>trainer </a:t>
            </a:r>
            <a:r>
              <a:rPr lang="zh-CN" altLang="en-US" sz="1000" dirty="0">
                <a:solidFill>
                  <a:schemeClr val="bg1"/>
                </a:solidFill>
              </a:rPr>
              <a:t>how to be an excellent trainer how to be an excellent trainer how to be an </a:t>
            </a:r>
            <a:endParaRPr lang="en-US" altLang="zh-CN" sz="1000" dirty="0">
              <a:solidFill>
                <a:schemeClr val="bg1"/>
              </a:solidFill>
            </a:endParaRPr>
          </a:p>
          <a:p>
            <a:r>
              <a:rPr lang="zh-CN" altLang="en-US" sz="1000" dirty="0">
                <a:solidFill>
                  <a:schemeClr val="bg1"/>
                </a:solidFill>
              </a:rPr>
              <a:t>excellent </a:t>
            </a:r>
            <a:r>
              <a:rPr lang="zh-CN" altLang="en-US" sz="1000" dirty="0" smtClean="0">
                <a:solidFill>
                  <a:schemeClr val="bg1"/>
                </a:solidFill>
              </a:rPr>
              <a:t>trainer </a:t>
            </a:r>
            <a:r>
              <a:rPr lang="zh-CN" altLang="en-US" sz="1000" dirty="0">
                <a:solidFill>
                  <a:schemeClr val="bg1"/>
                </a:solidFill>
              </a:rPr>
              <a:t>how to be an excellent </a:t>
            </a:r>
            <a:r>
              <a:rPr lang="zh-CN" altLang="en-US" sz="1000" dirty="0" smtClean="0">
                <a:solidFill>
                  <a:schemeClr val="bg1"/>
                </a:solidFill>
              </a:rPr>
              <a:t>trainer</a:t>
            </a:r>
            <a:endParaRPr lang="zh-CN" altLang="en-US" sz="1000" dirty="0">
              <a:solidFill>
                <a:schemeClr val="bg1"/>
              </a:solidFill>
            </a:endParaRPr>
          </a:p>
        </p:txBody>
      </p:sp>
      <p:pic>
        <p:nvPicPr>
          <p:cNvPr id="26" name="图片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379" y="747022"/>
            <a:ext cx="352329" cy="471915"/>
          </a:xfrm>
          <a:prstGeom prst="rect">
            <a:avLst/>
          </a:prstGeom>
        </p:spPr>
      </p:pic>
      <p:grpSp>
        <p:nvGrpSpPr>
          <p:cNvPr id="32" name="组合 31"/>
          <p:cNvGrpSpPr/>
          <p:nvPr/>
        </p:nvGrpSpPr>
        <p:grpSpPr>
          <a:xfrm>
            <a:off x="663495" y="1290757"/>
            <a:ext cx="5584905" cy="1661993"/>
            <a:chOff x="663495" y="1290757"/>
            <a:chExt cx="5584905" cy="1661993"/>
          </a:xfrm>
        </p:grpSpPr>
        <p:grpSp>
          <p:nvGrpSpPr>
            <p:cNvPr id="24" name="组合 23"/>
            <p:cNvGrpSpPr/>
            <p:nvPr/>
          </p:nvGrpSpPr>
          <p:grpSpPr>
            <a:xfrm>
              <a:off x="663495" y="1290757"/>
              <a:ext cx="5584905" cy="1661993"/>
              <a:chOff x="587295" y="1352550"/>
              <a:chExt cx="5584905" cy="1661993"/>
            </a:xfrm>
          </p:grpSpPr>
          <p:sp>
            <p:nvSpPr>
              <p:cNvPr id="4" name="TextBox 3"/>
              <p:cNvSpPr txBox="1"/>
              <p:nvPr/>
            </p:nvSpPr>
            <p:spPr>
              <a:xfrm>
                <a:off x="587295" y="1352550"/>
                <a:ext cx="5584905" cy="1661993"/>
              </a:xfrm>
              <a:prstGeom prst="rect">
                <a:avLst/>
              </a:prstGeom>
              <a:noFill/>
            </p:spPr>
            <p:txBody>
              <a:bodyPr wrap="square" rtlCol="0">
                <a:spAutoFit/>
              </a:bodyPr>
              <a:lstStyle/>
              <a:p>
                <a:r>
                  <a:rPr lang="zh-CN" altLang="en-US" sz="5100" spc="600" dirty="0" smtClean="0">
                    <a:solidFill>
                      <a:schemeClr val="accent2"/>
                    </a:solidFill>
                    <a:latin typeface="汉仪锐智W" panose="00020600040101010101" pitchFamily="18" charset="-122"/>
                    <a:ea typeface="汉仪锐智W" panose="00020600040101010101" pitchFamily="18" charset="-122"/>
                    <a:sym typeface="微软雅黑" panose="020B0503020204020204" pitchFamily="34" charset="-122"/>
                  </a:rPr>
                  <a:t>如何做</a:t>
                </a:r>
                <a:r>
                  <a:rPr lang="zh-CN" altLang="en-US" sz="5100" spc="600" dirty="0" smtClean="0">
                    <a:solidFill>
                      <a:srgbClr val="3D4C89"/>
                    </a:solidFill>
                    <a:latin typeface="汉仪锐智W" panose="00020600040101010101" pitchFamily="18" charset="-122"/>
                    <a:ea typeface="汉仪锐智W" panose="00020600040101010101" pitchFamily="18" charset="-122"/>
                    <a:sym typeface="微软雅黑" panose="020B0503020204020204" pitchFamily="34" charset="-122"/>
                  </a:rPr>
                  <a:t>一名</a:t>
                </a:r>
                <a:endParaRPr lang="en-US" altLang="zh-CN" sz="5100" spc="600" dirty="0" smtClean="0">
                  <a:solidFill>
                    <a:srgbClr val="3D4C89"/>
                  </a:solidFill>
                  <a:latin typeface="汉仪锐智W" panose="00020600040101010101" pitchFamily="18" charset="-122"/>
                  <a:ea typeface="汉仪锐智W" panose="00020600040101010101" pitchFamily="18" charset="-122"/>
                  <a:sym typeface="微软雅黑" panose="020B0503020204020204" pitchFamily="34" charset="-122"/>
                </a:endParaRPr>
              </a:p>
              <a:p>
                <a:r>
                  <a:rPr lang="zh-CN" altLang="en-US" sz="5100" spc="600" dirty="0" smtClean="0">
                    <a:solidFill>
                      <a:srgbClr val="3D4C89"/>
                    </a:solidFill>
                    <a:latin typeface="汉仪锐智W" panose="00020600040101010101" pitchFamily="18" charset="-122"/>
                    <a:ea typeface="汉仪锐智W" panose="00020600040101010101" pitchFamily="18" charset="-122"/>
                    <a:sym typeface="微软雅黑" panose="020B0503020204020204" pitchFamily="34" charset="-122"/>
                  </a:rPr>
                  <a:t>优秀的</a:t>
                </a:r>
                <a:r>
                  <a:rPr lang="zh-CN" altLang="en-US" sz="5100" spc="600" dirty="0" smtClean="0">
                    <a:solidFill>
                      <a:schemeClr val="accent2"/>
                    </a:solidFill>
                    <a:latin typeface="汉仪锐智W" panose="00020600040101010101" pitchFamily="18" charset="-122"/>
                    <a:ea typeface="汉仪锐智W" panose="00020600040101010101" pitchFamily="18" charset="-122"/>
                    <a:sym typeface="微软雅黑" panose="020B0503020204020204" pitchFamily="34" charset="-122"/>
                  </a:rPr>
                  <a:t>培训讲师</a:t>
                </a:r>
                <a:endParaRPr lang="zh-CN" altLang="en-US" sz="5100" spc="600" dirty="0">
                  <a:solidFill>
                    <a:schemeClr val="accent2"/>
                  </a:solidFill>
                  <a:latin typeface="汉仪锐智W" panose="00020600040101010101" pitchFamily="18" charset="-122"/>
                  <a:ea typeface="汉仪锐智W" panose="00020600040101010101" pitchFamily="18" charset="-122"/>
                  <a:sym typeface="微软雅黑" panose="020B0503020204020204" pitchFamily="34" charset="-122"/>
                </a:endParaRPr>
              </a:p>
            </p:txBody>
          </p:sp>
          <p:cxnSp>
            <p:nvCxnSpPr>
              <p:cNvPr id="16" name="直接连接符 15"/>
              <p:cNvCxnSpPr/>
              <p:nvPr/>
            </p:nvCxnSpPr>
            <p:spPr>
              <a:xfrm flipV="1">
                <a:off x="674539" y="2211771"/>
                <a:ext cx="2297261" cy="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819400" y="2141895"/>
                <a:ext cx="287458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4419600" y="1426866"/>
              <a:ext cx="1184868" cy="653236"/>
              <a:chOff x="4419600" y="1323321"/>
              <a:chExt cx="1287025" cy="756781"/>
            </a:xfrm>
          </p:grpSpPr>
          <p:sp>
            <p:nvSpPr>
              <p:cNvPr id="30" name="矩形 29"/>
              <p:cNvSpPr/>
              <p:nvPr/>
            </p:nvSpPr>
            <p:spPr>
              <a:xfrm>
                <a:off x="4419600" y="1712541"/>
                <a:ext cx="159330" cy="3675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4637681" y="1550904"/>
                <a:ext cx="172795" cy="529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868457" y="1323321"/>
                <a:ext cx="175815" cy="7567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081953" y="1712541"/>
                <a:ext cx="159330" cy="3675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5300034" y="1550904"/>
                <a:ext cx="172795" cy="529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5530810" y="1323321"/>
                <a:ext cx="175815" cy="7567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decel="6000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1+#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fltVal val="0"/>
                                          </p:val>
                                        </p:tav>
                                        <p:tav tm="100000">
                                          <p:val>
                                            <p:strVal val="#ppt_h"/>
                                          </p:val>
                                        </p:tav>
                                      </p:tavLst>
                                    </p:anim>
                                    <p:animEffect transition="in" filter="fade">
                                      <p:cBhvr>
                                        <p:cTn id="21" dur="500"/>
                                        <p:tgtEl>
                                          <p:spTgt spid="26"/>
                                        </p:tgtEl>
                                      </p:cBhvr>
                                    </p:animEffect>
                                  </p:childTnLst>
                                </p:cTn>
                              </p:par>
                              <p:par>
                                <p:cTn id="22" presetID="2" presetClass="entr" presetSubtype="2"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1+#ppt_w/2"/>
                                          </p:val>
                                        </p:tav>
                                        <p:tav tm="100000">
                                          <p:val>
                                            <p:strVal val="#ppt_x"/>
                                          </p:val>
                                        </p:tav>
                                      </p:tavLst>
                                    </p:anim>
                                    <p:anim calcmode="lin" valueType="num">
                                      <p:cBhvr additive="base">
                                        <p:cTn id="25"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p:cTn id="30" dur="1000" fill="hold"/>
                                        <p:tgtEl>
                                          <p:spTgt spid="32"/>
                                        </p:tgtEl>
                                        <p:attrNameLst>
                                          <p:attrName>ppt_w</p:attrName>
                                        </p:attrNameLst>
                                      </p:cBhvr>
                                      <p:tavLst>
                                        <p:tav tm="0">
                                          <p:val>
                                            <p:fltVal val="0"/>
                                          </p:val>
                                        </p:tav>
                                        <p:tav tm="100000">
                                          <p:val>
                                            <p:strVal val="#ppt_w"/>
                                          </p:val>
                                        </p:tav>
                                      </p:tavLst>
                                    </p:anim>
                                    <p:anim calcmode="lin" valueType="num">
                                      <p:cBhvr>
                                        <p:cTn id="31" dur="1000" fill="hold"/>
                                        <p:tgtEl>
                                          <p:spTgt spid="32"/>
                                        </p:tgtEl>
                                        <p:attrNameLst>
                                          <p:attrName>ppt_h</p:attrName>
                                        </p:attrNameLst>
                                      </p:cBhvr>
                                      <p:tavLst>
                                        <p:tav tm="0">
                                          <p:val>
                                            <p:fltVal val="0"/>
                                          </p:val>
                                        </p:tav>
                                        <p:tav tm="100000">
                                          <p:val>
                                            <p:strVal val="#ppt_h"/>
                                          </p:val>
                                        </p:tav>
                                      </p:tavLst>
                                    </p:anim>
                                    <p:animEffect transition="in" filter="fade">
                                      <p:cBhvr>
                                        <p:cTn id="32" dur="10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5159710" y="1733550"/>
            <a:ext cx="3079254"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不专业的姿势</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圆角矩形 11"/>
          <p:cNvSpPr/>
          <p:nvPr/>
        </p:nvSpPr>
        <p:spPr>
          <a:xfrm>
            <a:off x="2286000" y="1733550"/>
            <a:ext cx="2585678"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正确的姿势</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圆角矩形 12"/>
          <p:cNvSpPr/>
          <p:nvPr/>
        </p:nvSpPr>
        <p:spPr>
          <a:xfrm>
            <a:off x="5150345" y="2425502"/>
            <a:ext cx="3079255" cy="1975048"/>
          </a:xfrm>
          <a:prstGeom prst="roundRect">
            <a:avLst>
              <a:gd name="adj" fmla="val 872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C00000"/>
              </a:buClr>
              <a:buFont typeface="Wingdings" panose="05000000000000000000" pitchFamily="2" charset="2"/>
              <a:buChar char="l"/>
            </a:pPr>
            <a:r>
              <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双手交叉；</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r>
              <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双手放在背后紧握；</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r>
              <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双手叉腰；</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r>
              <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双腿抖动；</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r>
              <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双手插在背后口袋里；</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圆角矩形 13"/>
          <p:cNvSpPr/>
          <p:nvPr/>
        </p:nvSpPr>
        <p:spPr>
          <a:xfrm>
            <a:off x="2276636" y="2425502"/>
            <a:ext cx="2585678" cy="1959007"/>
          </a:xfrm>
          <a:prstGeom prst="roundRect">
            <a:avLst>
              <a:gd name="adj" fmla="val 8725"/>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双手自然放在身体两侧；</a:t>
            </a: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r>
              <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身体自然放松，勿紧绷；</a:t>
            </a: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r>
              <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抬头、挺胸、拉直脊背、挺直腰杆；</a:t>
            </a: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flipH="1">
            <a:off x="954072" y="1695849"/>
            <a:ext cx="1216055" cy="3247342"/>
          </a:xfrm>
          <a:prstGeom prst="rect">
            <a:avLst/>
          </a:prstGeom>
        </p:spPr>
      </p:pic>
      <p:sp>
        <p:nvSpPr>
          <p:cNvPr id="8" name="TextBox 1"/>
          <p:cNvSpPr txBox="1"/>
          <p:nvPr/>
        </p:nvSpPr>
        <p:spPr>
          <a:xfrm>
            <a:off x="990600" y="1051156"/>
            <a:ext cx="7296816" cy="461665"/>
          </a:xfrm>
          <a:prstGeom prst="chevron">
            <a:avLst>
              <a:gd name="adj" fmla="val 0"/>
            </a:avLst>
          </a:prstGeom>
          <a:solidFill>
            <a:schemeClr val="accent2"/>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身体语言</a:t>
            </a:r>
            <a:r>
              <a:rPr lang="en-US" altLang="zh-CN"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眼神的运用</a:t>
            </a:r>
            <a:endPar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3"/>
          <p:cNvGrpSpPr/>
          <p:nvPr/>
        </p:nvGrpSpPr>
        <p:grpSpPr>
          <a:xfrm>
            <a:off x="922471" y="1824211"/>
            <a:ext cx="7414082" cy="2576339"/>
            <a:chOff x="922471" y="1635646"/>
            <a:chExt cx="7414082" cy="2576339"/>
          </a:xfrm>
        </p:grpSpPr>
        <p:sp>
          <p:nvSpPr>
            <p:cNvPr id="3" name="圆角矩形 2"/>
            <p:cNvSpPr/>
            <p:nvPr/>
          </p:nvSpPr>
          <p:spPr>
            <a:xfrm>
              <a:off x="928662" y="1635646"/>
              <a:ext cx="1768610" cy="654354"/>
            </a:xfrm>
            <a:prstGeom prst="roundRect">
              <a:avLst>
                <a:gd name="adj" fmla="val 448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pitchFamily="34" charset="-122"/>
                  <a:ea typeface="微软雅黑" panose="020B0503020204020204" pitchFamily="34" charset="-122"/>
                  <a:sym typeface="微软雅黑" panose="020B0503020204020204" pitchFamily="34" charset="-122"/>
                </a:rPr>
                <a:t>站在舞台中间</a:t>
              </a:r>
              <a:endParaRPr lang="zh-CN" altLang="en-US"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圆角矩形 11"/>
            <p:cNvSpPr/>
            <p:nvPr/>
          </p:nvSpPr>
          <p:spPr>
            <a:xfrm>
              <a:off x="2939104" y="1635646"/>
              <a:ext cx="1632896" cy="654354"/>
            </a:xfrm>
            <a:prstGeom prst="roundRect">
              <a:avLst>
                <a:gd name="adj" fmla="val 448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pitchFamily="34" charset="-122"/>
                  <a:ea typeface="微软雅黑" panose="020B0503020204020204" pitchFamily="34" charset="-122"/>
                  <a:sym typeface="微软雅黑" panose="020B0503020204020204" pitchFamily="34" charset="-122"/>
                </a:rPr>
                <a:t>站在舞台旁</a:t>
              </a:r>
              <a:endParaRPr lang="zh-CN" altLang="en-US"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圆角矩形 12"/>
            <p:cNvSpPr/>
            <p:nvPr/>
          </p:nvSpPr>
          <p:spPr>
            <a:xfrm>
              <a:off x="4815944" y="1635646"/>
              <a:ext cx="1628264" cy="654354"/>
            </a:xfrm>
            <a:prstGeom prst="roundRect">
              <a:avLst>
                <a:gd name="adj" fmla="val 448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pitchFamily="34" charset="-122"/>
                  <a:ea typeface="微软雅黑" panose="020B0503020204020204" pitchFamily="34" charset="-122"/>
                  <a:sym typeface="微软雅黑" panose="020B0503020204020204" pitchFamily="34" charset="-122"/>
                </a:rPr>
                <a:t>站在学员</a:t>
              </a:r>
              <a:endParaRPr lang="en-US" altLang="zh-CN" b="1" dirty="0" smtClean="0">
                <a:latin typeface="微软雅黑" panose="020B0503020204020204" pitchFamily="34" charset="-122"/>
                <a:ea typeface="微软雅黑" panose="020B0503020204020204" pitchFamily="34" charset="-122"/>
                <a:sym typeface="微软雅黑" panose="020B0503020204020204" pitchFamily="34" charset="-122"/>
              </a:endParaRPr>
            </a:p>
            <a:p>
              <a:pPr algn="ctr"/>
              <a:r>
                <a:rPr lang="zh-CN" altLang="en-US" b="1" dirty="0" smtClean="0">
                  <a:latin typeface="微软雅黑" panose="020B0503020204020204" pitchFamily="34" charset="-122"/>
                  <a:ea typeface="微软雅黑" panose="020B0503020204020204" pitchFamily="34" charset="-122"/>
                  <a:sym typeface="微软雅黑" panose="020B0503020204020204" pitchFamily="34" charset="-122"/>
                </a:rPr>
                <a:t>中间</a:t>
              </a:r>
              <a:endParaRPr lang="zh-CN" altLang="en-US"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圆角矩形 13"/>
            <p:cNvSpPr/>
            <p:nvPr/>
          </p:nvSpPr>
          <p:spPr>
            <a:xfrm>
              <a:off x="6682889" y="1635646"/>
              <a:ext cx="1653664" cy="654354"/>
            </a:xfrm>
            <a:prstGeom prst="roundRect">
              <a:avLst>
                <a:gd name="adj" fmla="val 448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latin typeface="微软雅黑" panose="020B0503020204020204" pitchFamily="34" charset="-122"/>
                  <a:ea typeface="微软雅黑" panose="020B0503020204020204" pitchFamily="34" charset="-122"/>
                  <a:sym typeface="微软雅黑" panose="020B0503020204020204" pitchFamily="34" charset="-122"/>
                </a:rPr>
                <a:t>站在学员</a:t>
              </a:r>
              <a:endParaRPr lang="en-US" altLang="zh-CN" b="1" dirty="0" smtClean="0">
                <a:latin typeface="微软雅黑" panose="020B0503020204020204" pitchFamily="34" charset="-122"/>
                <a:ea typeface="微软雅黑" panose="020B0503020204020204" pitchFamily="34" charset="-122"/>
                <a:sym typeface="微软雅黑" panose="020B0503020204020204" pitchFamily="34" charset="-122"/>
              </a:endParaRPr>
            </a:p>
            <a:p>
              <a:pPr algn="ctr"/>
              <a:r>
                <a:rPr lang="zh-CN" altLang="en-US" b="1" dirty="0" smtClean="0">
                  <a:latin typeface="微软雅黑" panose="020B0503020204020204" pitchFamily="34" charset="-122"/>
                  <a:ea typeface="微软雅黑" panose="020B0503020204020204" pitchFamily="34" charset="-122"/>
                  <a:sym typeface="微软雅黑" panose="020B0503020204020204" pitchFamily="34" charset="-122"/>
                </a:rPr>
                <a:t>身旁</a:t>
              </a:r>
              <a:endParaRPr lang="zh-CN" altLang="en-US"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圆角矩形 14"/>
            <p:cNvSpPr/>
            <p:nvPr/>
          </p:nvSpPr>
          <p:spPr>
            <a:xfrm flipH="1">
              <a:off x="922471" y="2303445"/>
              <a:ext cx="1774793" cy="1908540"/>
            </a:xfrm>
            <a:prstGeom prst="roundRect">
              <a:avLst>
                <a:gd name="adj" fmla="val 448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当讲师站在此位置时，他就比较容易能够控制和激励学员。</a:t>
              </a: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圆角矩形 15"/>
            <p:cNvSpPr/>
            <p:nvPr/>
          </p:nvSpPr>
          <p:spPr>
            <a:xfrm flipH="1">
              <a:off x="2939104" y="2303445"/>
              <a:ext cx="1606111" cy="1908540"/>
            </a:xfrm>
            <a:prstGeom prst="roundRect">
              <a:avLst>
                <a:gd name="adj" fmla="val 4485"/>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可让讲课富有变化性，但要注意移动频率不宜太频繁，否则学员的目光会随之移动，分散学员注意力。</a:t>
              </a: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圆角矩形 16"/>
            <p:cNvSpPr/>
            <p:nvPr/>
          </p:nvSpPr>
          <p:spPr>
            <a:xfrm flipH="1">
              <a:off x="4815944" y="2303445"/>
              <a:ext cx="1628264" cy="1908540"/>
            </a:xfrm>
            <a:prstGeom prst="roundRect">
              <a:avLst>
                <a:gd name="adj" fmla="val 448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这对显示讲师对学员的兴趣以及使学员主动发言时很有效的方法。</a:t>
              </a: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圆角矩形 17"/>
            <p:cNvSpPr/>
            <p:nvPr/>
          </p:nvSpPr>
          <p:spPr>
            <a:xfrm>
              <a:off x="6717425" y="2303445"/>
              <a:ext cx="1619128" cy="1908540"/>
            </a:xfrm>
            <a:prstGeom prst="roundRect">
              <a:avLst>
                <a:gd name="adj" fmla="val 4485"/>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可以让学员转移视线，冷却最兴奋的言谈，让学员间有相互讨论的机会。</a:t>
              </a: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1" name="TextBox 1"/>
          <p:cNvSpPr txBox="1"/>
          <p:nvPr/>
        </p:nvSpPr>
        <p:spPr>
          <a:xfrm>
            <a:off x="922471" y="1051156"/>
            <a:ext cx="7414082" cy="461665"/>
          </a:xfrm>
          <a:prstGeom prst="chevron">
            <a:avLst>
              <a:gd name="adj" fmla="val 0"/>
            </a:avLst>
          </a:prstGeom>
          <a:solidFill>
            <a:schemeClr val="accent2"/>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身体语言</a:t>
            </a:r>
            <a:r>
              <a:rPr lang="en-US" altLang="zh-CN"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台上移位的</a:t>
            </a:r>
            <a:r>
              <a:rPr lang="en-US" altLang="zh-CN"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4</a:t>
            </a: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种方式</a:t>
            </a:r>
            <a:endPar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500" fill="hold"/>
                                        <p:tgtEl>
                                          <p:spTgt spid="4"/>
                                        </p:tgtEl>
                                        <p:attrNameLst>
                                          <p:attrName>ppt_w</p:attrName>
                                        </p:attrNameLst>
                                      </p:cBhvr>
                                      <p:tavLst>
                                        <p:tav tm="0">
                                          <p:val>
                                            <p:fltVal val="0"/>
                                          </p:val>
                                        </p:tav>
                                        <p:tav tm="100000">
                                          <p:val>
                                            <p:strVal val="#ppt_w"/>
                                          </p:val>
                                        </p:tav>
                                      </p:tavLst>
                                    </p:anim>
                                    <p:anim calcmode="lin" valueType="num">
                                      <p:cBhvr>
                                        <p:cTn id="14" dur="500" fill="hold"/>
                                        <p:tgtEl>
                                          <p:spTgt spid="4"/>
                                        </p:tgtEl>
                                        <p:attrNameLst>
                                          <p:attrName>ppt_h</p:attrName>
                                        </p:attrNameLst>
                                      </p:cBhvr>
                                      <p:tavLst>
                                        <p:tav tm="0">
                                          <p:val>
                                            <p:fltVal val="0"/>
                                          </p:val>
                                        </p:tav>
                                        <p:tav tm="100000">
                                          <p:val>
                                            <p:strVal val="#ppt_h"/>
                                          </p:val>
                                        </p:tav>
                                      </p:tavLst>
                                    </p:anim>
                                    <p:animEffect transition="in" filter="fade">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圆角矩形 29"/>
          <p:cNvSpPr/>
          <p:nvPr/>
        </p:nvSpPr>
        <p:spPr>
          <a:xfrm>
            <a:off x="1068177" y="1711846"/>
            <a:ext cx="3046623"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不宜</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圆角矩形 30"/>
          <p:cNvSpPr/>
          <p:nvPr/>
        </p:nvSpPr>
        <p:spPr>
          <a:xfrm>
            <a:off x="5105400" y="1657350"/>
            <a:ext cx="3046623"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努力做到</a:t>
            </a:r>
            <a:endParaRPr lang="zh-CN" altLang="en-US"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2" name="圆角矩形 31"/>
          <p:cNvSpPr/>
          <p:nvPr/>
        </p:nvSpPr>
        <p:spPr>
          <a:xfrm>
            <a:off x="1068177" y="2425502"/>
            <a:ext cx="3046623" cy="1975048"/>
          </a:xfrm>
          <a:prstGeom prst="roundRect">
            <a:avLst>
              <a:gd name="adj" fmla="val 8725"/>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n"/>
            </a:pPr>
            <a:r>
              <a:rPr lang="zh-CN" altLang="en-US"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用单一的语调演说；</a:t>
            </a: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n"/>
            </a:pP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n"/>
            </a:pPr>
            <a:r>
              <a:rPr lang="zh-CN" altLang="en-US"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语速过快、过慢；</a:t>
            </a: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n"/>
            </a:pP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n"/>
            </a:pPr>
            <a:r>
              <a:rPr lang="zh-CN" altLang="en-US"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不要有过多的专业名词出现；</a:t>
            </a: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3" name="圆角矩形 32"/>
          <p:cNvSpPr/>
          <p:nvPr/>
        </p:nvSpPr>
        <p:spPr>
          <a:xfrm>
            <a:off x="5105400" y="2371006"/>
            <a:ext cx="3046623" cy="1975048"/>
          </a:xfrm>
          <a:prstGeom prst="roundRect">
            <a:avLst>
              <a:gd name="adj" fmla="val 872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C00000"/>
              </a:buClr>
              <a:buFont typeface="Wingdings" panose="05000000000000000000" pitchFamily="2" charset="2"/>
              <a:buChar char="p"/>
            </a:pPr>
            <a:r>
              <a:rPr lang="zh-CN" altLang="en-US"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重要之处加强语气或重复强调；</a:t>
            </a: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p"/>
            </a:pP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p"/>
            </a:pPr>
            <a:r>
              <a:rPr lang="zh-CN" altLang="en-US"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善于间隔；</a:t>
            </a: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p"/>
            </a:pP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p"/>
            </a:pPr>
            <a:r>
              <a:rPr lang="zh-CN" altLang="en-US"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力求做到抑扬顿挫；</a:t>
            </a:r>
            <a:endParaRPr lang="en-US" altLang="zh-CN" sz="14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TextBox 1"/>
          <p:cNvSpPr txBox="1"/>
          <p:nvPr/>
        </p:nvSpPr>
        <p:spPr>
          <a:xfrm>
            <a:off x="922471" y="1051156"/>
            <a:ext cx="7414082" cy="461665"/>
          </a:xfrm>
          <a:prstGeom prst="chevron">
            <a:avLst>
              <a:gd name="adj" fmla="val 0"/>
            </a:avLst>
          </a:prstGeom>
          <a:solidFill>
            <a:srgbClr val="C00000"/>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关于讲师语调</a:t>
            </a:r>
            <a:endPar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500" fill="hold"/>
                                        <p:tgtEl>
                                          <p:spTgt spid="30"/>
                                        </p:tgtEl>
                                        <p:attrNameLst>
                                          <p:attrName>ppt_w</p:attrName>
                                        </p:attrNameLst>
                                      </p:cBhvr>
                                      <p:tavLst>
                                        <p:tav tm="0">
                                          <p:val>
                                            <p:fltVal val="0"/>
                                          </p:val>
                                        </p:tav>
                                        <p:tav tm="100000">
                                          <p:val>
                                            <p:strVal val="#ppt_w"/>
                                          </p:val>
                                        </p:tav>
                                      </p:tavLst>
                                    </p:anim>
                                    <p:anim calcmode="lin" valueType="num">
                                      <p:cBhvr>
                                        <p:cTn id="14" dur="500" fill="hold"/>
                                        <p:tgtEl>
                                          <p:spTgt spid="30"/>
                                        </p:tgtEl>
                                        <p:attrNameLst>
                                          <p:attrName>ppt_h</p:attrName>
                                        </p:attrNameLst>
                                      </p:cBhvr>
                                      <p:tavLst>
                                        <p:tav tm="0">
                                          <p:val>
                                            <p:fltVal val="0"/>
                                          </p:val>
                                        </p:tav>
                                        <p:tav tm="100000">
                                          <p:val>
                                            <p:strVal val="#ppt_h"/>
                                          </p:val>
                                        </p:tav>
                                      </p:tavLst>
                                    </p:anim>
                                    <p:animEffect transition="in" filter="fade">
                                      <p:cBhvr>
                                        <p:cTn id="15" dur="500"/>
                                        <p:tgtEl>
                                          <p:spTgt spid="30"/>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31"/>
                                        </p:tgtEl>
                                        <p:attrNameLst>
                                          <p:attrName>style.visibility</p:attrName>
                                        </p:attrNameLst>
                                      </p:cBhvr>
                                      <p:to>
                                        <p:strVal val="visible"/>
                                      </p:to>
                                    </p:set>
                                    <p:anim calcmode="lin" valueType="num">
                                      <p:cBhvr>
                                        <p:cTn id="18" dur="500" fill="hold"/>
                                        <p:tgtEl>
                                          <p:spTgt spid="31"/>
                                        </p:tgtEl>
                                        <p:attrNameLst>
                                          <p:attrName>ppt_w</p:attrName>
                                        </p:attrNameLst>
                                      </p:cBhvr>
                                      <p:tavLst>
                                        <p:tav tm="0">
                                          <p:val>
                                            <p:fltVal val="0"/>
                                          </p:val>
                                        </p:tav>
                                        <p:tav tm="100000">
                                          <p:val>
                                            <p:strVal val="#ppt_w"/>
                                          </p:val>
                                        </p:tav>
                                      </p:tavLst>
                                    </p:anim>
                                    <p:anim calcmode="lin" valueType="num">
                                      <p:cBhvr>
                                        <p:cTn id="19" dur="500" fill="hold"/>
                                        <p:tgtEl>
                                          <p:spTgt spid="31"/>
                                        </p:tgtEl>
                                        <p:attrNameLst>
                                          <p:attrName>ppt_h</p:attrName>
                                        </p:attrNameLst>
                                      </p:cBhvr>
                                      <p:tavLst>
                                        <p:tav tm="0">
                                          <p:val>
                                            <p:fltVal val="0"/>
                                          </p:val>
                                        </p:tav>
                                        <p:tav tm="100000">
                                          <p:val>
                                            <p:strVal val="#ppt_h"/>
                                          </p:val>
                                        </p:tav>
                                      </p:tavLst>
                                    </p:anim>
                                    <p:animEffect transition="in" filter="fade">
                                      <p:cBhvr>
                                        <p:cTn id="20" dur="500"/>
                                        <p:tgtEl>
                                          <p:spTgt spid="31"/>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32"/>
                                        </p:tgtEl>
                                        <p:attrNameLst>
                                          <p:attrName>style.visibility</p:attrName>
                                        </p:attrNameLst>
                                      </p:cBhvr>
                                      <p:to>
                                        <p:strVal val="visible"/>
                                      </p:to>
                                    </p:set>
                                    <p:anim calcmode="lin" valueType="num">
                                      <p:cBhvr>
                                        <p:cTn id="23" dur="500" fill="hold"/>
                                        <p:tgtEl>
                                          <p:spTgt spid="32"/>
                                        </p:tgtEl>
                                        <p:attrNameLst>
                                          <p:attrName>ppt_w</p:attrName>
                                        </p:attrNameLst>
                                      </p:cBhvr>
                                      <p:tavLst>
                                        <p:tav tm="0">
                                          <p:val>
                                            <p:fltVal val="0"/>
                                          </p:val>
                                        </p:tav>
                                        <p:tav tm="100000">
                                          <p:val>
                                            <p:strVal val="#ppt_w"/>
                                          </p:val>
                                        </p:tav>
                                      </p:tavLst>
                                    </p:anim>
                                    <p:anim calcmode="lin" valueType="num">
                                      <p:cBhvr>
                                        <p:cTn id="24" dur="500" fill="hold"/>
                                        <p:tgtEl>
                                          <p:spTgt spid="32"/>
                                        </p:tgtEl>
                                        <p:attrNameLst>
                                          <p:attrName>ppt_h</p:attrName>
                                        </p:attrNameLst>
                                      </p:cBhvr>
                                      <p:tavLst>
                                        <p:tav tm="0">
                                          <p:val>
                                            <p:fltVal val="0"/>
                                          </p:val>
                                        </p:tav>
                                        <p:tav tm="100000">
                                          <p:val>
                                            <p:strVal val="#ppt_h"/>
                                          </p:val>
                                        </p:tav>
                                      </p:tavLst>
                                    </p:anim>
                                    <p:animEffect transition="in" filter="fade">
                                      <p:cBhvr>
                                        <p:cTn id="25" dur="500"/>
                                        <p:tgtEl>
                                          <p:spTgt spid="32"/>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33"/>
                                        </p:tgtEl>
                                        <p:attrNameLst>
                                          <p:attrName>style.visibility</p:attrName>
                                        </p:attrNameLst>
                                      </p:cBhvr>
                                      <p:to>
                                        <p:strVal val="visible"/>
                                      </p:to>
                                    </p:set>
                                    <p:anim calcmode="lin" valueType="num">
                                      <p:cBhvr>
                                        <p:cTn id="28" dur="500" fill="hold"/>
                                        <p:tgtEl>
                                          <p:spTgt spid="33"/>
                                        </p:tgtEl>
                                        <p:attrNameLst>
                                          <p:attrName>ppt_w</p:attrName>
                                        </p:attrNameLst>
                                      </p:cBhvr>
                                      <p:tavLst>
                                        <p:tav tm="0">
                                          <p:val>
                                            <p:fltVal val="0"/>
                                          </p:val>
                                        </p:tav>
                                        <p:tav tm="100000">
                                          <p:val>
                                            <p:strVal val="#ppt_w"/>
                                          </p:val>
                                        </p:tav>
                                      </p:tavLst>
                                    </p:anim>
                                    <p:anim calcmode="lin" valueType="num">
                                      <p:cBhvr>
                                        <p:cTn id="29" dur="500" fill="hold"/>
                                        <p:tgtEl>
                                          <p:spTgt spid="33"/>
                                        </p:tgtEl>
                                        <p:attrNameLst>
                                          <p:attrName>ppt_h</p:attrName>
                                        </p:attrNameLst>
                                      </p:cBhvr>
                                      <p:tavLst>
                                        <p:tav tm="0">
                                          <p:val>
                                            <p:fltVal val="0"/>
                                          </p:val>
                                        </p:tav>
                                        <p:tav tm="100000">
                                          <p:val>
                                            <p:strVal val="#ppt_h"/>
                                          </p:val>
                                        </p:tav>
                                      </p:tavLst>
                                    </p:anim>
                                    <p:animEffect transition="in" filter="fade">
                                      <p:cBhvr>
                                        <p:cTn id="30"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2758" y="1004138"/>
            <a:ext cx="7795442" cy="461665"/>
          </a:xfrm>
          <a:prstGeom prst="rect">
            <a:avLst/>
          </a:prstGeom>
          <a:solidFill>
            <a:schemeClr val="accent2"/>
          </a:solidFill>
        </p:spPr>
        <p:txBody>
          <a:bodyPr wrap="square" rtlCol="0">
            <a:spAutoFit/>
          </a:bodyPr>
          <a:lstStyle>
            <a:defPPr>
              <a:defRPr lang="zh-CN"/>
            </a:defPPr>
            <a:lvl1pPr algn="ctr">
              <a:defRPr sz="2400" b="1">
                <a:solidFill>
                  <a:schemeClr val="bg1"/>
                </a:solidFill>
                <a:latin typeface="+mj-ea"/>
                <a:ea typeface="+mj-ea"/>
              </a:defRPr>
            </a:lvl1pPr>
          </a:lstStyle>
          <a:p>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关于开场</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 name="TextBox 3"/>
          <p:cNvSpPr txBox="1"/>
          <p:nvPr/>
        </p:nvSpPr>
        <p:spPr>
          <a:xfrm>
            <a:off x="3168824" y="1608581"/>
            <a:ext cx="5365576" cy="2639569"/>
          </a:xfrm>
          <a:prstGeom prst="rect">
            <a:avLst/>
          </a:prstGeom>
          <a:noFill/>
        </p:spPr>
        <p:txBody>
          <a:bodyPr wrap="square" rtlCol="0">
            <a:spAutoFit/>
          </a:bodyPr>
          <a:lstStyle/>
          <a:p>
            <a:pPr algn="just">
              <a:lnSpc>
                <a:spcPct val="150000"/>
              </a:lnSpc>
              <a:spcAft>
                <a:spcPts val="0"/>
              </a:spcAft>
            </a:pPr>
            <a:r>
              <a:rPr lang="en-US" sz="1400" kern="100" dirty="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a:sym typeface="微软雅黑" panose="020B0503020204020204" pitchFamily="34" charset="-122"/>
              </a:rPr>
              <a:t> </a:t>
            </a:r>
            <a:r>
              <a:rPr lang="zh-CN" altLang="en-US" sz="1400" kern="100" dirty="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a:sym typeface="微软雅黑" panose="020B0503020204020204" pitchFamily="34" charset="-122"/>
              </a:rPr>
              <a:t>作为讲师，不管你准备了多少课件内容，最初的</a:t>
            </a:r>
            <a:r>
              <a:rPr lang="en-US" sz="1400" kern="100" dirty="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a:sym typeface="微软雅黑" panose="020B0503020204020204" pitchFamily="34" charset="-122"/>
              </a:rPr>
              <a:t>30</a:t>
            </a:r>
            <a:r>
              <a:rPr lang="zh-CN" altLang="en-US" sz="1400" kern="100" dirty="0" smtClean="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a:sym typeface="微软雅黑" panose="020B0503020204020204" pitchFamily="34" charset="-122"/>
              </a:rPr>
              <a:t>秒都是最重要的。不要小看这短短开场白，他将决定此后你所说的每一句话的命运。听课的学员将根据你给他们留下的第一印象来决定是否耐心聆听你接下来的课程。因此你必须把握好自己的开篇，事先反复练习。作为你与听众的第一眼接触，你的双眼应该远离你的课件，认真地注视台下的学员。因为此时你最需要拉进与听课学员的距离，建立自信。只有当你确信所有学员都在饶有兴致、聚精会神地聆听你的演讲，你才可以放心自己已经迈出了成功的第一步。</a:t>
            </a:r>
            <a:endParaRPr lang="zh-CN" altLang="en-US" sz="1400" kern="100" dirty="0">
              <a:solidFill>
                <a:schemeClr val="tx1">
                  <a:lumMod val="85000"/>
                  <a:lumOff val="15000"/>
                </a:schemeClr>
              </a:solidFill>
              <a:latin typeface="微软雅黑" panose="020B0503020204020204" pitchFamily="34" charset="-122"/>
              <a:ea typeface="微软雅黑" panose="020B0503020204020204" pitchFamily="34" charset="-122"/>
              <a:cs typeface="Times New Roman" panose="02020603050405020304"/>
              <a:sym typeface="微软雅黑" panose="020B0503020204020204" pitchFamily="34" charset="-122"/>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82017" y="1428750"/>
            <a:ext cx="2365983" cy="3041109"/>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8450" y="967085"/>
            <a:ext cx="7501150" cy="461665"/>
          </a:xfrm>
          <a:prstGeom prst="rect">
            <a:avLst/>
          </a:prstGeom>
          <a:solidFill>
            <a:schemeClr val="accent2"/>
          </a:solidFill>
        </p:spPr>
        <p:txBody>
          <a:bodyPr wrap="square" rtlCol="0">
            <a:spAutoFit/>
          </a:bodyPr>
          <a:lstStyle>
            <a:defPPr>
              <a:defRPr lang="zh-CN"/>
            </a:defPPr>
            <a:lvl1pPr algn="ctr">
              <a:defRPr sz="2400" b="1">
                <a:solidFill>
                  <a:schemeClr val="bg1"/>
                </a:solidFill>
                <a:latin typeface="+mj-ea"/>
                <a:ea typeface="+mj-ea"/>
              </a:defRPr>
            </a:lvl1pPr>
          </a:lstStyle>
          <a:p>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克服恐惧心理</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圆角矩形 6"/>
          <p:cNvSpPr/>
          <p:nvPr/>
        </p:nvSpPr>
        <p:spPr>
          <a:xfrm>
            <a:off x="914400" y="1722662"/>
            <a:ext cx="3894670" cy="504728"/>
          </a:xfrm>
          <a:prstGeom prst="roundRect">
            <a:avLst>
              <a:gd name="adj" fmla="val 5672"/>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怕说错、做错</a:t>
            </a:r>
            <a:endParaRPr lang="en-US" altLang="zh-CN"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圆角矩形 7"/>
          <p:cNvSpPr/>
          <p:nvPr/>
        </p:nvSpPr>
        <p:spPr>
          <a:xfrm>
            <a:off x="914400" y="3895822"/>
            <a:ext cx="3894670" cy="504728"/>
          </a:xfrm>
          <a:prstGeom prst="roundRect">
            <a:avLst>
              <a:gd name="adj" fmla="val 5672"/>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害怕丢脸没面子，被人嘲笑</a:t>
            </a:r>
            <a:endParaRPr lang="en-US" altLang="zh-CN"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圆角矩形 8"/>
          <p:cNvSpPr/>
          <p:nvPr/>
        </p:nvSpPr>
        <p:spPr>
          <a:xfrm>
            <a:off x="914400" y="2447492"/>
            <a:ext cx="3894670" cy="504728"/>
          </a:xfrm>
          <a:prstGeom prst="roundRect">
            <a:avLst>
              <a:gd name="adj" fmla="val 5672"/>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害怕不被人接受，甚至被人反驳</a:t>
            </a:r>
            <a:endParaRPr lang="en-US" altLang="zh-CN"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圆角矩形 9"/>
          <p:cNvSpPr/>
          <p:nvPr/>
        </p:nvSpPr>
        <p:spPr>
          <a:xfrm>
            <a:off x="914400" y="3172322"/>
            <a:ext cx="3894670" cy="504728"/>
          </a:xfrm>
          <a:prstGeom prst="roundRect">
            <a:avLst>
              <a:gd name="adj" fmla="val 5672"/>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害怕无法掌控局面</a:t>
            </a:r>
            <a:endParaRPr lang="en-US" altLang="zh-CN"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flipH="1">
            <a:off x="5159966" y="1314438"/>
            <a:ext cx="3374434" cy="3374434"/>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500" fill="hold"/>
                                        <p:tgtEl>
                                          <p:spTgt spid="8"/>
                                        </p:tgtEl>
                                        <p:attrNameLst>
                                          <p:attrName>ppt_w</p:attrName>
                                        </p:attrNameLst>
                                      </p:cBhvr>
                                      <p:tavLst>
                                        <p:tav tm="0">
                                          <p:val>
                                            <p:fltVal val="0"/>
                                          </p:val>
                                        </p:tav>
                                        <p:tav tm="100000">
                                          <p:val>
                                            <p:strVal val="#ppt_w"/>
                                          </p:val>
                                        </p:tav>
                                      </p:tavLst>
                                    </p:anim>
                                    <p:anim calcmode="lin" valueType="num">
                                      <p:cBhvr>
                                        <p:cTn id="19" dur="500" fill="hold"/>
                                        <p:tgtEl>
                                          <p:spTgt spid="8"/>
                                        </p:tgtEl>
                                        <p:attrNameLst>
                                          <p:attrName>ppt_h</p:attrName>
                                        </p:attrNameLst>
                                      </p:cBhvr>
                                      <p:tavLst>
                                        <p:tav tm="0">
                                          <p:val>
                                            <p:fltVal val="0"/>
                                          </p:val>
                                        </p:tav>
                                        <p:tav tm="100000">
                                          <p:val>
                                            <p:strVal val="#ppt_h"/>
                                          </p:val>
                                        </p:tav>
                                      </p:tavLst>
                                    </p:anim>
                                    <p:animEffect transition="in" filter="fade">
                                      <p:cBhvr>
                                        <p:cTn id="20" dur="500"/>
                                        <p:tgtEl>
                                          <p:spTgt spid="8"/>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ppt_w</p:attrName>
                                        </p:attrNameLst>
                                      </p:cBhvr>
                                      <p:tavLst>
                                        <p:tav tm="0">
                                          <p:val>
                                            <p:fltVal val="0"/>
                                          </p:val>
                                        </p:tav>
                                        <p:tav tm="100000">
                                          <p:val>
                                            <p:strVal val="#ppt_w"/>
                                          </p:val>
                                        </p:tav>
                                      </p:tavLst>
                                    </p:anim>
                                    <p:anim calcmode="lin" valueType="num">
                                      <p:cBhvr>
                                        <p:cTn id="24" dur="500" fill="hold"/>
                                        <p:tgtEl>
                                          <p:spTgt spid="9"/>
                                        </p:tgtEl>
                                        <p:attrNameLst>
                                          <p:attrName>ppt_h</p:attrName>
                                        </p:attrNameLst>
                                      </p:cBhvr>
                                      <p:tavLst>
                                        <p:tav tm="0">
                                          <p:val>
                                            <p:fltVal val="0"/>
                                          </p:val>
                                        </p:tav>
                                        <p:tav tm="100000">
                                          <p:val>
                                            <p:strVal val="#ppt_h"/>
                                          </p:val>
                                        </p:tav>
                                      </p:tavLst>
                                    </p:anim>
                                    <p:animEffect transition="in" filter="fade">
                                      <p:cBhvr>
                                        <p:cTn id="25" dur="500"/>
                                        <p:tgtEl>
                                          <p:spTgt spid="9"/>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 calcmode="lin" valueType="num">
                                      <p:cBhvr>
                                        <p:cTn id="28" dur="500" fill="hold"/>
                                        <p:tgtEl>
                                          <p:spTgt spid="10"/>
                                        </p:tgtEl>
                                        <p:attrNameLst>
                                          <p:attrName>ppt_w</p:attrName>
                                        </p:attrNameLst>
                                      </p:cBhvr>
                                      <p:tavLst>
                                        <p:tav tm="0">
                                          <p:val>
                                            <p:fltVal val="0"/>
                                          </p:val>
                                        </p:tav>
                                        <p:tav tm="100000">
                                          <p:val>
                                            <p:strVal val="#ppt_w"/>
                                          </p:val>
                                        </p:tav>
                                      </p:tavLst>
                                    </p:anim>
                                    <p:anim calcmode="lin" valueType="num">
                                      <p:cBhvr>
                                        <p:cTn id="29" dur="500" fill="hold"/>
                                        <p:tgtEl>
                                          <p:spTgt spid="10"/>
                                        </p:tgtEl>
                                        <p:attrNameLst>
                                          <p:attrName>ppt_h</p:attrName>
                                        </p:attrNameLst>
                                      </p:cBhvr>
                                      <p:tavLst>
                                        <p:tav tm="0">
                                          <p:val>
                                            <p:fltVal val="0"/>
                                          </p:val>
                                        </p:tav>
                                        <p:tav tm="100000">
                                          <p:val>
                                            <p:strVal val="#ppt_h"/>
                                          </p:val>
                                        </p:tav>
                                      </p:tavLst>
                                    </p:anim>
                                    <p:animEffect transition="in" filter="fade">
                                      <p:cBhvr>
                                        <p:cTn id="30" dur="5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2" fill="hold" nodeType="click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additive="base">
                                        <p:cTn id="35" dur="500" fill="hold"/>
                                        <p:tgtEl>
                                          <p:spTgt spid="3"/>
                                        </p:tgtEl>
                                        <p:attrNameLst>
                                          <p:attrName>ppt_x</p:attrName>
                                        </p:attrNameLst>
                                      </p:cBhvr>
                                      <p:tavLst>
                                        <p:tav tm="0">
                                          <p:val>
                                            <p:strVal val="1+#ppt_w/2"/>
                                          </p:val>
                                        </p:tav>
                                        <p:tav tm="100000">
                                          <p:val>
                                            <p:strVal val="#ppt_x"/>
                                          </p:val>
                                        </p:tav>
                                      </p:tavLst>
                                    </p:anim>
                                    <p:anim calcmode="lin" valueType="num">
                                      <p:cBhvr additive="base">
                                        <p:cTn id="36" dur="500" fill="hold"/>
                                        <p:tgtEl>
                                          <p:spTgt spid="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P spid="1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914400" y="1927384"/>
            <a:ext cx="7467600" cy="224676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285750" indent="-285750">
              <a:lnSpc>
                <a:spcPct val="200000"/>
              </a:lnSpc>
              <a:buFont typeface="Wingdings" panose="05000000000000000000" pitchFamily="2" charset="2"/>
              <a:buChar char="l"/>
            </a:pPr>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如果觉得自己比较激动，最好是深呼吸，有可能的话再缓缓的走动。</a:t>
            </a:r>
            <a:endParaRPr lang="en-US" altLang="zh-CN" sz="1400" dirty="0" smtClean="0">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lnSpc>
                <a:spcPct val="200000"/>
              </a:lnSpc>
              <a:buFont typeface="Wingdings" panose="05000000000000000000" pitchFamily="2" charset="2"/>
              <a:buChar char="l"/>
            </a:pPr>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如果觉得自己有紧张的感觉时，最好藉由摩擦双手等方法来放松，但是不要让听众察觉到你的紧张。</a:t>
            </a:r>
            <a:endParaRPr lang="en-US" altLang="zh-CN" sz="1400" dirty="0" smtClean="0">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lnSpc>
                <a:spcPct val="200000"/>
              </a:lnSpc>
              <a:buFont typeface="Wingdings" panose="05000000000000000000" pitchFamily="2" charset="2"/>
              <a:buChar char="l"/>
            </a:pPr>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在讲课开始时，双眼注视着听众以缓慢且洪亮的声音说话，可以帮你减少畏怯的感觉。</a:t>
            </a:r>
            <a:endParaRPr lang="en-US" altLang="zh-CN" sz="1400" dirty="0" smtClean="0">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lnSpc>
                <a:spcPct val="200000"/>
              </a:lnSpc>
              <a:buFont typeface="Wingdings" panose="05000000000000000000" pitchFamily="2" charset="2"/>
              <a:buChar char="l"/>
            </a:pPr>
            <a:r>
              <a:rPr lang="zh-CN" altLang="en-US" sz="1400" dirty="0" smtClean="0">
                <a:latin typeface="微软雅黑" panose="020B0503020204020204" pitchFamily="34" charset="-122"/>
                <a:ea typeface="微软雅黑" panose="020B0503020204020204" pitchFamily="34" charset="-122"/>
                <a:sym typeface="微软雅黑" panose="020B0503020204020204" pitchFamily="34" charset="-122"/>
              </a:rPr>
              <a:t>深呼吸，放松自己，给自己积极的心理暗示。</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TextBox 1"/>
          <p:cNvSpPr txBox="1"/>
          <p:nvPr/>
        </p:nvSpPr>
        <p:spPr>
          <a:xfrm>
            <a:off x="880850" y="1200150"/>
            <a:ext cx="7501150" cy="461665"/>
          </a:xfrm>
          <a:prstGeom prst="rect">
            <a:avLst/>
          </a:prstGeom>
          <a:solidFill>
            <a:schemeClr val="accent2"/>
          </a:solidFill>
        </p:spPr>
        <p:txBody>
          <a:bodyPr wrap="square" rtlCol="0">
            <a:spAutoFit/>
          </a:bodyPr>
          <a:lstStyle>
            <a:defPPr>
              <a:defRPr lang="zh-CN"/>
            </a:defPPr>
            <a:lvl1pPr algn="ctr">
              <a:defRPr sz="2400" b="1">
                <a:solidFill>
                  <a:schemeClr val="bg1"/>
                </a:solidFill>
                <a:latin typeface="+mj-ea"/>
                <a:ea typeface="+mj-ea"/>
              </a:defRPr>
            </a:lvl1pPr>
          </a:lstStyle>
          <a:p>
            <a:r>
              <a:rPr lang="zh-CN" altLang="en-US" dirty="0">
                <a:latin typeface="微软雅黑" panose="020B0503020204020204" pitchFamily="34" charset="-122"/>
                <a:ea typeface="微软雅黑" panose="020B0503020204020204" pitchFamily="34" charset="-122"/>
                <a:sym typeface="微软雅黑" panose="020B0503020204020204" pitchFamily="34" charset="-122"/>
              </a:rPr>
              <a:t>克服恐惧心理的方法：</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1"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wipe(up)">
                                      <p:cBhvr>
                                        <p:cTn id="13"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flipH="1">
            <a:off x="7109762" y="2440921"/>
            <a:ext cx="2339038" cy="2035829"/>
          </a:xfrm>
          <a:prstGeom prst="rect">
            <a:avLst/>
          </a:prstGeom>
        </p:spPr>
      </p:pic>
      <p:pic>
        <p:nvPicPr>
          <p:cNvPr id="9" name="图片 8"/>
          <p:cNvPicPr>
            <a:picLocks noChangeAspect="1"/>
          </p:cNvPicPr>
          <p:nvPr/>
        </p:nvPicPr>
        <p:blipFill>
          <a:blip r:embed="rId2"/>
          <a:stretch>
            <a:fillRect/>
          </a:stretch>
        </p:blipFill>
        <p:spPr>
          <a:xfrm>
            <a:off x="-397" y="2973896"/>
            <a:ext cx="9144793" cy="2188654"/>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13312"/>
            <a:ext cx="3140774" cy="4550782"/>
          </a:xfrm>
          <a:prstGeom prst="rect">
            <a:avLst/>
          </a:prstGeom>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8382" y="951781"/>
            <a:ext cx="352329" cy="471915"/>
          </a:xfrm>
          <a:prstGeom prst="rect">
            <a:avLst/>
          </a:prstGeom>
        </p:spPr>
      </p:pic>
      <p:sp>
        <p:nvSpPr>
          <p:cNvPr id="8" name="圆角矩形 7"/>
          <p:cNvSpPr/>
          <p:nvPr/>
        </p:nvSpPr>
        <p:spPr>
          <a:xfrm>
            <a:off x="4267200" y="1474862"/>
            <a:ext cx="4287297" cy="2087488"/>
          </a:xfrm>
          <a:prstGeom prst="roundRect">
            <a:avLst>
              <a:gd name="adj" fmla="val 567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4800" b="1" spc="9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培训讲师授课目的</a:t>
            </a:r>
            <a:endParaRPr lang="zh-CN" altLang="en-US" sz="4800" b="1" spc="9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 name="组合 3"/>
          <p:cNvGrpSpPr/>
          <p:nvPr/>
        </p:nvGrpSpPr>
        <p:grpSpPr>
          <a:xfrm>
            <a:off x="4628103" y="895350"/>
            <a:ext cx="2985392" cy="646331"/>
            <a:chOff x="4572000" y="971550"/>
            <a:chExt cx="2985392" cy="646331"/>
          </a:xfrm>
        </p:grpSpPr>
        <p:sp>
          <p:nvSpPr>
            <p:cNvPr id="29" name="TextBox 3"/>
            <p:cNvSpPr txBox="1"/>
            <p:nvPr/>
          </p:nvSpPr>
          <p:spPr>
            <a:xfrm>
              <a:off x="4572000" y="971550"/>
              <a:ext cx="2985392" cy="646331"/>
            </a:xfrm>
            <a:prstGeom prst="rect">
              <a:avLst/>
            </a:prstGeom>
            <a:noFill/>
          </p:spPr>
          <p:txBody>
            <a:bodyPr wrap="square" rtlCol="0">
              <a:spAutoFit/>
            </a:bodyPr>
            <a:lstStyle/>
            <a:p>
              <a:r>
                <a:rPr lang="en-US" altLang="zh-CN" sz="3600" b="1" dirty="0" smtClean="0">
                  <a:solidFill>
                    <a:schemeClr val="accent2"/>
                  </a:solidFill>
                  <a:latin typeface="微软雅黑" panose="020B0503020204020204" pitchFamily="34" charset="-122"/>
                  <a:ea typeface="微软雅黑" panose="020B0503020204020204" pitchFamily="34" charset="-122"/>
                  <a:sym typeface="微软雅黑" panose="020B0503020204020204" pitchFamily="34" charset="-122"/>
                </a:rPr>
                <a:t>PART02</a:t>
              </a:r>
              <a:endParaRPr lang="en-US" altLang="zh-CN" sz="3600" b="1" dirty="0">
                <a:solidFill>
                  <a:schemeClr val="accent2"/>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11" name="直接连接符 10"/>
            <p:cNvCxnSpPr/>
            <p:nvPr/>
          </p:nvCxnSpPr>
          <p:spPr>
            <a:xfrm>
              <a:off x="4668296" y="1520862"/>
              <a:ext cx="1732504"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decel="6000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par>
                                <p:cTn id="15" presetID="2" presetClass="entr" presetSubtype="2" decel="6000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1+#ppt_w/2"/>
                                          </p:val>
                                        </p:tav>
                                        <p:tav tm="100000">
                                          <p:val>
                                            <p:strVal val="#ppt_x"/>
                                          </p:val>
                                        </p:tav>
                                      </p:tavLst>
                                    </p:anim>
                                    <p:anim calcmode="lin" valueType="num">
                                      <p:cBhvr additive="base">
                                        <p:cTn id="1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Effect transition="in" filter="fade">
                                      <p:cBhvr>
                                        <p:cTn id="25" dur="500"/>
                                        <p:tgtEl>
                                          <p:spTgt spid="26"/>
                                        </p:tgtEl>
                                      </p:cBhvr>
                                    </p:animEffect>
                                  </p:childTnLst>
                                </p:cTn>
                              </p:par>
                              <p:par>
                                <p:cTn id="26" presetID="2" presetClass="entr" presetSubtype="2"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1+#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637233" y="1999878"/>
            <a:ext cx="7488832" cy="1800200"/>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内容占位符 2"/>
          <p:cNvSpPr>
            <a:spLocks noGrp="1"/>
          </p:cNvSpPr>
          <p:nvPr>
            <p:ph idx="4294967295"/>
          </p:nvPr>
        </p:nvSpPr>
        <p:spPr>
          <a:xfrm>
            <a:off x="974551" y="2368550"/>
            <a:ext cx="4071938" cy="965200"/>
          </a:xfrm>
        </p:spPr>
        <p:txBody>
          <a:bodyPr>
            <a:noAutofit/>
          </a:bodyPr>
          <a:lstStyle/>
          <a:p>
            <a:pPr algn="ctr">
              <a:lnSpc>
                <a:spcPct val="150000"/>
              </a:lnSpc>
              <a:buNone/>
            </a:pP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  无论做任何事情都有其目的，当然培训授课也不例外，所以每一次的演讲必须要达到其所预期的目的。</a:t>
            </a:r>
            <a:endPar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endPar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gn="ctr">
              <a:lnSpc>
                <a:spcPct val="150000"/>
              </a:lnSpc>
            </a:pP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标题 5"/>
          <p:cNvSpPr>
            <a:spLocks noGrp="1"/>
          </p:cNvSpPr>
          <p:nvPr>
            <p:ph type="title" idx="4294967295"/>
          </p:nvPr>
        </p:nvSpPr>
        <p:spPr>
          <a:xfrm>
            <a:off x="609600" y="1298057"/>
            <a:ext cx="3565525" cy="460375"/>
          </a:xfrm>
          <a:solidFill>
            <a:schemeClr val="accent2"/>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cs typeface="+mn-cs"/>
                <a:sym typeface="微软雅黑" panose="020B0503020204020204" pitchFamily="34" charset="-122"/>
              </a:rPr>
              <a:t>培训讲师的授课</a:t>
            </a:r>
            <a:r>
              <a:rPr lang="zh-CN" altLang="en-US" sz="2400" dirty="0" smtClean="0">
                <a:solidFill>
                  <a:schemeClr val="bg1"/>
                </a:solidFill>
                <a:latin typeface="微软雅黑" panose="020B0503020204020204" pitchFamily="34" charset="-122"/>
                <a:ea typeface="微软雅黑" panose="020B0503020204020204" pitchFamily="34" charset="-122"/>
                <a:cs typeface="+mn-cs"/>
                <a:sym typeface="微软雅黑" panose="020B0503020204020204" pitchFamily="34" charset="-122"/>
              </a:rPr>
              <a:t>目的</a:t>
            </a:r>
            <a:endParaRPr lang="zh-CN" altLang="en-US" sz="2400" dirty="0">
              <a:solidFill>
                <a:schemeClr val="bg1"/>
              </a:solidFill>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flipH="1">
            <a:off x="4970289" y="1148832"/>
            <a:ext cx="3982293" cy="340411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0-#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arn(inVertic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presetSubtype="16"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calcmode="lin" valueType="num">
                                      <p:cBhvr>
                                        <p:cTn id="2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4"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build="p"/>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idx="4294967295"/>
          </p:nvPr>
        </p:nvSpPr>
        <p:spPr>
          <a:xfrm>
            <a:off x="495300" y="1042988"/>
            <a:ext cx="4762500" cy="461962"/>
          </a:xfrm>
          <a:solidFill>
            <a:schemeClr val="accent2"/>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cs typeface="+mn-cs"/>
                <a:sym typeface="微软雅黑" panose="020B0503020204020204" pitchFamily="34" charset="-122"/>
              </a:rPr>
              <a:t>直销中演讲至少应达到五个目的：</a:t>
            </a:r>
            <a:endParaRPr lang="zh-CN" altLang="en-US" sz="2400" dirty="0">
              <a:solidFill>
                <a:schemeClr val="bg1"/>
              </a:solidFill>
              <a:latin typeface="微软雅黑" panose="020B0503020204020204" pitchFamily="34" charset="-122"/>
              <a:ea typeface="微软雅黑" panose="020B0503020204020204" pitchFamily="34" charset="-122"/>
              <a:cs typeface="+mn-cs"/>
              <a:sym typeface="微软雅黑" panose="020B0503020204020204" pitchFamily="34" charset="-122"/>
            </a:endParaRPr>
          </a:p>
        </p:txBody>
      </p:sp>
      <p:sp>
        <p:nvSpPr>
          <p:cNvPr id="6" name="圆角矩形 5"/>
          <p:cNvSpPr/>
          <p:nvPr/>
        </p:nvSpPr>
        <p:spPr>
          <a:xfrm>
            <a:off x="5408189" y="2767257"/>
            <a:ext cx="1243074" cy="452708"/>
          </a:xfrm>
          <a:prstGeom prst="roundRect">
            <a:avLst>
              <a:gd name="adj" fmla="val 448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激励效应</a:t>
            </a:r>
            <a:endPar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圆角矩形 6"/>
          <p:cNvSpPr/>
          <p:nvPr/>
        </p:nvSpPr>
        <p:spPr>
          <a:xfrm>
            <a:off x="6706082" y="1962150"/>
            <a:ext cx="1243074" cy="452708"/>
          </a:xfrm>
          <a:prstGeom prst="roundRect">
            <a:avLst>
              <a:gd name="adj" fmla="val 448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行动效应</a:t>
            </a:r>
            <a:endPar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圆角矩形 7"/>
          <p:cNvSpPr/>
          <p:nvPr/>
        </p:nvSpPr>
        <p:spPr>
          <a:xfrm>
            <a:off x="4045379" y="3572364"/>
            <a:ext cx="1243074" cy="452708"/>
          </a:xfrm>
          <a:prstGeom prst="roundRect">
            <a:avLst>
              <a:gd name="adj" fmla="val 448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复制效应</a:t>
            </a:r>
            <a:endPar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圆角矩形 8"/>
          <p:cNvSpPr/>
          <p:nvPr/>
        </p:nvSpPr>
        <p:spPr>
          <a:xfrm>
            <a:off x="6731117" y="3572364"/>
            <a:ext cx="1243074" cy="452708"/>
          </a:xfrm>
          <a:prstGeom prst="roundRect">
            <a:avLst>
              <a:gd name="adj" fmla="val 448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400" dirty="0">
                <a:latin typeface="微软雅黑" panose="020B0503020204020204" pitchFamily="34" charset="-122"/>
                <a:ea typeface="微软雅黑" panose="020B0503020204020204" pitchFamily="34" charset="-122"/>
                <a:sym typeface="微软雅黑" panose="020B0503020204020204" pitchFamily="34" charset="-122"/>
              </a:rPr>
              <a:t>学习效应</a:t>
            </a:r>
            <a:endParaRPr lang="zh-CN" altLang="en-US" sz="14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圆角矩形 9"/>
          <p:cNvSpPr/>
          <p:nvPr/>
        </p:nvSpPr>
        <p:spPr>
          <a:xfrm>
            <a:off x="4038600" y="1962150"/>
            <a:ext cx="1243074" cy="452708"/>
          </a:xfrm>
          <a:prstGeom prst="roundRect">
            <a:avLst>
              <a:gd name="adj" fmla="val 4485"/>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信任效应</a:t>
            </a:r>
            <a:endParaRPr lang="zh-CN" altLang="en-US" sz="1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1" name="图片 10"/>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609600" y="1544342"/>
            <a:ext cx="3008608" cy="3008608"/>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ppt_x"/>
                                          </p:val>
                                        </p:tav>
                                        <p:tav tm="100000">
                                          <p:val>
                                            <p:strVal val="#ppt_x"/>
                                          </p:val>
                                        </p:tav>
                                      </p:tavLst>
                                    </p:anim>
                                    <p:anim calcmode="lin" valueType="num">
                                      <p:cBhvr additive="base">
                                        <p:cTn id="1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animEffect transition="in" filter="fade">
                                      <p:cBhvr>
                                        <p:cTn id="26" dur="500"/>
                                        <p:tgtEl>
                                          <p:spTgt spid="7"/>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500" fill="hold"/>
                                        <p:tgtEl>
                                          <p:spTgt spid="8"/>
                                        </p:tgtEl>
                                        <p:attrNameLst>
                                          <p:attrName>ppt_w</p:attrName>
                                        </p:attrNameLst>
                                      </p:cBhvr>
                                      <p:tavLst>
                                        <p:tav tm="0">
                                          <p:val>
                                            <p:fltVal val="0"/>
                                          </p:val>
                                        </p:tav>
                                        <p:tav tm="100000">
                                          <p:val>
                                            <p:strVal val="#ppt_w"/>
                                          </p:val>
                                        </p:tav>
                                      </p:tavLst>
                                    </p:anim>
                                    <p:anim calcmode="lin" valueType="num">
                                      <p:cBhvr>
                                        <p:cTn id="30" dur="500" fill="hold"/>
                                        <p:tgtEl>
                                          <p:spTgt spid="8"/>
                                        </p:tgtEl>
                                        <p:attrNameLst>
                                          <p:attrName>ppt_h</p:attrName>
                                        </p:attrNameLst>
                                      </p:cBhvr>
                                      <p:tavLst>
                                        <p:tav tm="0">
                                          <p:val>
                                            <p:fltVal val="0"/>
                                          </p:val>
                                        </p:tav>
                                        <p:tav tm="100000">
                                          <p:val>
                                            <p:strVal val="#ppt_h"/>
                                          </p:val>
                                        </p:tav>
                                      </p:tavLst>
                                    </p:anim>
                                    <p:animEffect transition="in" filter="fade">
                                      <p:cBhvr>
                                        <p:cTn id="31" dur="500"/>
                                        <p:tgtEl>
                                          <p:spTgt spid="8"/>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Effect transition="in" filter="fade">
                                      <p:cBhvr>
                                        <p:cTn id="36" dur="500"/>
                                        <p:tgtEl>
                                          <p:spTgt spid="9"/>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500" fill="hold"/>
                                        <p:tgtEl>
                                          <p:spTgt spid="10"/>
                                        </p:tgtEl>
                                        <p:attrNameLst>
                                          <p:attrName>ppt_w</p:attrName>
                                        </p:attrNameLst>
                                      </p:cBhvr>
                                      <p:tavLst>
                                        <p:tav tm="0">
                                          <p:val>
                                            <p:fltVal val="0"/>
                                          </p:val>
                                        </p:tav>
                                        <p:tav tm="100000">
                                          <p:val>
                                            <p:strVal val="#ppt_w"/>
                                          </p:val>
                                        </p:tav>
                                      </p:tavLst>
                                    </p:anim>
                                    <p:anim calcmode="lin" valueType="num">
                                      <p:cBhvr>
                                        <p:cTn id="40" dur="500" fill="hold"/>
                                        <p:tgtEl>
                                          <p:spTgt spid="10"/>
                                        </p:tgtEl>
                                        <p:attrNameLst>
                                          <p:attrName>ppt_h</p:attrName>
                                        </p:attrNameLst>
                                      </p:cBhvr>
                                      <p:tavLst>
                                        <p:tav tm="0">
                                          <p:val>
                                            <p:fltVal val="0"/>
                                          </p:val>
                                        </p:tav>
                                        <p:tav tm="100000">
                                          <p:val>
                                            <p:strVal val="#ppt_h"/>
                                          </p:val>
                                        </p:tav>
                                      </p:tavLst>
                                    </p:anim>
                                    <p:animEffect transition="in" filter="fade">
                                      <p:cBhvr>
                                        <p:cTn id="41"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4572000" y="1802457"/>
            <a:ext cx="3543300" cy="2521893"/>
          </a:xfrm>
        </p:spPr>
        <p:txBody>
          <a:bodyPr>
            <a:noAutofit/>
          </a:bodyPr>
          <a:lstStyle/>
          <a:p>
            <a:pPr marL="0" indent="0">
              <a:lnSpc>
                <a:spcPct val="200000"/>
              </a:lnSpc>
              <a:buNone/>
            </a:pPr>
            <a:r>
              <a:rPr lang="zh-CN" altLang="en-US" sz="1600" dirty="0" smtClean="0">
                <a:latin typeface="微软雅黑" panose="020B0503020204020204" pitchFamily="34" charset="-122"/>
                <a:ea typeface="微软雅黑" panose="020B0503020204020204" pitchFamily="34" charset="-122"/>
                <a:sym typeface="微软雅黑" panose="020B0503020204020204" pitchFamily="34" charset="-122"/>
              </a:rPr>
              <a:t>我们</a:t>
            </a:r>
            <a:r>
              <a:rPr lang="zh-CN" altLang="en-US" sz="1600" dirty="0">
                <a:latin typeface="微软雅黑" panose="020B0503020204020204" pitchFamily="34" charset="-122"/>
                <a:ea typeface="微软雅黑" panose="020B0503020204020204" pitchFamily="34" charset="-122"/>
                <a:sym typeface="微软雅黑" panose="020B0503020204020204" pitchFamily="34" charset="-122"/>
              </a:rPr>
              <a:t>每场的演讲无论什么样的性质或课题注重的都是结果，而这种结果取决与听众对演讲内容的信任。所以一场成功的演讲它总能潜移默化的使听众产生信任。 </a:t>
            </a:r>
            <a:endParaRPr lang="zh-CN" altLang="en-US" sz="1600"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圆角矩形 4"/>
          <p:cNvSpPr/>
          <p:nvPr/>
        </p:nvSpPr>
        <p:spPr>
          <a:xfrm>
            <a:off x="4646597" y="1421457"/>
            <a:ext cx="3317985" cy="461665"/>
          </a:xfrm>
          <a:prstGeom prst="roundRect">
            <a:avLst>
              <a:gd name="adj" fmla="val 0"/>
            </a:avLst>
          </a:prstGeom>
          <a:solidFill>
            <a:schemeClr val="accent2"/>
          </a:solidFill>
        </p:spPr>
        <p:txBody>
          <a:bodyPr wrap="square" rtlCol="0">
            <a:spAutoFit/>
          </a:bodyPr>
          <a:lstStyle/>
          <a:p>
            <a:pPr algn="ctr" fontAlgn="base">
              <a:spcBef>
                <a:spcPct val="0"/>
              </a:spcBef>
              <a:spcAft>
                <a:spcPct val="0"/>
              </a:spcAft>
            </a:pPr>
            <a:r>
              <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信任效应</a:t>
            </a:r>
            <a:endParaRPr lang="zh-CN" altLang="en-US" sz="24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19100" y="323850"/>
            <a:ext cx="4305300" cy="43053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up)">
                                      <p:cBhvr>
                                        <p:cTn id="2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a:off x="-397" y="2973896"/>
            <a:ext cx="9144793" cy="2188654"/>
          </a:xfrm>
          <a:prstGeom prst="rect">
            <a:avLst/>
          </a:prstGeom>
        </p:spPr>
      </p:pic>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413312"/>
            <a:ext cx="3140774" cy="4550782"/>
          </a:xfrm>
          <a:prstGeom prst="rect">
            <a:avLst/>
          </a:prstGeom>
        </p:spPr>
      </p:pic>
      <p:pic>
        <p:nvPicPr>
          <p:cNvPr id="26" name="图片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01279" y="875581"/>
            <a:ext cx="352329" cy="471915"/>
          </a:xfrm>
          <a:prstGeom prst="rect">
            <a:avLst/>
          </a:prstGeom>
        </p:spPr>
      </p:pic>
      <p:sp>
        <p:nvSpPr>
          <p:cNvPr id="28" name="矩形 27"/>
          <p:cNvSpPr/>
          <p:nvPr/>
        </p:nvSpPr>
        <p:spPr>
          <a:xfrm>
            <a:off x="3886200" y="1428750"/>
            <a:ext cx="4724400" cy="2997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价值</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现在各种各样的培训越来越多，究竟培训的在哪里呢？ 作为一个企业，就像一个人一样，随时要面临来自外部环境或内部环境发生变化，企业要不断去适应这种变化才能生存和发展。</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其实伙伴的</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素质就是提升企业抵抗力的主要因素。而培训是</a:t>
            </a: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提高伙伴素质和专业技能的</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重要途径和手段。</a:t>
            </a:r>
            <a:endPar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TextBox 3"/>
          <p:cNvSpPr txBox="1"/>
          <p:nvPr/>
        </p:nvSpPr>
        <p:spPr>
          <a:xfrm>
            <a:off x="4253608" y="819150"/>
            <a:ext cx="2985392" cy="584775"/>
          </a:xfrm>
          <a:prstGeom prst="rect">
            <a:avLst/>
          </a:prstGeom>
          <a:noFill/>
        </p:spPr>
        <p:txBody>
          <a:bodyPr wrap="square" rtlCol="0">
            <a:spAutoFit/>
          </a:bodyPr>
          <a:lstStyle/>
          <a:p>
            <a:r>
              <a:rPr lang="zh-CN" altLang="en-US" sz="3200" b="1"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为什么培训</a:t>
            </a:r>
            <a:r>
              <a:rPr lang="en-US" altLang="zh-CN" sz="3200" b="1"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a:t>
            </a:r>
            <a:endParaRPr lang="zh-CN" altLang="en-US" sz="32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decel="6000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fltVal val="0"/>
                                          </p:val>
                                        </p:tav>
                                        <p:tav tm="100000">
                                          <p:val>
                                            <p:strVal val="#ppt_h"/>
                                          </p:val>
                                        </p:tav>
                                      </p:tavLst>
                                    </p:anim>
                                    <p:animEffect transition="in" filter="fade">
                                      <p:cBhvr>
                                        <p:cTn id="21" dur="500"/>
                                        <p:tgtEl>
                                          <p:spTgt spid="26"/>
                                        </p:tgtEl>
                                      </p:cBhvr>
                                    </p:animEffect>
                                  </p:childTnLst>
                                </p:cTn>
                              </p:par>
                              <p:par>
                                <p:cTn id="22" presetID="2" presetClass="entr" presetSubtype="2"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500" fill="hold"/>
                                        <p:tgtEl>
                                          <p:spTgt spid="29"/>
                                        </p:tgtEl>
                                        <p:attrNameLst>
                                          <p:attrName>ppt_x</p:attrName>
                                        </p:attrNameLst>
                                      </p:cBhvr>
                                      <p:tavLst>
                                        <p:tav tm="0">
                                          <p:val>
                                            <p:strVal val="1+#ppt_w/2"/>
                                          </p:val>
                                        </p:tav>
                                        <p:tav tm="100000">
                                          <p:val>
                                            <p:strVal val="#ppt_x"/>
                                          </p:val>
                                        </p:tav>
                                      </p:tavLst>
                                    </p:anim>
                                    <p:anim calcmode="lin" valueType="num">
                                      <p:cBhvr additive="base">
                                        <p:cTn id="25"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28"/>
                                        </p:tgtEl>
                                        <p:attrNameLst>
                                          <p:attrName>style.visibility</p:attrName>
                                        </p:attrNameLst>
                                      </p:cBhvr>
                                      <p:to>
                                        <p:strVal val="visible"/>
                                      </p:to>
                                    </p:set>
                                    <p:animEffect transition="in" filter="wipe(up)">
                                      <p:cBhvr>
                                        <p:cTn id="30"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p:bldP spid="29"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49896" y="1233858"/>
            <a:ext cx="8136904" cy="30904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内容占位符 2"/>
          <p:cNvSpPr>
            <a:spLocks noGrp="1"/>
          </p:cNvSpPr>
          <p:nvPr>
            <p:ph idx="4294967295"/>
          </p:nvPr>
        </p:nvSpPr>
        <p:spPr>
          <a:xfrm>
            <a:off x="2996432" y="2120525"/>
            <a:ext cx="5472112" cy="2089150"/>
          </a:xfrm>
        </p:spPr>
        <p:txBody>
          <a:bodyPr/>
          <a:lstStyle/>
          <a:p>
            <a:pPr marL="0" indent="0">
              <a:lnSpc>
                <a:spcPct val="150000"/>
              </a:lnSpc>
              <a:buNone/>
            </a:pP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每场演讲不管是讲什么，都应该起到激励的效果。激励是精神动力的源泉，只有适时的激励才能保障团队更好的发展，这就是为什么在直销中惯用领导人的收入来激发团队坚持心和成功心。其实每个行业都有人成功，只是直销界需要用成功案例来激发团队的梦想，当团队成员有了足够的梦想，成功的希望才会更大。 </a:t>
            </a:r>
            <a:endPar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a:lnSpc>
                <a:spcPct val="150000"/>
              </a:lnSpc>
            </a:pP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72413" y="1491237"/>
            <a:ext cx="2801503" cy="2801503"/>
          </a:xfrm>
          <a:prstGeom prst="rect">
            <a:avLst/>
          </a:prstGeom>
        </p:spPr>
      </p:pic>
      <p:sp>
        <p:nvSpPr>
          <p:cNvPr id="7" name="圆角矩形 6"/>
          <p:cNvSpPr/>
          <p:nvPr/>
        </p:nvSpPr>
        <p:spPr>
          <a:xfrm>
            <a:off x="2998168" y="1588786"/>
            <a:ext cx="1728192" cy="41335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激励效应</a:t>
            </a:r>
            <a:endPar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up)">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build="p"/>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77887" y="1296938"/>
            <a:ext cx="8208913" cy="295232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内容占位符 2"/>
          <p:cNvSpPr>
            <a:spLocks noGrp="1"/>
          </p:cNvSpPr>
          <p:nvPr>
            <p:ph idx="4294967295"/>
          </p:nvPr>
        </p:nvSpPr>
        <p:spPr>
          <a:xfrm>
            <a:off x="1066800" y="2305608"/>
            <a:ext cx="4038600" cy="1371600"/>
          </a:xfrm>
        </p:spPr>
        <p:txBody>
          <a:bodyPr>
            <a:noAutofit/>
          </a:bodyPr>
          <a:lstStyle/>
          <a:p>
            <a:pPr marL="0" indent="0">
              <a:lnSpc>
                <a:spcPct val="150000"/>
              </a:lnSpc>
              <a:buNone/>
            </a:pP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直销</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强调的就是复制，前期人少还可以手把手的教，等团队一做大就需要“批发”复制，只有这样才能效率最大化，而这种效率莫过于演讲。 </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815136" y="700658"/>
            <a:ext cx="3776092" cy="3776092"/>
          </a:xfrm>
          <a:prstGeom prst="rect">
            <a:avLst/>
          </a:prstGeom>
        </p:spPr>
      </p:pic>
      <p:sp>
        <p:nvSpPr>
          <p:cNvPr id="7" name="圆角矩形 6"/>
          <p:cNvSpPr/>
          <p:nvPr/>
        </p:nvSpPr>
        <p:spPr>
          <a:xfrm>
            <a:off x="1157536" y="1691258"/>
            <a:ext cx="1728192" cy="41335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复制效应</a:t>
            </a:r>
            <a:endPar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arn(inVertical)">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additive="base">
                                        <p:cTn id="18" dur="500" fill="hold"/>
                                        <p:tgtEl>
                                          <p:spTgt spid="7"/>
                                        </p:tgtEl>
                                        <p:attrNameLst>
                                          <p:attrName>ppt_x</p:attrName>
                                        </p:attrNameLst>
                                      </p:cBhvr>
                                      <p:tavLst>
                                        <p:tav tm="0">
                                          <p:val>
                                            <p:strVal val="#ppt_x"/>
                                          </p:val>
                                        </p:tav>
                                        <p:tav tm="100000">
                                          <p:val>
                                            <p:strVal val="#ppt_x"/>
                                          </p:val>
                                        </p:tav>
                                      </p:tavLst>
                                    </p:anim>
                                    <p:anim calcmode="lin" valueType="num">
                                      <p:cBhvr additive="base">
                                        <p:cTn id="1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2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build="p"/>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477887" y="1219622"/>
            <a:ext cx="8208913" cy="295232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内容占位符 2"/>
          <p:cNvSpPr>
            <a:spLocks noGrp="1"/>
          </p:cNvSpPr>
          <p:nvPr>
            <p:ph idx="4294967295"/>
          </p:nvPr>
        </p:nvSpPr>
        <p:spPr>
          <a:xfrm>
            <a:off x="933777" y="2190750"/>
            <a:ext cx="4109959" cy="1257300"/>
          </a:xfrm>
        </p:spPr>
        <p:txBody>
          <a:bodyPr/>
          <a:lstStyle/>
          <a:p>
            <a:pPr marL="0" indent="0">
              <a:lnSpc>
                <a:spcPct val="150000"/>
              </a:lnSpc>
              <a:buNone/>
            </a:pPr>
            <a:r>
              <a:rPr lang="zh-CN" altLang="en-US" sz="16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在</a:t>
            </a:r>
            <a:r>
              <a:rPr lang="zh-CN" altLang="en-US" sz="16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直销中演讲肯定要让听众有所其感悟，不管是掌握制度、产品或了解公司都要让演讲使每位听众有新的感触点</a:t>
            </a:r>
            <a:endParaRPr lang="zh-CN" altLang="en-US" sz="12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圆角矩形 6"/>
          <p:cNvSpPr/>
          <p:nvPr/>
        </p:nvSpPr>
        <p:spPr>
          <a:xfrm>
            <a:off x="1091208" y="1701195"/>
            <a:ext cx="1728192" cy="41335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学习效应</a:t>
            </a:r>
            <a:endPar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572000" y="514350"/>
            <a:ext cx="4121244" cy="4121244"/>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barn(inVertical)">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500" fill="hold"/>
                                        <p:tgtEl>
                                          <p:spTgt spid="7"/>
                                        </p:tgtEl>
                                        <p:attrNameLst>
                                          <p:attrName>ppt_w</p:attrName>
                                        </p:attrNameLst>
                                      </p:cBhvr>
                                      <p:tavLst>
                                        <p:tav tm="0">
                                          <p:val>
                                            <p:fltVal val="0"/>
                                          </p:val>
                                        </p:tav>
                                        <p:tav tm="100000">
                                          <p:val>
                                            <p:strVal val="#ppt_w"/>
                                          </p:val>
                                        </p:tav>
                                      </p:tavLst>
                                    </p:anim>
                                    <p:anim calcmode="lin" valueType="num">
                                      <p:cBhvr>
                                        <p:cTn id="20" dur="500" fill="hold"/>
                                        <p:tgtEl>
                                          <p:spTgt spid="7"/>
                                        </p:tgtEl>
                                        <p:attrNameLst>
                                          <p:attrName>ppt_h</p:attrName>
                                        </p:attrNameLst>
                                      </p:cBhvr>
                                      <p:tavLst>
                                        <p:tav tm="0">
                                          <p:val>
                                            <p:fltVal val="0"/>
                                          </p:val>
                                        </p:tav>
                                        <p:tav tm="100000">
                                          <p:val>
                                            <p:strVal val="#ppt_h"/>
                                          </p:val>
                                        </p:tav>
                                      </p:tavLst>
                                    </p:anim>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wipe(up)">
                                      <p:cBhvr>
                                        <p:cTn id="26"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build="p"/>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矩形 5"/>
          <p:cNvSpPr/>
          <p:nvPr/>
        </p:nvSpPr>
        <p:spPr>
          <a:xfrm>
            <a:off x="539552" y="1143020"/>
            <a:ext cx="8136904" cy="3090492"/>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 name="内容占位符 2"/>
          <p:cNvSpPr>
            <a:spLocks noGrp="1"/>
          </p:cNvSpPr>
          <p:nvPr>
            <p:ph idx="4294967295"/>
          </p:nvPr>
        </p:nvSpPr>
        <p:spPr>
          <a:xfrm>
            <a:off x="3962400" y="2093284"/>
            <a:ext cx="4589462" cy="1485900"/>
          </a:xfrm>
        </p:spPr>
        <p:txBody>
          <a:bodyPr/>
          <a:lstStyle/>
          <a:p>
            <a:pPr marL="0" indent="0">
              <a:lnSpc>
                <a:spcPct val="200000"/>
              </a:lnSpc>
              <a:buNone/>
            </a:pP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我们在演讲中讲的再多，不管是促使新朋友办单还是老朋友增加士气，最终的目的都是为了使大家采取行动，这样演讲的付出才有其价值所在。 </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0" indent="0">
              <a:lnSpc>
                <a:spcPct val="200000"/>
              </a:lnSpc>
              <a:buNone/>
            </a:pP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圆角矩形 6"/>
          <p:cNvSpPr/>
          <p:nvPr/>
        </p:nvSpPr>
        <p:spPr>
          <a:xfrm>
            <a:off x="4031246" y="1624995"/>
            <a:ext cx="1728192" cy="413355"/>
          </a:xfrm>
          <a:prstGeom prst="roundRect">
            <a:avLst>
              <a:gd name="adj"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行动效应</a:t>
            </a:r>
            <a:endParaRPr lang="zh-CN" altLang="en-US" sz="2000"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10" name="图片 9"/>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457200" y="1119519"/>
            <a:ext cx="3433431" cy="3433431"/>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1250" advTm="0">
        <p14:flip dir="r"/>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p:cTn id="20" dur="500" fill="hold"/>
                                        <p:tgtEl>
                                          <p:spTgt spid="7"/>
                                        </p:tgtEl>
                                        <p:attrNameLst>
                                          <p:attrName>ppt_w</p:attrName>
                                        </p:attrNameLst>
                                      </p:cBhvr>
                                      <p:tavLst>
                                        <p:tav tm="0">
                                          <p:val>
                                            <p:fltVal val="0"/>
                                          </p:val>
                                        </p:tav>
                                        <p:tav tm="100000">
                                          <p:val>
                                            <p:strVal val="#ppt_w"/>
                                          </p:val>
                                        </p:tav>
                                      </p:tavLst>
                                    </p:anim>
                                    <p:anim calcmode="lin" valueType="num">
                                      <p:cBhvr>
                                        <p:cTn id="21" dur="500" fill="hold"/>
                                        <p:tgtEl>
                                          <p:spTgt spid="7"/>
                                        </p:tgtEl>
                                        <p:attrNameLst>
                                          <p:attrName>ppt_h</p:attrName>
                                        </p:attrNameLst>
                                      </p:cBhvr>
                                      <p:tavLst>
                                        <p:tav tm="0">
                                          <p:val>
                                            <p:fltVal val="0"/>
                                          </p:val>
                                        </p:tav>
                                        <p:tav tm="100000">
                                          <p:val>
                                            <p:strVal val="#ppt_h"/>
                                          </p:val>
                                        </p:tav>
                                      </p:tavLst>
                                    </p:anim>
                                    <p:animEffect transition="in" filter="fade">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3">
                                            <p:txEl>
                                              <p:pRg st="0" end="0"/>
                                            </p:txEl>
                                          </p:spTgt>
                                        </p:tgtEl>
                                        <p:attrNameLst>
                                          <p:attrName>style.visibility</p:attrName>
                                        </p:attrNameLst>
                                      </p:cBhvr>
                                      <p:to>
                                        <p:strVal val="visible"/>
                                      </p:to>
                                    </p:set>
                                    <p:animEffect transition="in" filter="wipe(up)">
                                      <p:cBhvr>
                                        <p:cTn id="2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3" grpId="0" build="p"/>
      <p:bldP spid="7"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flipH="1">
            <a:off x="7109762" y="2440921"/>
            <a:ext cx="2339038" cy="2035829"/>
          </a:xfrm>
          <a:prstGeom prst="rect">
            <a:avLst/>
          </a:prstGeom>
        </p:spPr>
      </p:pic>
      <p:pic>
        <p:nvPicPr>
          <p:cNvPr id="9" name="图片 8"/>
          <p:cNvPicPr>
            <a:picLocks noChangeAspect="1"/>
          </p:cNvPicPr>
          <p:nvPr/>
        </p:nvPicPr>
        <p:blipFill>
          <a:blip r:embed="rId2"/>
          <a:stretch>
            <a:fillRect/>
          </a:stretch>
        </p:blipFill>
        <p:spPr>
          <a:xfrm>
            <a:off x="-397" y="2973896"/>
            <a:ext cx="9144793" cy="2188654"/>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13312"/>
            <a:ext cx="3140774" cy="4550782"/>
          </a:xfrm>
          <a:prstGeom prst="rect">
            <a:avLst/>
          </a:prstGeom>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8382" y="951781"/>
            <a:ext cx="352329" cy="471915"/>
          </a:xfrm>
          <a:prstGeom prst="rect">
            <a:avLst/>
          </a:prstGeom>
        </p:spPr>
      </p:pic>
      <p:sp>
        <p:nvSpPr>
          <p:cNvPr id="8" name="圆角矩形 7"/>
          <p:cNvSpPr/>
          <p:nvPr/>
        </p:nvSpPr>
        <p:spPr>
          <a:xfrm>
            <a:off x="4267200" y="1474862"/>
            <a:ext cx="4287297" cy="2087488"/>
          </a:xfrm>
          <a:prstGeom prst="roundRect">
            <a:avLst>
              <a:gd name="adj" fmla="val 567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4800" b="1" spc="9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成人学员的学习特点</a:t>
            </a:r>
            <a:endParaRPr lang="zh-CN" altLang="en-US" sz="4800" b="1" spc="9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 name="组合 3"/>
          <p:cNvGrpSpPr/>
          <p:nvPr/>
        </p:nvGrpSpPr>
        <p:grpSpPr>
          <a:xfrm>
            <a:off x="4628103" y="895350"/>
            <a:ext cx="2985392" cy="646331"/>
            <a:chOff x="4572000" y="971550"/>
            <a:chExt cx="2985392" cy="646331"/>
          </a:xfrm>
        </p:grpSpPr>
        <p:sp>
          <p:nvSpPr>
            <p:cNvPr id="29" name="TextBox 3"/>
            <p:cNvSpPr txBox="1"/>
            <p:nvPr/>
          </p:nvSpPr>
          <p:spPr>
            <a:xfrm>
              <a:off x="4572000" y="971550"/>
              <a:ext cx="2985392" cy="646331"/>
            </a:xfrm>
            <a:prstGeom prst="rect">
              <a:avLst/>
            </a:prstGeom>
            <a:noFill/>
          </p:spPr>
          <p:txBody>
            <a:bodyPr wrap="square" rtlCol="0">
              <a:spAutoFit/>
            </a:bodyPr>
            <a:lstStyle/>
            <a:p>
              <a:r>
                <a:rPr lang="en-US" altLang="zh-CN" sz="3600" b="1" dirty="0" smtClean="0">
                  <a:solidFill>
                    <a:schemeClr val="accent2"/>
                  </a:solidFill>
                  <a:latin typeface="微软雅黑" panose="020B0503020204020204" pitchFamily="34" charset="-122"/>
                  <a:ea typeface="微软雅黑" panose="020B0503020204020204" pitchFamily="34" charset="-122"/>
                  <a:sym typeface="微软雅黑" panose="020B0503020204020204" pitchFamily="34" charset="-122"/>
                </a:rPr>
                <a:t>PART03</a:t>
              </a:r>
              <a:endParaRPr lang="en-US" altLang="zh-CN" sz="3600" b="1" dirty="0">
                <a:solidFill>
                  <a:schemeClr val="accent2"/>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11" name="直接连接符 10"/>
            <p:cNvCxnSpPr/>
            <p:nvPr/>
          </p:nvCxnSpPr>
          <p:spPr>
            <a:xfrm>
              <a:off x="4668296" y="1520862"/>
              <a:ext cx="1732504"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decel="6000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par>
                                <p:cTn id="15" presetID="2" presetClass="entr" presetSubtype="2" decel="6000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1+#ppt_w/2"/>
                                          </p:val>
                                        </p:tav>
                                        <p:tav tm="100000">
                                          <p:val>
                                            <p:strVal val="#ppt_x"/>
                                          </p:val>
                                        </p:tav>
                                      </p:tavLst>
                                    </p:anim>
                                    <p:anim calcmode="lin" valueType="num">
                                      <p:cBhvr additive="base">
                                        <p:cTn id="1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Effect transition="in" filter="fade">
                                      <p:cBhvr>
                                        <p:cTn id="25" dur="500"/>
                                        <p:tgtEl>
                                          <p:spTgt spid="26"/>
                                        </p:tgtEl>
                                      </p:cBhvr>
                                    </p:animEffect>
                                  </p:childTnLst>
                                </p:cTn>
                              </p:par>
                              <p:par>
                                <p:cTn id="26" presetID="2" presetClass="entr" presetSubtype="2"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1+#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15752" y="890885"/>
            <a:ext cx="7994848" cy="461665"/>
          </a:xfrm>
          <a:prstGeom prst="rect">
            <a:avLst/>
          </a:prstGeom>
          <a:solidFill>
            <a:schemeClr val="accent2"/>
          </a:solidFill>
        </p:spPr>
        <p:txBody>
          <a:bodyPr wrap="square" rtlCol="0">
            <a:spAutoFit/>
          </a:bodyPr>
          <a:lstStyle>
            <a:defPPr>
              <a:defRPr lang="zh-CN"/>
            </a:defPPr>
            <a:lvl1pPr algn="ctr">
              <a:defRPr sz="2400" b="1">
                <a:solidFill>
                  <a:schemeClr val="bg1"/>
                </a:solidFill>
                <a:latin typeface="+mj-ea"/>
                <a:ea typeface="+mj-ea"/>
              </a:defRPr>
            </a:lvl1pPr>
          </a:lstStyle>
          <a:p>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成年人学习的特点</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矩形 5"/>
          <p:cNvSpPr/>
          <p:nvPr/>
        </p:nvSpPr>
        <p:spPr>
          <a:xfrm>
            <a:off x="611560" y="2223026"/>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见多识广经验丰富</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矩形 6"/>
          <p:cNvSpPr/>
          <p:nvPr/>
        </p:nvSpPr>
        <p:spPr>
          <a:xfrm>
            <a:off x="611560" y="2631404"/>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需要将所学的跟原有知识相联系</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8" name="矩形 7"/>
          <p:cNvSpPr/>
          <p:nvPr/>
        </p:nvSpPr>
        <p:spPr>
          <a:xfrm>
            <a:off x="611560" y="3448160"/>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喜欢在轻松的环境中学习</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8"/>
          <p:cNvSpPr/>
          <p:nvPr/>
        </p:nvSpPr>
        <p:spPr>
          <a:xfrm>
            <a:off x="611560" y="3039782"/>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能解决实际的问题</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9"/>
          <p:cNvSpPr/>
          <p:nvPr/>
        </p:nvSpPr>
        <p:spPr>
          <a:xfrm>
            <a:off x="611560" y="3856538"/>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喜欢多样化的学习方式</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矩形 11"/>
          <p:cNvSpPr/>
          <p:nvPr/>
        </p:nvSpPr>
        <p:spPr>
          <a:xfrm>
            <a:off x="611560" y="4264918"/>
            <a:ext cx="3622688" cy="288032"/>
          </a:xfrm>
          <a:prstGeom prst="rect">
            <a:avLst/>
          </a:prstGeom>
          <a:noFill/>
          <a:ln w="9525">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学完即忘</a:t>
            </a:r>
            <a:endParaRPr lang="zh-CN" altLang="en-US" sz="16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矩形 16"/>
          <p:cNvSpPr/>
          <p:nvPr/>
        </p:nvSpPr>
        <p:spPr>
          <a:xfrm>
            <a:off x="4837745" y="2223026"/>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建立在他经验的基础上</a:t>
            </a:r>
            <a:endParaRPr lang="zh-CN" altLang="en-US" sz="1600"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矩形 17"/>
          <p:cNvSpPr/>
          <p:nvPr/>
        </p:nvSpPr>
        <p:spPr>
          <a:xfrm>
            <a:off x="4837745" y="2631404"/>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举现实相关的例子</a:t>
            </a:r>
            <a:endParaRPr lang="zh-CN" altLang="en-US" sz="1600"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矩形 18"/>
          <p:cNvSpPr/>
          <p:nvPr/>
        </p:nvSpPr>
        <p:spPr>
          <a:xfrm>
            <a:off x="4837745" y="3448160"/>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提供实际应用的机会</a:t>
            </a:r>
            <a:endParaRPr lang="zh-CN" altLang="en-US" sz="1600"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p:nvPr/>
        </p:nvSpPr>
        <p:spPr>
          <a:xfrm>
            <a:off x="4837745" y="3039782"/>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明确培训对他们的好处</a:t>
            </a:r>
            <a:endParaRPr lang="zh-CN" altLang="en-US" sz="1600"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矩形 20"/>
          <p:cNvSpPr/>
          <p:nvPr/>
        </p:nvSpPr>
        <p:spPr>
          <a:xfrm>
            <a:off x="4837745" y="3856538"/>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使用多种培训形式积极让他们参与</a:t>
            </a:r>
            <a:endParaRPr lang="zh-CN" altLang="en-US" sz="1600"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矩形 21"/>
          <p:cNvSpPr/>
          <p:nvPr/>
        </p:nvSpPr>
        <p:spPr>
          <a:xfrm>
            <a:off x="4837745" y="4264918"/>
            <a:ext cx="3622687" cy="288032"/>
          </a:xfrm>
          <a:prstGeom prst="rect">
            <a:avLst/>
          </a:prstGeom>
          <a:noFill/>
          <a:ln w="9525">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smtClean="0">
                <a:solidFill>
                  <a:schemeClr val="tx1"/>
                </a:solidFill>
                <a:latin typeface="微软雅黑" panose="020B0503020204020204" pitchFamily="34" charset="-122"/>
                <a:ea typeface="微软雅黑" panose="020B0503020204020204" pitchFamily="34" charset="-122"/>
                <a:sym typeface="微软雅黑" panose="020B0503020204020204" pitchFamily="34" charset="-122"/>
              </a:rPr>
              <a:t>跟踪培训效果将知识进行转化</a:t>
            </a:r>
            <a:endParaRPr lang="zh-CN" altLang="en-US" sz="1600" dirty="0">
              <a:solidFill>
                <a:schemeClr val="tx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7" name="圆角矩形 66"/>
          <p:cNvSpPr/>
          <p:nvPr/>
        </p:nvSpPr>
        <p:spPr>
          <a:xfrm>
            <a:off x="611560" y="1491630"/>
            <a:ext cx="3622687"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成年学员的心理特点</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8" name="圆角矩形 67"/>
          <p:cNvSpPr/>
          <p:nvPr/>
        </p:nvSpPr>
        <p:spPr>
          <a:xfrm>
            <a:off x="4837745" y="1491630"/>
            <a:ext cx="3622687"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因此培训应该这样进行</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0">
        <p14:prism isInverted="1"/>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67"/>
                                        </p:tgtEl>
                                        <p:attrNameLst>
                                          <p:attrName>style.visibility</p:attrName>
                                        </p:attrNameLst>
                                      </p:cBhvr>
                                      <p:to>
                                        <p:strVal val="visible"/>
                                      </p:to>
                                    </p:set>
                                    <p:anim calcmode="lin" valueType="num">
                                      <p:cBhvr>
                                        <p:cTn id="13" dur="500" fill="hold"/>
                                        <p:tgtEl>
                                          <p:spTgt spid="67"/>
                                        </p:tgtEl>
                                        <p:attrNameLst>
                                          <p:attrName>ppt_w</p:attrName>
                                        </p:attrNameLst>
                                      </p:cBhvr>
                                      <p:tavLst>
                                        <p:tav tm="0">
                                          <p:val>
                                            <p:fltVal val="0"/>
                                          </p:val>
                                        </p:tav>
                                        <p:tav tm="100000">
                                          <p:val>
                                            <p:strVal val="#ppt_w"/>
                                          </p:val>
                                        </p:tav>
                                      </p:tavLst>
                                    </p:anim>
                                    <p:anim calcmode="lin" valueType="num">
                                      <p:cBhvr>
                                        <p:cTn id="14" dur="500" fill="hold"/>
                                        <p:tgtEl>
                                          <p:spTgt spid="67"/>
                                        </p:tgtEl>
                                        <p:attrNameLst>
                                          <p:attrName>ppt_h</p:attrName>
                                        </p:attrNameLst>
                                      </p:cBhvr>
                                      <p:tavLst>
                                        <p:tav tm="0">
                                          <p:val>
                                            <p:fltVal val="0"/>
                                          </p:val>
                                        </p:tav>
                                        <p:tav tm="100000">
                                          <p:val>
                                            <p:strVal val="#ppt_h"/>
                                          </p:val>
                                        </p:tav>
                                      </p:tavLst>
                                    </p:anim>
                                    <p:animEffect transition="in" filter="fade">
                                      <p:cBhvr>
                                        <p:cTn id="15" dur="500"/>
                                        <p:tgtEl>
                                          <p:spTgt spid="67"/>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68"/>
                                        </p:tgtEl>
                                        <p:attrNameLst>
                                          <p:attrName>style.visibility</p:attrName>
                                        </p:attrNameLst>
                                      </p:cBhvr>
                                      <p:to>
                                        <p:strVal val="visible"/>
                                      </p:to>
                                    </p:set>
                                    <p:anim calcmode="lin" valueType="num">
                                      <p:cBhvr>
                                        <p:cTn id="18" dur="500" fill="hold"/>
                                        <p:tgtEl>
                                          <p:spTgt spid="68"/>
                                        </p:tgtEl>
                                        <p:attrNameLst>
                                          <p:attrName>ppt_w</p:attrName>
                                        </p:attrNameLst>
                                      </p:cBhvr>
                                      <p:tavLst>
                                        <p:tav tm="0">
                                          <p:val>
                                            <p:fltVal val="0"/>
                                          </p:val>
                                        </p:tav>
                                        <p:tav tm="100000">
                                          <p:val>
                                            <p:strVal val="#ppt_w"/>
                                          </p:val>
                                        </p:tav>
                                      </p:tavLst>
                                    </p:anim>
                                    <p:anim calcmode="lin" valueType="num">
                                      <p:cBhvr>
                                        <p:cTn id="19" dur="500" fill="hold"/>
                                        <p:tgtEl>
                                          <p:spTgt spid="68"/>
                                        </p:tgtEl>
                                        <p:attrNameLst>
                                          <p:attrName>ppt_h</p:attrName>
                                        </p:attrNameLst>
                                      </p:cBhvr>
                                      <p:tavLst>
                                        <p:tav tm="0">
                                          <p:val>
                                            <p:fltVal val="0"/>
                                          </p:val>
                                        </p:tav>
                                        <p:tav tm="100000">
                                          <p:val>
                                            <p:strVal val="#ppt_h"/>
                                          </p:val>
                                        </p:tav>
                                      </p:tavLst>
                                    </p:anim>
                                    <p:animEffect transition="in" filter="fade">
                                      <p:cBhvr>
                                        <p:cTn id="20" dur="500"/>
                                        <p:tgtEl>
                                          <p:spTgt spid="68"/>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ppt_x"/>
                                          </p:val>
                                        </p:tav>
                                        <p:tav tm="100000">
                                          <p:val>
                                            <p:strVal val="#ppt_x"/>
                                          </p:val>
                                        </p:tav>
                                      </p:tavLst>
                                    </p:anim>
                                    <p:anim calcmode="lin" valueType="num">
                                      <p:cBhvr additive="base">
                                        <p:cTn id="46" dur="500" fill="hold"/>
                                        <p:tgtEl>
                                          <p:spTgt spid="12"/>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 calcmode="lin" valueType="num">
                                      <p:cBhvr additive="base">
                                        <p:cTn id="49" dur="500" fill="hold"/>
                                        <p:tgtEl>
                                          <p:spTgt spid="17"/>
                                        </p:tgtEl>
                                        <p:attrNameLst>
                                          <p:attrName>ppt_x</p:attrName>
                                        </p:attrNameLst>
                                      </p:cBhvr>
                                      <p:tavLst>
                                        <p:tav tm="0">
                                          <p:val>
                                            <p:strVal val="#ppt_x"/>
                                          </p:val>
                                        </p:tav>
                                        <p:tav tm="100000">
                                          <p:val>
                                            <p:strVal val="#ppt_x"/>
                                          </p:val>
                                        </p:tav>
                                      </p:tavLst>
                                    </p:anim>
                                    <p:anim calcmode="lin" valueType="num">
                                      <p:cBhvr additive="base">
                                        <p:cTn id="50" dur="500" fill="hold"/>
                                        <p:tgtEl>
                                          <p:spTgt spid="17"/>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 calcmode="lin" valueType="num">
                                      <p:cBhvr additive="base">
                                        <p:cTn id="57" dur="500" fill="hold"/>
                                        <p:tgtEl>
                                          <p:spTgt spid="19"/>
                                        </p:tgtEl>
                                        <p:attrNameLst>
                                          <p:attrName>ppt_x</p:attrName>
                                        </p:attrNameLst>
                                      </p:cBhvr>
                                      <p:tavLst>
                                        <p:tav tm="0">
                                          <p:val>
                                            <p:strVal val="#ppt_x"/>
                                          </p:val>
                                        </p:tav>
                                        <p:tav tm="100000">
                                          <p:val>
                                            <p:strVal val="#ppt_x"/>
                                          </p:val>
                                        </p:tav>
                                      </p:tavLst>
                                    </p:anim>
                                    <p:anim calcmode="lin" valueType="num">
                                      <p:cBhvr additive="base">
                                        <p:cTn id="58" dur="500" fill="hold"/>
                                        <p:tgtEl>
                                          <p:spTgt spid="19"/>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20"/>
                                        </p:tgtEl>
                                        <p:attrNameLst>
                                          <p:attrName>style.visibility</p:attrName>
                                        </p:attrNameLst>
                                      </p:cBhvr>
                                      <p:to>
                                        <p:strVal val="visible"/>
                                      </p:to>
                                    </p:set>
                                    <p:anim calcmode="lin" valueType="num">
                                      <p:cBhvr additive="base">
                                        <p:cTn id="61" dur="500" fill="hold"/>
                                        <p:tgtEl>
                                          <p:spTgt spid="20"/>
                                        </p:tgtEl>
                                        <p:attrNameLst>
                                          <p:attrName>ppt_x</p:attrName>
                                        </p:attrNameLst>
                                      </p:cBhvr>
                                      <p:tavLst>
                                        <p:tav tm="0">
                                          <p:val>
                                            <p:strVal val="#ppt_x"/>
                                          </p:val>
                                        </p:tav>
                                        <p:tav tm="100000">
                                          <p:val>
                                            <p:strVal val="#ppt_x"/>
                                          </p:val>
                                        </p:tav>
                                      </p:tavLst>
                                    </p:anim>
                                    <p:anim calcmode="lin" valueType="num">
                                      <p:cBhvr additive="base">
                                        <p:cTn id="62" dur="500" fill="hold"/>
                                        <p:tgtEl>
                                          <p:spTgt spid="20"/>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1"/>
                                        </p:tgtEl>
                                        <p:attrNameLst>
                                          <p:attrName>style.visibility</p:attrName>
                                        </p:attrNameLst>
                                      </p:cBhvr>
                                      <p:to>
                                        <p:strVal val="visible"/>
                                      </p:to>
                                    </p:set>
                                    <p:anim calcmode="lin" valueType="num">
                                      <p:cBhvr additive="base">
                                        <p:cTn id="65" dur="500" fill="hold"/>
                                        <p:tgtEl>
                                          <p:spTgt spid="21"/>
                                        </p:tgtEl>
                                        <p:attrNameLst>
                                          <p:attrName>ppt_x</p:attrName>
                                        </p:attrNameLst>
                                      </p:cBhvr>
                                      <p:tavLst>
                                        <p:tav tm="0">
                                          <p:val>
                                            <p:strVal val="#ppt_x"/>
                                          </p:val>
                                        </p:tav>
                                        <p:tav tm="100000">
                                          <p:val>
                                            <p:strVal val="#ppt_x"/>
                                          </p:val>
                                        </p:tav>
                                      </p:tavLst>
                                    </p:anim>
                                    <p:anim calcmode="lin" valueType="num">
                                      <p:cBhvr additive="base">
                                        <p:cTn id="66" dur="500" fill="hold"/>
                                        <p:tgtEl>
                                          <p:spTgt spid="21"/>
                                        </p:tgtEl>
                                        <p:attrNameLst>
                                          <p:attrName>ppt_y</p:attrName>
                                        </p:attrNameLst>
                                      </p:cBhvr>
                                      <p:tavLst>
                                        <p:tav tm="0">
                                          <p:val>
                                            <p:strVal val="1+#ppt_h/2"/>
                                          </p:val>
                                        </p:tav>
                                        <p:tav tm="100000">
                                          <p:val>
                                            <p:strVal val="#ppt_y"/>
                                          </p:val>
                                        </p:tav>
                                      </p:tavLst>
                                    </p:anim>
                                  </p:childTnLst>
                                </p:cTn>
                              </p:par>
                              <p:par>
                                <p:cTn id="67" presetID="2" presetClass="entr" presetSubtype="4" fill="hold" grpId="0" nodeType="withEffect">
                                  <p:stCondLst>
                                    <p:cond delay="0"/>
                                  </p:stCondLst>
                                  <p:childTnLst>
                                    <p:set>
                                      <p:cBhvr>
                                        <p:cTn id="68" dur="1" fill="hold">
                                          <p:stCondLst>
                                            <p:cond delay="0"/>
                                          </p:stCondLst>
                                        </p:cTn>
                                        <p:tgtEl>
                                          <p:spTgt spid="22"/>
                                        </p:tgtEl>
                                        <p:attrNameLst>
                                          <p:attrName>style.visibility</p:attrName>
                                        </p:attrNameLst>
                                      </p:cBhvr>
                                      <p:to>
                                        <p:strVal val="visible"/>
                                      </p:to>
                                    </p:set>
                                    <p:anim calcmode="lin" valueType="num">
                                      <p:cBhvr additive="base">
                                        <p:cTn id="69" dur="500" fill="hold"/>
                                        <p:tgtEl>
                                          <p:spTgt spid="22"/>
                                        </p:tgtEl>
                                        <p:attrNameLst>
                                          <p:attrName>ppt_x</p:attrName>
                                        </p:attrNameLst>
                                      </p:cBhvr>
                                      <p:tavLst>
                                        <p:tav tm="0">
                                          <p:val>
                                            <p:strVal val="#ppt_x"/>
                                          </p:val>
                                        </p:tav>
                                        <p:tav tm="100000">
                                          <p:val>
                                            <p:strVal val="#ppt_x"/>
                                          </p:val>
                                        </p:tav>
                                      </p:tavLst>
                                    </p:anim>
                                    <p:anim calcmode="lin" valueType="num">
                                      <p:cBhvr additive="base">
                                        <p:cTn id="7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9" grpId="0" animBg="1"/>
      <p:bldP spid="10" grpId="0" animBg="1"/>
      <p:bldP spid="12" grpId="0" animBg="1"/>
      <p:bldP spid="17" grpId="0" animBg="1"/>
      <p:bldP spid="18" grpId="0" animBg="1"/>
      <p:bldP spid="19" grpId="0" animBg="1"/>
      <p:bldP spid="20" grpId="0" animBg="1"/>
      <p:bldP spid="21" grpId="0" animBg="1"/>
      <p:bldP spid="22" grpId="0" animBg="1"/>
      <p:bldP spid="67" grpId="0" animBg="1"/>
      <p:bldP spid="68"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755576" y="1467803"/>
            <a:ext cx="7712556" cy="3237547"/>
            <a:chOff x="755576" y="1467803"/>
            <a:chExt cx="7712556" cy="3237547"/>
          </a:xfrm>
        </p:grpSpPr>
        <p:sp>
          <p:nvSpPr>
            <p:cNvPr id="3" name="圆角矩形 2"/>
            <p:cNvSpPr/>
            <p:nvPr/>
          </p:nvSpPr>
          <p:spPr>
            <a:xfrm>
              <a:off x="755576" y="1665726"/>
              <a:ext cx="7682346" cy="761912"/>
            </a:xfrm>
            <a:prstGeom prst="roundRect">
              <a:avLst>
                <a:gd name="adj" fmla="val 7429"/>
              </a:avLst>
            </a:prstGeom>
            <a:noFill/>
            <a:ln w="9525" cmpd="sng">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6" name="圆角矩形 5"/>
            <p:cNvSpPr/>
            <p:nvPr/>
          </p:nvSpPr>
          <p:spPr>
            <a:xfrm>
              <a:off x="1147619" y="1467803"/>
              <a:ext cx="2621150" cy="447113"/>
            </a:xfrm>
            <a:prstGeom prst="roundRect">
              <a:avLst>
                <a:gd name="adj" fmla="val 567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成功讲师的内在修炼</a:t>
              </a:r>
              <a:endParaRPr lang="en-US" altLang="zh-CN"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圆角矩形 10"/>
            <p:cNvSpPr/>
            <p:nvPr/>
          </p:nvSpPr>
          <p:spPr>
            <a:xfrm>
              <a:off x="785786" y="3880531"/>
              <a:ext cx="7682346" cy="824819"/>
            </a:xfrm>
            <a:prstGeom prst="roundRect">
              <a:avLst>
                <a:gd name="adj" fmla="val 7429"/>
              </a:avLst>
            </a:prstGeom>
            <a:noFill/>
            <a:ln w="9525" cmpd="sng">
              <a:solidFill>
                <a:schemeClr val="bg1">
                  <a:lumMod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7" name="圆角矩形 6"/>
            <p:cNvSpPr/>
            <p:nvPr/>
          </p:nvSpPr>
          <p:spPr>
            <a:xfrm>
              <a:off x="1136393" y="3725979"/>
              <a:ext cx="2621150" cy="447113"/>
            </a:xfrm>
            <a:prstGeom prst="roundRect">
              <a:avLst>
                <a:gd name="adj" fmla="val 5672"/>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成人学员的</a:t>
              </a:r>
              <a:r>
                <a:rPr lang="zh-CN" altLang="en-US"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学习特点</a:t>
              </a:r>
              <a:endParaRPr lang="en-US" altLang="zh-CN"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矩形 12"/>
            <p:cNvSpPr/>
            <p:nvPr/>
          </p:nvSpPr>
          <p:spPr>
            <a:xfrm>
              <a:off x="884391" y="1996377"/>
              <a:ext cx="7583741" cy="307777"/>
            </a:xfrm>
            <a:prstGeom prst="rect">
              <a:avLst/>
            </a:prstGeom>
          </p:spPr>
          <p:txBody>
            <a:bodyPr wrap="square">
              <a:spAutoFit/>
            </a:bodyPr>
            <a:lstStyle/>
            <a:p>
              <a:pPr algn="ctr"/>
              <a:r>
                <a:rPr lang="zh-CN" altLang="en-US" sz="1400" dirty="0">
                  <a:solidFill>
                    <a:srgbClr val="525456"/>
                  </a:solidFill>
                  <a:latin typeface="微软雅黑" panose="020B0503020204020204" pitchFamily="34" charset="-122"/>
                  <a:ea typeface="微软雅黑" panose="020B0503020204020204" pitchFamily="34" charset="-122"/>
                  <a:sym typeface="微软雅黑" panose="020B0503020204020204" pitchFamily="34" charset="-122"/>
                </a:rPr>
                <a:t>三项</a:t>
              </a:r>
              <a:r>
                <a:rPr lang="zh-CN" altLang="en-US" sz="1400" dirty="0" smtClean="0">
                  <a:solidFill>
                    <a:srgbClr val="525456"/>
                  </a:solidFill>
                  <a:latin typeface="微软雅黑" panose="020B0503020204020204" pitchFamily="34" charset="-122"/>
                  <a:ea typeface="微软雅黑" panose="020B0503020204020204" pitchFamily="34" charset="-122"/>
                  <a:sym typeface="微软雅黑" panose="020B0503020204020204" pitchFamily="34" charset="-122"/>
                </a:rPr>
                <a:t>技能积累     六大心态     身体语言       声音训练      上台九流程         克服恐惧</a:t>
              </a:r>
              <a:endParaRPr lang="en-US" altLang="zh-CN" sz="1400" dirty="0">
                <a:solidFill>
                  <a:srgbClr val="52545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矩形 18"/>
            <p:cNvSpPr/>
            <p:nvPr/>
          </p:nvSpPr>
          <p:spPr>
            <a:xfrm>
              <a:off x="1403648" y="4314747"/>
              <a:ext cx="4527201" cy="307777"/>
            </a:xfrm>
            <a:prstGeom prst="rect">
              <a:avLst/>
            </a:prstGeom>
          </p:spPr>
          <p:txBody>
            <a:bodyPr wrap="none">
              <a:spAutoFit/>
            </a:bodyPr>
            <a:lstStyle/>
            <a:p>
              <a:pPr algn="ctr"/>
              <a:r>
                <a:rPr lang="zh-CN" altLang="en-US" sz="1400" dirty="0" smtClean="0">
                  <a:solidFill>
                    <a:srgbClr val="525456"/>
                  </a:solidFill>
                  <a:latin typeface="微软雅黑" panose="020B0503020204020204" pitchFamily="34" charset="-122"/>
                  <a:ea typeface="微软雅黑" panose="020B0503020204020204" pitchFamily="34" charset="-122"/>
                  <a:sym typeface="微软雅黑" panose="020B0503020204020204" pitchFamily="34" charset="-122"/>
                </a:rPr>
                <a:t>成人学习特点         成人学习原则            成人学习模式</a:t>
              </a:r>
              <a:endParaRPr lang="en-US" altLang="zh-CN" sz="1400" dirty="0">
                <a:solidFill>
                  <a:srgbClr val="525456"/>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圆角矩形 21"/>
            <p:cNvSpPr/>
            <p:nvPr/>
          </p:nvSpPr>
          <p:spPr>
            <a:xfrm>
              <a:off x="785786" y="2741675"/>
              <a:ext cx="7682346" cy="824819"/>
            </a:xfrm>
            <a:prstGeom prst="roundRect">
              <a:avLst>
                <a:gd name="adj" fmla="val 7429"/>
              </a:avLst>
            </a:prstGeom>
            <a:noFill/>
            <a:ln w="9525" cmpd="sng">
              <a:solidFill>
                <a:srgbClr val="C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rgbClr val="FFFFFF"/>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圆角矩形 22"/>
            <p:cNvSpPr/>
            <p:nvPr/>
          </p:nvSpPr>
          <p:spPr>
            <a:xfrm>
              <a:off x="1125915" y="2592661"/>
              <a:ext cx="2621150" cy="447113"/>
            </a:xfrm>
            <a:prstGeom prst="roundRect">
              <a:avLst>
                <a:gd name="adj" fmla="val 567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培训讲师授课的目的</a:t>
              </a:r>
              <a:endParaRPr lang="en-US" altLang="zh-CN"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矩形 23"/>
            <p:cNvSpPr/>
            <p:nvPr/>
          </p:nvSpPr>
          <p:spPr>
            <a:xfrm>
              <a:off x="1403648" y="3150351"/>
              <a:ext cx="5256568" cy="307777"/>
            </a:xfrm>
            <a:prstGeom prst="rect">
              <a:avLst/>
            </a:prstGeom>
          </p:spPr>
          <p:txBody>
            <a:bodyPr wrap="none">
              <a:spAutoFit/>
            </a:bodyPr>
            <a:lstStyle/>
            <a:p>
              <a:pPr algn="ctr"/>
              <a:r>
                <a:rPr lang="zh-CN" altLang="en-US" sz="1400" dirty="0" smtClean="0">
                  <a:solidFill>
                    <a:srgbClr val="525456"/>
                  </a:solidFill>
                  <a:latin typeface="微软雅黑" panose="020B0503020204020204" pitchFamily="34" charset="-122"/>
                  <a:ea typeface="微软雅黑" panose="020B0503020204020204" pitchFamily="34" charset="-122"/>
                  <a:sym typeface="微软雅黑" panose="020B0503020204020204" pitchFamily="34" charset="-122"/>
                </a:rPr>
                <a:t>激励效应       复制效应       信任效应       学习效应       行动效应</a:t>
              </a:r>
              <a:endParaRPr lang="en-US" altLang="zh-CN" sz="1400" dirty="0">
                <a:solidFill>
                  <a:srgbClr val="525456"/>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sp>
        <p:nvSpPr>
          <p:cNvPr id="12" name="TextBox 1"/>
          <p:cNvSpPr txBox="1"/>
          <p:nvPr/>
        </p:nvSpPr>
        <p:spPr>
          <a:xfrm>
            <a:off x="712230" y="814685"/>
            <a:ext cx="7898370" cy="461665"/>
          </a:xfrm>
          <a:prstGeom prst="rect">
            <a:avLst/>
          </a:prstGeom>
          <a:solidFill>
            <a:schemeClr val="accent2"/>
          </a:solidFill>
        </p:spPr>
        <p:txBody>
          <a:bodyPr wrap="square" rtlCol="0">
            <a:spAutoFit/>
          </a:bodyPr>
          <a:lstStyle>
            <a:defPPr>
              <a:defRPr lang="zh-CN"/>
            </a:defPPr>
            <a:lvl1pPr algn="ctr">
              <a:defRPr sz="2400" b="1">
                <a:solidFill>
                  <a:schemeClr val="bg1"/>
                </a:solidFill>
                <a:latin typeface="+mj-ea"/>
                <a:ea typeface="+mj-ea"/>
              </a:defRPr>
            </a:lvl1pPr>
          </a:lstStyle>
          <a:p>
            <a:r>
              <a:rPr lang="zh-CN" altLang="en-US" dirty="0">
                <a:latin typeface="微软雅黑" panose="020B0503020204020204" pitchFamily="34" charset="-122"/>
                <a:ea typeface="微软雅黑" panose="020B0503020204020204" pitchFamily="34" charset="-122"/>
                <a:sym typeface="微软雅黑" panose="020B0503020204020204" pitchFamily="34" charset="-122"/>
              </a:rPr>
              <a:t>成年人学习的特点</a:t>
            </a:r>
            <a:endParaRPr lang="zh-CN" altLang="en-US" dirty="0">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600" advTm="0">
        <p14:prism isInverted="1"/>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177" y="2959289"/>
            <a:ext cx="9144000" cy="2184210"/>
          </a:xfrm>
          <a:prstGeom prst="rect">
            <a:avLst/>
          </a:prstGeom>
        </p:spPr>
      </p:pic>
      <p:grpSp>
        <p:nvGrpSpPr>
          <p:cNvPr id="12" name="组合 11"/>
          <p:cNvGrpSpPr/>
          <p:nvPr/>
        </p:nvGrpSpPr>
        <p:grpSpPr>
          <a:xfrm>
            <a:off x="762000" y="4089455"/>
            <a:ext cx="2590800" cy="276999"/>
            <a:chOff x="792985" y="4560655"/>
            <a:chExt cx="2590800" cy="276999"/>
          </a:xfrm>
        </p:grpSpPr>
        <p:sp>
          <p:nvSpPr>
            <p:cNvPr id="37" name="圆角矩形 36"/>
            <p:cNvSpPr/>
            <p:nvPr/>
          </p:nvSpPr>
          <p:spPr>
            <a:xfrm>
              <a:off x="792985" y="4571927"/>
              <a:ext cx="2590800" cy="26413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TextBox 2"/>
            <p:cNvSpPr txBox="1"/>
            <p:nvPr/>
          </p:nvSpPr>
          <p:spPr>
            <a:xfrm>
              <a:off x="838200" y="4560655"/>
              <a:ext cx="2545585" cy="276999"/>
            </a:xfrm>
            <a:prstGeom prst="rect">
              <a:avLst/>
            </a:prstGeom>
            <a:noFill/>
          </p:spPr>
          <p:txBody>
            <a:bodyPr wrap="square" rtlCol="0">
              <a:spAutoFit/>
            </a:bodyPr>
            <a:lstStyle/>
            <a:p>
              <a:r>
                <a:rPr lang="zh-CN" altLang="en-US" sz="1200" spc="600" dirty="0" smtClean="0">
                  <a:solidFill>
                    <a:srgbClr val="3D4C89"/>
                  </a:solidFill>
                  <a:latin typeface="微软雅黑" panose="020B0503020204020204" pitchFamily="34" charset="-122"/>
                  <a:ea typeface="微软雅黑" panose="020B0503020204020204" pitchFamily="34" charset="-122"/>
                  <a:sym typeface="微软雅黑" panose="020B0503020204020204" pitchFamily="34" charset="-122"/>
                </a:rPr>
                <a:t>演示完毕感谢您的观看</a:t>
              </a:r>
              <a:endParaRPr lang="zh-CN" altLang="en-US" sz="1200" spc="600" dirty="0">
                <a:solidFill>
                  <a:srgbClr val="3D4C89"/>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pic>
        <p:nvPicPr>
          <p:cNvPr id="7" name="图片 6"/>
          <p:cNvPicPr>
            <a:picLocks noChangeAspect="1"/>
          </p:cNvPicPr>
          <p:nvPr/>
        </p:nvPicPr>
        <p:blipFill>
          <a:blip r:embed="rId2"/>
          <a:stretch>
            <a:fillRect/>
          </a:stretch>
        </p:blipFill>
        <p:spPr>
          <a:xfrm>
            <a:off x="5562600" y="413312"/>
            <a:ext cx="3479646" cy="4550782"/>
          </a:xfrm>
          <a:prstGeom prst="rect">
            <a:avLst/>
          </a:prstGeom>
        </p:spPr>
      </p:pic>
      <p:grpSp>
        <p:nvGrpSpPr>
          <p:cNvPr id="27" name="组合 26"/>
          <p:cNvGrpSpPr/>
          <p:nvPr/>
        </p:nvGrpSpPr>
        <p:grpSpPr>
          <a:xfrm>
            <a:off x="1062709" y="798314"/>
            <a:ext cx="4728491" cy="492443"/>
            <a:chOff x="995729" y="925494"/>
            <a:chExt cx="4728491" cy="492443"/>
          </a:xfrm>
        </p:grpSpPr>
        <p:sp>
          <p:nvSpPr>
            <p:cNvPr id="15" name="TextBox 2"/>
            <p:cNvSpPr txBox="1"/>
            <p:nvPr/>
          </p:nvSpPr>
          <p:spPr>
            <a:xfrm>
              <a:off x="995729" y="982237"/>
              <a:ext cx="3255579" cy="338554"/>
            </a:xfrm>
            <a:prstGeom prst="rect">
              <a:avLst/>
            </a:prstGeom>
            <a:solidFill>
              <a:schemeClr val="accent2"/>
            </a:solidFill>
            <a:ln>
              <a:noFill/>
            </a:ln>
          </p:spPr>
          <p:txBody>
            <a:bodyPr wrap="square" rtlCol="0">
              <a:spAutoFit/>
            </a:bodyPr>
            <a:lstStyle/>
            <a:p>
              <a:pPr algn="ctr"/>
              <a:r>
                <a:rPr lang="zh-CN" altLang="en-US" sz="1600" spc="900" dirty="0" smtClean="0">
                  <a:solidFill>
                    <a:schemeClr val="bg1"/>
                  </a:solidFill>
                  <a:latin typeface="+mn-ea"/>
                  <a:sym typeface="微软雅黑" panose="020B0503020204020204" pitchFamily="34" charset="-122"/>
                </a:rPr>
                <a:t>优秀讲师培训系列</a:t>
              </a:r>
              <a:r>
                <a:rPr lang="en-US" altLang="zh-CN" sz="1600" dirty="0" smtClean="0">
                  <a:solidFill>
                    <a:schemeClr val="bg1"/>
                  </a:solidFill>
                  <a:latin typeface="+mn-ea"/>
                  <a:sym typeface="微软雅黑" panose="020B0503020204020204" pitchFamily="34" charset="-122"/>
                </a:rPr>
                <a:t>——</a:t>
              </a:r>
              <a:endParaRPr lang="zh-CN" altLang="en-US" sz="1600" dirty="0">
                <a:solidFill>
                  <a:schemeClr val="bg1"/>
                </a:solidFill>
                <a:latin typeface="+mn-ea"/>
                <a:sym typeface="微软雅黑" panose="020B0503020204020204" pitchFamily="34" charset="-122"/>
              </a:endParaRPr>
            </a:p>
          </p:txBody>
        </p:sp>
        <p:sp>
          <p:nvSpPr>
            <p:cNvPr id="8" name="矩形 7"/>
            <p:cNvSpPr/>
            <p:nvPr/>
          </p:nvSpPr>
          <p:spPr>
            <a:xfrm>
              <a:off x="4257152" y="925494"/>
              <a:ext cx="1467068" cy="492443"/>
            </a:xfrm>
            <a:prstGeom prst="rect">
              <a:avLst/>
            </a:prstGeom>
          </p:spPr>
          <p:txBody>
            <a:bodyPr wrap="none">
              <a:spAutoFit/>
            </a:bodyPr>
            <a:lstStyle/>
            <a:p>
              <a:r>
                <a:rPr lang="zh-CN" altLang="en-US" sz="2600" dirty="0" smtClean="0">
                  <a:solidFill>
                    <a:schemeClr val="accent2"/>
                  </a:solidFill>
                  <a:latin typeface="Impact" panose="020B0806030902050204" pitchFamily="34" charset="0"/>
                </a:rPr>
                <a:t>LECTURER</a:t>
              </a:r>
              <a:endParaRPr lang="zh-CN" altLang="en-US" sz="2600" dirty="0">
                <a:solidFill>
                  <a:schemeClr val="accent2"/>
                </a:solidFill>
                <a:latin typeface="Impact" panose="020B0806030902050204" pitchFamily="34" charset="0"/>
              </a:endParaRPr>
            </a:p>
          </p:txBody>
        </p:sp>
      </p:grpSp>
      <p:sp>
        <p:nvSpPr>
          <p:cNvPr id="11" name="矩形 10"/>
          <p:cNvSpPr/>
          <p:nvPr/>
        </p:nvSpPr>
        <p:spPr>
          <a:xfrm>
            <a:off x="754129" y="3333750"/>
            <a:ext cx="4884671" cy="553998"/>
          </a:xfrm>
          <a:prstGeom prst="rect">
            <a:avLst/>
          </a:prstGeom>
        </p:spPr>
        <p:txBody>
          <a:bodyPr wrap="none">
            <a:spAutoFit/>
          </a:bodyPr>
          <a:lstStyle/>
          <a:p>
            <a:r>
              <a:rPr lang="zh-CN" altLang="en-US" sz="1000" dirty="0" smtClean="0">
                <a:solidFill>
                  <a:schemeClr val="bg1"/>
                </a:solidFill>
              </a:rPr>
              <a:t>how to be an excellent trainer </a:t>
            </a:r>
            <a:r>
              <a:rPr lang="zh-CN" altLang="en-US" sz="1000" dirty="0">
                <a:solidFill>
                  <a:schemeClr val="bg1"/>
                </a:solidFill>
              </a:rPr>
              <a:t>how to be an excellent </a:t>
            </a:r>
            <a:r>
              <a:rPr lang="zh-CN" altLang="en-US" sz="1000" dirty="0" smtClean="0">
                <a:solidFill>
                  <a:schemeClr val="bg1"/>
                </a:solidFill>
              </a:rPr>
              <a:t>trainer </a:t>
            </a:r>
            <a:r>
              <a:rPr lang="zh-CN" altLang="en-US" sz="1000" dirty="0">
                <a:solidFill>
                  <a:schemeClr val="bg1"/>
                </a:solidFill>
              </a:rPr>
              <a:t>how to be an </a:t>
            </a:r>
            <a:r>
              <a:rPr lang="zh-CN" altLang="en-US" sz="1000" dirty="0" smtClean="0">
                <a:solidFill>
                  <a:schemeClr val="bg1"/>
                </a:solidFill>
              </a:rPr>
              <a:t>excellent </a:t>
            </a:r>
            <a:endParaRPr lang="en-US" altLang="zh-CN" sz="1000" dirty="0" smtClean="0">
              <a:solidFill>
                <a:schemeClr val="bg1"/>
              </a:solidFill>
            </a:endParaRPr>
          </a:p>
          <a:p>
            <a:r>
              <a:rPr lang="zh-CN" altLang="en-US" sz="1000" dirty="0" smtClean="0">
                <a:solidFill>
                  <a:schemeClr val="bg1"/>
                </a:solidFill>
              </a:rPr>
              <a:t>trainer </a:t>
            </a:r>
            <a:r>
              <a:rPr lang="zh-CN" altLang="en-US" sz="1000" dirty="0">
                <a:solidFill>
                  <a:schemeClr val="bg1"/>
                </a:solidFill>
              </a:rPr>
              <a:t>how to be an excellent trainer how to be an excellent trainer how to be an </a:t>
            </a:r>
            <a:endParaRPr lang="en-US" altLang="zh-CN" sz="1000" dirty="0">
              <a:solidFill>
                <a:schemeClr val="bg1"/>
              </a:solidFill>
            </a:endParaRPr>
          </a:p>
          <a:p>
            <a:r>
              <a:rPr lang="zh-CN" altLang="en-US" sz="1000" dirty="0">
                <a:solidFill>
                  <a:schemeClr val="bg1"/>
                </a:solidFill>
              </a:rPr>
              <a:t>excellent </a:t>
            </a:r>
            <a:r>
              <a:rPr lang="zh-CN" altLang="en-US" sz="1000" dirty="0" smtClean="0">
                <a:solidFill>
                  <a:schemeClr val="bg1"/>
                </a:solidFill>
              </a:rPr>
              <a:t>trainer </a:t>
            </a:r>
            <a:r>
              <a:rPr lang="zh-CN" altLang="en-US" sz="1000" dirty="0">
                <a:solidFill>
                  <a:schemeClr val="bg1"/>
                </a:solidFill>
              </a:rPr>
              <a:t>how to be an excellent </a:t>
            </a:r>
            <a:r>
              <a:rPr lang="zh-CN" altLang="en-US" sz="1000" dirty="0" smtClean="0">
                <a:solidFill>
                  <a:schemeClr val="bg1"/>
                </a:solidFill>
              </a:rPr>
              <a:t>trainer</a:t>
            </a:r>
            <a:endParaRPr lang="zh-CN" altLang="en-US" sz="1000" dirty="0">
              <a:solidFill>
                <a:schemeClr val="bg1"/>
              </a:solidFill>
            </a:endParaRPr>
          </a:p>
        </p:txBody>
      </p:sp>
      <p:pic>
        <p:nvPicPr>
          <p:cNvPr id="26" name="图片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0379" y="747022"/>
            <a:ext cx="352329" cy="471915"/>
          </a:xfrm>
          <a:prstGeom prst="rect">
            <a:avLst/>
          </a:prstGeom>
        </p:spPr>
      </p:pic>
      <p:grpSp>
        <p:nvGrpSpPr>
          <p:cNvPr id="32" name="组合 31"/>
          <p:cNvGrpSpPr/>
          <p:nvPr/>
        </p:nvGrpSpPr>
        <p:grpSpPr>
          <a:xfrm>
            <a:off x="663495" y="1290757"/>
            <a:ext cx="5584905" cy="1661993"/>
            <a:chOff x="663495" y="1290757"/>
            <a:chExt cx="5584905" cy="1661993"/>
          </a:xfrm>
        </p:grpSpPr>
        <p:grpSp>
          <p:nvGrpSpPr>
            <p:cNvPr id="24" name="组合 23"/>
            <p:cNvGrpSpPr/>
            <p:nvPr/>
          </p:nvGrpSpPr>
          <p:grpSpPr>
            <a:xfrm>
              <a:off x="663495" y="1290757"/>
              <a:ext cx="5584905" cy="1661993"/>
              <a:chOff x="587295" y="1352550"/>
              <a:chExt cx="5584905" cy="1661993"/>
            </a:xfrm>
          </p:grpSpPr>
          <p:sp>
            <p:nvSpPr>
              <p:cNvPr id="4" name="TextBox 3"/>
              <p:cNvSpPr txBox="1"/>
              <p:nvPr/>
            </p:nvSpPr>
            <p:spPr>
              <a:xfrm>
                <a:off x="587295" y="1352550"/>
                <a:ext cx="5584905" cy="1661993"/>
              </a:xfrm>
              <a:prstGeom prst="rect">
                <a:avLst/>
              </a:prstGeom>
              <a:noFill/>
            </p:spPr>
            <p:txBody>
              <a:bodyPr wrap="square" rtlCol="0">
                <a:spAutoFit/>
              </a:bodyPr>
              <a:lstStyle/>
              <a:p>
                <a:r>
                  <a:rPr lang="zh-CN" altLang="en-US" sz="5100" spc="600" dirty="0" smtClean="0">
                    <a:solidFill>
                      <a:schemeClr val="accent2"/>
                    </a:solidFill>
                    <a:latin typeface="汉仪锐智W" panose="00020600040101010101" pitchFamily="18" charset="-122"/>
                    <a:ea typeface="汉仪锐智W" panose="00020600040101010101" pitchFamily="18" charset="-122"/>
                    <a:sym typeface="微软雅黑" panose="020B0503020204020204" pitchFamily="34" charset="-122"/>
                  </a:rPr>
                  <a:t>如何做</a:t>
                </a:r>
                <a:r>
                  <a:rPr lang="zh-CN" altLang="en-US" sz="5100" spc="600" dirty="0" smtClean="0">
                    <a:solidFill>
                      <a:srgbClr val="3D4C89"/>
                    </a:solidFill>
                    <a:latin typeface="汉仪锐智W" panose="00020600040101010101" pitchFamily="18" charset="-122"/>
                    <a:ea typeface="汉仪锐智W" panose="00020600040101010101" pitchFamily="18" charset="-122"/>
                    <a:sym typeface="微软雅黑" panose="020B0503020204020204" pitchFamily="34" charset="-122"/>
                  </a:rPr>
                  <a:t>一名</a:t>
                </a:r>
                <a:endParaRPr lang="en-US" altLang="zh-CN" sz="5100" spc="600" dirty="0" smtClean="0">
                  <a:solidFill>
                    <a:srgbClr val="3D4C89"/>
                  </a:solidFill>
                  <a:latin typeface="汉仪锐智W" panose="00020600040101010101" pitchFamily="18" charset="-122"/>
                  <a:ea typeface="汉仪锐智W" panose="00020600040101010101" pitchFamily="18" charset="-122"/>
                  <a:sym typeface="微软雅黑" panose="020B0503020204020204" pitchFamily="34" charset="-122"/>
                </a:endParaRPr>
              </a:p>
              <a:p>
                <a:r>
                  <a:rPr lang="zh-CN" altLang="en-US" sz="5100" spc="600" dirty="0" smtClean="0">
                    <a:solidFill>
                      <a:srgbClr val="3D4C89"/>
                    </a:solidFill>
                    <a:latin typeface="汉仪锐智W" panose="00020600040101010101" pitchFamily="18" charset="-122"/>
                    <a:ea typeface="汉仪锐智W" panose="00020600040101010101" pitchFamily="18" charset="-122"/>
                    <a:sym typeface="微软雅黑" panose="020B0503020204020204" pitchFamily="34" charset="-122"/>
                  </a:rPr>
                  <a:t>优秀的</a:t>
                </a:r>
                <a:r>
                  <a:rPr lang="zh-CN" altLang="en-US" sz="5100" spc="600" dirty="0" smtClean="0">
                    <a:solidFill>
                      <a:schemeClr val="accent2"/>
                    </a:solidFill>
                    <a:latin typeface="汉仪锐智W" panose="00020600040101010101" pitchFamily="18" charset="-122"/>
                    <a:ea typeface="汉仪锐智W" panose="00020600040101010101" pitchFamily="18" charset="-122"/>
                    <a:sym typeface="微软雅黑" panose="020B0503020204020204" pitchFamily="34" charset="-122"/>
                  </a:rPr>
                  <a:t>培训讲师</a:t>
                </a:r>
                <a:endParaRPr lang="zh-CN" altLang="en-US" sz="5100" spc="600" dirty="0">
                  <a:solidFill>
                    <a:schemeClr val="accent2"/>
                  </a:solidFill>
                  <a:latin typeface="汉仪锐智W" panose="00020600040101010101" pitchFamily="18" charset="-122"/>
                  <a:ea typeface="汉仪锐智W" panose="00020600040101010101" pitchFamily="18" charset="-122"/>
                  <a:sym typeface="微软雅黑" panose="020B0503020204020204" pitchFamily="34" charset="-122"/>
                </a:endParaRPr>
              </a:p>
            </p:txBody>
          </p:sp>
          <p:cxnSp>
            <p:nvCxnSpPr>
              <p:cNvPr id="16" name="直接连接符 15"/>
              <p:cNvCxnSpPr/>
              <p:nvPr/>
            </p:nvCxnSpPr>
            <p:spPr>
              <a:xfrm flipV="1">
                <a:off x="674539" y="2211771"/>
                <a:ext cx="2297261" cy="1"/>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5" name="直接连接符 24"/>
              <p:cNvCxnSpPr/>
              <p:nvPr/>
            </p:nvCxnSpPr>
            <p:spPr>
              <a:xfrm>
                <a:off x="2819400" y="2141895"/>
                <a:ext cx="2874580"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pSp>
        <p:grpSp>
          <p:nvGrpSpPr>
            <p:cNvPr id="31" name="组合 30"/>
            <p:cNvGrpSpPr/>
            <p:nvPr/>
          </p:nvGrpSpPr>
          <p:grpSpPr>
            <a:xfrm>
              <a:off x="4419600" y="1426866"/>
              <a:ext cx="1184868" cy="653236"/>
              <a:chOff x="4419600" y="1323321"/>
              <a:chExt cx="1287025" cy="756781"/>
            </a:xfrm>
          </p:grpSpPr>
          <p:sp>
            <p:nvSpPr>
              <p:cNvPr id="30" name="矩形 29"/>
              <p:cNvSpPr/>
              <p:nvPr/>
            </p:nvSpPr>
            <p:spPr>
              <a:xfrm>
                <a:off x="4419600" y="1712541"/>
                <a:ext cx="159330" cy="3675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0" name="矩形 39"/>
              <p:cNvSpPr/>
              <p:nvPr/>
            </p:nvSpPr>
            <p:spPr>
              <a:xfrm>
                <a:off x="4637681" y="1550904"/>
                <a:ext cx="172795" cy="529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1" name="矩形 40"/>
              <p:cNvSpPr/>
              <p:nvPr/>
            </p:nvSpPr>
            <p:spPr>
              <a:xfrm>
                <a:off x="4868457" y="1323321"/>
                <a:ext cx="175815" cy="7567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矩形 41"/>
              <p:cNvSpPr/>
              <p:nvPr/>
            </p:nvSpPr>
            <p:spPr>
              <a:xfrm>
                <a:off x="5081953" y="1712541"/>
                <a:ext cx="159330" cy="36756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3" name="矩形 42"/>
              <p:cNvSpPr/>
              <p:nvPr/>
            </p:nvSpPr>
            <p:spPr>
              <a:xfrm>
                <a:off x="5300034" y="1550904"/>
                <a:ext cx="172795" cy="52919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矩形 43"/>
              <p:cNvSpPr/>
              <p:nvPr/>
            </p:nvSpPr>
            <p:spPr>
              <a:xfrm>
                <a:off x="5530810" y="1323321"/>
                <a:ext cx="175815" cy="7567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spTree>
  </p:cSld>
  <p:clrMapOvr>
    <a:masterClrMapping/>
  </p:clrMapOvr>
  <mc:AlternateContent xmlns:mc="http://schemas.openxmlformats.org/markup-compatibility/2006">
    <mc:Choice xmlns:p14="http://schemas.microsoft.com/office/powerpoint/2010/main" Requires="p14">
      <p:transition p14:dur="0" advTm="0"/>
    </mc:Choice>
    <mc:Fallback>
      <p:transition advTm="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decel="6000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1+#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fltVal val="0"/>
                                          </p:val>
                                        </p:tav>
                                        <p:tav tm="100000">
                                          <p:val>
                                            <p:strVal val="#ppt_h"/>
                                          </p:val>
                                        </p:tav>
                                      </p:tavLst>
                                    </p:anim>
                                    <p:animEffect transition="in" filter="fade">
                                      <p:cBhvr>
                                        <p:cTn id="21" dur="500"/>
                                        <p:tgtEl>
                                          <p:spTgt spid="26"/>
                                        </p:tgtEl>
                                      </p:cBhvr>
                                    </p:animEffect>
                                  </p:childTnLst>
                                </p:cTn>
                              </p:par>
                              <p:par>
                                <p:cTn id="22" presetID="2" presetClass="entr" presetSubtype="2" fill="hold" nodeType="with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1+#ppt_w/2"/>
                                          </p:val>
                                        </p:tav>
                                        <p:tav tm="100000">
                                          <p:val>
                                            <p:strVal val="#ppt_x"/>
                                          </p:val>
                                        </p:tav>
                                      </p:tavLst>
                                    </p:anim>
                                    <p:anim calcmode="lin" valueType="num">
                                      <p:cBhvr additive="base">
                                        <p:cTn id="25" dur="500" fill="hold"/>
                                        <p:tgtEl>
                                          <p:spTgt spid="27"/>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32"/>
                                        </p:tgtEl>
                                        <p:attrNameLst>
                                          <p:attrName>style.visibility</p:attrName>
                                        </p:attrNameLst>
                                      </p:cBhvr>
                                      <p:to>
                                        <p:strVal val="visible"/>
                                      </p:to>
                                    </p:set>
                                    <p:anim calcmode="lin" valueType="num">
                                      <p:cBhvr>
                                        <p:cTn id="30" dur="1000" fill="hold"/>
                                        <p:tgtEl>
                                          <p:spTgt spid="32"/>
                                        </p:tgtEl>
                                        <p:attrNameLst>
                                          <p:attrName>ppt_w</p:attrName>
                                        </p:attrNameLst>
                                      </p:cBhvr>
                                      <p:tavLst>
                                        <p:tav tm="0">
                                          <p:val>
                                            <p:fltVal val="0"/>
                                          </p:val>
                                        </p:tav>
                                        <p:tav tm="100000">
                                          <p:val>
                                            <p:strVal val="#ppt_w"/>
                                          </p:val>
                                        </p:tav>
                                      </p:tavLst>
                                    </p:anim>
                                    <p:anim calcmode="lin" valueType="num">
                                      <p:cBhvr>
                                        <p:cTn id="31" dur="1000" fill="hold"/>
                                        <p:tgtEl>
                                          <p:spTgt spid="32"/>
                                        </p:tgtEl>
                                        <p:attrNameLst>
                                          <p:attrName>ppt_h</p:attrName>
                                        </p:attrNameLst>
                                      </p:cBhvr>
                                      <p:tavLst>
                                        <p:tav tm="0">
                                          <p:val>
                                            <p:fltVal val="0"/>
                                          </p:val>
                                        </p:tav>
                                        <p:tav tm="100000">
                                          <p:val>
                                            <p:strVal val="#ppt_h"/>
                                          </p:val>
                                        </p:tav>
                                      </p:tavLst>
                                    </p:anim>
                                    <p:animEffect transition="in" filter="fade">
                                      <p:cBhvr>
                                        <p:cTn id="32" dur="1000"/>
                                        <p:tgtEl>
                                          <p:spTgt spid="32"/>
                                        </p:tgtEl>
                                      </p:cBhvr>
                                    </p:animEffect>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 calcmode="lin" valueType="num">
                                      <p:cBhvr additive="base">
                                        <p:cTn id="37" dur="500" fill="hold"/>
                                        <p:tgtEl>
                                          <p:spTgt spid="11"/>
                                        </p:tgtEl>
                                        <p:attrNameLst>
                                          <p:attrName>ppt_x</p:attrName>
                                        </p:attrNameLst>
                                      </p:cBhvr>
                                      <p:tavLst>
                                        <p:tav tm="0">
                                          <p:val>
                                            <p:strVal val="#ppt_x"/>
                                          </p:val>
                                        </p:tav>
                                        <p:tav tm="100000">
                                          <p:val>
                                            <p:strVal val="#ppt_x"/>
                                          </p:val>
                                        </p:tav>
                                      </p:tavLst>
                                    </p:anim>
                                    <p:anim calcmode="lin" valueType="num">
                                      <p:cBhvr additive="base">
                                        <p:cTn id="3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nodeType="click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p:cTn id="43" dur="500" fill="hold"/>
                                        <p:tgtEl>
                                          <p:spTgt spid="12"/>
                                        </p:tgtEl>
                                        <p:attrNameLst>
                                          <p:attrName>ppt_w</p:attrName>
                                        </p:attrNameLst>
                                      </p:cBhvr>
                                      <p:tavLst>
                                        <p:tav tm="0">
                                          <p:val>
                                            <p:fltVal val="0"/>
                                          </p:val>
                                        </p:tav>
                                        <p:tav tm="100000">
                                          <p:val>
                                            <p:strVal val="#ppt_w"/>
                                          </p:val>
                                        </p:tav>
                                      </p:tavLst>
                                    </p:anim>
                                    <p:anim calcmode="lin" valueType="num">
                                      <p:cBhvr>
                                        <p:cTn id="44" dur="500" fill="hold"/>
                                        <p:tgtEl>
                                          <p:spTgt spid="12"/>
                                        </p:tgtEl>
                                        <p:attrNameLst>
                                          <p:attrName>ppt_h</p:attrName>
                                        </p:attrNameLst>
                                      </p:cBhvr>
                                      <p:tavLst>
                                        <p:tav tm="0">
                                          <p:val>
                                            <p:fltVal val="0"/>
                                          </p:val>
                                        </p:tav>
                                        <p:tav tm="100000">
                                          <p:val>
                                            <p:strVal val="#ppt_h"/>
                                          </p:val>
                                        </p:tav>
                                      </p:tavLst>
                                    </p:anim>
                                    <p:animEffect transition="in" filter="fade">
                                      <p:cBhvr>
                                        <p:cTn id="45"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 name="矩形 2"/>
          <p:cNvSpPr/>
          <p:nvPr/>
        </p:nvSpPr>
        <p:spPr>
          <a:xfrm>
            <a:off x="8318" y="-26478"/>
            <a:ext cx="9134507" cy="51693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050"/>
          </a:p>
        </p:txBody>
      </p:sp>
      <p:sp>
        <p:nvSpPr>
          <p:cNvPr id="7" name="矩形 6"/>
          <p:cNvSpPr/>
          <p:nvPr/>
        </p:nvSpPr>
        <p:spPr>
          <a:xfrm>
            <a:off x="1652" y="1940406"/>
            <a:ext cx="9141172" cy="927974"/>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10000+套</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精品</a:t>
            </a:r>
            <a:r>
              <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PPT</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模板</a:t>
            </a:r>
            <a:r>
              <a:rPr kumimoji="0" lang="zh-CN" altLang="en-US" sz="2085" b="1" i="0" u="none" strike="noStrike" kern="1200" cap="none" spc="200" normalizeH="0" baseline="0" noProof="1" dirty="0">
                <a:solidFill>
                  <a:srgbClr val="FFC00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全部免费</a:t>
            </a:r>
            <a:r>
              <a:rPr kumimoji="0" lang="zh-CN" altLang="en-US"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rPr>
              <a:t>下载</a:t>
            </a:r>
            <a:endParaRPr kumimoji="0" lang="en-US" altLang="zh-CN" sz="2080" b="1" i="0" u="none" strike="noStrike" kern="1200" cap="none" spc="200" normalizeH="0" baseline="0" noProof="1"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pic>
        <p:nvPicPr>
          <p:cNvPr id="4" name="图片 3" descr="logo"/>
          <p:cNvPicPr>
            <a:picLocks noChangeAspect="1"/>
          </p:cNvPicPr>
          <p:nvPr/>
        </p:nvPicPr>
        <p:blipFill>
          <a:blip r:embed="rId1"/>
          <a:stretch>
            <a:fillRect/>
          </a:stretch>
        </p:blipFill>
        <p:spPr>
          <a:xfrm>
            <a:off x="3632601" y="1050524"/>
            <a:ext cx="1878323" cy="571353"/>
          </a:xfrm>
          <a:prstGeom prst="rect">
            <a:avLst/>
          </a:prstGeom>
        </p:spPr>
      </p:pic>
      <p:sp>
        <p:nvSpPr>
          <p:cNvPr id="5" name="文本框 4"/>
          <p:cNvSpPr txBox="1"/>
          <p:nvPr/>
        </p:nvSpPr>
        <p:spPr>
          <a:xfrm>
            <a:off x="3150759" y="3100729"/>
            <a:ext cx="2849623" cy="829945"/>
          </a:xfrm>
          <a:prstGeom prst="rect">
            <a:avLst/>
          </a:prstGeom>
          <a:noFill/>
        </p:spPr>
        <p:txBody>
          <a:bodyPr wrap="square" rtlCol="0">
            <a:spAutoFit/>
          </a:bodyPr>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PPT</a:t>
            </a:r>
            <a:r>
              <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营</a:t>
            </a:r>
            <a:endParaRPr lang="zh-CN" altLang="en-US"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a:p>
            <a:pPr algn="ctr"/>
            <a:r>
              <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rPr>
              <a:t>www.pptying.com</a:t>
            </a:r>
            <a:endParaRPr lang="en-US" altLang="zh-CN" sz="2400" b="1">
              <a:solidFill>
                <a:schemeClr val="accent6"/>
              </a:solidFill>
              <a:hlinkClick r:id="rId2" action="ppaction://hlinkfile">
                <a:extLst>
                  <a:ext uri="{DAF060AB-1E55-43B9-8AAB-6FB025537F2F}">
                    <wpsdc:hlinkClr xmlns:wpsdc="http://www.wps.cn/officeDocument/2017/drawingmlCustomData" val="E94520"/>
                    <wpsdc:folHlinkClr xmlns:wpsdc="http://www.wps.cn/officeDocument/2017/drawingmlCustomData" val="954D72"/>
                    <wpsdc:hlinkUnderline xmlns:wpsdc="http://www.wps.cn/officeDocument/2017/drawingmlCustomData" val="1"/>
                  </a:ext>
                </a:extLst>
              </a:hlinkClick>
            </a:endParaRPr>
          </a:p>
        </p:txBody>
      </p:sp>
    </p:spTree>
  </p:cSld>
  <p:clrMapOvr>
    <a:masterClrMapping/>
  </p:clrMapOvr>
  <p:transition spd="med" advClick="0" advTm="0">
    <p:push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a:stretch>
            <a:fillRect/>
          </a:stretch>
        </p:blipFill>
        <p:spPr>
          <a:xfrm flipH="1">
            <a:off x="-397" y="2973896"/>
            <a:ext cx="9144793" cy="2188654"/>
          </a:xfrm>
          <a:prstGeom prst="rect">
            <a:avLst/>
          </a:prstGeom>
        </p:spPr>
      </p:pic>
      <p:pic>
        <p:nvPicPr>
          <p:cNvPr id="7" name="图片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flipH="1">
            <a:off x="5715000" y="666750"/>
            <a:ext cx="3140774" cy="4550782"/>
          </a:xfrm>
          <a:prstGeom prst="rect">
            <a:avLst/>
          </a:prstGeom>
        </p:spPr>
      </p:pic>
      <p:pic>
        <p:nvPicPr>
          <p:cNvPr id="26" name="图片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5039" y="759912"/>
            <a:ext cx="352329" cy="471915"/>
          </a:xfrm>
          <a:prstGeom prst="rect">
            <a:avLst/>
          </a:prstGeom>
        </p:spPr>
      </p:pic>
      <p:sp>
        <p:nvSpPr>
          <p:cNvPr id="29" name="TextBox 3"/>
          <p:cNvSpPr txBox="1"/>
          <p:nvPr/>
        </p:nvSpPr>
        <p:spPr>
          <a:xfrm>
            <a:off x="1311384" y="666750"/>
            <a:ext cx="1203216" cy="646331"/>
          </a:xfrm>
          <a:prstGeom prst="rect">
            <a:avLst/>
          </a:prstGeom>
          <a:noFill/>
        </p:spPr>
        <p:txBody>
          <a:bodyPr wrap="square" rtlCol="0">
            <a:spAutoFit/>
          </a:bodyPr>
          <a:lstStyle/>
          <a:p>
            <a:r>
              <a:rPr lang="zh-CN" altLang="en-US" sz="3600" b="1"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目录</a:t>
            </a:r>
            <a:endParaRPr lang="zh-CN" altLang="en-US" sz="3600" b="1"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椭圆 11"/>
          <p:cNvSpPr/>
          <p:nvPr/>
        </p:nvSpPr>
        <p:spPr>
          <a:xfrm>
            <a:off x="1019304" y="1568702"/>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34" charset="-122"/>
                <a:ea typeface="微软雅黑" panose="020B0503020204020204" pitchFamily="34" charset="-122"/>
                <a:sym typeface="微软雅黑" panose="020B0503020204020204" pitchFamily="34" charset="-122"/>
              </a:rPr>
              <a:t>1</a:t>
            </a:r>
            <a:endParaRPr lang="zh-CN" altLang="en-US" sz="2800"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椭圆 12"/>
          <p:cNvSpPr/>
          <p:nvPr/>
        </p:nvSpPr>
        <p:spPr>
          <a:xfrm>
            <a:off x="1019304" y="2525436"/>
            <a:ext cx="601641" cy="6016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34" charset="-122"/>
                <a:ea typeface="微软雅黑" panose="020B0503020204020204" pitchFamily="34" charset="-122"/>
                <a:sym typeface="微软雅黑" panose="020B0503020204020204" pitchFamily="34" charset="-122"/>
              </a:rPr>
              <a:t>2</a:t>
            </a:r>
            <a:endParaRPr lang="zh-CN" altLang="en-US" sz="2800"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椭圆 13"/>
          <p:cNvSpPr/>
          <p:nvPr/>
        </p:nvSpPr>
        <p:spPr>
          <a:xfrm>
            <a:off x="1019304" y="3482170"/>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34" charset="-122"/>
                <a:ea typeface="微软雅黑" panose="020B0503020204020204" pitchFamily="34" charset="-122"/>
                <a:sym typeface="微软雅黑" panose="020B0503020204020204" pitchFamily="34" charset="-122"/>
              </a:rPr>
              <a:t>3</a:t>
            </a:r>
            <a:endParaRPr lang="zh-CN" altLang="en-US" sz="2800" b="1"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2" name="组合 1"/>
          <p:cNvGrpSpPr/>
          <p:nvPr/>
        </p:nvGrpSpPr>
        <p:grpSpPr>
          <a:xfrm>
            <a:off x="1705104" y="1434764"/>
            <a:ext cx="3247896" cy="2660986"/>
            <a:chOff x="1676400" y="1510964"/>
            <a:chExt cx="3247896" cy="2660986"/>
          </a:xfrm>
        </p:grpSpPr>
        <p:sp>
          <p:nvSpPr>
            <p:cNvPr id="8" name="圆角矩形 7"/>
            <p:cNvSpPr/>
            <p:nvPr/>
          </p:nvSpPr>
          <p:spPr>
            <a:xfrm>
              <a:off x="1685013" y="1510964"/>
              <a:ext cx="3239283" cy="792088"/>
            </a:xfrm>
            <a:prstGeom prst="roundRect">
              <a:avLst>
                <a:gd name="adj" fmla="val 567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成功讲师的</a:t>
              </a:r>
              <a:r>
                <a:rPr lang="en-US" altLang="zh-CN" sz="2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个方面</a:t>
              </a:r>
              <a:endParaRPr lang="zh-CN" altLang="en-US" sz="2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圆角矩形 9"/>
            <p:cNvSpPr/>
            <p:nvPr/>
          </p:nvSpPr>
          <p:spPr>
            <a:xfrm>
              <a:off x="1685013" y="3379862"/>
              <a:ext cx="3239283" cy="792088"/>
            </a:xfrm>
            <a:prstGeom prst="roundRect">
              <a:avLst>
                <a:gd name="adj" fmla="val 567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成人学员的</a:t>
              </a:r>
              <a:r>
                <a:rPr lang="zh-CN" altLang="en-US" sz="2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学习特点</a:t>
              </a:r>
              <a:endParaRPr lang="en-US" altLang="zh-CN" sz="2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圆角矩形 10"/>
            <p:cNvSpPr/>
            <p:nvPr/>
          </p:nvSpPr>
          <p:spPr>
            <a:xfrm>
              <a:off x="1676400" y="2449771"/>
              <a:ext cx="3213642" cy="792088"/>
            </a:xfrm>
            <a:prstGeom prst="roundRect">
              <a:avLst>
                <a:gd name="adj" fmla="val 567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培训讲师的授课目的</a:t>
              </a:r>
              <a:endParaRPr lang="en-US" altLang="zh-CN" sz="2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15" name="直接连接符 14"/>
            <p:cNvCxnSpPr/>
            <p:nvPr/>
          </p:nvCxnSpPr>
          <p:spPr>
            <a:xfrm>
              <a:off x="1704928" y="2192702"/>
              <a:ext cx="316784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1704928" y="3118125"/>
              <a:ext cx="316784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1704928" y="4055862"/>
              <a:ext cx="3167844" cy="0"/>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400" advTm="0">
        <p14:doors dir="vert"/>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decel="6000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1+#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26"/>
                                        </p:tgtEl>
                                        <p:attrNameLst>
                                          <p:attrName>style.visibility</p:attrName>
                                        </p:attrNameLst>
                                      </p:cBhvr>
                                      <p:to>
                                        <p:strVal val="visible"/>
                                      </p:to>
                                    </p:set>
                                    <p:anim calcmode="lin" valueType="num">
                                      <p:cBhvr>
                                        <p:cTn id="19" dur="500" fill="hold"/>
                                        <p:tgtEl>
                                          <p:spTgt spid="26"/>
                                        </p:tgtEl>
                                        <p:attrNameLst>
                                          <p:attrName>ppt_w</p:attrName>
                                        </p:attrNameLst>
                                      </p:cBhvr>
                                      <p:tavLst>
                                        <p:tav tm="0">
                                          <p:val>
                                            <p:fltVal val="0"/>
                                          </p:val>
                                        </p:tav>
                                        <p:tav tm="100000">
                                          <p:val>
                                            <p:strVal val="#ppt_w"/>
                                          </p:val>
                                        </p:tav>
                                      </p:tavLst>
                                    </p:anim>
                                    <p:anim calcmode="lin" valueType="num">
                                      <p:cBhvr>
                                        <p:cTn id="20" dur="500" fill="hold"/>
                                        <p:tgtEl>
                                          <p:spTgt spid="26"/>
                                        </p:tgtEl>
                                        <p:attrNameLst>
                                          <p:attrName>ppt_h</p:attrName>
                                        </p:attrNameLst>
                                      </p:cBhvr>
                                      <p:tavLst>
                                        <p:tav tm="0">
                                          <p:val>
                                            <p:fltVal val="0"/>
                                          </p:val>
                                        </p:tav>
                                        <p:tav tm="100000">
                                          <p:val>
                                            <p:strVal val="#ppt_h"/>
                                          </p:val>
                                        </p:tav>
                                      </p:tavLst>
                                    </p:anim>
                                    <p:animEffect transition="in" filter="fade">
                                      <p:cBhvr>
                                        <p:cTn id="21" dur="500"/>
                                        <p:tgtEl>
                                          <p:spTgt spid="26"/>
                                        </p:tgtEl>
                                      </p:cBhvr>
                                    </p:animEffect>
                                  </p:childTnLst>
                                </p:cTn>
                              </p:par>
                              <p:par>
                                <p:cTn id="22" presetID="2" presetClass="entr" presetSubtype="2" fill="hold" grpId="0" nodeType="withEffect">
                                  <p:stCondLst>
                                    <p:cond delay="0"/>
                                  </p:stCondLst>
                                  <p:childTnLst>
                                    <p:set>
                                      <p:cBhvr>
                                        <p:cTn id="23" dur="1" fill="hold">
                                          <p:stCondLst>
                                            <p:cond delay="0"/>
                                          </p:stCondLst>
                                        </p:cTn>
                                        <p:tgtEl>
                                          <p:spTgt spid="29"/>
                                        </p:tgtEl>
                                        <p:attrNameLst>
                                          <p:attrName>style.visibility</p:attrName>
                                        </p:attrNameLst>
                                      </p:cBhvr>
                                      <p:to>
                                        <p:strVal val="visible"/>
                                      </p:to>
                                    </p:set>
                                    <p:anim calcmode="lin" valueType="num">
                                      <p:cBhvr additive="base">
                                        <p:cTn id="24" dur="500" fill="hold"/>
                                        <p:tgtEl>
                                          <p:spTgt spid="29"/>
                                        </p:tgtEl>
                                        <p:attrNameLst>
                                          <p:attrName>ppt_x</p:attrName>
                                        </p:attrNameLst>
                                      </p:cBhvr>
                                      <p:tavLst>
                                        <p:tav tm="0">
                                          <p:val>
                                            <p:strVal val="1+#ppt_w/2"/>
                                          </p:val>
                                        </p:tav>
                                        <p:tav tm="100000">
                                          <p:val>
                                            <p:strVal val="#ppt_x"/>
                                          </p:val>
                                        </p:tav>
                                      </p:tavLst>
                                    </p:anim>
                                    <p:anim calcmode="lin" valueType="num">
                                      <p:cBhvr additive="base">
                                        <p:cTn id="25" dur="500" fill="hold"/>
                                        <p:tgtEl>
                                          <p:spTgt spid="29"/>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12"/>
                                        </p:tgtEl>
                                        <p:attrNameLst>
                                          <p:attrName>style.visibility</p:attrName>
                                        </p:attrNameLst>
                                      </p:cBhvr>
                                      <p:to>
                                        <p:strVal val="visible"/>
                                      </p:to>
                                    </p:set>
                                    <p:anim calcmode="lin" valueType="num">
                                      <p:cBhvr>
                                        <p:cTn id="30" dur="500" fill="hold"/>
                                        <p:tgtEl>
                                          <p:spTgt spid="12"/>
                                        </p:tgtEl>
                                        <p:attrNameLst>
                                          <p:attrName>ppt_w</p:attrName>
                                        </p:attrNameLst>
                                      </p:cBhvr>
                                      <p:tavLst>
                                        <p:tav tm="0">
                                          <p:val>
                                            <p:fltVal val="0"/>
                                          </p:val>
                                        </p:tav>
                                        <p:tav tm="100000">
                                          <p:val>
                                            <p:strVal val="#ppt_w"/>
                                          </p:val>
                                        </p:tav>
                                      </p:tavLst>
                                    </p:anim>
                                    <p:anim calcmode="lin" valueType="num">
                                      <p:cBhvr>
                                        <p:cTn id="31" dur="500" fill="hold"/>
                                        <p:tgtEl>
                                          <p:spTgt spid="12"/>
                                        </p:tgtEl>
                                        <p:attrNameLst>
                                          <p:attrName>ppt_h</p:attrName>
                                        </p:attrNameLst>
                                      </p:cBhvr>
                                      <p:tavLst>
                                        <p:tav tm="0">
                                          <p:val>
                                            <p:fltVal val="0"/>
                                          </p:val>
                                        </p:tav>
                                        <p:tav tm="100000">
                                          <p:val>
                                            <p:strVal val="#ppt_h"/>
                                          </p:val>
                                        </p:tav>
                                      </p:tavLst>
                                    </p:anim>
                                    <p:animEffect transition="in" filter="fade">
                                      <p:cBhvr>
                                        <p:cTn id="32" dur="500"/>
                                        <p:tgtEl>
                                          <p:spTgt spid="12"/>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500" fill="hold"/>
                                        <p:tgtEl>
                                          <p:spTgt spid="13"/>
                                        </p:tgtEl>
                                        <p:attrNameLst>
                                          <p:attrName>ppt_w</p:attrName>
                                        </p:attrNameLst>
                                      </p:cBhvr>
                                      <p:tavLst>
                                        <p:tav tm="0">
                                          <p:val>
                                            <p:fltVal val="0"/>
                                          </p:val>
                                        </p:tav>
                                        <p:tav tm="100000">
                                          <p:val>
                                            <p:strVal val="#ppt_w"/>
                                          </p:val>
                                        </p:tav>
                                      </p:tavLst>
                                    </p:anim>
                                    <p:anim calcmode="lin" valueType="num">
                                      <p:cBhvr>
                                        <p:cTn id="36" dur="500" fill="hold"/>
                                        <p:tgtEl>
                                          <p:spTgt spid="13"/>
                                        </p:tgtEl>
                                        <p:attrNameLst>
                                          <p:attrName>ppt_h</p:attrName>
                                        </p:attrNameLst>
                                      </p:cBhvr>
                                      <p:tavLst>
                                        <p:tav tm="0">
                                          <p:val>
                                            <p:fltVal val="0"/>
                                          </p:val>
                                        </p:tav>
                                        <p:tav tm="100000">
                                          <p:val>
                                            <p:strVal val="#ppt_h"/>
                                          </p:val>
                                        </p:tav>
                                      </p:tavLst>
                                    </p:anim>
                                    <p:animEffect transition="in" filter="fade">
                                      <p:cBhvr>
                                        <p:cTn id="37" dur="500"/>
                                        <p:tgtEl>
                                          <p:spTgt spid="13"/>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 calcmode="lin" valueType="num">
                                      <p:cBhvr>
                                        <p:cTn id="40" dur="500" fill="hold"/>
                                        <p:tgtEl>
                                          <p:spTgt spid="14"/>
                                        </p:tgtEl>
                                        <p:attrNameLst>
                                          <p:attrName>ppt_w</p:attrName>
                                        </p:attrNameLst>
                                      </p:cBhvr>
                                      <p:tavLst>
                                        <p:tav tm="0">
                                          <p:val>
                                            <p:fltVal val="0"/>
                                          </p:val>
                                        </p:tav>
                                        <p:tav tm="100000">
                                          <p:val>
                                            <p:strVal val="#ppt_w"/>
                                          </p:val>
                                        </p:tav>
                                      </p:tavLst>
                                    </p:anim>
                                    <p:anim calcmode="lin" valueType="num">
                                      <p:cBhvr>
                                        <p:cTn id="41" dur="500" fill="hold"/>
                                        <p:tgtEl>
                                          <p:spTgt spid="14"/>
                                        </p:tgtEl>
                                        <p:attrNameLst>
                                          <p:attrName>ppt_h</p:attrName>
                                        </p:attrNameLst>
                                      </p:cBhvr>
                                      <p:tavLst>
                                        <p:tav tm="0">
                                          <p:val>
                                            <p:fltVal val="0"/>
                                          </p:val>
                                        </p:tav>
                                        <p:tav tm="100000">
                                          <p:val>
                                            <p:strVal val="#ppt_h"/>
                                          </p:val>
                                        </p:tav>
                                      </p:tavLst>
                                    </p:anim>
                                    <p:animEffect transition="in" filter="fade">
                                      <p:cBhvr>
                                        <p:cTn id="42" dur="500"/>
                                        <p:tgtEl>
                                          <p:spTgt spid="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wipe(left)">
                                      <p:cBhvr>
                                        <p:cTn id="4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flipH="1">
            <a:off x="7109762" y="2440921"/>
            <a:ext cx="2339038" cy="2035829"/>
          </a:xfrm>
          <a:prstGeom prst="rect">
            <a:avLst/>
          </a:prstGeom>
        </p:spPr>
      </p:pic>
      <p:pic>
        <p:nvPicPr>
          <p:cNvPr id="9" name="图片 8"/>
          <p:cNvPicPr>
            <a:picLocks noChangeAspect="1"/>
          </p:cNvPicPr>
          <p:nvPr/>
        </p:nvPicPr>
        <p:blipFill>
          <a:blip r:embed="rId2"/>
          <a:stretch>
            <a:fillRect/>
          </a:stretch>
        </p:blipFill>
        <p:spPr>
          <a:xfrm>
            <a:off x="-397" y="2973896"/>
            <a:ext cx="9144793" cy="2188654"/>
          </a:xfrm>
          <a:prstGeom prst="rect">
            <a:avLst/>
          </a:prstGeom>
        </p:spPr>
      </p:pic>
      <p:pic>
        <p:nvPicPr>
          <p:cNvPr id="7" name="图片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413312"/>
            <a:ext cx="3140774" cy="4550782"/>
          </a:xfrm>
          <a:prstGeom prst="rect">
            <a:avLst/>
          </a:prstGeom>
        </p:spPr>
      </p:pic>
      <p:pic>
        <p:nvPicPr>
          <p:cNvPr id="26" name="图片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338382" y="951781"/>
            <a:ext cx="352329" cy="471915"/>
          </a:xfrm>
          <a:prstGeom prst="rect">
            <a:avLst/>
          </a:prstGeom>
        </p:spPr>
      </p:pic>
      <p:sp>
        <p:nvSpPr>
          <p:cNvPr id="8" name="圆角矩形 7"/>
          <p:cNvSpPr/>
          <p:nvPr/>
        </p:nvSpPr>
        <p:spPr>
          <a:xfrm>
            <a:off x="4267200" y="1474862"/>
            <a:ext cx="4287297" cy="2087488"/>
          </a:xfrm>
          <a:prstGeom prst="roundRect">
            <a:avLst>
              <a:gd name="adj" fmla="val 5672"/>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4800" b="1" spc="9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成功讲师的</a:t>
            </a:r>
            <a:r>
              <a:rPr lang="en-US" altLang="zh-CN" sz="4800" b="1" spc="9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4800" b="1" spc="900" dirty="0" smtClean="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rPr>
              <a:t>个方面</a:t>
            </a:r>
            <a:endParaRPr lang="zh-CN" altLang="en-US" sz="4800" b="1" spc="900" dirty="0">
              <a:solidFill>
                <a:schemeClr val="accent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4" name="组合 3"/>
          <p:cNvGrpSpPr/>
          <p:nvPr/>
        </p:nvGrpSpPr>
        <p:grpSpPr>
          <a:xfrm>
            <a:off x="4628103" y="895350"/>
            <a:ext cx="2985392" cy="646331"/>
            <a:chOff x="4572000" y="971550"/>
            <a:chExt cx="2985392" cy="646331"/>
          </a:xfrm>
        </p:grpSpPr>
        <p:sp>
          <p:nvSpPr>
            <p:cNvPr id="29" name="TextBox 3"/>
            <p:cNvSpPr txBox="1"/>
            <p:nvPr/>
          </p:nvSpPr>
          <p:spPr>
            <a:xfrm>
              <a:off x="4572000" y="971550"/>
              <a:ext cx="2985392" cy="646331"/>
            </a:xfrm>
            <a:prstGeom prst="rect">
              <a:avLst/>
            </a:prstGeom>
            <a:noFill/>
          </p:spPr>
          <p:txBody>
            <a:bodyPr wrap="square" rtlCol="0">
              <a:spAutoFit/>
            </a:bodyPr>
            <a:lstStyle/>
            <a:p>
              <a:r>
                <a:rPr lang="en-US" altLang="zh-CN" sz="3600" b="1" dirty="0">
                  <a:solidFill>
                    <a:schemeClr val="accent2"/>
                  </a:solidFill>
                  <a:latin typeface="微软雅黑" panose="020B0503020204020204" pitchFamily="34" charset="-122"/>
                  <a:ea typeface="微软雅黑" panose="020B0503020204020204" pitchFamily="34" charset="-122"/>
                  <a:sym typeface="微软雅黑" panose="020B0503020204020204" pitchFamily="34" charset="-122"/>
                </a:rPr>
                <a:t>PART01</a:t>
              </a:r>
              <a:endParaRPr lang="en-US" altLang="zh-CN" sz="3600" b="1" dirty="0">
                <a:solidFill>
                  <a:schemeClr val="accent2"/>
                </a:solidFill>
                <a:latin typeface="微软雅黑" panose="020B0503020204020204" pitchFamily="34" charset="-122"/>
                <a:ea typeface="微软雅黑" panose="020B0503020204020204" pitchFamily="34" charset="-122"/>
                <a:sym typeface="微软雅黑" panose="020B0503020204020204" pitchFamily="34" charset="-122"/>
              </a:endParaRPr>
            </a:p>
          </p:txBody>
        </p:sp>
        <p:cxnSp>
          <p:nvCxnSpPr>
            <p:cNvPr id="11" name="直接连接符 10"/>
            <p:cNvCxnSpPr/>
            <p:nvPr/>
          </p:nvCxnSpPr>
          <p:spPr>
            <a:xfrm>
              <a:off x="4668296" y="1520862"/>
              <a:ext cx="1732504" cy="0"/>
            </a:xfrm>
            <a:prstGeom prst="line">
              <a:avLst/>
            </a:prstGeom>
            <a:ln w="12700">
              <a:solidFill>
                <a:srgbClr val="C00000"/>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mc:AlternateContent xmlns:mc="http://schemas.openxmlformats.org/markup-compatibility/2006">
    <mc:Choice xmlns:p14="http://schemas.microsoft.com/office/powerpoint/2010/main" Requires="p14">
      <p:transition spd="slow" p14:dur="1600" advTm="0">
        <p14:gallery dir="l"/>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decel="6000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1000" fill="hold"/>
                                        <p:tgtEl>
                                          <p:spTgt spid="7"/>
                                        </p:tgtEl>
                                        <p:attrNameLst>
                                          <p:attrName>ppt_x</p:attrName>
                                        </p:attrNameLst>
                                      </p:cBhvr>
                                      <p:tavLst>
                                        <p:tav tm="0">
                                          <p:val>
                                            <p:strVal val="0-#ppt_w/2"/>
                                          </p:val>
                                        </p:tav>
                                        <p:tav tm="100000">
                                          <p:val>
                                            <p:strVal val="#ppt_x"/>
                                          </p:val>
                                        </p:tav>
                                      </p:tavLst>
                                    </p:anim>
                                    <p:anim calcmode="lin" valueType="num">
                                      <p:cBhvr additive="base">
                                        <p:cTn id="14" dur="1000" fill="hold"/>
                                        <p:tgtEl>
                                          <p:spTgt spid="7"/>
                                        </p:tgtEl>
                                        <p:attrNameLst>
                                          <p:attrName>ppt_y</p:attrName>
                                        </p:attrNameLst>
                                      </p:cBhvr>
                                      <p:tavLst>
                                        <p:tav tm="0">
                                          <p:val>
                                            <p:strVal val="#ppt_y"/>
                                          </p:val>
                                        </p:tav>
                                        <p:tav tm="100000">
                                          <p:val>
                                            <p:strVal val="#ppt_y"/>
                                          </p:val>
                                        </p:tav>
                                      </p:tavLst>
                                    </p:anim>
                                  </p:childTnLst>
                                </p:cTn>
                              </p:par>
                              <p:par>
                                <p:cTn id="15" presetID="2" presetClass="entr" presetSubtype="2" decel="6000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1000" fill="hold"/>
                                        <p:tgtEl>
                                          <p:spTgt spid="5"/>
                                        </p:tgtEl>
                                        <p:attrNameLst>
                                          <p:attrName>ppt_x</p:attrName>
                                        </p:attrNameLst>
                                      </p:cBhvr>
                                      <p:tavLst>
                                        <p:tav tm="0">
                                          <p:val>
                                            <p:strVal val="1+#ppt_w/2"/>
                                          </p:val>
                                        </p:tav>
                                        <p:tav tm="100000">
                                          <p:val>
                                            <p:strVal val="#ppt_x"/>
                                          </p:val>
                                        </p:tav>
                                      </p:tavLst>
                                    </p:anim>
                                    <p:anim calcmode="lin" valueType="num">
                                      <p:cBhvr additive="base">
                                        <p:cTn id="1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3" presetClass="entr" presetSubtype="16" fill="hold"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p:cTn id="23" dur="500" fill="hold"/>
                                        <p:tgtEl>
                                          <p:spTgt spid="26"/>
                                        </p:tgtEl>
                                        <p:attrNameLst>
                                          <p:attrName>ppt_w</p:attrName>
                                        </p:attrNameLst>
                                      </p:cBhvr>
                                      <p:tavLst>
                                        <p:tav tm="0">
                                          <p:val>
                                            <p:fltVal val="0"/>
                                          </p:val>
                                        </p:tav>
                                        <p:tav tm="100000">
                                          <p:val>
                                            <p:strVal val="#ppt_w"/>
                                          </p:val>
                                        </p:tav>
                                      </p:tavLst>
                                    </p:anim>
                                    <p:anim calcmode="lin" valueType="num">
                                      <p:cBhvr>
                                        <p:cTn id="24" dur="500" fill="hold"/>
                                        <p:tgtEl>
                                          <p:spTgt spid="26"/>
                                        </p:tgtEl>
                                        <p:attrNameLst>
                                          <p:attrName>ppt_h</p:attrName>
                                        </p:attrNameLst>
                                      </p:cBhvr>
                                      <p:tavLst>
                                        <p:tav tm="0">
                                          <p:val>
                                            <p:fltVal val="0"/>
                                          </p:val>
                                        </p:tav>
                                        <p:tav tm="100000">
                                          <p:val>
                                            <p:strVal val="#ppt_h"/>
                                          </p:val>
                                        </p:tav>
                                      </p:tavLst>
                                    </p:anim>
                                    <p:animEffect transition="in" filter="fade">
                                      <p:cBhvr>
                                        <p:cTn id="25" dur="500"/>
                                        <p:tgtEl>
                                          <p:spTgt spid="26"/>
                                        </p:tgtEl>
                                      </p:cBhvr>
                                    </p:animEffect>
                                  </p:childTnLst>
                                </p:cTn>
                              </p:par>
                              <p:par>
                                <p:cTn id="26" presetID="2" presetClass="entr" presetSubtype="2" fill="hold" nodeType="with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1+#ppt_w/2"/>
                                          </p:val>
                                        </p:tav>
                                        <p:tav tm="100000">
                                          <p:val>
                                            <p:strVal val="#ppt_x"/>
                                          </p:val>
                                        </p:tav>
                                      </p:tavLst>
                                    </p:anim>
                                    <p:anim calcmode="lin" valueType="num">
                                      <p:cBhvr additive="base">
                                        <p:cTn id="29"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8"/>
                                        </p:tgtEl>
                                        <p:attrNameLst>
                                          <p:attrName>style.visibility</p:attrName>
                                        </p:attrNameLst>
                                      </p:cBhvr>
                                      <p:to>
                                        <p:strVal val="visible"/>
                                      </p:to>
                                    </p:set>
                                    <p:anim calcmode="lin" valueType="num">
                                      <p:cBhvr>
                                        <p:cTn id="34" dur="500" fill="hold"/>
                                        <p:tgtEl>
                                          <p:spTgt spid="8"/>
                                        </p:tgtEl>
                                        <p:attrNameLst>
                                          <p:attrName>ppt_w</p:attrName>
                                        </p:attrNameLst>
                                      </p:cBhvr>
                                      <p:tavLst>
                                        <p:tav tm="0">
                                          <p:val>
                                            <p:fltVal val="0"/>
                                          </p:val>
                                        </p:tav>
                                        <p:tav tm="100000">
                                          <p:val>
                                            <p:strVal val="#ppt_w"/>
                                          </p:val>
                                        </p:tav>
                                      </p:tavLst>
                                    </p:anim>
                                    <p:anim calcmode="lin" valueType="num">
                                      <p:cBhvr>
                                        <p:cTn id="35" dur="500" fill="hold"/>
                                        <p:tgtEl>
                                          <p:spTgt spid="8"/>
                                        </p:tgtEl>
                                        <p:attrNameLst>
                                          <p:attrName>ppt_h</p:attrName>
                                        </p:attrNameLst>
                                      </p:cBhvr>
                                      <p:tavLst>
                                        <p:tav tm="0">
                                          <p:val>
                                            <p:fltVal val="0"/>
                                          </p:val>
                                        </p:tav>
                                        <p:tav tm="100000">
                                          <p:val>
                                            <p:strVal val="#ppt_h"/>
                                          </p:val>
                                        </p:tav>
                                      </p:tavLst>
                                    </p:anim>
                                    <p:animEffect transition="in" filter="fade">
                                      <p:cBhvr>
                                        <p:cTn id="3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90600" y="1051156"/>
            <a:ext cx="7296816" cy="461665"/>
          </a:xfrm>
          <a:prstGeom prst="chevron">
            <a:avLst>
              <a:gd name="adj" fmla="val 0"/>
            </a:avLst>
          </a:prstGeom>
          <a:solidFill>
            <a:schemeClr val="accent2"/>
          </a:solidFill>
        </p:spPr>
        <p:txBody>
          <a:bodyPr wrap="square" rtlCol="0">
            <a:spAutoFit/>
          </a:bodyPr>
          <a:lstStyle/>
          <a:p>
            <a:pPr algn="ctr"/>
            <a:r>
              <a:rPr lang="zh-CN" altLang="en-US" sz="24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成功讲师的</a:t>
            </a:r>
            <a:r>
              <a:rPr lang="en-US" altLang="zh-CN" sz="24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6</a:t>
            </a:r>
            <a:r>
              <a:rPr lang="zh-CN" altLang="en-US" sz="2400" dirty="0" smtClean="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个方面</a:t>
            </a:r>
            <a:endPar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7" name="组合 6"/>
          <p:cNvGrpSpPr/>
          <p:nvPr/>
        </p:nvGrpSpPr>
        <p:grpSpPr>
          <a:xfrm>
            <a:off x="885212" y="1763941"/>
            <a:ext cx="3305788" cy="601641"/>
            <a:chOff x="1266212" y="1897679"/>
            <a:chExt cx="3305788" cy="601641"/>
          </a:xfrm>
        </p:grpSpPr>
        <p:sp>
          <p:nvSpPr>
            <p:cNvPr id="4" name="矩形 3"/>
            <p:cNvSpPr/>
            <p:nvPr/>
          </p:nvSpPr>
          <p:spPr>
            <a:xfrm>
              <a:off x="1569380" y="1919473"/>
              <a:ext cx="3002620" cy="57984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三项</a:t>
              </a:r>
              <a:r>
                <a:rPr lang="zh-CN" altLang="en-US"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技能的积累</a:t>
              </a:r>
              <a:endParaRPr lang="en-US" altLang="zh-CN"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椭圆 21"/>
            <p:cNvSpPr/>
            <p:nvPr/>
          </p:nvSpPr>
          <p:spPr>
            <a:xfrm>
              <a:off x="1266212" y="1897679"/>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微软雅黑" panose="020B0503020204020204" pitchFamily="34" charset="-122"/>
                  <a:ea typeface="微软雅黑" panose="020B0503020204020204" pitchFamily="34" charset="-122"/>
                  <a:sym typeface="微软雅黑" panose="020B0503020204020204" pitchFamily="34" charset="-122"/>
                </a:rPr>
                <a:t>1</a:t>
              </a:r>
              <a:endParaRPr lang="zh-CN" altLang="en-US" sz="28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9" name="组合 8"/>
          <p:cNvGrpSpPr/>
          <p:nvPr/>
        </p:nvGrpSpPr>
        <p:grpSpPr>
          <a:xfrm>
            <a:off x="885212" y="2701117"/>
            <a:ext cx="3303441" cy="601641"/>
            <a:chOff x="1266212" y="2638216"/>
            <a:chExt cx="3303441" cy="601641"/>
          </a:xfrm>
        </p:grpSpPr>
        <p:sp>
          <p:nvSpPr>
            <p:cNvPr id="12" name="矩形 11"/>
            <p:cNvSpPr/>
            <p:nvPr/>
          </p:nvSpPr>
          <p:spPr>
            <a:xfrm>
              <a:off x="1567033" y="2649114"/>
              <a:ext cx="3002620" cy="579847"/>
            </a:xfrm>
            <a:prstGeom prst="rect">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专业讲师六大心态</a:t>
              </a:r>
              <a:endParaRPr lang="en-US" altLang="zh-CN"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椭圆 23"/>
            <p:cNvSpPr/>
            <p:nvPr/>
          </p:nvSpPr>
          <p:spPr>
            <a:xfrm>
              <a:off x="1266212" y="2638216"/>
              <a:ext cx="601641" cy="6016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微软雅黑" panose="020B0503020204020204" pitchFamily="34" charset="-122"/>
                  <a:ea typeface="微软雅黑" panose="020B0503020204020204" pitchFamily="34" charset="-122"/>
                  <a:sym typeface="微软雅黑" panose="020B0503020204020204" pitchFamily="34" charset="-122"/>
                </a:rPr>
                <a:t>3</a:t>
              </a:r>
              <a:endParaRPr lang="en-US" altLang="zh-CN" sz="2800" dirty="0" smtClean="0">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1" name="组合 10"/>
          <p:cNvGrpSpPr/>
          <p:nvPr/>
        </p:nvGrpSpPr>
        <p:grpSpPr>
          <a:xfrm>
            <a:off x="885212" y="3638292"/>
            <a:ext cx="3305788" cy="601641"/>
            <a:chOff x="1266212" y="3378753"/>
            <a:chExt cx="3305788" cy="601641"/>
          </a:xfrm>
        </p:grpSpPr>
        <p:sp>
          <p:nvSpPr>
            <p:cNvPr id="14" name="矩形 13"/>
            <p:cNvSpPr/>
            <p:nvPr/>
          </p:nvSpPr>
          <p:spPr>
            <a:xfrm>
              <a:off x="1569380" y="3378754"/>
              <a:ext cx="3002620" cy="57984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专业讲师声音训练</a:t>
              </a:r>
              <a:endParaRPr lang="en-US" altLang="zh-CN"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椭圆 24"/>
            <p:cNvSpPr/>
            <p:nvPr/>
          </p:nvSpPr>
          <p:spPr>
            <a:xfrm>
              <a:off x="1266212" y="3378753"/>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微软雅黑" panose="020B0503020204020204" pitchFamily="34" charset="-122"/>
                  <a:ea typeface="微软雅黑" panose="020B0503020204020204" pitchFamily="34" charset="-122"/>
                  <a:sym typeface="微软雅黑" panose="020B0503020204020204" pitchFamily="34" charset="-122"/>
                </a:rPr>
                <a:t>5</a:t>
              </a:r>
              <a:endParaRPr lang="zh-CN" altLang="en-US" sz="28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9" name="组合 28"/>
          <p:cNvGrpSpPr/>
          <p:nvPr/>
        </p:nvGrpSpPr>
        <p:grpSpPr>
          <a:xfrm>
            <a:off x="4730812" y="3646509"/>
            <a:ext cx="3526016" cy="601641"/>
            <a:chOff x="5006424" y="3386970"/>
            <a:chExt cx="3526016" cy="601641"/>
          </a:xfrm>
        </p:grpSpPr>
        <p:sp>
          <p:nvSpPr>
            <p:cNvPr id="16" name="矩形 15"/>
            <p:cNvSpPr/>
            <p:nvPr/>
          </p:nvSpPr>
          <p:spPr>
            <a:xfrm>
              <a:off x="5307245" y="3386972"/>
              <a:ext cx="3225195" cy="579847"/>
            </a:xfrm>
            <a:prstGeom prst="rect">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克服</a:t>
              </a:r>
              <a:r>
                <a:rPr lang="zh-CN" altLang="en-US"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恐惧心理</a:t>
              </a:r>
              <a:endParaRPr lang="en-US" altLang="zh-CN"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6" name="椭圆 25"/>
            <p:cNvSpPr/>
            <p:nvPr/>
          </p:nvSpPr>
          <p:spPr>
            <a:xfrm>
              <a:off x="5006424" y="3386970"/>
              <a:ext cx="601641" cy="6016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微软雅黑" panose="020B0503020204020204" pitchFamily="34" charset="-122"/>
                  <a:ea typeface="微软雅黑" panose="020B0503020204020204" pitchFamily="34" charset="-122"/>
                  <a:sym typeface="微软雅黑" panose="020B0503020204020204" pitchFamily="34" charset="-122"/>
                </a:rPr>
                <a:t>6</a:t>
              </a:r>
              <a:endParaRPr lang="zh-CN" altLang="en-US" sz="28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10" name="组合 9"/>
          <p:cNvGrpSpPr/>
          <p:nvPr/>
        </p:nvGrpSpPr>
        <p:grpSpPr>
          <a:xfrm>
            <a:off x="4730812" y="2709333"/>
            <a:ext cx="3526016" cy="601641"/>
            <a:chOff x="5006424" y="2646432"/>
            <a:chExt cx="3526016" cy="601641"/>
          </a:xfrm>
        </p:grpSpPr>
        <p:sp>
          <p:nvSpPr>
            <p:cNvPr id="13" name="矩形 12"/>
            <p:cNvSpPr/>
            <p:nvPr/>
          </p:nvSpPr>
          <p:spPr>
            <a:xfrm>
              <a:off x="5307245" y="2657331"/>
              <a:ext cx="3225195" cy="579847"/>
            </a:xfrm>
            <a:prstGeom prst="rect">
              <a:avLst/>
            </a:prstGeom>
            <a:solidFill>
              <a:schemeClr val="bg1"/>
            </a:solidFill>
            <a:ln w="635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专业讲师身体语言技巧</a:t>
              </a:r>
              <a:endParaRPr lang="en-US" altLang="zh-CN"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椭圆 26"/>
            <p:cNvSpPr/>
            <p:nvPr/>
          </p:nvSpPr>
          <p:spPr>
            <a:xfrm>
              <a:off x="5006424" y="2646432"/>
              <a:ext cx="601641" cy="60164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微软雅黑" panose="020B0503020204020204" pitchFamily="34" charset="-122"/>
                  <a:ea typeface="微软雅黑" panose="020B0503020204020204" pitchFamily="34" charset="-122"/>
                  <a:sym typeface="微软雅黑" panose="020B0503020204020204" pitchFamily="34" charset="-122"/>
                </a:rPr>
                <a:t>4</a:t>
              </a:r>
              <a:endParaRPr lang="zh-CN" altLang="en-US" sz="28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8" name="组合 7"/>
          <p:cNvGrpSpPr/>
          <p:nvPr/>
        </p:nvGrpSpPr>
        <p:grpSpPr>
          <a:xfrm>
            <a:off x="4730812" y="1761259"/>
            <a:ext cx="3526016" cy="612540"/>
            <a:chOff x="5006424" y="1894997"/>
            <a:chExt cx="3526016" cy="612540"/>
          </a:xfrm>
        </p:grpSpPr>
        <p:sp>
          <p:nvSpPr>
            <p:cNvPr id="15" name="矩形 14"/>
            <p:cNvSpPr/>
            <p:nvPr/>
          </p:nvSpPr>
          <p:spPr>
            <a:xfrm>
              <a:off x="5307245" y="1927690"/>
              <a:ext cx="3225195" cy="579847"/>
            </a:xfrm>
            <a:prstGeom prst="rect">
              <a:avLst/>
            </a:prstGeom>
            <a:solidFill>
              <a:schemeClr val="bg1"/>
            </a:solidFill>
            <a:ln w="63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专业讲师上台九流程</a:t>
              </a:r>
              <a:endParaRPr lang="en-US" altLang="zh-CN"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椭圆 27"/>
            <p:cNvSpPr/>
            <p:nvPr/>
          </p:nvSpPr>
          <p:spPr>
            <a:xfrm>
              <a:off x="5006424" y="1894997"/>
              <a:ext cx="601641" cy="60164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dirty="0" smtClean="0">
                  <a:latin typeface="微软雅黑" panose="020B0503020204020204" pitchFamily="34" charset="-122"/>
                  <a:ea typeface="微软雅黑" panose="020B0503020204020204" pitchFamily="34" charset="-122"/>
                  <a:sym typeface="微软雅黑" panose="020B0503020204020204" pitchFamily="34" charset="-122"/>
                </a:rPr>
                <a:t>2</a:t>
              </a:r>
              <a:endParaRPr lang="zh-CN" altLang="en-US" sz="28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par>
                                <p:cTn id="16" presetID="53" presetClass="entr" presetSubtype="16" fill="hold"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par>
                                <p:cTn id="21" presetID="53" presetClass="entr" presetSubtype="16"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53" presetClass="entr" presetSubtype="16" fill="hold" nodeType="with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p:cTn id="28" dur="500" fill="hold"/>
                                        <p:tgtEl>
                                          <p:spTgt spid="29"/>
                                        </p:tgtEl>
                                        <p:attrNameLst>
                                          <p:attrName>ppt_w</p:attrName>
                                        </p:attrNameLst>
                                      </p:cBhvr>
                                      <p:tavLst>
                                        <p:tav tm="0">
                                          <p:val>
                                            <p:fltVal val="0"/>
                                          </p:val>
                                        </p:tav>
                                        <p:tav tm="100000">
                                          <p:val>
                                            <p:strVal val="#ppt_w"/>
                                          </p:val>
                                        </p:tav>
                                      </p:tavLst>
                                    </p:anim>
                                    <p:anim calcmode="lin" valueType="num">
                                      <p:cBhvr>
                                        <p:cTn id="29" dur="500" fill="hold"/>
                                        <p:tgtEl>
                                          <p:spTgt spid="29"/>
                                        </p:tgtEl>
                                        <p:attrNameLst>
                                          <p:attrName>ppt_h</p:attrName>
                                        </p:attrNameLst>
                                      </p:cBhvr>
                                      <p:tavLst>
                                        <p:tav tm="0">
                                          <p:val>
                                            <p:fltVal val="0"/>
                                          </p:val>
                                        </p:tav>
                                        <p:tav tm="100000">
                                          <p:val>
                                            <p:strVal val="#ppt_h"/>
                                          </p:val>
                                        </p:tav>
                                      </p:tavLst>
                                    </p:anim>
                                    <p:animEffect transition="in" filter="fade">
                                      <p:cBhvr>
                                        <p:cTn id="30" dur="500"/>
                                        <p:tgtEl>
                                          <p:spTgt spid="29"/>
                                        </p:tgtEl>
                                      </p:cBhvr>
                                    </p:animEffect>
                                  </p:childTnLst>
                                </p:cTn>
                              </p:par>
                              <p:par>
                                <p:cTn id="31" presetID="53" presetClass="entr" presetSubtype="16" fill="hold" nodeType="with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p:cTn id="33" dur="500" fill="hold"/>
                                        <p:tgtEl>
                                          <p:spTgt spid="10"/>
                                        </p:tgtEl>
                                        <p:attrNameLst>
                                          <p:attrName>ppt_w</p:attrName>
                                        </p:attrNameLst>
                                      </p:cBhvr>
                                      <p:tavLst>
                                        <p:tav tm="0">
                                          <p:val>
                                            <p:fltVal val="0"/>
                                          </p:val>
                                        </p:tav>
                                        <p:tav tm="100000">
                                          <p:val>
                                            <p:strVal val="#ppt_w"/>
                                          </p:val>
                                        </p:tav>
                                      </p:tavLst>
                                    </p:anim>
                                    <p:anim calcmode="lin" valueType="num">
                                      <p:cBhvr>
                                        <p:cTn id="34" dur="500" fill="hold"/>
                                        <p:tgtEl>
                                          <p:spTgt spid="10"/>
                                        </p:tgtEl>
                                        <p:attrNameLst>
                                          <p:attrName>ppt_h</p:attrName>
                                        </p:attrNameLst>
                                      </p:cBhvr>
                                      <p:tavLst>
                                        <p:tav tm="0">
                                          <p:val>
                                            <p:fltVal val="0"/>
                                          </p:val>
                                        </p:tav>
                                        <p:tav tm="100000">
                                          <p:val>
                                            <p:strVal val="#ppt_h"/>
                                          </p:val>
                                        </p:tav>
                                      </p:tavLst>
                                    </p:anim>
                                    <p:animEffect transition="in" filter="fade">
                                      <p:cBhvr>
                                        <p:cTn id="35" dur="500"/>
                                        <p:tgtEl>
                                          <p:spTgt spid="10"/>
                                        </p:tgtEl>
                                      </p:cBhvr>
                                    </p:animEffect>
                                  </p:childTnLst>
                                </p:cTn>
                              </p:par>
                              <p:par>
                                <p:cTn id="36" presetID="53" presetClass="entr" presetSubtype="16"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p:cTn id="38" dur="500" fill="hold"/>
                                        <p:tgtEl>
                                          <p:spTgt spid="8"/>
                                        </p:tgtEl>
                                        <p:attrNameLst>
                                          <p:attrName>ppt_w</p:attrName>
                                        </p:attrNameLst>
                                      </p:cBhvr>
                                      <p:tavLst>
                                        <p:tav tm="0">
                                          <p:val>
                                            <p:fltVal val="0"/>
                                          </p:val>
                                        </p:tav>
                                        <p:tav tm="100000">
                                          <p:val>
                                            <p:strVal val="#ppt_w"/>
                                          </p:val>
                                        </p:tav>
                                      </p:tavLst>
                                    </p:anim>
                                    <p:anim calcmode="lin" valueType="num">
                                      <p:cBhvr>
                                        <p:cTn id="39" dur="500" fill="hold"/>
                                        <p:tgtEl>
                                          <p:spTgt spid="8"/>
                                        </p:tgtEl>
                                        <p:attrNameLst>
                                          <p:attrName>ppt_h</p:attrName>
                                        </p:attrNameLst>
                                      </p:cBhvr>
                                      <p:tavLst>
                                        <p:tav tm="0">
                                          <p:val>
                                            <p:fltVal val="0"/>
                                          </p:val>
                                        </p:tav>
                                        <p:tav tm="100000">
                                          <p:val>
                                            <p:strVal val="#ppt_h"/>
                                          </p:val>
                                        </p:tav>
                                      </p:tavLst>
                                    </p:anim>
                                    <p:animEffect transition="in" filter="fade">
                                      <p:cBhvr>
                                        <p:cTn id="4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圆角矩形 6"/>
          <p:cNvSpPr/>
          <p:nvPr/>
        </p:nvSpPr>
        <p:spPr>
          <a:xfrm>
            <a:off x="4057646" y="1724507"/>
            <a:ext cx="4176464" cy="73220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专注于心理突破技能的经验积累</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圆角矩形 26"/>
          <p:cNvSpPr/>
          <p:nvPr/>
        </p:nvSpPr>
        <p:spPr>
          <a:xfrm>
            <a:off x="4057646" y="2647510"/>
            <a:ext cx="4176464" cy="73220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专注</a:t>
            </a: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于讲解技能的</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经验积累</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圆角矩形 28"/>
          <p:cNvSpPr/>
          <p:nvPr/>
        </p:nvSpPr>
        <p:spPr>
          <a:xfrm>
            <a:off x="4038600" y="3632485"/>
            <a:ext cx="4176464" cy="732209"/>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专注</a:t>
            </a: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于素材准备技能</a:t>
            </a:r>
            <a:r>
              <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的经验积累</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3" name="图片 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533400" y="1428750"/>
            <a:ext cx="3276600" cy="3276600"/>
          </a:xfrm>
          <a:prstGeom prst="rect">
            <a:avLst/>
          </a:prstGeom>
        </p:spPr>
      </p:pic>
      <p:sp>
        <p:nvSpPr>
          <p:cNvPr id="8" name="TextBox 1"/>
          <p:cNvSpPr txBox="1"/>
          <p:nvPr/>
        </p:nvSpPr>
        <p:spPr>
          <a:xfrm>
            <a:off x="990600" y="1051156"/>
            <a:ext cx="7296816" cy="461665"/>
          </a:xfrm>
          <a:prstGeom prst="chevron">
            <a:avLst>
              <a:gd name="adj" fmla="val 0"/>
            </a:avLst>
          </a:prstGeom>
          <a:solidFill>
            <a:schemeClr val="accent2"/>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成功培训师专注三项技能的积累</a:t>
            </a:r>
            <a:endPar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2"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 calcmode="lin" valueType="num">
                                      <p:cBhvr additive="base">
                                        <p:cTn id="20" dur="500" fill="hold"/>
                                        <p:tgtEl>
                                          <p:spTgt spid="7"/>
                                        </p:tgtEl>
                                        <p:attrNameLst>
                                          <p:attrName>ppt_x</p:attrName>
                                        </p:attrNameLst>
                                      </p:cBhvr>
                                      <p:tavLst>
                                        <p:tav tm="0">
                                          <p:val>
                                            <p:strVal val="1+#ppt_w/2"/>
                                          </p:val>
                                        </p:tav>
                                        <p:tav tm="100000">
                                          <p:val>
                                            <p:strVal val="#ppt_x"/>
                                          </p:val>
                                        </p:tav>
                                      </p:tavLst>
                                    </p:anim>
                                    <p:anim calcmode="lin" valueType="num">
                                      <p:cBhvr additive="base">
                                        <p:cTn id="21" dur="500" fill="hold"/>
                                        <p:tgtEl>
                                          <p:spTgt spid="7"/>
                                        </p:tgtEl>
                                        <p:attrNameLst>
                                          <p:attrName>ppt_y</p:attrName>
                                        </p:attrNameLst>
                                      </p:cBhvr>
                                      <p:tavLst>
                                        <p:tav tm="0">
                                          <p:val>
                                            <p:strVal val="#ppt_y"/>
                                          </p:val>
                                        </p:tav>
                                        <p:tav tm="100000">
                                          <p:val>
                                            <p:strVal val="#ppt_y"/>
                                          </p:val>
                                        </p:tav>
                                      </p:tavLst>
                                    </p:anim>
                                  </p:childTnLst>
                                </p:cTn>
                              </p:par>
                              <p:par>
                                <p:cTn id="22" presetID="2" presetClass="entr" presetSubtype="2" fill="hold" grpId="0" nodeType="withEffect">
                                  <p:stCondLst>
                                    <p:cond delay="0"/>
                                  </p:stCondLst>
                                  <p:childTnLst>
                                    <p:set>
                                      <p:cBhvr>
                                        <p:cTn id="23" dur="1" fill="hold">
                                          <p:stCondLst>
                                            <p:cond delay="0"/>
                                          </p:stCondLst>
                                        </p:cTn>
                                        <p:tgtEl>
                                          <p:spTgt spid="27"/>
                                        </p:tgtEl>
                                        <p:attrNameLst>
                                          <p:attrName>style.visibility</p:attrName>
                                        </p:attrNameLst>
                                      </p:cBhvr>
                                      <p:to>
                                        <p:strVal val="visible"/>
                                      </p:to>
                                    </p:set>
                                    <p:anim calcmode="lin" valueType="num">
                                      <p:cBhvr additive="base">
                                        <p:cTn id="24" dur="500" fill="hold"/>
                                        <p:tgtEl>
                                          <p:spTgt spid="27"/>
                                        </p:tgtEl>
                                        <p:attrNameLst>
                                          <p:attrName>ppt_x</p:attrName>
                                        </p:attrNameLst>
                                      </p:cBhvr>
                                      <p:tavLst>
                                        <p:tav tm="0">
                                          <p:val>
                                            <p:strVal val="1+#ppt_w/2"/>
                                          </p:val>
                                        </p:tav>
                                        <p:tav tm="100000">
                                          <p:val>
                                            <p:strVal val="#ppt_x"/>
                                          </p:val>
                                        </p:tav>
                                      </p:tavLst>
                                    </p:anim>
                                    <p:anim calcmode="lin" valueType="num">
                                      <p:cBhvr additive="base">
                                        <p:cTn id="25" dur="500" fill="hold"/>
                                        <p:tgtEl>
                                          <p:spTgt spid="27"/>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 calcmode="lin" valueType="num">
                                      <p:cBhvr additive="base">
                                        <p:cTn id="28" dur="500" fill="hold"/>
                                        <p:tgtEl>
                                          <p:spTgt spid="29"/>
                                        </p:tgtEl>
                                        <p:attrNameLst>
                                          <p:attrName>ppt_x</p:attrName>
                                        </p:attrNameLst>
                                      </p:cBhvr>
                                      <p:tavLst>
                                        <p:tav tm="0">
                                          <p:val>
                                            <p:strVal val="1+#ppt_w/2"/>
                                          </p:val>
                                        </p:tav>
                                        <p:tav tm="100000">
                                          <p:val>
                                            <p:strVal val="#ppt_x"/>
                                          </p:val>
                                        </p:tav>
                                      </p:tavLst>
                                    </p:anim>
                                    <p:anim calcmode="lin" valueType="num">
                                      <p:cBhvr additive="base">
                                        <p:cTn id="29" dur="500" fill="hold"/>
                                        <p:tgtEl>
                                          <p:spTgt spid="2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7" grpId="0" animBg="1"/>
      <p:bldP spid="29"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1494657" y="1664444"/>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准备</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9" name="矩形 8"/>
          <p:cNvSpPr/>
          <p:nvPr/>
        </p:nvSpPr>
        <p:spPr>
          <a:xfrm>
            <a:off x="1494657" y="1998921"/>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定场</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0" name="矩形 9"/>
          <p:cNvSpPr/>
          <p:nvPr/>
        </p:nvSpPr>
        <p:spPr>
          <a:xfrm>
            <a:off x="1494657" y="2669478"/>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自我介绍</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1" name="矩形 10"/>
          <p:cNvSpPr/>
          <p:nvPr/>
        </p:nvSpPr>
        <p:spPr>
          <a:xfrm>
            <a:off x="1494657" y="2333438"/>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问安</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矩形 11"/>
          <p:cNvSpPr/>
          <p:nvPr/>
        </p:nvSpPr>
        <p:spPr>
          <a:xfrm>
            <a:off x="1494657" y="3001376"/>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开场白</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矩形 12"/>
          <p:cNvSpPr/>
          <p:nvPr/>
        </p:nvSpPr>
        <p:spPr>
          <a:xfrm>
            <a:off x="1494657" y="3335853"/>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内容</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矩形 13"/>
          <p:cNvSpPr/>
          <p:nvPr/>
        </p:nvSpPr>
        <p:spPr>
          <a:xfrm>
            <a:off x="1494657" y="4006410"/>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祝福</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5" name="矩形 14"/>
          <p:cNvSpPr/>
          <p:nvPr/>
        </p:nvSpPr>
        <p:spPr>
          <a:xfrm>
            <a:off x="1494657" y="3670370"/>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结束</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6" name="矩形 15"/>
          <p:cNvSpPr/>
          <p:nvPr/>
        </p:nvSpPr>
        <p:spPr>
          <a:xfrm>
            <a:off x="1494657" y="4342800"/>
            <a:ext cx="1059326" cy="28803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离台</a:t>
            </a:r>
            <a:endParaRPr lang="zh-CN" altLang="en-US" sz="16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7" name="矩形 16"/>
          <p:cNvSpPr/>
          <p:nvPr/>
        </p:nvSpPr>
        <p:spPr>
          <a:xfrm>
            <a:off x="990600" y="1664444"/>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1</a:t>
            </a:r>
            <a:endPar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8" name="矩形 17"/>
          <p:cNvSpPr/>
          <p:nvPr/>
        </p:nvSpPr>
        <p:spPr>
          <a:xfrm>
            <a:off x="990600" y="1998921"/>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2</a:t>
            </a:r>
            <a:endPar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9" name="矩形 18"/>
          <p:cNvSpPr/>
          <p:nvPr/>
        </p:nvSpPr>
        <p:spPr>
          <a:xfrm>
            <a:off x="990600" y="2669478"/>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4</a:t>
            </a:r>
            <a:endPar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0" name="矩形 19"/>
          <p:cNvSpPr/>
          <p:nvPr/>
        </p:nvSpPr>
        <p:spPr>
          <a:xfrm>
            <a:off x="990600" y="2333438"/>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3</a:t>
            </a:r>
            <a:endPar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1" name="矩形 20"/>
          <p:cNvSpPr/>
          <p:nvPr/>
        </p:nvSpPr>
        <p:spPr>
          <a:xfrm>
            <a:off x="990600" y="3001376"/>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5</a:t>
            </a:r>
            <a:endPar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2" name="矩形 21"/>
          <p:cNvSpPr/>
          <p:nvPr/>
        </p:nvSpPr>
        <p:spPr>
          <a:xfrm>
            <a:off x="990600" y="3335853"/>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6</a:t>
            </a:r>
            <a:endPar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矩形 22"/>
          <p:cNvSpPr/>
          <p:nvPr/>
        </p:nvSpPr>
        <p:spPr>
          <a:xfrm>
            <a:off x="990600" y="4006410"/>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8</a:t>
            </a:r>
            <a:endPar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矩形 23"/>
          <p:cNvSpPr/>
          <p:nvPr/>
        </p:nvSpPr>
        <p:spPr>
          <a:xfrm>
            <a:off x="990600" y="3670370"/>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7</a:t>
            </a:r>
            <a:endPar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5" name="矩形 24"/>
          <p:cNvSpPr/>
          <p:nvPr/>
        </p:nvSpPr>
        <p:spPr>
          <a:xfrm>
            <a:off x="990600" y="4342800"/>
            <a:ext cx="390048" cy="28803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9</a:t>
            </a:r>
            <a:endParaRPr lang="en-US" altLang="zh-CN" b="1"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矩形 26"/>
          <p:cNvSpPr/>
          <p:nvPr/>
        </p:nvSpPr>
        <p:spPr>
          <a:xfrm>
            <a:off x="3011184" y="1657350"/>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穿着得体，投影、话筒等设备调试完毕</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矩形 27"/>
          <p:cNvSpPr/>
          <p:nvPr/>
        </p:nvSpPr>
        <p:spPr>
          <a:xfrm>
            <a:off x="3011184" y="1991829"/>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站稳后用坚定而沉着的目光扫视全场后停顿</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矩形 28"/>
          <p:cNvSpPr/>
          <p:nvPr/>
        </p:nvSpPr>
        <p:spPr>
          <a:xfrm>
            <a:off x="3011184" y="2662386"/>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向听众介绍你自己，用</a:t>
            </a:r>
            <a:r>
              <a:rPr lang="en-US" altLang="zh-CN"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5</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秒钟让听众记住你</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矩形 33"/>
          <p:cNvSpPr/>
          <p:nvPr/>
        </p:nvSpPr>
        <p:spPr>
          <a:xfrm>
            <a:off x="3011184" y="2326344"/>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简单问候学员</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5" name="矩形 34"/>
          <p:cNvSpPr/>
          <p:nvPr/>
        </p:nvSpPr>
        <p:spPr>
          <a:xfrm>
            <a:off x="3011184" y="2994282"/>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简略介绍要点，激起听众注意</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6" name="矩形 35"/>
          <p:cNvSpPr/>
          <p:nvPr/>
        </p:nvSpPr>
        <p:spPr>
          <a:xfrm>
            <a:off x="3011184" y="3328761"/>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内容的好坏在于准备</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矩形 36"/>
          <p:cNvSpPr/>
          <p:nvPr/>
        </p:nvSpPr>
        <p:spPr>
          <a:xfrm>
            <a:off x="3011184" y="3999318"/>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必不可缺</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8" name="矩形 37"/>
          <p:cNvSpPr/>
          <p:nvPr/>
        </p:nvSpPr>
        <p:spPr>
          <a:xfrm>
            <a:off x="3011184" y="3663276"/>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感谢听众</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9" name="矩形 38"/>
          <p:cNvSpPr/>
          <p:nvPr/>
        </p:nvSpPr>
        <p:spPr>
          <a:xfrm>
            <a:off x="3011184" y="4335708"/>
            <a:ext cx="5239416" cy="288032"/>
          </a:xfrm>
          <a:prstGeom prst="rect">
            <a:avLst/>
          </a:prstGeom>
          <a:noFill/>
          <a:ln>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注意不要按着上台原路离台</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3" name="TextBox 1"/>
          <p:cNvSpPr txBox="1"/>
          <p:nvPr/>
        </p:nvSpPr>
        <p:spPr>
          <a:xfrm>
            <a:off x="990600" y="1051156"/>
            <a:ext cx="7296816" cy="461665"/>
          </a:xfrm>
          <a:prstGeom prst="chevron">
            <a:avLst>
              <a:gd name="adj" fmla="val 0"/>
            </a:avLst>
          </a:prstGeom>
          <a:solidFill>
            <a:schemeClr val="accent2"/>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专业讲师上台九流程</a:t>
            </a:r>
            <a:endPar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6" name="组合 5"/>
          <p:cNvGrpSpPr/>
          <p:nvPr/>
        </p:nvGrpSpPr>
        <p:grpSpPr>
          <a:xfrm>
            <a:off x="2693530" y="1657351"/>
            <a:ext cx="165253" cy="2958064"/>
            <a:chOff x="2704807" y="1657351"/>
            <a:chExt cx="165253" cy="2958064"/>
          </a:xfrm>
        </p:grpSpPr>
        <p:sp>
          <p:nvSpPr>
            <p:cNvPr id="4" name="等腰三角形 3"/>
            <p:cNvSpPr/>
            <p:nvPr/>
          </p:nvSpPr>
          <p:spPr>
            <a:xfrm rot="5400000">
              <a:off x="2672242" y="168991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等腰三角形 44"/>
            <p:cNvSpPr/>
            <p:nvPr/>
          </p:nvSpPr>
          <p:spPr>
            <a:xfrm rot="5400000">
              <a:off x="2672242" y="203087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等腰三角形 45"/>
            <p:cNvSpPr/>
            <p:nvPr/>
          </p:nvSpPr>
          <p:spPr>
            <a:xfrm rot="5400000">
              <a:off x="2672242" y="237183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等腰三角形 50"/>
            <p:cNvSpPr/>
            <p:nvPr/>
          </p:nvSpPr>
          <p:spPr>
            <a:xfrm rot="5400000">
              <a:off x="2672242" y="271279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2" name="等腰三角形 51"/>
            <p:cNvSpPr/>
            <p:nvPr/>
          </p:nvSpPr>
          <p:spPr>
            <a:xfrm rot="5400000">
              <a:off x="2672242" y="305375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3" name="等腰三角形 52"/>
            <p:cNvSpPr/>
            <p:nvPr/>
          </p:nvSpPr>
          <p:spPr>
            <a:xfrm rot="5400000">
              <a:off x="2672242" y="339471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4" name="等腰三角形 53"/>
            <p:cNvSpPr/>
            <p:nvPr/>
          </p:nvSpPr>
          <p:spPr>
            <a:xfrm rot="5400000">
              <a:off x="2672242" y="373567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5" name="等腰三角形 54"/>
            <p:cNvSpPr/>
            <p:nvPr/>
          </p:nvSpPr>
          <p:spPr>
            <a:xfrm rot="5400000">
              <a:off x="2672242" y="407663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6" name="等腰三角形 55"/>
            <p:cNvSpPr/>
            <p:nvPr/>
          </p:nvSpPr>
          <p:spPr>
            <a:xfrm rot="5400000">
              <a:off x="2672242" y="4417596"/>
              <a:ext cx="230384" cy="165253"/>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3"/>
                                        </p:tgtEl>
                                        <p:attrNameLst>
                                          <p:attrName>style.visibility</p:attrName>
                                        </p:attrNameLst>
                                      </p:cBhvr>
                                      <p:to>
                                        <p:strVal val="visible"/>
                                      </p:to>
                                    </p:set>
                                    <p:anim calcmode="lin" valueType="num">
                                      <p:cBhvr additive="base">
                                        <p:cTn id="7" dur="500" fill="hold"/>
                                        <p:tgtEl>
                                          <p:spTgt spid="43"/>
                                        </p:tgtEl>
                                        <p:attrNameLst>
                                          <p:attrName>ppt_x</p:attrName>
                                        </p:attrNameLst>
                                      </p:cBhvr>
                                      <p:tavLst>
                                        <p:tav tm="0">
                                          <p:val>
                                            <p:strVal val="#ppt_x"/>
                                          </p:val>
                                        </p:tav>
                                        <p:tav tm="100000">
                                          <p:val>
                                            <p:strVal val="#ppt_x"/>
                                          </p:val>
                                        </p:tav>
                                      </p:tavLst>
                                    </p:anim>
                                    <p:anim calcmode="lin" valueType="num">
                                      <p:cBhvr additive="base">
                                        <p:cTn id="8" dur="500" fill="hold"/>
                                        <p:tgtEl>
                                          <p:spTgt spid="4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500" fill="hold"/>
                                        <p:tgtEl>
                                          <p:spTgt spid="9"/>
                                        </p:tgtEl>
                                        <p:attrNameLst>
                                          <p:attrName>ppt_w</p:attrName>
                                        </p:attrNameLst>
                                      </p:cBhvr>
                                      <p:tavLst>
                                        <p:tav tm="0">
                                          <p:val>
                                            <p:fltVal val="0"/>
                                          </p:val>
                                        </p:tav>
                                        <p:tav tm="100000">
                                          <p:val>
                                            <p:strVal val="#ppt_w"/>
                                          </p:val>
                                        </p:tav>
                                      </p:tavLst>
                                    </p:anim>
                                    <p:anim calcmode="lin" valueType="num">
                                      <p:cBhvr>
                                        <p:cTn id="19" dur="500" fill="hold"/>
                                        <p:tgtEl>
                                          <p:spTgt spid="9"/>
                                        </p:tgtEl>
                                        <p:attrNameLst>
                                          <p:attrName>ppt_h</p:attrName>
                                        </p:attrNameLst>
                                      </p:cBhvr>
                                      <p:tavLst>
                                        <p:tav tm="0">
                                          <p:val>
                                            <p:fltVal val="0"/>
                                          </p:val>
                                        </p:tav>
                                        <p:tav tm="100000">
                                          <p:val>
                                            <p:strVal val="#ppt_h"/>
                                          </p:val>
                                        </p:tav>
                                      </p:tavLst>
                                    </p:anim>
                                    <p:animEffect transition="in" filter="fade">
                                      <p:cBhvr>
                                        <p:cTn id="20" dur="500"/>
                                        <p:tgtEl>
                                          <p:spTgt spid="9"/>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 calcmode="lin" valueType="num">
                                      <p:cBhvr>
                                        <p:cTn id="23" dur="500" fill="hold"/>
                                        <p:tgtEl>
                                          <p:spTgt spid="10"/>
                                        </p:tgtEl>
                                        <p:attrNameLst>
                                          <p:attrName>ppt_w</p:attrName>
                                        </p:attrNameLst>
                                      </p:cBhvr>
                                      <p:tavLst>
                                        <p:tav tm="0">
                                          <p:val>
                                            <p:fltVal val="0"/>
                                          </p:val>
                                        </p:tav>
                                        <p:tav tm="100000">
                                          <p:val>
                                            <p:strVal val="#ppt_w"/>
                                          </p:val>
                                        </p:tav>
                                      </p:tavLst>
                                    </p:anim>
                                    <p:anim calcmode="lin" valueType="num">
                                      <p:cBhvr>
                                        <p:cTn id="24" dur="500" fill="hold"/>
                                        <p:tgtEl>
                                          <p:spTgt spid="10"/>
                                        </p:tgtEl>
                                        <p:attrNameLst>
                                          <p:attrName>ppt_h</p:attrName>
                                        </p:attrNameLst>
                                      </p:cBhvr>
                                      <p:tavLst>
                                        <p:tav tm="0">
                                          <p:val>
                                            <p:fltVal val="0"/>
                                          </p:val>
                                        </p:tav>
                                        <p:tav tm="100000">
                                          <p:val>
                                            <p:strVal val="#ppt_h"/>
                                          </p:val>
                                        </p:tav>
                                      </p:tavLst>
                                    </p:anim>
                                    <p:animEffect transition="in" filter="fade">
                                      <p:cBhvr>
                                        <p:cTn id="25" dur="500"/>
                                        <p:tgtEl>
                                          <p:spTgt spid="10"/>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par>
                                <p:cTn id="31" presetID="53" presetClass="entr" presetSubtype="16" fill="hold" grpId="0" nodeType="withEffect">
                                  <p:stCondLst>
                                    <p:cond delay="0"/>
                                  </p:stCondLst>
                                  <p:childTnLst>
                                    <p:set>
                                      <p:cBhvr>
                                        <p:cTn id="32" dur="1" fill="hold">
                                          <p:stCondLst>
                                            <p:cond delay="0"/>
                                          </p:stCondLst>
                                        </p:cTn>
                                        <p:tgtEl>
                                          <p:spTgt spid="12"/>
                                        </p:tgtEl>
                                        <p:attrNameLst>
                                          <p:attrName>style.visibility</p:attrName>
                                        </p:attrNameLst>
                                      </p:cBhvr>
                                      <p:to>
                                        <p:strVal val="visible"/>
                                      </p:to>
                                    </p:set>
                                    <p:anim calcmode="lin" valueType="num">
                                      <p:cBhvr>
                                        <p:cTn id="33" dur="500" fill="hold"/>
                                        <p:tgtEl>
                                          <p:spTgt spid="12"/>
                                        </p:tgtEl>
                                        <p:attrNameLst>
                                          <p:attrName>ppt_w</p:attrName>
                                        </p:attrNameLst>
                                      </p:cBhvr>
                                      <p:tavLst>
                                        <p:tav tm="0">
                                          <p:val>
                                            <p:fltVal val="0"/>
                                          </p:val>
                                        </p:tav>
                                        <p:tav tm="100000">
                                          <p:val>
                                            <p:strVal val="#ppt_w"/>
                                          </p:val>
                                        </p:tav>
                                      </p:tavLst>
                                    </p:anim>
                                    <p:anim calcmode="lin" valueType="num">
                                      <p:cBhvr>
                                        <p:cTn id="34" dur="500" fill="hold"/>
                                        <p:tgtEl>
                                          <p:spTgt spid="12"/>
                                        </p:tgtEl>
                                        <p:attrNameLst>
                                          <p:attrName>ppt_h</p:attrName>
                                        </p:attrNameLst>
                                      </p:cBhvr>
                                      <p:tavLst>
                                        <p:tav tm="0">
                                          <p:val>
                                            <p:fltVal val="0"/>
                                          </p:val>
                                        </p:tav>
                                        <p:tav tm="100000">
                                          <p:val>
                                            <p:strVal val="#ppt_h"/>
                                          </p:val>
                                        </p:tav>
                                      </p:tavLst>
                                    </p:anim>
                                    <p:animEffect transition="in" filter="fade">
                                      <p:cBhvr>
                                        <p:cTn id="35" dur="500"/>
                                        <p:tgtEl>
                                          <p:spTgt spid="12"/>
                                        </p:tgtEl>
                                      </p:cBhvr>
                                    </p:animEffect>
                                  </p:childTnLst>
                                </p:cTn>
                              </p:par>
                              <p:par>
                                <p:cTn id="36" presetID="53" presetClass="entr" presetSubtype="16"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p:cTn id="43" dur="500" fill="hold"/>
                                        <p:tgtEl>
                                          <p:spTgt spid="14"/>
                                        </p:tgtEl>
                                        <p:attrNameLst>
                                          <p:attrName>ppt_w</p:attrName>
                                        </p:attrNameLst>
                                      </p:cBhvr>
                                      <p:tavLst>
                                        <p:tav tm="0">
                                          <p:val>
                                            <p:fltVal val="0"/>
                                          </p:val>
                                        </p:tav>
                                        <p:tav tm="100000">
                                          <p:val>
                                            <p:strVal val="#ppt_w"/>
                                          </p:val>
                                        </p:tav>
                                      </p:tavLst>
                                    </p:anim>
                                    <p:anim calcmode="lin" valueType="num">
                                      <p:cBhvr>
                                        <p:cTn id="44" dur="500" fill="hold"/>
                                        <p:tgtEl>
                                          <p:spTgt spid="14"/>
                                        </p:tgtEl>
                                        <p:attrNameLst>
                                          <p:attrName>ppt_h</p:attrName>
                                        </p:attrNameLst>
                                      </p:cBhvr>
                                      <p:tavLst>
                                        <p:tav tm="0">
                                          <p:val>
                                            <p:fltVal val="0"/>
                                          </p:val>
                                        </p:tav>
                                        <p:tav tm="100000">
                                          <p:val>
                                            <p:strVal val="#ppt_h"/>
                                          </p:val>
                                        </p:tav>
                                      </p:tavLst>
                                    </p:anim>
                                    <p:animEffect transition="in" filter="fade">
                                      <p:cBhvr>
                                        <p:cTn id="45" dur="500"/>
                                        <p:tgtEl>
                                          <p:spTgt spid="14"/>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15"/>
                                        </p:tgtEl>
                                        <p:attrNameLst>
                                          <p:attrName>style.visibility</p:attrName>
                                        </p:attrNameLst>
                                      </p:cBhvr>
                                      <p:to>
                                        <p:strVal val="visible"/>
                                      </p:to>
                                    </p:set>
                                    <p:anim calcmode="lin" valueType="num">
                                      <p:cBhvr>
                                        <p:cTn id="48" dur="500" fill="hold"/>
                                        <p:tgtEl>
                                          <p:spTgt spid="15"/>
                                        </p:tgtEl>
                                        <p:attrNameLst>
                                          <p:attrName>ppt_w</p:attrName>
                                        </p:attrNameLst>
                                      </p:cBhvr>
                                      <p:tavLst>
                                        <p:tav tm="0">
                                          <p:val>
                                            <p:fltVal val="0"/>
                                          </p:val>
                                        </p:tav>
                                        <p:tav tm="100000">
                                          <p:val>
                                            <p:strVal val="#ppt_w"/>
                                          </p:val>
                                        </p:tav>
                                      </p:tavLst>
                                    </p:anim>
                                    <p:anim calcmode="lin" valueType="num">
                                      <p:cBhvr>
                                        <p:cTn id="49" dur="500" fill="hold"/>
                                        <p:tgtEl>
                                          <p:spTgt spid="15"/>
                                        </p:tgtEl>
                                        <p:attrNameLst>
                                          <p:attrName>ppt_h</p:attrName>
                                        </p:attrNameLst>
                                      </p:cBhvr>
                                      <p:tavLst>
                                        <p:tav tm="0">
                                          <p:val>
                                            <p:fltVal val="0"/>
                                          </p:val>
                                        </p:tav>
                                        <p:tav tm="100000">
                                          <p:val>
                                            <p:strVal val="#ppt_h"/>
                                          </p:val>
                                        </p:tav>
                                      </p:tavLst>
                                    </p:anim>
                                    <p:animEffect transition="in" filter="fade">
                                      <p:cBhvr>
                                        <p:cTn id="50" dur="500"/>
                                        <p:tgtEl>
                                          <p:spTgt spid="15"/>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 calcmode="lin" valueType="num">
                                      <p:cBhvr>
                                        <p:cTn id="53" dur="500" fill="hold"/>
                                        <p:tgtEl>
                                          <p:spTgt spid="16"/>
                                        </p:tgtEl>
                                        <p:attrNameLst>
                                          <p:attrName>ppt_w</p:attrName>
                                        </p:attrNameLst>
                                      </p:cBhvr>
                                      <p:tavLst>
                                        <p:tav tm="0">
                                          <p:val>
                                            <p:fltVal val="0"/>
                                          </p:val>
                                        </p:tav>
                                        <p:tav tm="100000">
                                          <p:val>
                                            <p:strVal val="#ppt_w"/>
                                          </p:val>
                                        </p:tav>
                                      </p:tavLst>
                                    </p:anim>
                                    <p:anim calcmode="lin" valueType="num">
                                      <p:cBhvr>
                                        <p:cTn id="54" dur="500" fill="hold"/>
                                        <p:tgtEl>
                                          <p:spTgt spid="16"/>
                                        </p:tgtEl>
                                        <p:attrNameLst>
                                          <p:attrName>ppt_h</p:attrName>
                                        </p:attrNameLst>
                                      </p:cBhvr>
                                      <p:tavLst>
                                        <p:tav tm="0">
                                          <p:val>
                                            <p:fltVal val="0"/>
                                          </p:val>
                                        </p:tav>
                                        <p:tav tm="100000">
                                          <p:val>
                                            <p:strVal val="#ppt_h"/>
                                          </p:val>
                                        </p:tav>
                                      </p:tavLst>
                                    </p:anim>
                                    <p:animEffect transition="in" filter="fade">
                                      <p:cBhvr>
                                        <p:cTn id="55" dur="500"/>
                                        <p:tgtEl>
                                          <p:spTgt spid="16"/>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p:cTn id="58" dur="500" fill="hold"/>
                                        <p:tgtEl>
                                          <p:spTgt spid="17"/>
                                        </p:tgtEl>
                                        <p:attrNameLst>
                                          <p:attrName>ppt_w</p:attrName>
                                        </p:attrNameLst>
                                      </p:cBhvr>
                                      <p:tavLst>
                                        <p:tav tm="0">
                                          <p:val>
                                            <p:fltVal val="0"/>
                                          </p:val>
                                        </p:tav>
                                        <p:tav tm="100000">
                                          <p:val>
                                            <p:strVal val="#ppt_w"/>
                                          </p:val>
                                        </p:tav>
                                      </p:tavLst>
                                    </p:anim>
                                    <p:anim calcmode="lin" valueType="num">
                                      <p:cBhvr>
                                        <p:cTn id="59" dur="500" fill="hold"/>
                                        <p:tgtEl>
                                          <p:spTgt spid="17"/>
                                        </p:tgtEl>
                                        <p:attrNameLst>
                                          <p:attrName>ppt_h</p:attrName>
                                        </p:attrNameLst>
                                      </p:cBhvr>
                                      <p:tavLst>
                                        <p:tav tm="0">
                                          <p:val>
                                            <p:fltVal val="0"/>
                                          </p:val>
                                        </p:tav>
                                        <p:tav tm="100000">
                                          <p:val>
                                            <p:strVal val="#ppt_h"/>
                                          </p:val>
                                        </p:tav>
                                      </p:tavLst>
                                    </p:anim>
                                    <p:animEffect transition="in" filter="fade">
                                      <p:cBhvr>
                                        <p:cTn id="60" dur="500"/>
                                        <p:tgtEl>
                                          <p:spTgt spid="17"/>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8"/>
                                        </p:tgtEl>
                                        <p:attrNameLst>
                                          <p:attrName>style.visibility</p:attrName>
                                        </p:attrNameLst>
                                      </p:cBhvr>
                                      <p:to>
                                        <p:strVal val="visible"/>
                                      </p:to>
                                    </p:set>
                                    <p:anim calcmode="lin" valueType="num">
                                      <p:cBhvr>
                                        <p:cTn id="63" dur="500" fill="hold"/>
                                        <p:tgtEl>
                                          <p:spTgt spid="18"/>
                                        </p:tgtEl>
                                        <p:attrNameLst>
                                          <p:attrName>ppt_w</p:attrName>
                                        </p:attrNameLst>
                                      </p:cBhvr>
                                      <p:tavLst>
                                        <p:tav tm="0">
                                          <p:val>
                                            <p:fltVal val="0"/>
                                          </p:val>
                                        </p:tav>
                                        <p:tav tm="100000">
                                          <p:val>
                                            <p:strVal val="#ppt_w"/>
                                          </p:val>
                                        </p:tav>
                                      </p:tavLst>
                                    </p:anim>
                                    <p:anim calcmode="lin" valueType="num">
                                      <p:cBhvr>
                                        <p:cTn id="64" dur="500" fill="hold"/>
                                        <p:tgtEl>
                                          <p:spTgt spid="18"/>
                                        </p:tgtEl>
                                        <p:attrNameLst>
                                          <p:attrName>ppt_h</p:attrName>
                                        </p:attrNameLst>
                                      </p:cBhvr>
                                      <p:tavLst>
                                        <p:tav tm="0">
                                          <p:val>
                                            <p:fltVal val="0"/>
                                          </p:val>
                                        </p:tav>
                                        <p:tav tm="100000">
                                          <p:val>
                                            <p:strVal val="#ppt_h"/>
                                          </p:val>
                                        </p:tav>
                                      </p:tavLst>
                                    </p:anim>
                                    <p:animEffect transition="in" filter="fade">
                                      <p:cBhvr>
                                        <p:cTn id="65" dur="500"/>
                                        <p:tgtEl>
                                          <p:spTgt spid="18"/>
                                        </p:tgtEl>
                                      </p:cBhvr>
                                    </p:animEffect>
                                  </p:childTnLst>
                                </p:cTn>
                              </p:par>
                              <p:par>
                                <p:cTn id="66" presetID="53" presetClass="entr" presetSubtype="16" fill="hold" grpId="0" nodeType="withEffect">
                                  <p:stCondLst>
                                    <p:cond delay="0"/>
                                  </p:stCondLst>
                                  <p:childTnLst>
                                    <p:set>
                                      <p:cBhvr>
                                        <p:cTn id="67" dur="1" fill="hold">
                                          <p:stCondLst>
                                            <p:cond delay="0"/>
                                          </p:stCondLst>
                                        </p:cTn>
                                        <p:tgtEl>
                                          <p:spTgt spid="19"/>
                                        </p:tgtEl>
                                        <p:attrNameLst>
                                          <p:attrName>style.visibility</p:attrName>
                                        </p:attrNameLst>
                                      </p:cBhvr>
                                      <p:to>
                                        <p:strVal val="visible"/>
                                      </p:to>
                                    </p:set>
                                    <p:anim calcmode="lin" valueType="num">
                                      <p:cBhvr>
                                        <p:cTn id="68" dur="500" fill="hold"/>
                                        <p:tgtEl>
                                          <p:spTgt spid="19"/>
                                        </p:tgtEl>
                                        <p:attrNameLst>
                                          <p:attrName>ppt_w</p:attrName>
                                        </p:attrNameLst>
                                      </p:cBhvr>
                                      <p:tavLst>
                                        <p:tav tm="0">
                                          <p:val>
                                            <p:fltVal val="0"/>
                                          </p:val>
                                        </p:tav>
                                        <p:tav tm="100000">
                                          <p:val>
                                            <p:strVal val="#ppt_w"/>
                                          </p:val>
                                        </p:tav>
                                      </p:tavLst>
                                    </p:anim>
                                    <p:anim calcmode="lin" valueType="num">
                                      <p:cBhvr>
                                        <p:cTn id="69" dur="500" fill="hold"/>
                                        <p:tgtEl>
                                          <p:spTgt spid="19"/>
                                        </p:tgtEl>
                                        <p:attrNameLst>
                                          <p:attrName>ppt_h</p:attrName>
                                        </p:attrNameLst>
                                      </p:cBhvr>
                                      <p:tavLst>
                                        <p:tav tm="0">
                                          <p:val>
                                            <p:fltVal val="0"/>
                                          </p:val>
                                        </p:tav>
                                        <p:tav tm="100000">
                                          <p:val>
                                            <p:strVal val="#ppt_h"/>
                                          </p:val>
                                        </p:tav>
                                      </p:tavLst>
                                    </p:anim>
                                    <p:animEffect transition="in" filter="fade">
                                      <p:cBhvr>
                                        <p:cTn id="70" dur="500"/>
                                        <p:tgtEl>
                                          <p:spTgt spid="19"/>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ppt_w</p:attrName>
                                        </p:attrNameLst>
                                      </p:cBhvr>
                                      <p:tavLst>
                                        <p:tav tm="0">
                                          <p:val>
                                            <p:fltVal val="0"/>
                                          </p:val>
                                        </p:tav>
                                        <p:tav tm="100000">
                                          <p:val>
                                            <p:strVal val="#ppt_w"/>
                                          </p:val>
                                        </p:tav>
                                      </p:tavLst>
                                    </p:anim>
                                    <p:anim calcmode="lin" valueType="num">
                                      <p:cBhvr>
                                        <p:cTn id="74" dur="500" fill="hold"/>
                                        <p:tgtEl>
                                          <p:spTgt spid="20"/>
                                        </p:tgtEl>
                                        <p:attrNameLst>
                                          <p:attrName>ppt_h</p:attrName>
                                        </p:attrNameLst>
                                      </p:cBhvr>
                                      <p:tavLst>
                                        <p:tav tm="0">
                                          <p:val>
                                            <p:fltVal val="0"/>
                                          </p:val>
                                        </p:tav>
                                        <p:tav tm="100000">
                                          <p:val>
                                            <p:strVal val="#ppt_h"/>
                                          </p:val>
                                        </p:tav>
                                      </p:tavLst>
                                    </p:anim>
                                    <p:animEffect transition="in" filter="fade">
                                      <p:cBhvr>
                                        <p:cTn id="75" dur="500"/>
                                        <p:tgtEl>
                                          <p:spTgt spid="20"/>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21"/>
                                        </p:tgtEl>
                                        <p:attrNameLst>
                                          <p:attrName>style.visibility</p:attrName>
                                        </p:attrNameLst>
                                      </p:cBhvr>
                                      <p:to>
                                        <p:strVal val="visible"/>
                                      </p:to>
                                    </p:set>
                                    <p:anim calcmode="lin" valueType="num">
                                      <p:cBhvr>
                                        <p:cTn id="78" dur="500" fill="hold"/>
                                        <p:tgtEl>
                                          <p:spTgt spid="21"/>
                                        </p:tgtEl>
                                        <p:attrNameLst>
                                          <p:attrName>ppt_w</p:attrName>
                                        </p:attrNameLst>
                                      </p:cBhvr>
                                      <p:tavLst>
                                        <p:tav tm="0">
                                          <p:val>
                                            <p:fltVal val="0"/>
                                          </p:val>
                                        </p:tav>
                                        <p:tav tm="100000">
                                          <p:val>
                                            <p:strVal val="#ppt_w"/>
                                          </p:val>
                                        </p:tav>
                                      </p:tavLst>
                                    </p:anim>
                                    <p:anim calcmode="lin" valueType="num">
                                      <p:cBhvr>
                                        <p:cTn id="79" dur="500" fill="hold"/>
                                        <p:tgtEl>
                                          <p:spTgt spid="21"/>
                                        </p:tgtEl>
                                        <p:attrNameLst>
                                          <p:attrName>ppt_h</p:attrName>
                                        </p:attrNameLst>
                                      </p:cBhvr>
                                      <p:tavLst>
                                        <p:tav tm="0">
                                          <p:val>
                                            <p:fltVal val="0"/>
                                          </p:val>
                                        </p:tav>
                                        <p:tav tm="100000">
                                          <p:val>
                                            <p:strVal val="#ppt_h"/>
                                          </p:val>
                                        </p:tav>
                                      </p:tavLst>
                                    </p:anim>
                                    <p:animEffect transition="in" filter="fade">
                                      <p:cBhvr>
                                        <p:cTn id="80" dur="500"/>
                                        <p:tgtEl>
                                          <p:spTgt spid="21"/>
                                        </p:tgtEl>
                                      </p:cBhvr>
                                    </p:animEffect>
                                  </p:childTnLst>
                                </p:cTn>
                              </p:par>
                              <p:par>
                                <p:cTn id="81" presetID="53" presetClass="entr" presetSubtype="16" fill="hold" grpId="0" nodeType="withEffect">
                                  <p:stCondLst>
                                    <p:cond delay="0"/>
                                  </p:stCondLst>
                                  <p:childTnLst>
                                    <p:set>
                                      <p:cBhvr>
                                        <p:cTn id="82" dur="1" fill="hold">
                                          <p:stCondLst>
                                            <p:cond delay="0"/>
                                          </p:stCondLst>
                                        </p:cTn>
                                        <p:tgtEl>
                                          <p:spTgt spid="22"/>
                                        </p:tgtEl>
                                        <p:attrNameLst>
                                          <p:attrName>style.visibility</p:attrName>
                                        </p:attrNameLst>
                                      </p:cBhvr>
                                      <p:to>
                                        <p:strVal val="visible"/>
                                      </p:to>
                                    </p:set>
                                    <p:anim calcmode="lin" valueType="num">
                                      <p:cBhvr>
                                        <p:cTn id="83" dur="500" fill="hold"/>
                                        <p:tgtEl>
                                          <p:spTgt spid="22"/>
                                        </p:tgtEl>
                                        <p:attrNameLst>
                                          <p:attrName>ppt_w</p:attrName>
                                        </p:attrNameLst>
                                      </p:cBhvr>
                                      <p:tavLst>
                                        <p:tav tm="0">
                                          <p:val>
                                            <p:fltVal val="0"/>
                                          </p:val>
                                        </p:tav>
                                        <p:tav tm="100000">
                                          <p:val>
                                            <p:strVal val="#ppt_w"/>
                                          </p:val>
                                        </p:tav>
                                      </p:tavLst>
                                    </p:anim>
                                    <p:anim calcmode="lin" valueType="num">
                                      <p:cBhvr>
                                        <p:cTn id="84" dur="500" fill="hold"/>
                                        <p:tgtEl>
                                          <p:spTgt spid="22"/>
                                        </p:tgtEl>
                                        <p:attrNameLst>
                                          <p:attrName>ppt_h</p:attrName>
                                        </p:attrNameLst>
                                      </p:cBhvr>
                                      <p:tavLst>
                                        <p:tav tm="0">
                                          <p:val>
                                            <p:fltVal val="0"/>
                                          </p:val>
                                        </p:tav>
                                        <p:tav tm="100000">
                                          <p:val>
                                            <p:strVal val="#ppt_h"/>
                                          </p:val>
                                        </p:tav>
                                      </p:tavLst>
                                    </p:anim>
                                    <p:animEffect transition="in" filter="fade">
                                      <p:cBhvr>
                                        <p:cTn id="85" dur="500"/>
                                        <p:tgtEl>
                                          <p:spTgt spid="22"/>
                                        </p:tgtEl>
                                      </p:cBhvr>
                                    </p:animEffect>
                                  </p:childTnLst>
                                </p:cTn>
                              </p:par>
                              <p:par>
                                <p:cTn id="86" presetID="53" presetClass="entr" presetSubtype="16" fill="hold" grpId="0" nodeType="withEffect">
                                  <p:stCondLst>
                                    <p:cond delay="0"/>
                                  </p:stCondLst>
                                  <p:childTnLst>
                                    <p:set>
                                      <p:cBhvr>
                                        <p:cTn id="87" dur="1" fill="hold">
                                          <p:stCondLst>
                                            <p:cond delay="0"/>
                                          </p:stCondLst>
                                        </p:cTn>
                                        <p:tgtEl>
                                          <p:spTgt spid="23"/>
                                        </p:tgtEl>
                                        <p:attrNameLst>
                                          <p:attrName>style.visibility</p:attrName>
                                        </p:attrNameLst>
                                      </p:cBhvr>
                                      <p:to>
                                        <p:strVal val="visible"/>
                                      </p:to>
                                    </p:set>
                                    <p:anim calcmode="lin" valueType="num">
                                      <p:cBhvr>
                                        <p:cTn id="88" dur="500" fill="hold"/>
                                        <p:tgtEl>
                                          <p:spTgt spid="23"/>
                                        </p:tgtEl>
                                        <p:attrNameLst>
                                          <p:attrName>ppt_w</p:attrName>
                                        </p:attrNameLst>
                                      </p:cBhvr>
                                      <p:tavLst>
                                        <p:tav tm="0">
                                          <p:val>
                                            <p:fltVal val="0"/>
                                          </p:val>
                                        </p:tav>
                                        <p:tav tm="100000">
                                          <p:val>
                                            <p:strVal val="#ppt_w"/>
                                          </p:val>
                                        </p:tav>
                                      </p:tavLst>
                                    </p:anim>
                                    <p:anim calcmode="lin" valueType="num">
                                      <p:cBhvr>
                                        <p:cTn id="89" dur="500" fill="hold"/>
                                        <p:tgtEl>
                                          <p:spTgt spid="23"/>
                                        </p:tgtEl>
                                        <p:attrNameLst>
                                          <p:attrName>ppt_h</p:attrName>
                                        </p:attrNameLst>
                                      </p:cBhvr>
                                      <p:tavLst>
                                        <p:tav tm="0">
                                          <p:val>
                                            <p:fltVal val="0"/>
                                          </p:val>
                                        </p:tav>
                                        <p:tav tm="100000">
                                          <p:val>
                                            <p:strVal val="#ppt_h"/>
                                          </p:val>
                                        </p:tav>
                                      </p:tavLst>
                                    </p:anim>
                                    <p:animEffect transition="in" filter="fade">
                                      <p:cBhvr>
                                        <p:cTn id="90" dur="500"/>
                                        <p:tgtEl>
                                          <p:spTgt spid="23"/>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4"/>
                                        </p:tgtEl>
                                        <p:attrNameLst>
                                          <p:attrName>style.visibility</p:attrName>
                                        </p:attrNameLst>
                                      </p:cBhvr>
                                      <p:to>
                                        <p:strVal val="visible"/>
                                      </p:to>
                                    </p:set>
                                    <p:anim calcmode="lin" valueType="num">
                                      <p:cBhvr>
                                        <p:cTn id="93" dur="500" fill="hold"/>
                                        <p:tgtEl>
                                          <p:spTgt spid="24"/>
                                        </p:tgtEl>
                                        <p:attrNameLst>
                                          <p:attrName>ppt_w</p:attrName>
                                        </p:attrNameLst>
                                      </p:cBhvr>
                                      <p:tavLst>
                                        <p:tav tm="0">
                                          <p:val>
                                            <p:fltVal val="0"/>
                                          </p:val>
                                        </p:tav>
                                        <p:tav tm="100000">
                                          <p:val>
                                            <p:strVal val="#ppt_w"/>
                                          </p:val>
                                        </p:tav>
                                      </p:tavLst>
                                    </p:anim>
                                    <p:anim calcmode="lin" valueType="num">
                                      <p:cBhvr>
                                        <p:cTn id="94" dur="500" fill="hold"/>
                                        <p:tgtEl>
                                          <p:spTgt spid="24"/>
                                        </p:tgtEl>
                                        <p:attrNameLst>
                                          <p:attrName>ppt_h</p:attrName>
                                        </p:attrNameLst>
                                      </p:cBhvr>
                                      <p:tavLst>
                                        <p:tav tm="0">
                                          <p:val>
                                            <p:fltVal val="0"/>
                                          </p:val>
                                        </p:tav>
                                        <p:tav tm="100000">
                                          <p:val>
                                            <p:strVal val="#ppt_h"/>
                                          </p:val>
                                        </p:tav>
                                      </p:tavLst>
                                    </p:anim>
                                    <p:animEffect transition="in" filter="fade">
                                      <p:cBhvr>
                                        <p:cTn id="95" dur="500"/>
                                        <p:tgtEl>
                                          <p:spTgt spid="24"/>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25"/>
                                        </p:tgtEl>
                                        <p:attrNameLst>
                                          <p:attrName>style.visibility</p:attrName>
                                        </p:attrNameLst>
                                      </p:cBhvr>
                                      <p:to>
                                        <p:strVal val="visible"/>
                                      </p:to>
                                    </p:set>
                                    <p:anim calcmode="lin" valueType="num">
                                      <p:cBhvr>
                                        <p:cTn id="98" dur="500" fill="hold"/>
                                        <p:tgtEl>
                                          <p:spTgt spid="25"/>
                                        </p:tgtEl>
                                        <p:attrNameLst>
                                          <p:attrName>ppt_w</p:attrName>
                                        </p:attrNameLst>
                                      </p:cBhvr>
                                      <p:tavLst>
                                        <p:tav tm="0">
                                          <p:val>
                                            <p:fltVal val="0"/>
                                          </p:val>
                                        </p:tav>
                                        <p:tav tm="100000">
                                          <p:val>
                                            <p:strVal val="#ppt_w"/>
                                          </p:val>
                                        </p:tav>
                                      </p:tavLst>
                                    </p:anim>
                                    <p:anim calcmode="lin" valueType="num">
                                      <p:cBhvr>
                                        <p:cTn id="99" dur="500" fill="hold"/>
                                        <p:tgtEl>
                                          <p:spTgt spid="25"/>
                                        </p:tgtEl>
                                        <p:attrNameLst>
                                          <p:attrName>ppt_h</p:attrName>
                                        </p:attrNameLst>
                                      </p:cBhvr>
                                      <p:tavLst>
                                        <p:tav tm="0">
                                          <p:val>
                                            <p:fltVal val="0"/>
                                          </p:val>
                                        </p:tav>
                                        <p:tav tm="100000">
                                          <p:val>
                                            <p:strVal val="#ppt_h"/>
                                          </p:val>
                                        </p:tav>
                                      </p:tavLst>
                                    </p:anim>
                                    <p:animEffect transition="in" filter="fade">
                                      <p:cBhvr>
                                        <p:cTn id="100" dur="500"/>
                                        <p:tgtEl>
                                          <p:spTgt spid="25"/>
                                        </p:tgtEl>
                                      </p:cBhvr>
                                    </p:animEffect>
                                  </p:childTnLst>
                                </p:cTn>
                              </p:par>
                            </p:childTnLst>
                          </p:cTn>
                        </p:par>
                      </p:childTnLst>
                    </p:cTn>
                  </p:par>
                  <p:par>
                    <p:cTn id="101" fill="hold">
                      <p:stCondLst>
                        <p:cond delay="indefinite"/>
                      </p:stCondLst>
                      <p:childTnLst>
                        <p:par>
                          <p:cTn id="102" fill="hold">
                            <p:stCondLst>
                              <p:cond delay="0"/>
                            </p:stCondLst>
                            <p:childTnLst>
                              <p:par>
                                <p:cTn id="103" presetID="12" presetClass="entr" presetSubtype="8" fill="hold" nodeType="clickEffect">
                                  <p:stCondLst>
                                    <p:cond delay="0"/>
                                  </p:stCondLst>
                                  <p:childTnLst>
                                    <p:set>
                                      <p:cBhvr>
                                        <p:cTn id="104" dur="1" fill="hold">
                                          <p:stCondLst>
                                            <p:cond delay="0"/>
                                          </p:stCondLst>
                                        </p:cTn>
                                        <p:tgtEl>
                                          <p:spTgt spid="6"/>
                                        </p:tgtEl>
                                        <p:attrNameLst>
                                          <p:attrName>style.visibility</p:attrName>
                                        </p:attrNameLst>
                                      </p:cBhvr>
                                      <p:to>
                                        <p:strVal val="visible"/>
                                      </p:to>
                                    </p:set>
                                    <p:anim calcmode="lin" valueType="num">
                                      <p:cBhvr additive="base">
                                        <p:cTn id="105" dur="500"/>
                                        <p:tgtEl>
                                          <p:spTgt spid="6"/>
                                        </p:tgtEl>
                                        <p:attrNameLst>
                                          <p:attrName>ppt_x</p:attrName>
                                        </p:attrNameLst>
                                      </p:cBhvr>
                                      <p:tavLst>
                                        <p:tav tm="0">
                                          <p:val>
                                            <p:strVal val="#ppt_x-#ppt_w*1.125000"/>
                                          </p:val>
                                        </p:tav>
                                        <p:tav tm="100000">
                                          <p:val>
                                            <p:strVal val="#ppt_x"/>
                                          </p:val>
                                        </p:tav>
                                      </p:tavLst>
                                    </p:anim>
                                    <p:animEffect transition="in" filter="wipe(right)">
                                      <p:cBhvr>
                                        <p:cTn id="106" dur="500"/>
                                        <p:tgtEl>
                                          <p:spTgt spid="6"/>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27"/>
                                        </p:tgtEl>
                                        <p:attrNameLst>
                                          <p:attrName>style.visibility</p:attrName>
                                        </p:attrNameLst>
                                      </p:cBhvr>
                                      <p:to>
                                        <p:strVal val="visible"/>
                                      </p:to>
                                    </p:set>
                                    <p:animEffect transition="in" filter="wipe(left)">
                                      <p:cBhvr>
                                        <p:cTn id="111" dur="500"/>
                                        <p:tgtEl>
                                          <p:spTgt spid="27"/>
                                        </p:tgtEl>
                                      </p:cBhvr>
                                    </p:animEffect>
                                  </p:childTnLst>
                                </p:cTn>
                              </p:par>
                              <p:par>
                                <p:cTn id="112" presetID="22" presetClass="entr" presetSubtype="8" fill="hold" grpId="0" nodeType="withEffect">
                                  <p:stCondLst>
                                    <p:cond delay="0"/>
                                  </p:stCondLst>
                                  <p:childTnLst>
                                    <p:set>
                                      <p:cBhvr>
                                        <p:cTn id="113" dur="1" fill="hold">
                                          <p:stCondLst>
                                            <p:cond delay="0"/>
                                          </p:stCondLst>
                                        </p:cTn>
                                        <p:tgtEl>
                                          <p:spTgt spid="28"/>
                                        </p:tgtEl>
                                        <p:attrNameLst>
                                          <p:attrName>style.visibility</p:attrName>
                                        </p:attrNameLst>
                                      </p:cBhvr>
                                      <p:to>
                                        <p:strVal val="visible"/>
                                      </p:to>
                                    </p:set>
                                    <p:animEffect transition="in" filter="wipe(left)">
                                      <p:cBhvr>
                                        <p:cTn id="114" dur="500"/>
                                        <p:tgtEl>
                                          <p:spTgt spid="28"/>
                                        </p:tgtEl>
                                      </p:cBhvr>
                                    </p:animEffect>
                                  </p:childTnLst>
                                </p:cTn>
                              </p:par>
                              <p:par>
                                <p:cTn id="115" presetID="22" presetClass="entr" presetSubtype="8" fill="hold" grpId="0" nodeType="withEffect">
                                  <p:stCondLst>
                                    <p:cond delay="0"/>
                                  </p:stCondLst>
                                  <p:childTnLst>
                                    <p:set>
                                      <p:cBhvr>
                                        <p:cTn id="116" dur="1" fill="hold">
                                          <p:stCondLst>
                                            <p:cond delay="0"/>
                                          </p:stCondLst>
                                        </p:cTn>
                                        <p:tgtEl>
                                          <p:spTgt spid="29"/>
                                        </p:tgtEl>
                                        <p:attrNameLst>
                                          <p:attrName>style.visibility</p:attrName>
                                        </p:attrNameLst>
                                      </p:cBhvr>
                                      <p:to>
                                        <p:strVal val="visible"/>
                                      </p:to>
                                    </p:set>
                                    <p:animEffect transition="in" filter="wipe(left)">
                                      <p:cBhvr>
                                        <p:cTn id="117" dur="500"/>
                                        <p:tgtEl>
                                          <p:spTgt spid="29"/>
                                        </p:tgtEl>
                                      </p:cBhvr>
                                    </p:animEffect>
                                  </p:childTnLst>
                                </p:cTn>
                              </p:par>
                              <p:par>
                                <p:cTn id="118" presetID="22" presetClass="entr" presetSubtype="8" fill="hold" grpId="0" nodeType="withEffect">
                                  <p:stCondLst>
                                    <p:cond delay="0"/>
                                  </p:stCondLst>
                                  <p:childTnLst>
                                    <p:set>
                                      <p:cBhvr>
                                        <p:cTn id="119" dur="1" fill="hold">
                                          <p:stCondLst>
                                            <p:cond delay="0"/>
                                          </p:stCondLst>
                                        </p:cTn>
                                        <p:tgtEl>
                                          <p:spTgt spid="34"/>
                                        </p:tgtEl>
                                        <p:attrNameLst>
                                          <p:attrName>style.visibility</p:attrName>
                                        </p:attrNameLst>
                                      </p:cBhvr>
                                      <p:to>
                                        <p:strVal val="visible"/>
                                      </p:to>
                                    </p:set>
                                    <p:animEffect transition="in" filter="wipe(left)">
                                      <p:cBhvr>
                                        <p:cTn id="120" dur="500"/>
                                        <p:tgtEl>
                                          <p:spTgt spid="34"/>
                                        </p:tgtEl>
                                      </p:cBhvr>
                                    </p:animEffect>
                                  </p:childTnLst>
                                </p:cTn>
                              </p:par>
                              <p:par>
                                <p:cTn id="121" presetID="22" presetClass="entr" presetSubtype="8" fill="hold" grpId="0" nodeType="withEffect">
                                  <p:stCondLst>
                                    <p:cond delay="0"/>
                                  </p:stCondLst>
                                  <p:childTnLst>
                                    <p:set>
                                      <p:cBhvr>
                                        <p:cTn id="122" dur="1" fill="hold">
                                          <p:stCondLst>
                                            <p:cond delay="0"/>
                                          </p:stCondLst>
                                        </p:cTn>
                                        <p:tgtEl>
                                          <p:spTgt spid="35"/>
                                        </p:tgtEl>
                                        <p:attrNameLst>
                                          <p:attrName>style.visibility</p:attrName>
                                        </p:attrNameLst>
                                      </p:cBhvr>
                                      <p:to>
                                        <p:strVal val="visible"/>
                                      </p:to>
                                    </p:set>
                                    <p:animEffect transition="in" filter="wipe(left)">
                                      <p:cBhvr>
                                        <p:cTn id="123" dur="500"/>
                                        <p:tgtEl>
                                          <p:spTgt spid="35"/>
                                        </p:tgtEl>
                                      </p:cBhvr>
                                    </p:animEffect>
                                  </p:childTnLst>
                                </p:cTn>
                              </p:par>
                              <p:par>
                                <p:cTn id="124" presetID="22" presetClass="entr" presetSubtype="8" fill="hold" grpId="0" nodeType="withEffect">
                                  <p:stCondLst>
                                    <p:cond delay="0"/>
                                  </p:stCondLst>
                                  <p:childTnLst>
                                    <p:set>
                                      <p:cBhvr>
                                        <p:cTn id="125" dur="1" fill="hold">
                                          <p:stCondLst>
                                            <p:cond delay="0"/>
                                          </p:stCondLst>
                                        </p:cTn>
                                        <p:tgtEl>
                                          <p:spTgt spid="36"/>
                                        </p:tgtEl>
                                        <p:attrNameLst>
                                          <p:attrName>style.visibility</p:attrName>
                                        </p:attrNameLst>
                                      </p:cBhvr>
                                      <p:to>
                                        <p:strVal val="visible"/>
                                      </p:to>
                                    </p:set>
                                    <p:animEffect transition="in" filter="wipe(left)">
                                      <p:cBhvr>
                                        <p:cTn id="126" dur="500"/>
                                        <p:tgtEl>
                                          <p:spTgt spid="36"/>
                                        </p:tgtEl>
                                      </p:cBhvr>
                                    </p:animEffect>
                                  </p:childTnLst>
                                </p:cTn>
                              </p:par>
                              <p:par>
                                <p:cTn id="127" presetID="22" presetClass="entr" presetSubtype="8" fill="hold" grpId="0" nodeType="withEffect">
                                  <p:stCondLst>
                                    <p:cond delay="0"/>
                                  </p:stCondLst>
                                  <p:childTnLst>
                                    <p:set>
                                      <p:cBhvr>
                                        <p:cTn id="128" dur="1" fill="hold">
                                          <p:stCondLst>
                                            <p:cond delay="0"/>
                                          </p:stCondLst>
                                        </p:cTn>
                                        <p:tgtEl>
                                          <p:spTgt spid="37"/>
                                        </p:tgtEl>
                                        <p:attrNameLst>
                                          <p:attrName>style.visibility</p:attrName>
                                        </p:attrNameLst>
                                      </p:cBhvr>
                                      <p:to>
                                        <p:strVal val="visible"/>
                                      </p:to>
                                    </p:set>
                                    <p:animEffect transition="in" filter="wipe(left)">
                                      <p:cBhvr>
                                        <p:cTn id="129" dur="500"/>
                                        <p:tgtEl>
                                          <p:spTgt spid="37"/>
                                        </p:tgtEl>
                                      </p:cBhvr>
                                    </p:animEffect>
                                  </p:childTnLst>
                                </p:cTn>
                              </p:par>
                              <p:par>
                                <p:cTn id="130" presetID="22" presetClass="entr" presetSubtype="8" fill="hold" grpId="0" nodeType="withEffect">
                                  <p:stCondLst>
                                    <p:cond delay="0"/>
                                  </p:stCondLst>
                                  <p:childTnLst>
                                    <p:set>
                                      <p:cBhvr>
                                        <p:cTn id="131" dur="1" fill="hold">
                                          <p:stCondLst>
                                            <p:cond delay="0"/>
                                          </p:stCondLst>
                                        </p:cTn>
                                        <p:tgtEl>
                                          <p:spTgt spid="38"/>
                                        </p:tgtEl>
                                        <p:attrNameLst>
                                          <p:attrName>style.visibility</p:attrName>
                                        </p:attrNameLst>
                                      </p:cBhvr>
                                      <p:to>
                                        <p:strVal val="visible"/>
                                      </p:to>
                                    </p:set>
                                    <p:animEffect transition="in" filter="wipe(left)">
                                      <p:cBhvr>
                                        <p:cTn id="132" dur="500"/>
                                        <p:tgtEl>
                                          <p:spTgt spid="38"/>
                                        </p:tgtEl>
                                      </p:cBhvr>
                                    </p:animEffect>
                                  </p:childTnLst>
                                </p:cTn>
                              </p:par>
                              <p:par>
                                <p:cTn id="133" presetID="22" presetClass="entr" presetSubtype="8" fill="hold" grpId="0" nodeType="withEffect">
                                  <p:stCondLst>
                                    <p:cond delay="0"/>
                                  </p:stCondLst>
                                  <p:childTnLst>
                                    <p:set>
                                      <p:cBhvr>
                                        <p:cTn id="134" dur="1" fill="hold">
                                          <p:stCondLst>
                                            <p:cond delay="0"/>
                                          </p:stCondLst>
                                        </p:cTn>
                                        <p:tgtEl>
                                          <p:spTgt spid="39"/>
                                        </p:tgtEl>
                                        <p:attrNameLst>
                                          <p:attrName>style.visibility</p:attrName>
                                        </p:attrNameLst>
                                      </p:cBhvr>
                                      <p:to>
                                        <p:strVal val="visible"/>
                                      </p:to>
                                    </p:set>
                                    <p:animEffect transition="in" filter="wipe(left)">
                                      <p:cBhvr>
                                        <p:cTn id="135"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7" grpId="0" animBg="1"/>
      <p:bldP spid="28" grpId="0" animBg="1"/>
      <p:bldP spid="29" grpId="0" animBg="1"/>
      <p:bldP spid="34" grpId="0" animBg="1"/>
      <p:bldP spid="35" grpId="0" animBg="1"/>
      <p:bldP spid="36" grpId="0" animBg="1"/>
      <p:bldP spid="37" grpId="0" animBg="1"/>
      <p:bldP spid="38" grpId="0" animBg="1"/>
      <p:bldP spid="39"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64022" y="1657350"/>
            <a:ext cx="7594178" cy="584775"/>
          </a:xfrm>
          <a:prstGeom prst="rect">
            <a:avLst/>
          </a:prstGeom>
          <a:noFill/>
        </p:spPr>
        <p:txBody>
          <a:bodyPr wrap="square" rtlCol="0">
            <a:spAutoFit/>
          </a:bodyPr>
          <a:lstStyle/>
          <a:p>
            <a:r>
              <a:rPr lang="zh-CN" altLang="en-US" sz="1600" dirty="0" smtClean="0">
                <a:latin typeface="微软雅黑" panose="020B0503020204020204" pitchFamily="34" charset="-122"/>
                <a:ea typeface="微软雅黑" panose="020B0503020204020204" pitchFamily="34" charset="-122"/>
                <a:sym typeface="微软雅黑" panose="020B0503020204020204" pitchFamily="34" charset="-122"/>
              </a:rPr>
              <a:t>心态决定一切，是否拥有正确的心态是衡量讲师的一项重要指标，如何建设正确的教学心态需要注意以下几个方面：</a:t>
            </a:r>
            <a:endParaRPr lang="zh-CN" altLang="en-US" sz="1600" dirty="0">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7" name="组合 6"/>
          <p:cNvGrpSpPr/>
          <p:nvPr/>
        </p:nvGrpSpPr>
        <p:grpSpPr>
          <a:xfrm>
            <a:off x="835969" y="2409355"/>
            <a:ext cx="7594178" cy="2099392"/>
            <a:chOff x="835969" y="2409355"/>
            <a:chExt cx="7594178" cy="2099392"/>
          </a:xfrm>
        </p:grpSpPr>
        <p:sp>
          <p:nvSpPr>
            <p:cNvPr id="21" name="矩形 20"/>
            <p:cNvSpPr/>
            <p:nvPr/>
          </p:nvSpPr>
          <p:spPr>
            <a:xfrm>
              <a:off x="1468504" y="2438673"/>
              <a:ext cx="1580160" cy="84992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激励</a:t>
              </a: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与赞美</a:t>
              </a:r>
              <a:endPar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人类</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往往生活在别人的期待</a:t>
              </a: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中</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3" name="矩形 22"/>
            <p:cNvSpPr/>
            <p:nvPr/>
          </p:nvSpPr>
          <p:spPr>
            <a:xfrm>
              <a:off x="6811595" y="2437995"/>
              <a:ext cx="1618552"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流畅</a:t>
              </a: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的表达</a:t>
              </a:r>
              <a:endPar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唯有</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容易的吸收，才能提高效能</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7" name="矩形 26"/>
            <p:cNvSpPr/>
            <p:nvPr/>
          </p:nvSpPr>
          <p:spPr>
            <a:xfrm>
              <a:off x="4069168" y="2417690"/>
              <a:ext cx="1638307"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强烈的</a:t>
              </a:r>
              <a:r>
                <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热情</a:t>
              </a:r>
              <a:endPar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热情，让学员感受</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到</a:t>
              </a: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情感的</a:t>
              </a: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表</a:t>
              </a:r>
              <a:r>
                <a:rPr lang="zh-CN" altLang="en-US" sz="1400"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达</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8" name="矩形 27"/>
            <p:cNvSpPr/>
            <p:nvPr/>
          </p:nvSpPr>
          <p:spPr>
            <a:xfrm>
              <a:off x="1500729" y="3631462"/>
              <a:ext cx="1430129"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自信的</a:t>
              </a:r>
              <a:r>
                <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态度</a:t>
              </a:r>
              <a:endPar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自信是创造公信的良方</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9" name="矩形 28"/>
            <p:cNvSpPr/>
            <p:nvPr/>
          </p:nvSpPr>
          <p:spPr>
            <a:xfrm>
              <a:off x="6777279" y="3512049"/>
              <a:ext cx="1452571"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真诚的</a:t>
              </a:r>
              <a:r>
                <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行动</a:t>
              </a:r>
              <a:endPar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唯有付出，别人才能获得</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0" name="矩形 29"/>
            <p:cNvSpPr/>
            <p:nvPr/>
          </p:nvSpPr>
          <p:spPr>
            <a:xfrm>
              <a:off x="4014955" y="3646180"/>
              <a:ext cx="1640941" cy="86256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zh-CN" altLang="en-US" sz="1600" b="1"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尊重与</a:t>
              </a:r>
              <a:r>
                <a:rPr lang="zh-CN" altLang="en-US"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信任</a:t>
              </a:r>
              <a:endParaRPr lang="en-US" altLang="zh-CN" sz="1600" b="1"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lvl="0" algn="ctr"/>
              <a:r>
                <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学习是共修，必须师生共同投入</a:t>
              </a:r>
              <a:endParaRPr lang="zh-CN" altLang="en-US" sz="1400"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grpSp>
          <p:nvGrpSpPr>
            <p:cNvPr id="6" name="组合 5"/>
            <p:cNvGrpSpPr/>
            <p:nvPr/>
          </p:nvGrpSpPr>
          <p:grpSpPr>
            <a:xfrm>
              <a:off x="835969" y="2409355"/>
              <a:ext cx="2251469" cy="879239"/>
              <a:chOff x="683569" y="2144024"/>
              <a:chExt cx="2251469" cy="879239"/>
            </a:xfrm>
          </p:grpSpPr>
          <p:sp>
            <p:nvSpPr>
              <p:cNvPr id="4" name="矩形 3"/>
              <p:cNvSpPr/>
              <p:nvPr/>
            </p:nvSpPr>
            <p:spPr>
              <a:xfrm>
                <a:off x="832092" y="2144025"/>
                <a:ext cx="484011" cy="713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34" charset="-122"/>
                    <a:ea typeface="微软雅黑" panose="020B0503020204020204" pitchFamily="34" charset="-122"/>
                    <a:sym typeface="微软雅黑" panose="020B0503020204020204" pitchFamily="34" charset="-122"/>
                  </a:rPr>
                  <a:t>1</a:t>
                </a:r>
                <a:endParaRPr lang="zh-CN" altLang="en-US" sz="2800"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5" name="矩形 4"/>
              <p:cNvSpPr/>
              <p:nvPr/>
            </p:nvSpPr>
            <p:spPr>
              <a:xfrm>
                <a:off x="683569" y="2144024"/>
                <a:ext cx="2251469" cy="87923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0" name="组合 19"/>
            <p:cNvGrpSpPr/>
            <p:nvPr/>
          </p:nvGrpSpPr>
          <p:grpSpPr>
            <a:xfrm>
              <a:off x="3441713" y="2409355"/>
              <a:ext cx="2251469" cy="879239"/>
              <a:chOff x="683569" y="2144024"/>
              <a:chExt cx="2251469" cy="879239"/>
            </a:xfrm>
          </p:grpSpPr>
          <p:sp>
            <p:nvSpPr>
              <p:cNvPr id="22" name="矩形 21"/>
              <p:cNvSpPr/>
              <p:nvPr/>
            </p:nvSpPr>
            <p:spPr>
              <a:xfrm>
                <a:off x="832092" y="2144025"/>
                <a:ext cx="484011" cy="713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34" charset="-122"/>
                    <a:ea typeface="微软雅黑" panose="020B0503020204020204" pitchFamily="34" charset="-122"/>
                    <a:sym typeface="微软雅黑" panose="020B0503020204020204" pitchFamily="34" charset="-122"/>
                  </a:rPr>
                  <a:t>2</a:t>
                </a:r>
                <a:endParaRPr lang="zh-CN" altLang="en-US" sz="2800"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24" name="矩形 23"/>
              <p:cNvSpPr/>
              <p:nvPr/>
            </p:nvSpPr>
            <p:spPr>
              <a:xfrm>
                <a:off x="683569" y="2144024"/>
                <a:ext cx="2251469" cy="879239"/>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25" name="组合 24"/>
            <p:cNvGrpSpPr/>
            <p:nvPr/>
          </p:nvGrpSpPr>
          <p:grpSpPr>
            <a:xfrm>
              <a:off x="850495" y="3611417"/>
              <a:ext cx="2251469" cy="879239"/>
              <a:chOff x="683569" y="2144024"/>
              <a:chExt cx="2251469" cy="879239"/>
            </a:xfrm>
          </p:grpSpPr>
          <p:sp>
            <p:nvSpPr>
              <p:cNvPr id="26" name="矩形 25"/>
              <p:cNvSpPr/>
              <p:nvPr/>
            </p:nvSpPr>
            <p:spPr>
              <a:xfrm>
                <a:off x="832092" y="2144025"/>
                <a:ext cx="484011" cy="713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34" charset="-122"/>
                    <a:ea typeface="微软雅黑" panose="020B0503020204020204" pitchFamily="34" charset="-122"/>
                    <a:sym typeface="微软雅黑" panose="020B0503020204020204" pitchFamily="34" charset="-122"/>
                  </a:rPr>
                  <a:t>4</a:t>
                </a:r>
                <a:endParaRPr lang="zh-CN" altLang="en-US" sz="2800"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1" name="矩形 30"/>
              <p:cNvSpPr/>
              <p:nvPr/>
            </p:nvSpPr>
            <p:spPr>
              <a:xfrm>
                <a:off x="683569" y="2144024"/>
                <a:ext cx="2251469" cy="879239"/>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32" name="组合 31"/>
            <p:cNvGrpSpPr/>
            <p:nvPr/>
          </p:nvGrpSpPr>
          <p:grpSpPr>
            <a:xfrm>
              <a:off x="3441713" y="3608279"/>
              <a:ext cx="2251469" cy="879239"/>
              <a:chOff x="683569" y="2144024"/>
              <a:chExt cx="2251469" cy="879239"/>
            </a:xfrm>
          </p:grpSpPr>
          <p:sp>
            <p:nvSpPr>
              <p:cNvPr id="33" name="矩形 32"/>
              <p:cNvSpPr/>
              <p:nvPr/>
            </p:nvSpPr>
            <p:spPr>
              <a:xfrm>
                <a:off x="832092" y="2144025"/>
                <a:ext cx="484011" cy="713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34" charset="-122"/>
                    <a:ea typeface="微软雅黑" panose="020B0503020204020204" pitchFamily="34" charset="-122"/>
                    <a:sym typeface="微软雅黑" panose="020B0503020204020204" pitchFamily="34" charset="-122"/>
                  </a:rPr>
                  <a:t>5</a:t>
                </a:r>
                <a:endParaRPr lang="zh-CN" altLang="en-US" sz="2800"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4" name="矩形 33"/>
              <p:cNvSpPr/>
              <p:nvPr/>
            </p:nvSpPr>
            <p:spPr>
              <a:xfrm>
                <a:off x="683569" y="2144024"/>
                <a:ext cx="2251469" cy="87923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35" name="组合 34"/>
            <p:cNvGrpSpPr/>
            <p:nvPr/>
          </p:nvGrpSpPr>
          <p:grpSpPr>
            <a:xfrm>
              <a:off x="6117685" y="2409355"/>
              <a:ext cx="2251469" cy="879239"/>
              <a:chOff x="683569" y="2144024"/>
              <a:chExt cx="2251469" cy="879239"/>
            </a:xfrm>
          </p:grpSpPr>
          <p:sp>
            <p:nvSpPr>
              <p:cNvPr id="36" name="矩形 35"/>
              <p:cNvSpPr/>
              <p:nvPr/>
            </p:nvSpPr>
            <p:spPr>
              <a:xfrm>
                <a:off x="832092" y="2144025"/>
                <a:ext cx="484011" cy="71347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34" charset="-122"/>
                    <a:ea typeface="微软雅黑" panose="020B0503020204020204" pitchFamily="34" charset="-122"/>
                    <a:sym typeface="微软雅黑" panose="020B0503020204020204" pitchFamily="34" charset="-122"/>
                  </a:rPr>
                  <a:t>3</a:t>
                </a:r>
                <a:endParaRPr lang="zh-CN" altLang="en-US" sz="2800"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37" name="矩形 36"/>
              <p:cNvSpPr/>
              <p:nvPr/>
            </p:nvSpPr>
            <p:spPr>
              <a:xfrm>
                <a:off x="683569" y="2144024"/>
                <a:ext cx="2251469" cy="879239"/>
              </a:xfrm>
              <a:prstGeom prst="rect">
                <a:avLst/>
              </a:prstGeom>
              <a:no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nvGrpSpPr>
            <p:cNvPr id="38" name="组合 37"/>
            <p:cNvGrpSpPr/>
            <p:nvPr/>
          </p:nvGrpSpPr>
          <p:grpSpPr>
            <a:xfrm>
              <a:off x="6070272" y="3524017"/>
              <a:ext cx="2251469" cy="879239"/>
              <a:chOff x="683569" y="2144024"/>
              <a:chExt cx="2251469" cy="879239"/>
            </a:xfrm>
          </p:grpSpPr>
          <p:sp>
            <p:nvSpPr>
              <p:cNvPr id="39" name="矩形 38"/>
              <p:cNvSpPr/>
              <p:nvPr/>
            </p:nvSpPr>
            <p:spPr>
              <a:xfrm>
                <a:off x="832092" y="2144025"/>
                <a:ext cx="484011" cy="71347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2800" b="1" dirty="0" smtClean="0">
                    <a:latin typeface="微软雅黑" panose="020B0503020204020204" pitchFamily="34" charset="-122"/>
                    <a:ea typeface="微软雅黑" panose="020B0503020204020204" pitchFamily="34" charset="-122"/>
                    <a:sym typeface="微软雅黑" panose="020B0503020204020204" pitchFamily="34" charset="-122"/>
                  </a:rPr>
                  <a:t>6</a:t>
                </a:r>
                <a:endParaRPr lang="zh-CN" altLang="en-US" sz="2800" b="1" dirty="0">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40" name="矩形 39"/>
              <p:cNvSpPr/>
              <p:nvPr/>
            </p:nvSpPr>
            <p:spPr>
              <a:xfrm>
                <a:off x="683569" y="2144024"/>
                <a:ext cx="2251469" cy="879239"/>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panose="020B0503020204020204" pitchFamily="34" charset="-122"/>
                  <a:ea typeface="微软雅黑" panose="020B0503020204020204" pitchFamily="34" charset="-122"/>
                  <a:sym typeface="微软雅黑" panose="020B0503020204020204" pitchFamily="34" charset="-122"/>
                </a:endParaRPr>
              </a:p>
            </p:txBody>
          </p:sp>
        </p:grpSp>
      </p:grpSp>
      <p:sp>
        <p:nvSpPr>
          <p:cNvPr id="41" name="TextBox 1"/>
          <p:cNvSpPr txBox="1"/>
          <p:nvPr/>
        </p:nvSpPr>
        <p:spPr>
          <a:xfrm>
            <a:off x="990600" y="1051156"/>
            <a:ext cx="7296816" cy="461665"/>
          </a:xfrm>
          <a:prstGeom prst="chevron">
            <a:avLst>
              <a:gd name="adj" fmla="val 0"/>
            </a:avLst>
          </a:prstGeom>
          <a:solidFill>
            <a:schemeClr val="accent2"/>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成功讲师的六大教学心态</a:t>
            </a:r>
            <a:endPar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additive="base">
                                        <p:cTn id="7" dur="500" fill="hold"/>
                                        <p:tgtEl>
                                          <p:spTgt spid="41"/>
                                        </p:tgtEl>
                                        <p:attrNameLst>
                                          <p:attrName>ppt_x</p:attrName>
                                        </p:attrNameLst>
                                      </p:cBhvr>
                                      <p:tavLst>
                                        <p:tav tm="0">
                                          <p:val>
                                            <p:strVal val="#ppt_x"/>
                                          </p:val>
                                        </p:tav>
                                        <p:tav tm="100000">
                                          <p:val>
                                            <p:strVal val="#ppt_x"/>
                                          </p:val>
                                        </p:tav>
                                      </p:tavLst>
                                    </p:anim>
                                    <p:anim calcmode="lin" valueType="num">
                                      <p:cBhvr additive="base">
                                        <p:cTn id="8"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 calcmode="lin" valueType="num">
                                      <p:cBhvr>
                                        <p:cTn id="18" dur="500" fill="hold"/>
                                        <p:tgtEl>
                                          <p:spTgt spid="7"/>
                                        </p:tgtEl>
                                        <p:attrNameLst>
                                          <p:attrName>ppt_w</p:attrName>
                                        </p:attrNameLst>
                                      </p:cBhvr>
                                      <p:tavLst>
                                        <p:tav tm="0">
                                          <p:val>
                                            <p:fltVal val="0"/>
                                          </p:val>
                                        </p:tav>
                                        <p:tav tm="100000">
                                          <p:val>
                                            <p:strVal val="#ppt_w"/>
                                          </p:val>
                                        </p:tav>
                                      </p:tavLst>
                                    </p:anim>
                                    <p:anim calcmode="lin" valueType="num">
                                      <p:cBhvr>
                                        <p:cTn id="19" dur="500" fill="hold"/>
                                        <p:tgtEl>
                                          <p:spTgt spid="7"/>
                                        </p:tgtEl>
                                        <p:attrNameLst>
                                          <p:attrName>ppt_h</p:attrName>
                                        </p:attrNameLst>
                                      </p:cBhvr>
                                      <p:tavLst>
                                        <p:tav tm="0">
                                          <p:val>
                                            <p:fltVal val="0"/>
                                          </p:val>
                                        </p:tav>
                                        <p:tav tm="100000">
                                          <p:val>
                                            <p:strVal val="#ppt_h"/>
                                          </p:val>
                                        </p:tav>
                                      </p:tavLst>
                                    </p:anim>
                                    <p:animEffect transition="in" filter="fade">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圆角矩形 2"/>
          <p:cNvSpPr/>
          <p:nvPr/>
        </p:nvSpPr>
        <p:spPr>
          <a:xfrm>
            <a:off x="5159710" y="1733550"/>
            <a:ext cx="3079254"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正确的眼神</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2" name="圆角矩形 11"/>
          <p:cNvSpPr/>
          <p:nvPr/>
        </p:nvSpPr>
        <p:spPr>
          <a:xfrm>
            <a:off x="2286000" y="1733550"/>
            <a:ext cx="2585678" cy="545232"/>
          </a:xfrm>
          <a:prstGeom prst="round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smtClean="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rPr>
              <a:t>不适宜的眼神</a:t>
            </a:r>
            <a:endParaRPr lang="zh-CN" altLang="en-US" dirty="0">
              <a:solidFill>
                <a:schemeClr val="tx1">
                  <a:lumMod val="85000"/>
                  <a:lumOff val="1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3" name="圆角矩形 12"/>
          <p:cNvSpPr/>
          <p:nvPr/>
        </p:nvSpPr>
        <p:spPr>
          <a:xfrm>
            <a:off x="5150345" y="2425502"/>
            <a:ext cx="3079255" cy="1975048"/>
          </a:xfrm>
          <a:prstGeom prst="roundRect">
            <a:avLst>
              <a:gd name="adj" fmla="val 8725"/>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Clr>
                <a:srgbClr val="C00000"/>
              </a:buClr>
              <a:buFont typeface="Wingdings" panose="05000000000000000000" pitchFamily="2" charset="2"/>
              <a:buChar char="l"/>
            </a:pP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眼神锁住某一人之后再开始表达；</a:t>
            </a: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在某一个角落固定找一个目标（人），轮流扫描这些目标；</a:t>
            </a: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巡视全场，以</a:t>
            </a:r>
            <a:r>
              <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S</a:t>
            </a: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形扫描最佳；</a:t>
            </a: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r>
              <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要</a:t>
            </a: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做眼神接触，以</a:t>
            </a:r>
            <a:r>
              <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3-5</a:t>
            </a: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秒最佳，切记死盯着一个人或眼神飘忽；</a:t>
            </a: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回答问题时，兼顾个人及整体；</a:t>
            </a: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Clr>
                <a:srgbClr val="C00000"/>
              </a:buClr>
              <a:buFont typeface="Wingdings" panose="05000000000000000000" pitchFamily="2" charset="2"/>
              <a:buChar char="l"/>
            </a:pPr>
            <a:endPar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sp>
        <p:nvSpPr>
          <p:cNvPr id="14" name="圆角矩形 13"/>
          <p:cNvSpPr/>
          <p:nvPr/>
        </p:nvSpPr>
        <p:spPr>
          <a:xfrm>
            <a:off x="2276636" y="2425502"/>
            <a:ext cx="2585678" cy="1959007"/>
          </a:xfrm>
          <a:prstGeom prst="roundRect">
            <a:avLst>
              <a:gd name="adj" fmla="val 8725"/>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l"/>
            </a:pP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上下、左右闪烁；</a:t>
            </a: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r>
              <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只</a:t>
            </a: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看</a:t>
            </a:r>
            <a:r>
              <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1</a:t>
            </a: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2</a:t>
            </a: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个人；</a:t>
            </a: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熟视无睹，目光呆滞；</a:t>
            </a: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a:p>
            <a:pPr marL="285750" indent="-285750">
              <a:buFont typeface="Wingdings" panose="05000000000000000000" pitchFamily="2" charset="2"/>
              <a:buChar char="l"/>
            </a:pPr>
            <a:r>
              <a:rPr lang="zh-CN" altLang="en-US" sz="1400" dirty="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三板讲</a:t>
            </a: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员</a:t>
            </a:r>
            <a:r>
              <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rPr>
              <a:t>只盯天花板、地板、黑板；</a:t>
            </a:r>
            <a:endParaRPr lang="en-US" altLang="zh-CN" sz="1400" dirty="0" smtClean="0">
              <a:solidFill>
                <a:schemeClr val="tx2">
                  <a:lumMod val="75000"/>
                </a:schemeClr>
              </a:solidFill>
              <a:latin typeface="微软雅黑" panose="020B0503020204020204" pitchFamily="34" charset="-122"/>
              <a:ea typeface="微软雅黑" panose="020B0503020204020204" pitchFamily="34" charset="-122"/>
              <a:sym typeface="微软雅黑" panose="020B0503020204020204" pitchFamily="34" charset="-122"/>
            </a:endParaRPr>
          </a:p>
        </p:txBody>
      </p:sp>
      <p:pic>
        <p:nvPicPr>
          <p:cNvPr id="4" name="图片 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flipH="1">
            <a:off x="609600" y="1695849"/>
            <a:ext cx="1905000" cy="3247342"/>
          </a:xfrm>
          <a:prstGeom prst="rect">
            <a:avLst/>
          </a:prstGeom>
        </p:spPr>
      </p:pic>
      <p:sp>
        <p:nvSpPr>
          <p:cNvPr id="8" name="TextBox 1"/>
          <p:cNvSpPr txBox="1"/>
          <p:nvPr/>
        </p:nvSpPr>
        <p:spPr>
          <a:xfrm>
            <a:off x="990600" y="1051156"/>
            <a:ext cx="7296816" cy="461665"/>
          </a:xfrm>
          <a:prstGeom prst="chevron">
            <a:avLst>
              <a:gd name="adj" fmla="val 0"/>
            </a:avLst>
          </a:prstGeom>
          <a:solidFill>
            <a:schemeClr val="accent2"/>
          </a:solidFill>
        </p:spPr>
        <p:txBody>
          <a:bodyPr wrap="square" rtlCol="0">
            <a:spAutoFit/>
          </a:bodyPr>
          <a:lstStyle/>
          <a:p>
            <a:pPr algn="ct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身体语言</a:t>
            </a:r>
            <a:r>
              <a:rPr lang="en-US" altLang="zh-CN"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a:t>
            </a:r>
            <a:r>
              <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rPr>
              <a:t>眼神的运用</a:t>
            </a:r>
            <a:endParaRPr lang="zh-CN" altLang="en-US" sz="2400" dirty="0">
              <a:solidFill>
                <a:schemeClr val="bg1"/>
              </a:solidFill>
              <a:latin typeface="微软雅黑" panose="020B0503020204020204" pitchFamily="34" charset="-122"/>
              <a:ea typeface="微软雅黑" panose="020B0503020204020204" pitchFamily="34" charset="-122"/>
              <a:sym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1200" advTm="0">
        <p14:prism/>
      </p:transition>
    </mc:Choice>
    <mc:Fallback>
      <p:transition spd="slow" advTm="0">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gtEl>
                                        <p:attrNameLst>
                                          <p:attrName>style.visibility</p:attrName>
                                        </p:attrNameLst>
                                      </p:cBhvr>
                                      <p:to>
                                        <p:strVal val="visible"/>
                                      </p:to>
                                    </p:set>
                                    <p:anim calcmode="lin" valueType="num">
                                      <p:cBhvr additive="base">
                                        <p:cTn id="31" dur="500" fill="hold"/>
                                        <p:tgtEl>
                                          <p:spTgt spid="3"/>
                                        </p:tgtEl>
                                        <p:attrNameLst>
                                          <p:attrName>ppt_x</p:attrName>
                                        </p:attrNameLst>
                                      </p:cBhvr>
                                      <p:tavLst>
                                        <p:tav tm="0">
                                          <p:val>
                                            <p:strVal val="#ppt_x"/>
                                          </p:val>
                                        </p:tav>
                                        <p:tav tm="100000">
                                          <p:val>
                                            <p:strVal val="#ppt_x"/>
                                          </p:val>
                                        </p:tav>
                                      </p:tavLst>
                                    </p:anim>
                                    <p:anim calcmode="lin" valueType="num">
                                      <p:cBhvr additive="base">
                                        <p:cTn id="3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2" grpId="0" animBg="1"/>
      <p:bldP spid="13" grpId="0" animBg="1"/>
      <p:bldP spid="14" grpId="0" animBg="1"/>
      <p:bldP spid="8" grpId="0" animBg="1"/>
    </p:bldLst>
  </p:timing>
</p:sld>
</file>

<file path=ppt/tags/tag1.xml><?xml version="1.0" encoding="utf-8"?>
<p:tagLst xmlns:p="http://schemas.openxmlformats.org/presentationml/2006/main">
  <p:tag name="ISPRING_ULTRA_SCORM_COURSE_ID" val="82ADB108-2F67-4B4E-A97E-19ABB6FAC58E"/>
  <p:tag name="ISPRING_SCORM_RATE_SLIDES" val="1"/>
  <p:tag name="ISPRINGONLINEFOLDERID" val="0"/>
  <p:tag name="ISPRINGONLINEFOLDERPATH" val="Content List"/>
  <p:tag name="ISPRINGCLOUDFOLDERID" val="0"/>
  <p:tag name="ISPRINGCLOUDFOLDERPATH" val="Repository"/>
  <p:tag name="ISPRING_PLAYERS_CUSTOMIZATION" val="UEsDBBQAAgAIAJCuo0gOaiROYgQAAAURAAAdAAAAdW5pdmVyc2FsL2NvbW1vbl9tZXNzYWdlcy5sbmetWG1v2zYQ/l6g/4EQUGADtrQd0KIYEge0xNhEZMmV6DjZMAiMxNhEKDHVi9vs037Nfth+yY6UncR9gaQkgG2YlO+54909d0cfHn/JFdqIspK6OHLeHrxxkChSnclideQs2MmvHxxU1bzIuNKFOHIK7aDj0csXh4oXq4avBHx/+QKhw1xUFSyrkVndr5HMjpz5OHHD2RwHF4kfTsJkTCfOyNX5DS9uka9X+qff3n/48vbd+58PX2/l+sDEM+z7+0DIIr170wMoYFHoJ4BG/CQg58wZmc9hcuGC+TQgzmj7ZZj0PCJnzsh8dsotoogELIl96pGExkkQMusLnzDiOaML3aA13whUa7SR4jOq1wLiWMtSoErJzD5INWwUjehS5oUzTIMkIjGLqMtoGDijWJfl7S8Wljf1WpegrkKZrPilEpnVCRljn9+UogLVvIaMQvCq1xJ+qXMui4NO1RFe0mCSsDD044QE3m7HGZEiQ17JjZqBKBGOSQQAJa9E+QjZxGaZFUdYqWEIUzqZ+vBmxoSpXK0VvOuhdswJxGAuii4pyBESQXbF8TKMPOM0UIU4uuFV9VmX2V5+PAxUFzAN3BBS0GUPwJnB2AFDjCXUjbIUad0FNiNxjCckGYfnkMjAu3CIRHgKdDsdInFBYqAIibtkAnxGJ9gkvKHYLv93/Eq5SWd1i3iagpxx30bqpoId41JggWVadTBMTUw+LiBsFPs/oHGLCt61q5XcCLCjzETZqQgqi0s8k0UfF/SP5ARTn3gJpJUXLhNmS57RmPNbVOga8WzDi1SgS5HyBnL9Fp5lMrPPTJyt/k+N/BvxeltVXm0LUuCR81dD7dmrYd8xq6nAproW+U3dpdo4bGv+Y6wwOf1DE/oc/XH6Y5cEOKLh80Smknmj2qr75PjcWTY0Rp1GPNFT/aP13JbEbW0dUyhYY6n7SxDopqZ/QANU/aVocAKK5m2JhhpOi6sBOoNwCxBo9FiMM3DVngln4MIB8ksyjimD2WgpLitZd44dlo1tgL4f2hTmPCVqcU/GS3GlYcJRgm/a6QO6kI10Z0AfDDd7rYJR5oPJAQCu2uQBSCVzsD/rgbmYkZ0H2gK/d5KlblRmyavktS3y4NsmF9+OTVelzu2u4tUuedsmc/wUK9rDRa3S+YD2f8e/3vF5QL/HRykmOHKniYsDl5hB33BV9RQCChhX+CxOfDw24sCFnNfpGprplW6KrCdQO6t75AQD2PbMseBluv7vn397YnxlSbuLtru/DwIBYpsqSO7A/gx0Laq/ukAYHu/L2UUfqe3dZifX86rDKGThs9wheNtacp3D1kG3XkjybdAwY9idzoAHsU173ZQwug1BmOHoFGqZncKd0YyX11AImdZqEIp1tUnAepj2++tlUytZiCGyT2sl5sCMzhPsefauDeRTMr1ue2YGN4p0e+lWcOnuC+ZOcQB19is8kcl6IKBtTbsqBERv1/c033zbqe5Wlf3D4vD1g/8v/gdQSwMEFAACAAgAkK6jSAh+CyMpAwAAhgwAACcAAAB1bml2ZXJzYWwvZmxhc2hfcHVibGlzaGluZ19zZXR0aW5ncy54bWzVV91u2jAUvucpLE+9LGk7unYooaoKaNVaQIVt7VVlYkOsOnYW21B6tafZg+1JdhwDBbXr0h+kTQgRn5/v/J+Y8Og2FWjCcs2VjPBudQcjJmNFuRxH+MugvX2IkTZEUiKUZBGWCqOjRiXM7FBwnfSZMSCqEcBIXc9MhBNjsnoQTKfTKtdZ7rhKWAP4uhqrNMhyppk0LA8yQWbwY2YZ03iOUAIAvqmSc7VGpYJQ6JHOFbWCIU7Bc8ldUES0BdEJDrzYkMQ341xZSU+UUDnKx8MIvzs8dp+FjIdq8pRJlxPdAKIjmzqhlDsviOjzO4YSxscJuHtQw2jKqUkivFdzKCAdPEQpsH3oxKGcKMiBNHP4lBlCiSH+6O0Zdmv0guBJdCZJyuMBcJCLP8LNwfWnq17r4uy08/l60O2eDU573olCJ1jHCYN1QyE4pGwes6WdkBhD4gT8Bp0REZqFwSppITZScs05d0ZDJSD3hRa0UTpktENStlKN/g2XbZDcxWgEgYhZhI9zTgRG3BDB46WytkNtuCmq3l6VRIAF7cnQeR/fm/fZiROSa7bq1oKjXc7jxjdlBUUzZZHgNwwZhSB+m8JTwtBqcdAoV2lBhfYxSAsOFiecTRk9KnI6B/yToSswkVrQhF7NBDPewnfL79CQjVQOuIxMoLOBzrXHrz4LOCNa34OShY9b/bPTZuv6tNNsXW65AAmdEBk/ExwKztLMbASfzJBUZqEH6YiJ1awoCuW04JWJrfryMmieWuHL/NbFWIHeYEk2Y+U5hfmrB6XNJmRSDKIbrgIaRpBDSTwmMGJYF1xaVhYwJhIpKWaIxLDWtBvrCVdWA8UPsIfWL/fQ6yMui9MYVhtYzCnLS0Hu7O69r+1/ODj8WK8Gv3783H5Sab7we4I4c37jnzy58pdr/+E2DAO3pR9f2ia3/+bO7l20vpbJa6d1OShV0la/FFy3jFT3cxmpC/+S6a28YEq5AEtp7IcM1pLgKTeMvmWLvaBNXvVu9z22mTbZYMyvGY3/JmR/Wl4T1+6FYfDoxdVxUi55ColwK3F5223s13bgpvkoq1IBtPX/Do3Kb1BLAwQUAAIACACQrqNItfwJZLoCAABVCgAAIQAAAHVuaXZlcnNhbC9mbGFzaF9za2luX3NldHRpbmdzLnhtbJVWbW/iMAz+fr8Ccd/p7pWd1CExxkmTdrfpNu172po2Ik2qJGXHv784TdYEKPSwJhH7eWzHsc1StaV88WEySXPBhHwGrSkvFWq8bkKLm2nWai34LBdcA9czLmRN2HTx8af9pIlFXmKJHcixnA3JoQ8zt58xFBfj2xxliJCLuiF8/yBKMctIvi2laHlxMbVq34BklG8N8urHfLUeDMCo0vca6iin9TXKOEojQSnAlL6vUS6yGMmA+UhX9jOS04c6f/sD2o4qqi1t+QlliNaQEuIiXy9RhvHceI9fZY5ynqDhrzbQL59RBqGM7EHGzu++ogwyRNM2/9MjjRQlFjTmnH/Edw4TpDDjh1ldoVwk4IUw0MVXcOWxd70LQO5rOPcpjqsU7AnrerAQ8NEzBgstW0gTf+psqhJvj6028wGLDWHKAEJVD3oyST+RVnk3sa7H/YE3yovQl9P0kFfB2hpWXcKBu1jf41erW7srQqfvuiBDCTunDFLslT3yt6nrETJQ9shnRgt45Gx/nMGhqSP5R74l7jnP199YgRNzLJzVn7wVIz3g6KogVafwmFoUsFCYzgutAd8tTayuSyk5yinlZEdLoqngvxCX7e1lVJocGFyvne6sVFPN4FTD2RzNmg7LZc9xPzpr3JDdz0J/ue480WaL30yJ1iSvavOzpKYTxzNjYgozTU4zcE8aOMh7vhEBx8YeItVEbkG+CMHGhuFCgxrrXnTDNQRPk6AGaXK6yqlzcqr8vK0zkGvzahSUr3Ks7IAVLStm/vQrhTcoDhgD1o6qK+OPE/rel4HCNQEQmVe+a7tDZ6lbpimDHfjhDxT2ykN3S5Xp0qGGW+oH2Oiw5ZxmVE+6XdH3SrxDAv0J/KtJK3J8YBnR9ppkyt4smny/hvtcosXs1xk2X7jJ7Nn1UuTY2I8raJT47+Q/UEsDBBQAAgAIAJCuo0gqlg9n/gIAAJcLAAAmAAAAdW5pdmVyc2FsL2h0bWxfcHVibGlzaGluZ19zZXR0aW5ncy54bWzNlm9PGjEYwN/zKZouvpRT56YjdxgjGIlOiLBNX5lyLVxjr721PfB8tU+zD7ZPsqdXQIiOnUaWhRDo0z6/51/7tOHRfSrQhGnDlYzwbn0HIyZjRbkcR/jL4HT7ECNjiaREKMkiLBVGR81amOVDwU3SZ9bCUoMAI00jsxFOrM0aQTCdTuvcZNrNKpFb4Jt6rNIg08wwaZkOMkEK+LFFxgyeESoA4JsqOVNr1moIhZ70WdFcMMQpeC65C4qIM5sKHPhVQxLfjbXKJT1RQmmkx8MIvzs8dp/5Gk9q8ZRJlxLTBKET2wahlDsniOjzB4YSxscJeHuwj9GUU5tEeG/fUWB18JRSsn3kxFFOFKRA2hk+ZZZQYokfenuW3VszF3gRLSRJeTyAGeTCj3BrcHt202tfXXQuz28H3e7FoNPzTpQ6wSonDFYNheCQynXMFnZCYi2JE/AbdEZEGBYGy6L5spGSK865MRoqAakvtTAagaeiiPCx5kRgxC0RPF7MWqLHzJ5yATE43d36SFr8CPTxxgnRhi0bms8Yl8W4+U3lgqJC5UjwO4asQhBRnsK/hKHldKORVmkpFcRYZASnDE04mzJ6VGZpBvyToRswkeagCZsvE8x6C99z/oCGbKQ0cBmZwFYFOTeeX38ROCPGPELJ3Met/kWn1b7tXLba11suQEInRMYvhEMJWZrZjfBJgaSycz1IR0xyw8qiUE7LuSqx1V9fBsPTXPgyv3UxltAbLMlmrLykMH/1oLLZhEzKg+gOV4mGI8ihJJ4JEzEcdy5zVhUYE4mUFAUiMTQq4471hKvcgMQfYI82r/fQ6yMuy9EYbg6wqCnTlZA7u3vv9z98PDj81KgHv3783F6rNGvhPUGcOd/DT9Y28UUjf9oNw8D1zufbsNX5v+rCvav21yqZumxfDyoVqd2vhOtWWdU9r7Lqyl8bvaUro5IL0GbG/thAoxE85ZbRt9w0ryj8+vvXb4s3KvwGo1i7ff/fIPxo8dxaeV+FwbMPwBrIVx/TzdpvUEsDBBQAAgAIAJCuo0hocVKRmgEAAB8GAAAfAAAAdW5pdmVyc2FsL2h0bWxfc2tpbl9zZXR0aW5ncy5qc42UTW/CMAyG7/wKlF0nxD5hu6HBpEkcJo3btEMoplSkSZWkHR3iv68OX03qjsUX8vLkdewq3na61WIR6z53t+6327/7e6cBalbncO3rokVPUWdGJAuYJSmIRAILkOJ49CTvzgRlzKQznZcfaGtqfkzhP0suTB3PCAtNaIY6XBDgN6FtqMM/J7FTq2tfU63R89xaJXuRkhak7UmlU+4YdvXqVr3EAFYF6AvokkfgmQ7caiPPjg8DjDoXqTTjspyqWPXmPFrHWuVy0ZZ/VWagq0++3gP9p8HLxLMTibFvFtIw8WSI0U5mGoyBQ97HCQYJCz4HUfPtu/UH6hk3CwroIjGJPdKjG4w6nfEYGl0ajjB8TFZejW4OMJqchY3dE3e3GB4heAm6YTW+x/BAleXZPz5gplWMHWmgzZ6fUKH4IpHxIXUfg+Twsmjb1r1zoe76Y+Y9IRU8oRX1/NK22RGChgCtN5aOeU2Qd0rZCUqURA5FaNS0Kug5YsM5gvvPLuPW8miVVuOhGo5VG7heg54pJarbf126Z5irs/sFUEsDBBQAAgAIAJCuo0g9PC/RwQAAAOUBAAAaAAAAdW5pdmVyc2FsL2kxOG5fcHJlc2V0cy54bWydkbEKwjAQhvc+RbjdxG6lJHUT3Bx0lpqmGmkvJZdaH9+UinSRgEMg//F9PyQnd6++Y0/jyTpUkPMtMIPaNRZvCs6n/aYARqHGpu4cGgXogO2qTNq8wKM3ZAKxWIGk4B7CUAoxTRO3NPjYQK4bQywmrl0v4ukditkUw6LC4pb2L/szgyrLGJPX0XbhgFW8x7QgjLxWMDsXjdxi60D8AhqTAEyqwVACaH0CeAwJwI8rQIrvm+ekRwrxo2KQYrWeKnsDUEsDBBQAAgAIAJCuo0izv7NQbQAAAHIAAAAcAAAAdW5pdmVyc2FsL2xvY2FsX3NldHRpbmdzLnhtbA3MPQ6DMAxA4Z1TWJ7K0L+NgcDGWFUqPYAVLITk2CixqnJ7sr3h0+vHfxL4cS6bacDn7YHAGm3ZdA34nadrh1CcdCEx5YBqCOPQ9GKR5MPuFRbYhQ7OM6cazi9KVb4zF1Ynr2e4RNuPFu9DcwJQSwMEFAACAAgARJRXRyO0Tvv7AgAAsAgAABQAAAB1bml2ZXJzYWwvcGxheWVyLnhtbK1V30/bMBB+LtL+h8jv2C0dA6oExJDQHsaE1LHtrTKJm3hN4sx2COWv39nO76VsSHtolZzv++58993Fv3rOUu+JScVFHqAFniOP5aGIeB4H6OHr7fE5urp8d+QXKd0z6fEoQGXODYCmyIuYCiUvNIDvqU4C1DNgYEZeIbmQXO+B+xS420gnS/TuaAYuuQpQonWxIqSqKswVIPJYibQ0JAqHIiOFZIrlmkni0kBeg13pv6Phl4mc6H3BVA9Z6LcHrklajmfFByTVEgsZk5P5fEF+3H1ehwnL6DHPlaZ5yJAHlZzZUj7ScHcnojJlythmvktyzbQ2SVjbzNcrvjjPPSXDADmHTcaUojFTOM1jRByWTID9bUpVUvOoAa3hVTte81q/jXnfNG62c6RzLsrHlKsEjvqQzjoJ9Mkwqp/Z61oFPTQKujVMyJPsV8kli+zrt1aM8wVyAVvF2TyxqkI4gKdbGmoh9zcAAxXVHcRt07BrGraglgO30dcdBWpuu2VUl5I1pZr5Tzxi4guVkhpZXGpZMp+MjDWWDME+cVeum9Q1xE90lp7+Q2+M36g1P9VrnbGA/9GYT0DU1oTnEXu+5eCjWQY11QyKbWxYFyk2MbucVPmY9XQ9MLkc66bARTxNZcxgDCOqKens5BCUSarAJSzlCNs7OAhOeJyk8NOTDOPTgzQZlbtJht7BQXAqwt0EtDW3ZSTjOo7E1CrIJxPrxA9LpUXGX6w8B3tGr6wOXxu55ui64O3B2fyPURzEaAZziyZWl3nq7avm8N7MqVadz6ZwloFaYR6YLgvn1cxCWYx8IralZapv+jk1+7AHHeU8NR3TXN9B76Ja8xfmVTwyX7rF0tQkYUYzAfpwvuwxQD9huwzCW9OhiFuRN3XAmNg3928r2mz5unWu64c67EMNnzirHMbN1EdQRyxFmUejHuKi+4ioFHbatWTUS9kWbrQ4AZGKIkDv4aG+88XpRXfls8VFg7V53bvALpc3rPQ64U5BpNZ1exG/3g3w+BtQSwMEFAACAAgAkK6jSIyYS/o+CAAAjyAAACkAAAB1bml2ZXJzYWwvc2tpbl9jdXN0b21pemF0aW9uX3NldHRpbmdzLnhtbLVa627iShL+v0/RYnWks9IqXMwtK4aVL01iDTEc7CQzu1qhBneCFdvNsRtmOOLHPs0+2D7JVrftYBMgdmYWT6JxddVX1XXrCxnEL16ob2LOAu8Pwj0W2pRzL3yOh39CaLBkPoumEY0pj+sHyqMXuuybGT4xQQNqzEnoksjVxWg8bKCR/KB+T+0bfXhra+0W6rVxC/eRgTs6jF0rxrWiw5jRauqD+hFEghvRJQ35adRBvTD6VsAMYxpxM3Tp96FS5M4PFWdwExHXA7542G2LZ59p3Rtt8aB2s9Pr4H1LVRSli/SO0TQa+17vuqc2EW60Ow1lr/VbSktBzU6ned3dN3utjgJvo+suoLTxdRe1e+12y9i3cAukkapqRkvf95TrZlMFbbh/re9HI63XaKBms6m0jX2nq4y0BgJuBTBUpS8cqBiKpnT3qqY2+woa6SNt1N5jA3f1Duq3cLfR2Lc1TWk0Ds49zC7vrgO19HQyd74DeDIEJ0dFbtVPJNdguYkiYHZosPYJpygkAf1UkzkZcpmx6NclW+/+UksTVCZzxp7ZVaQmRCALsOEJrEFdjmRs0q58YeTpyHM/1RYbzll4tWQhB6irkEUB8WvDPye5k86sjCTb0qiK3BNZ0oO6nvyUFUt1QT7Dc0loyYI1CXdj9syuFmT58hyxTeiWMnO1W9PI98IX4G5c93R8UZHvxdzkNCjYh/viKS+2hnjGVJjXxeIpJemTBfUzjQ35qSB3UPm+R45Et17scSmqNsVzSXRNnmkxAH1VPJdlQtBSjFpPPO8LcfqdA7siyr91kd0nOxoVlSTt8qIUW2/WVfNpHbFn4eyi3PuBfpXzGXSf8FlY2BBPKSExQaGwVJRSt8n5G0eM6etxLxkEoAWCm28uKUlCTrW5PrmbqtbX+XhyM5lr5k1tqCdViURZ/trq9r83O13oXKlcSST7Th2Pi1hIgnUa5bAsZzYZzwEQj+cW/uLUhuJ3ZdHJvTM2LVwbpv+pDDCd4YfaUPwuI3o/m2HLmdtj08Bz055bE0f6ZYwdbNSGX9kGrciWIs7Q1qPfEF9RBO3ZiyiKfc+VA6Jle+GGltBnTO5U05rPsO3MTN0xJ1ZtaLMo2v1VIpMNX0HyrEiMXC8mC5+6Ui2kiBxf51co+MdXHnCygHjhVRntM/XRtG7mzmQytufYMjJKbYhDFxkREZqqA81UG88AIyKwjn9MfC6zTyIg1fcrg9yaN7dj+HGEIbfe88qHH/4Ba6YYQjKlYQlBSBw8g6yz7cfJzBA+BIWIoDWJ428scgtJkw9dCWzT0ieQmrqTw3cETIYNgffCJaQOXfISeHfYttUbPNcmXyDHoTYnFYUmn6EkP1cU+optqCFslxCz1AfzRhUVIcowK5CsBpdE5Lu/Q2S5BDnhza3HNjFQhIehTGQ1xleVNdn4t3sIpKmOz1R7AgzOlm/P3paCKZELy1wJXdCGdGyI7Prt3vzHfKSaY2zMId2MyePckV1SKA3IDoWMI+JuSbikaEGXZAOVsIMx13PlmIi8NOH3jfcHIjztP7+krcsy8JdfPmBSoeGdsAz2y6AMtilr/p524bZ0Bh80ROT6WSvKOODDJtg6ttSZOfk5IYq9YOMnXfpnBOrVuKrBeteOH/dX+bD9H4yxkxasmdDRNI9VEsKwEoslBxZPv5KgaY1AXXpYhIYvTqiVAKxJimEx9AMwD+C5giEP4NFqEI9Ys00HNluPdCFOHyWEZa0mUTsdb3FG9Ckc0F9LdUGfGOyXfEq2yUYG1i4Z/jJRzm2VCkuLYzpjMNwCzOckqQDV9wJxhioHe3+HM1ckq0FhPo9s47uyun3vRa4I4OdNQN/uw54iFkiqT+Isr5NF6e8/aEgyxVmid1ptA/FaoKVjlavPH4qYjdWZfjvXVUvH4kQh6tkvLwfVIXwyduz5WNUEApRJQPhyBavwkzjnlcdKTgQGHqmAl07epiRarv777/+UhzmyJ6GilPq3qjhQ/KJr4le8f1qM0/hfJXAcVSuKypeSgumBKhMtf75yTEjQn3JkIcmyFLBAXHGVUg0lkIZRdRxVv72DKrFlUbBNBHvBiiB36uwzND65168N70j0Ao3TYcyvCiQ9L3KTV7bhcMTdcN8LaUXxH16JxOQdczpXDUOe/aFGfW/5kiy/Lhxg0ms+5LPnKnj6rWpBdz6CpK7Hq2PKxS3rWtASkvdDQ9ieXOteCYcLFZ9AD+eF+5mQR8yfiputt1e5wCAu4iCNhzwSR/rsLc8Rr9i3NHbDJ+LHwJYnHbNOwYap2CymkEXaMfdM1I6bx00px4wPzId1QU+mk4Mu0o+ldF2TN795Ba+0N5bDMSsdypl+IB7zW/Q7f8OfIx7z22JNmcC57q1Nx0N50ew6TiNRnl4mdsBDQ9mlUp7srcgjLBiLa9k4N5GUUOQMmEuHcm10vICm5SxoeYPrZywehK/blzshs9jJacfia4fCwCF965fzd8A97tPzyS3nASWYd7V8P1UBKc+pEki+Pjh2RkJFfLemn2pwECHLlej0cQ2lGJ9qwp3JNzTn5NZZPxPtLCcprbksGsh+Ltt5JZWh6OLVVLGk2C8LDepv/DSoX4rQIIU9H8BwEyxohCEHPOhyaYSKxDz7KrsKe5A70iO5M6N5AL4C7BDOSFkl5AiFxJLbqqxakpf8OOwtuefTLc1aVY6Qc87l+Q9iqI7Lya3yMX3i+fROKZWrIO11h1ws9sAc/ayUPJHllRyNVCw6ThaxnP2JbpUtPgcbTyxHWZsW6Z7v0IwfRb1+QhXwnvP+oJ5fZqFHvfmW9ZgGooB39m8O/gdQSwMEFAACAAgAkK6jSCqKN+aHEQAA8GEAABcAAAB1bml2ZXJzYWwvdW5pdmVyc2FsLnBuZ+3d+VeS2f8AcEszJ2eizcwsbZq0xQXUGjMXWmzSkXKd1FLR1GwzNTMUWVKnsUUldcpdmlzaJW3S3MAlJdSgCZXSlAqFEJUQkR0+9J2az4x+5g/4nvNwDni49znPva/73NUf3lzyOrDvm0WrF2lpaX3j7ubqo6WlA9PS0o7T09WkqHZb7tP8mRfvs2+3VhV1DVfzRSdq1/5dWlrVOH1F2ALN969i3QLjtbQWt396zyPH3I7Q0gq74O66yy8xZGIIfuVBpJIsUOajtJzPH9AGteV+tHya9SNk04+uznrL59ssmXgGKf/ouv5F2jL9+Xt0Lnl5KrRTkJWBFJlobZNiSH7uQT2fdujRUcI2JuOX/fUcWml9FaOnNIlP6yE+LlBIpume9vxm8TC7BDFcL5Gyi2Jk3K9XhZ6fp/v3j7c/rF6lLDvkti2bizvMgrpI3qYZS7uuuNw01P4a0qL194/7Nl7REYoneuamWEV1wM2Vtv/MhrTsTNbucxsjP6BB1U3KsPt3YCb7MiNmlXcjPeWEWd0Y72xQIk4fQZss+Gf2+ZRI7b4fTyuVfKwhDFY1p7rnU8Df+FnUV1ha5ZlFjWTMzv8QuRPivcTAVXd2Rr7REliTd2LZnPvNay1n/PwsogdtN0tz1fghxHvpT3Nv9RBCuZezjNMzt+yWNte9fkuNZpfR0lbuv9R355D97Batn6e/3MB7b8ScOunnNm3ZHEfNmG0P0bWE+bkaZM++XpOMNLBZ0AsgAASAABAAAkAACAABIAAEgAAQAAJAAAgAASAABIAAEAACQAAIAAEgAASAABAAAkAACAABIAAEgAAQAAJAAAgAASAABIAAEAACQAAIAAEgAASAABAAAkAACAABIAAEgAAQAAJAAAgAASAABIAAEAACQAAIAAEgAASAABAA4v8RIkXaNvKI5jIo+R/RAs+nqO1ju8MS0+bG0dM9bb8uP+BVwCqb2WEBW3rOh77PbDNeMCeioJ750YNHD85OhcT+e/v+W/I12ObIOXV9dh5MmWc+v2zn3RezylirKTr1Umib1uwq+QucYS7SkdznHuDm35OmKBvtcU5Tz9gpC0221+NFZ/q6/cFRzU1rx/IY3qP/LNDaHqJEzayA5gXLbfs4jSJhHUkZPe0Q06wSbWVxGSrMLUkiWVUMDclHSd6lF5mqJeSNhm7WjU3IJN7oTFa7qck/YynCtflE+SRFVaH+dtdNF84DRjTlnDO1Hu1CYgedgFSzRfAdeGk7K3TqTTyt5CdLo/TDYARy+0kT9QXDkFe9tG04ebupKlZIdeSjJuLgaFHfczBGcOUKnuYiH7/LecwWC7d3Y5c0CTqN4SVKPlYtH6RikGBRYiP10eSpN0yoWkobNAE3M4J/qHovDkAGmqCn/3geSeD8VlqFLDi6t3Zc/sJROE3N//L0c1JkHtO+ykWXtnmHcuNKk9gFHTQzXtz1Ulq9S9PkzN30ZXEQB8bqn8Din0jVjI3ViKEERsfG7pOl4mbxsPwx+d4rH1IIvphBi8EIiwzVjWxpUnG7WuveI4KXT5SqmY/mv1cz6g9KViG8QY3yyUZEZxWyAVmMHEA2xYFHb65/qgcWqfMmTxVlC2rWTiUHzdT08g4R9gS6XG8OB9PvP1uMPRxQw333V4Wpr3cqR4dYOCgmPLz14hoPxNkqm4iJ7mAE6hoz57vF5ifhL3xRTWZOlHbe8h7ZyBMVYj/kTiSl1jP/pDdEuSHhvlZOXgdrUpzO0PuWpTgR7J1drkrW+UXw8HJ4gr+IaVDfWZL51taE4JTR4b3gIvf9iDFT0tn/wbb0XF42GotDru28ya3JqwjhvJMGtI7suH6cfCg7ST7An+iud7D/3K+2m2mLmq08BfG99zAF16mKu1iSLwqTwPDgPJx5l0opZX6VhOK2DbR442NppJHwQbPA/CCmqSWrO6hS7BX2myrZpGbLhgzRvguEpXu3pMLwmMTbXjbwKxlmf1TZU4N/mFE6j4ktbnmAuy9u8QAzBxBbBk34n2oSkL12akfyAC/58Ll+auGXDm7nxRx8vwJaDe3s/n26NjaDKewt5QzwOTVnD4piWyNoobaLEdGQO6RWPBZ7RbqgbyM3vOMhe8qJGoaFnGpsXApjC0JXw2oXXK9Pj8aRVmw4Z2QEphNJ5IG8SO6o49PBhOblziOR07+nNzs7QDnkz2Ph1rEbRCeWOZaZIyW/9kDEBpvmMbnMW8StUVzLfqcgSH1laM1Esm+G/t2rPiBDjyoxqMBX37wxQ8+cp349tY0/7UQVEUscYjjPP98Q8bJlv8r81uDNpy8DmdyrcSUkrJJO8eBUT8e2jqxOdUdvplbx432qy4mGXYUxeg1nC0xKlWF+8IN2mX50fpgPyUXJwFUy2yOQVJGZHx0rPYYC5coeC5RenSz4jDPM2u7MB371TGQ1hKJITI4P+WsaPG6cOPGYMYDanBUja1CCA+FYpSjtJmWtvnnRa9zx4w3jYekr7oQ37TksNHPIU8Y/EF1KWpArIIz0qk/Lb6XjBDUIbGkC1cCmU1xWgHH368hpyFt06LsTmedtlZUE+q07HLvM9QY7Kj3tQJvoQritbduBqWQYicsrzBvtTaWYqj6mP8C29MnTg/kLG4pmZPiZhdGTZOXnKRetm6UkbDWZSuLa4M9RXtlg+b6o4XTVycJUSop+ruznxAbXV7pnGXmHMsAdd9I9sdbOpAr7+SC4OusJtYE4UoHJ2mlLJazvSAyw2tdJ8NQUe3EzS1CJsH//g/P93V2R6vnPX+ad6uu+rjJhFRH7u5vZkfWWA2tObEniBPJ7hzHyiSunGya4OrkiIqjZ3pN///NC9jbomzVTnnoM+JvnWNWYP0k2Fk6XPUmSfTSEo+KEvb6e0RiVEM+cEfBqOb6kGYWQBkddaJWohbgkXlJf+xg2F1fGi8ubtEBjRBKRZk7Yjh4Q2PbzvEkhBHoVo84khOMPwpeGK5HOTJlItiaUQecnr2SNOo/IC/TMF+rmml01mQQZ6bocVmYRhwUYGfcWPLOH3f1IFtP6dPDXus1/BdK11YxVi5mvtFnH2XABRJXsmibLT2Dg7Jko4T1mMoPVC1/cz9/mMlmivpLDJ6lVHblZq7KbrD1ijCnCQjx561u/p7dNWYxOeOLp5BKe1A9211S0A8eoe++uXMWpFnqpxeeDecLHBBqRSXOFLIWttBh5aVySLtc+SWmJ5D+zTiZvyn/4OKK73Sjs8/p3J6VuGMm7EWCrSj2NWgY9uITuOb4PUoBZBo9jaSY+otVZGP7oILkdq+TBwSbYhuHbHF/olsL7mfPo5MPI5FecpCwcgycy9iRZ5AfNKMj0Xl7wHxE6ZUmrVnMcm9PQIZNS+q+ZFcICaJCmPke2brbF8UHVe1IpAb/2qBGDwojMbX+F/a1LuSfxj6u9kFUtu43bVbcgVyaCqgS4ugfW1zXXB8NYbh25Mm/4+xrPDQFTJJqwWLWAc9FVrpMrayY7ZO3tqh19Vp3q/jpgh2mr67pL2eW3nTB8aHntECm07Wex/l9jLGHVq416Pfijlk5jy8Uyh91uVusrW8tduKZMRLhqe/idmuj9zpk64ddsiWqK3iIhmB4oR1qVCAY4dnAkg3cIfLikVaKyEDVYod2pKDPb9d7OE2erbZXKLAPYmPhT4Rv0zDUrN/R7kmIUDN4Jw/YT+tpfts9IVFc/nNgJCSPdQxPs5X9WJ4iQgk5tqQ2tsTqbEROww+U30+oyk7rdu9HqHG5eXgaccAyidAjGZbzwUTsS19wiRkQyGeGUQRcawjKykxdM4FRdoCgSHjBOypIPkFZEMfLe6JnDMazOzW1JrQOih2jrRKfny0oFHy9/e0GkkvOZTjOvwos2lia+r8WDoIqP7EamcrKDpbeRIV8cO7EW2URvMGwd+X2yfTBd/mWHVHTibfY+k9eO32fgAjn6uVLSQTt1TvFSEDsulOtxZkxchLHrFYxuF2LdzaVrErkhuZxtzril9p3iYCO4jx0839JZfdkqPNhWrbJiHccZwLo6X0oD8i0tYS6yD2XPxSS1cv/e7NQGHofuCUULtoueiLZyW5NRWLcE21g3SAGxzITeGUwj0AuQwc2gsC9bKeLpt9f8Q+pzQs+8tl8zpJlSO/Ne9qivFW9jPjnb4PdaFLnF49sjE26hE8LXM2YOopP0C89qwZT6cSmj5qhr+fFNher4HvIi88jv0EWC/fCoeRX9G0AukrcV1RGrvcfieMdfpoklqvO8iNAJR7Y3h9x2SpV1CCI4R+dOdPK6HP9cJeRGiZrdH+iyuUf31WD1j1TJqnP3rc9peoXTzYxId2cVqqJmhvWBt8hcJM/ALk48DCnAuh9QIhZky8YyZDUVAmevMWkGI1kFnr/2u/xfL6GHS3Vy3SFJrEx7a2Ivu0azkUgfiqc5F2meEaKIpJyIwZS+NlKw7Un1kpcWUAR+V3PaIKeke/p4DmJatPiMYnn4YGnVsM3h/HFxa/tv4g/cks8V/bo4LcVTs2U98lU26usd6DeyDeqaWG9TUwarR21WtEiLZdzaLxxcCeok7MeSLn/FYnDUT0/LdlgOecoUnTwbKE72snjpnrG4sXeNIcwdBNmVP5CSabxX1S1jWpQs0o2FAmXuYyVY6Uce4Z6qdQ6CFGiG5NEqkbMH27vcWuyJldE7aDK1MB06/WJPEV4xsvEIpaAjZ+mTpzmjob/THPPQaZR82UQheJG5i5djb9mtqIufu17M2wd1wwOO+ePLDQ6MHr9+Ct/VnVQCJvMIJKK/5Z1HTeGaXRHo2IQTV7MNbpREZVfuKl/0CuXgQ/oeXVwoRskHmSthOrnGjX6BSHLj9EceMhmOdHBSsLGxI1lDNp8b52ttcPO0T+OxmhF1g4s19BqTU88pHXS8rmf+iA8/w28WY6Kda3jdp9gWuTFo3mHNmWB9/riksoshWhzPBemBxPNWfNmSv+hu0Uyaw1sKLaXEKly35zvxHaxBFBPcYcQ5FmYr1fGEcKXOASh3KlfTS4j80DzV+Y8fQ0zX1ceIv2w9TDGSd7uYtAgmzoPfS7cqIPmCGSUSNBMtHkrrN1tp/oj0DfNTj9Y0rkWuVGwjMHPgrD2kk8tamLuHyO0fQFSJki2V8969czl25MtgkRnd5odVz4R3xWObzJgclewBWgpPnnhsIX3T0haxbP8YfuHwzH44HCMdJdx0V6qjmdOPVUlhmi6d9Mvy1hFJaznxXOyEYx3alP+C4Bkka+9ol6NjR6lDDn/W2Z7ckoByauCTq/2lZz2OEqbEO/o4Cdfwhk81z0dVKVm1kMSOwasVHCgcBbo8jTdQURHER1IRAWuVX/xODJF2w1Vnwkn8Zz9duGGqeLtwIeN1uOe3vIlGDK4Cuk7zvFAvWNZDZp9buVx3zEI7S1DPvuNEk5Wu9YjywcVvAfNtQrIaWBV2biYmC3PjreJPWtBxmOmy5+0gaNOOwl5WP31D+mRcczxfs1f85eMqrFufsOkywXM8cWNIFP/KlyUoNyVcbTZsM3/nlBMDRU2uwtMIDunhCrMTa2DUpYFnYj8Fy68k5lE+9WmPMsp/p6yS4T8Sg5WtXX8/KHKO3VDdnAginXhfc+zhTPxwvAKFibZ06ITf7GwtH96UJbLvOLl4PboYrZqpn++GhubKfH6WMaV5HxTjUdBGiW0WMj/gPehyvCKtrbvH6r/HPn9tzrR0vJCGpdOSGkmqS/LmVPcp42IhizjVZVG0zxR91lf95uN0lPKQ83gx3B7cCF03+8j/KnonpEBJb3uYmN4654Cr6eFHNrfPSbbTZNgvilkx5ywOAZmrZQzSmsv2X+vO/fEAj/8L1i9nqs+tG970b8H6RR2G8O1L/se9W1rydO9eezOg4Kdfu8RX8Rx32s25IsowsxwTpJlzBJo+ts/dZ/mcf3DceJBy4jsW2b+1HPNOs+Dw2UIaNCYZ8mNhYdfs3yeAavftvnsJhlWYFhB7mn9T60K1NC/3vQdcq3aHpv4HUEsDBBQAAgAIAJCuo0iV7pF+SwAAAGsAAAAbAAAAdW5pdmVyc2FsL3VuaXZlcnNhbC5wbmcueG1ss7GvyM1RKEstKs7Mz7NVMtQzULK34+WyKShKLctMLVeoAIoBBSFASaESyDVCcMszU0oygEIG5mYIwYzUzPSMElslCwNzuKA+0EwAUEsBAgAAFAACAAgAkK6jSA5qJE5iBAAABREAAB0AAAAAAAAAAQAAAAAAAAAAAHVuaXZlcnNhbC9jb21tb25fbWVzc2FnZXMubG5nUEsBAgAAFAACAAgAkK6jSAh+CyMpAwAAhgwAACcAAAAAAAAAAQAAAAAAnQQAAHVuaXZlcnNhbC9mbGFzaF9wdWJsaXNoaW5nX3NldHRpbmdzLnhtbFBLAQIAABQAAgAIAJCuo0i1/AlkugIAAFUKAAAhAAAAAAAAAAEAAAAAAAsIAAB1bml2ZXJzYWwvZmxhc2hfc2tpbl9zZXR0aW5ncy54bWxQSwECAAAUAAIACACQrqNIKpYPZ/4CAACXCwAAJgAAAAAAAAABAAAAAAAECwAAdW5pdmVyc2FsL2h0bWxfcHVibGlzaGluZ19zZXR0aW5ncy54bWxQSwECAAAUAAIACACQrqNIaHFSkZoBAAAfBgAAHwAAAAAAAAABAAAAAABGDgAAdW5pdmVyc2FsL2h0bWxfc2tpbl9zZXR0aW5ncy5qc1BLAQIAABQAAgAIAJCuo0g9PC/RwQAAAOUBAAAaAAAAAAAAAAEAAAAAAB0QAAB1bml2ZXJzYWwvaTE4bl9wcmVzZXRzLnhtbFBLAQIAABQAAgAIAJCuo0izv7NQbQAAAHIAAAAcAAAAAAAAAAEAAAAAABYRAAB1bml2ZXJzYWwvbG9jYWxfc2V0dGluZ3MueG1sUEsBAgAAFAACAAgARJRXRyO0Tvv7AgAAsAgAABQAAAAAAAAAAQAAAAAAvREAAHVuaXZlcnNhbC9wbGF5ZXIueG1sUEsBAgAAFAACAAgAkK6jSIyYS/o+CAAAjyAAACkAAAAAAAAAAQAAAAAA6hQAAHVuaXZlcnNhbC9za2luX2N1c3RvbWl6YXRpb25fc2V0dGluZ3MueG1sUEsBAgAAFAACAAgAkK6jSCqKN+aHEQAA8GEAABcAAAAAAAAAAAAAAAAAbx0AAHVuaXZlcnNhbC91bml2ZXJzYWwucG5nUEsBAgAAFAACAAgAkK6jSJXukX5LAAAAawAAABsAAAAAAAAAAQAAAAAAKy8AAHVuaXZlcnNhbC91bml2ZXJzYWwucG5nLnhtbFBLBQYAAAAACwALAEkDAACvLwAAAAA="/>
  <p:tag name="ISPRING_PRESENTATION_TITLE" val="1"/>
  <p:tag name="ISPRING_SCORM_ENDPOINT" val="&lt;endpoint&gt;&lt;enable&gt;0&lt;/enable&gt;&lt;lrs&gt;http://&lt;/lrs&gt;&lt;auth&gt;0&lt;/auth&gt;&lt;login&gt;&lt;/login&gt;&lt;password&gt;&lt;/password&gt;&lt;key&gt;&lt;/key&gt;&lt;name&gt;&lt;/name&gt;&lt;email&gt;&lt;/email&gt;&lt;/endpoint&gt;&#10;"/>
  <p:tag name="commondata" val="eyJoZGlkIjoiYTQ3YTc2YjBlNWRhYjQ0NTA0MDBkN2E0YWM4YTZjZGMifQ=="/>
</p:tagLst>
</file>

<file path=ppt/theme/theme1.xml><?xml version="1.0" encoding="utf-8"?>
<a:theme xmlns:a="http://schemas.openxmlformats.org/drawingml/2006/main" name="Office 主题">
  <a:themeElements>
    <a:clrScheme name="自定义 10">
      <a:dk1>
        <a:sysClr val="windowText" lastClr="000000"/>
      </a:dk1>
      <a:lt1>
        <a:srgbClr val="FFFFFF"/>
      </a:lt1>
      <a:dk2>
        <a:srgbClr val="000000"/>
      </a:dk2>
      <a:lt2>
        <a:srgbClr val="FFFFFF"/>
      </a:lt2>
      <a:accent1>
        <a:srgbClr val="3D4C89"/>
      </a:accent1>
      <a:accent2>
        <a:srgbClr val="F23F36"/>
      </a:accent2>
      <a:accent3>
        <a:srgbClr val="3D4C89"/>
      </a:accent3>
      <a:accent4>
        <a:srgbClr val="F23F36"/>
      </a:accent4>
      <a:accent5>
        <a:srgbClr val="3D4C89"/>
      </a:accent5>
      <a:accent6>
        <a:srgbClr val="F23F36"/>
      </a:accent6>
      <a:hlink>
        <a:srgbClr val="3D4C89"/>
      </a:hlink>
      <a:folHlink>
        <a:srgbClr val="F23F36"/>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2943</Words>
  <Application>WPS 演示</Application>
  <PresentationFormat>全屏显示(16:9)</PresentationFormat>
  <Paragraphs>369</Paragraphs>
  <Slides>28</Slides>
  <Notes>28</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28</vt:i4>
      </vt:variant>
    </vt:vector>
  </HeadingPairs>
  <TitlesOfParts>
    <vt:vector size="43" baseType="lpstr">
      <vt:lpstr>Arial</vt:lpstr>
      <vt:lpstr>宋体</vt:lpstr>
      <vt:lpstr>Wingdings</vt:lpstr>
      <vt:lpstr>微软雅黑</vt:lpstr>
      <vt:lpstr>Impact</vt:lpstr>
      <vt:lpstr>汉仪锐智W</vt:lpstr>
      <vt:lpstr>Arial Unicode MS</vt:lpstr>
      <vt:lpstr>Calibri</vt:lpstr>
      <vt:lpstr>Times New Roman</vt:lpstr>
      <vt:lpstr>Meiryo</vt:lpstr>
      <vt:lpstr>Yu Gothic UI</vt:lpstr>
      <vt:lpstr>Arial Narrow</vt:lpstr>
      <vt:lpstr>Arial Black</vt:lpstr>
      <vt:lpstr>Calibri Light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培训讲师的授课目的</vt:lpstr>
      <vt:lpstr>直销中演讲至少应达到五个目的：</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http:/www.ypppt.com</cp:keywords>
  <cp:lastModifiedBy>Years later</cp:lastModifiedBy>
  <cp:revision>3</cp:revision>
  <dcterms:created xsi:type="dcterms:W3CDTF">2019-05-13T05:48:00Z</dcterms:created>
  <dcterms:modified xsi:type="dcterms:W3CDTF">2024-06-28T13:45:49Z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69D3206E111F4EF3A4BC64333F74564B_13</vt:lpwstr>
  </property>
  <property fmtid="{D5CDD505-2E9C-101B-9397-08002B2CF9AE}" pid="3" name="KSOProductBuildVer">
    <vt:lpwstr>2052-12.1.0.17133</vt:lpwstr>
  </property>
</Properties>
</file>