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DC4"/>
    <a:srgbClr val="36C0B6"/>
    <a:srgbClr val="A8E6E2"/>
    <a:srgbClr val="FF794A"/>
    <a:srgbClr val="7FDBD4"/>
    <a:srgbClr val="F0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85346" autoAdjust="0"/>
  </p:normalViewPr>
  <p:slideViewPr>
    <p:cSldViewPr snapToGrid="0">
      <p:cViewPr varScale="1">
        <p:scale>
          <a:sx n="97" d="100"/>
          <a:sy n="97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4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BE79-ABDB-418B-8DC9-78E4E317C5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F2510-7063-42F7-B80A-8BB6753125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E5C-E187-4F5D-B4FB-DBFF62F2F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7533-37BA-4F1C-9D26-F249D1EF7C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E5C-E187-4F5D-B4FB-DBFF62F2F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7533-37BA-4F1C-9D26-F249D1EF7C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E5C-E187-4F5D-B4FB-DBFF62F2F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7533-37BA-4F1C-9D26-F249D1EF7C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E5C-E187-4F5D-B4FB-DBFF62F2F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7533-37BA-4F1C-9D26-F249D1EF7C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E5C-E187-4F5D-B4FB-DBFF62F2F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7533-37BA-4F1C-9D26-F249D1EF7C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E5C-E187-4F5D-B4FB-DBFF62F2F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7533-37BA-4F1C-9D26-F249D1EF7C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E5C-E187-4F5D-B4FB-DBFF62F2F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7533-37BA-4F1C-9D26-F249D1EF7C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E5C-E187-4F5D-B4FB-DBFF62F2F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7533-37BA-4F1C-9D26-F249D1EF7C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E5C-E187-4F5D-B4FB-DBFF62F2F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7533-37BA-4F1C-9D26-F249D1EF7C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E5C-E187-4F5D-B4FB-DBFF62F2F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7533-37BA-4F1C-9D26-F249D1EF7C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E5C-E187-4F5D-B4FB-DBFF62F2F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7533-37BA-4F1C-9D26-F249D1EF7C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4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C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CFE5C-E187-4F5D-B4FB-DBFF62F2F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7533-37BA-4F1C-9D26-F249D1EF7CB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17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457200" y="1244452"/>
            <a:ext cx="5695950" cy="43490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367105" y="1872268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医院病历汇报通用模板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09989" y="3530084"/>
            <a:ext cx="5028505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首都医科大学附属北京朝阳医院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96051" y="2753847"/>
            <a:ext cx="502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病例汇报  年度汇报  工作总结  医疗报告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496050" y="2667000"/>
            <a:ext cx="5000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8000"/>
                    </a14:imgEffect>
                    <a14:imgEffect>
                      <a14:colorTemperature colorTemp="8331"/>
                    </a14:imgEffect>
                    <a14:imgEffect>
                      <a14:saturation sat="211000"/>
                    </a14:imgEffect>
                  </a14:imgLayer>
                </a14:imgProps>
              </a:ext>
            </a:extLst>
          </a:blip>
          <a:srcRect t="-589"/>
          <a:stretch>
            <a:fillRect/>
          </a:stretch>
        </p:blipFill>
        <p:spPr>
          <a:xfrm>
            <a:off x="0" y="0"/>
            <a:ext cx="4029075" cy="1692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72000" y="3714750"/>
            <a:ext cx="7620000" cy="3143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/>
    </mc:Choice>
    <mc:Fallback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X-ray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pic>
        <p:nvPicPr>
          <p:cNvPr id="9" name="内容占位符 15362" descr="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82117" y="1505459"/>
            <a:ext cx="2562748" cy="1922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内容占位符 16386" descr="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82117" y="3527145"/>
            <a:ext cx="2562748" cy="1922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内容占位符 17410" descr="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27402" y="1505459"/>
            <a:ext cx="5258331" cy="394374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X-ray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06379" y="2833763"/>
            <a:ext cx="28957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诊断数据如下：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FEV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3.04L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占预计值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129.6%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FEV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%FVC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占预计值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95.90%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MVV     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占预计值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97.0%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TLCO    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占预计值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50.5%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内容占位符 18435" descr="R001632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73334" y="1809726"/>
            <a:ext cx="5119020" cy="3240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16200000">
            <a:off x="3065094" y="1149509"/>
            <a:ext cx="1143555" cy="2130552"/>
          </a:xfrm>
          <a:prstGeom prst="rect">
            <a:avLst/>
          </a:prstGeom>
        </p:spPr>
      </p:pic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内镜检查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4064619">
            <a:off x="508345" y="4814827"/>
            <a:ext cx="1408176" cy="1792224"/>
          </a:xfrm>
          <a:prstGeom prst="rect">
            <a:avLst/>
          </a:prstGeom>
        </p:spPr>
      </p:pic>
      <p:pic>
        <p:nvPicPr>
          <p:cNvPr id="10" name="内容占位符 19458" descr="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787889" y="1640376"/>
            <a:ext cx="6773297" cy="3611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8742161" y="1511957"/>
            <a:ext cx="2052284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内镜所见：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胃镜下观察：距门齿约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35cm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始可见食管黏膜不规则隆起，环腔生长，致管腔狭窄，无法进镜。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EUS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扫查：上述病变不均匀低回声，侵及食管壁全层，各层间结构消失，部分浆膜层结构消失。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50"/>
                            </p:stCondLst>
                            <p:childTnLst>
                              <p:par>
                                <p:cTn id="3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检查结果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pic>
        <p:nvPicPr>
          <p:cNvPr id="9" name="内容占位符 20482" descr="图片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44633" y="1769349"/>
            <a:ext cx="4437315" cy="3353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7376683" y="2014748"/>
            <a:ext cx="32303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表浅胃粘膜轻度慢性炎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中度肠化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送检组织内见鳞状细胞癌浸润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FEV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3.04L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占预计值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129.6%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FEV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%FVC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占预计值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95.90%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MVV   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占预计值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97.0%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TLCO  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占预计值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50.5%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502852" y="2014748"/>
            <a:ext cx="1536192" cy="1792224"/>
          </a:xfrm>
          <a:prstGeom prst="rect">
            <a:avLst/>
          </a:prstGeom>
        </p:spPr>
      </p:pic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肺功能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631116" y="1543128"/>
            <a:ext cx="3952830" cy="265905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717779" y="1755910"/>
            <a:ext cx="1252718" cy="3553510"/>
            <a:chOff x="2613878" y="1755910"/>
            <a:chExt cx="1252718" cy="3553510"/>
          </a:xfrm>
        </p:grpSpPr>
        <p:grpSp>
          <p:nvGrpSpPr>
            <p:cNvPr id="10" name="Group 95"/>
            <p:cNvGrpSpPr/>
            <p:nvPr/>
          </p:nvGrpSpPr>
          <p:grpSpPr>
            <a:xfrm>
              <a:off x="2613878" y="1755910"/>
              <a:ext cx="1252718" cy="3553510"/>
              <a:chOff x="4839326" y="1246789"/>
              <a:chExt cx="1057635" cy="3000130"/>
            </a:xfrm>
            <a:solidFill>
              <a:srgbClr val="FFFFFF">
                <a:lumMod val="75000"/>
              </a:srgbClr>
            </a:solidFill>
          </p:grpSpPr>
          <p:sp>
            <p:nvSpPr>
              <p:cNvPr id="12" name="Freeform 25"/>
              <p:cNvSpPr/>
              <p:nvPr/>
            </p:nvSpPr>
            <p:spPr bwMode="auto">
              <a:xfrm>
                <a:off x="5364642" y="1246789"/>
                <a:ext cx="532319" cy="3000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1"/>
                  </a:cxn>
                  <a:cxn ang="0">
                    <a:pos x="12" y="395"/>
                  </a:cxn>
                  <a:cxn ang="0">
                    <a:pos x="33" y="470"/>
                  </a:cxn>
                  <a:cxn ang="0">
                    <a:pos x="41" y="505"/>
                  </a:cxn>
                  <a:cxn ang="0">
                    <a:pos x="55" y="577"/>
                  </a:cxn>
                  <a:cxn ang="0">
                    <a:pos x="54" y="619"/>
                  </a:cxn>
                  <a:cxn ang="0">
                    <a:pos x="67" y="628"/>
                  </a:cxn>
                  <a:cxn ang="0">
                    <a:pos x="90" y="621"/>
                  </a:cxn>
                  <a:cxn ang="0">
                    <a:pos x="76" y="604"/>
                  </a:cxn>
                  <a:cxn ang="0">
                    <a:pos x="79" y="548"/>
                  </a:cxn>
                  <a:cxn ang="0">
                    <a:pos x="66" y="469"/>
                  </a:cxn>
                  <a:cxn ang="0">
                    <a:pos x="63" y="441"/>
                  </a:cxn>
                  <a:cxn ang="0">
                    <a:pos x="62" y="405"/>
                  </a:cxn>
                  <a:cxn ang="0">
                    <a:pos x="61" y="315"/>
                  </a:cxn>
                  <a:cxn ang="0">
                    <a:pos x="48" y="226"/>
                  </a:cxn>
                  <a:cxn ang="0">
                    <a:pos x="60" y="191"/>
                  </a:cxn>
                  <a:cxn ang="0">
                    <a:pos x="67" y="222"/>
                  </a:cxn>
                  <a:cxn ang="0">
                    <a:pos x="85" y="293"/>
                  </a:cxn>
                  <a:cxn ang="0">
                    <a:pos x="87" y="325"/>
                  </a:cxn>
                  <a:cxn ang="0">
                    <a:pos x="85" y="342"/>
                  </a:cxn>
                  <a:cxn ang="0">
                    <a:pos x="86" y="350"/>
                  </a:cxn>
                  <a:cxn ang="0">
                    <a:pos x="82" y="351"/>
                  </a:cxn>
                  <a:cxn ang="0">
                    <a:pos x="87" y="364"/>
                  </a:cxn>
                  <a:cxn ang="0">
                    <a:pos x="104" y="358"/>
                  </a:cxn>
                  <a:cxn ang="0">
                    <a:pos x="111" y="344"/>
                  </a:cxn>
                  <a:cxn ang="0">
                    <a:pos x="107" y="323"/>
                  </a:cxn>
                  <a:cxn ang="0">
                    <a:pos x="105" y="280"/>
                  </a:cxn>
                  <a:cxn ang="0">
                    <a:pos x="95" y="220"/>
                  </a:cxn>
                  <a:cxn ang="0">
                    <a:pos x="85" y="162"/>
                  </a:cxn>
                  <a:cxn ang="0">
                    <a:pos x="60" y="106"/>
                  </a:cxn>
                  <a:cxn ang="0">
                    <a:pos x="21" y="74"/>
                  </a:cxn>
                  <a:cxn ang="0">
                    <a:pos x="23" y="64"/>
                  </a:cxn>
                  <a:cxn ang="0">
                    <a:pos x="26" y="63"/>
                  </a:cxn>
                  <a:cxn ang="0">
                    <a:pos x="30" y="54"/>
                  </a:cxn>
                  <a:cxn ang="0">
                    <a:pos x="29" y="39"/>
                  </a:cxn>
                  <a:cxn ang="0">
                    <a:pos x="25" y="10"/>
                  </a:cxn>
                  <a:cxn ang="0">
                    <a:pos x="0" y="0"/>
                  </a:cxn>
                </a:cxnLst>
                <a:rect l="0" t="0" r="r" b="b"/>
                <a:pathLst>
                  <a:path w="112" h="629">
                    <a:moveTo>
                      <a:pt x="0" y="0"/>
                    </a:moveTo>
                    <a:cubicBezTo>
                      <a:pt x="0" y="341"/>
                      <a:pt x="0" y="341"/>
                      <a:pt x="0" y="341"/>
                    </a:cubicBezTo>
                    <a:cubicBezTo>
                      <a:pt x="0" y="341"/>
                      <a:pt x="3" y="374"/>
                      <a:pt x="12" y="395"/>
                    </a:cubicBezTo>
                    <a:cubicBezTo>
                      <a:pt x="20" y="416"/>
                      <a:pt x="25" y="459"/>
                      <a:pt x="33" y="470"/>
                    </a:cubicBezTo>
                    <a:cubicBezTo>
                      <a:pt x="42" y="481"/>
                      <a:pt x="40" y="490"/>
                      <a:pt x="41" y="505"/>
                    </a:cubicBezTo>
                    <a:cubicBezTo>
                      <a:pt x="42" y="520"/>
                      <a:pt x="55" y="557"/>
                      <a:pt x="55" y="577"/>
                    </a:cubicBezTo>
                    <a:cubicBezTo>
                      <a:pt x="56" y="597"/>
                      <a:pt x="53" y="612"/>
                      <a:pt x="54" y="619"/>
                    </a:cubicBezTo>
                    <a:cubicBezTo>
                      <a:pt x="54" y="627"/>
                      <a:pt x="55" y="629"/>
                      <a:pt x="67" y="628"/>
                    </a:cubicBezTo>
                    <a:cubicBezTo>
                      <a:pt x="78" y="626"/>
                      <a:pt x="92" y="627"/>
                      <a:pt x="90" y="621"/>
                    </a:cubicBezTo>
                    <a:cubicBezTo>
                      <a:pt x="88" y="616"/>
                      <a:pt x="76" y="617"/>
                      <a:pt x="76" y="604"/>
                    </a:cubicBezTo>
                    <a:cubicBezTo>
                      <a:pt x="75" y="591"/>
                      <a:pt x="75" y="585"/>
                      <a:pt x="79" y="548"/>
                    </a:cubicBezTo>
                    <a:cubicBezTo>
                      <a:pt x="82" y="511"/>
                      <a:pt x="78" y="483"/>
                      <a:pt x="66" y="469"/>
                    </a:cubicBezTo>
                    <a:cubicBezTo>
                      <a:pt x="66" y="469"/>
                      <a:pt x="68" y="453"/>
                      <a:pt x="63" y="441"/>
                    </a:cubicBezTo>
                    <a:cubicBezTo>
                      <a:pt x="58" y="429"/>
                      <a:pt x="61" y="424"/>
                      <a:pt x="62" y="405"/>
                    </a:cubicBezTo>
                    <a:cubicBezTo>
                      <a:pt x="62" y="387"/>
                      <a:pt x="67" y="352"/>
                      <a:pt x="61" y="315"/>
                    </a:cubicBezTo>
                    <a:cubicBezTo>
                      <a:pt x="56" y="277"/>
                      <a:pt x="43" y="243"/>
                      <a:pt x="48" y="226"/>
                    </a:cubicBezTo>
                    <a:cubicBezTo>
                      <a:pt x="54" y="209"/>
                      <a:pt x="60" y="191"/>
                      <a:pt x="60" y="191"/>
                    </a:cubicBezTo>
                    <a:cubicBezTo>
                      <a:pt x="60" y="191"/>
                      <a:pt x="67" y="212"/>
                      <a:pt x="67" y="222"/>
                    </a:cubicBezTo>
                    <a:cubicBezTo>
                      <a:pt x="67" y="232"/>
                      <a:pt x="78" y="278"/>
                      <a:pt x="85" y="293"/>
                    </a:cubicBezTo>
                    <a:cubicBezTo>
                      <a:pt x="92" y="308"/>
                      <a:pt x="89" y="320"/>
                      <a:pt x="87" y="325"/>
                    </a:cubicBezTo>
                    <a:cubicBezTo>
                      <a:pt x="85" y="330"/>
                      <a:pt x="83" y="337"/>
                      <a:pt x="85" y="342"/>
                    </a:cubicBezTo>
                    <a:cubicBezTo>
                      <a:pt x="86" y="347"/>
                      <a:pt x="86" y="350"/>
                      <a:pt x="86" y="350"/>
                    </a:cubicBezTo>
                    <a:cubicBezTo>
                      <a:pt x="86" y="350"/>
                      <a:pt x="84" y="348"/>
                      <a:pt x="82" y="351"/>
                    </a:cubicBezTo>
                    <a:cubicBezTo>
                      <a:pt x="81" y="353"/>
                      <a:pt x="82" y="360"/>
                      <a:pt x="87" y="364"/>
                    </a:cubicBezTo>
                    <a:cubicBezTo>
                      <a:pt x="93" y="368"/>
                      <a:pt x="98" y="365"/>
                      <a:pt x="104" y="358"/>
                    </a:cubicBezTo>
                    <a:cubicBezTo>
                      <a:pt x="109" y="352"/>
                      <a:pt x="112" y="351"/>
                      <a:pt x="111" y="344"/>
                    </a:cubicBezTo>
                    <a:cubicBezTo>
                      <a:pt x="110" y="337"/>
                      <a:pt x="108" y="329"/>
                      <a:pt x="107" y="323"/>
                    </a:cubicBezTo>
                    <a:cubicBezTo>
                      <a:pt x="107" y="317"/>
                      <a:pt x="106" y="297"/>
                      <a:pt x="105" y="280"/>
                    </a:cubicBezTo>
                    <a:cubicBezTo>
                      <a:pt x="104" y="263"/>
                      <a:pt x="101" y="238"/>
                      <a:pt x="95" y="220"/>
                    </a:cubicBezTo>
                    <a:cubicBezTo>
                      <a:pt x="88" y="201"/>
                      <a:pt x="83" y="176"/>
                      <a:pt x="85" y="162"/>
                    </a:cubicBezTo>
                    <a:cubicBezTo>
                      <a:pt x="86" y="148"/>
                      <a:pt x="87" y="112"/>
                      <a:pt x="60" y="106"/>
                    </a:cubicBezTo>
                    <a:cubicBezTo>
                      <a:pt x="34" y="100"/>
                      <a:pt x="21" y="91"/>
                      <a:pt x="21" y="74"/>
                    </a:cubicBezTo>
                    <a:cubicBezTo>
                      <a:pt x="21" y="74"/>
                      <a:pt x="21" y="68"/>
                      <a:pt x="23" y="64"/>
                    </a:cubicBezTo>
                    <a:cubicBezTo>
                      <a:pt x="23" y="64"/>
                      <a:pt x="24" y="65"/>
                      <a:pt x="26" y="63"/>
                    </a:cubicBezTo>
                    <a:cubicBezTo>
                      <a:pt x="27" y="62"/>
                      <a:pt x="27" y="57"/>
                      <a:pt x="30" y="54"/>
                    </a:cubicBezTo>
                    <a:cubicBezTo>
                      <a:pt x="33" y="50"/>
                      <a:pt x="35" y="41"/>
                      <a:pt x="29" y="39"/>
                    </a:cubicBezTo>
                    <a:cubicBezTo>
                      <a:pt x="29" y="39"/>
                      <a:pt x="32" y="19"/>
                      <a:pt x="25" y="10"/>
                    </a:cubicBezTo>
                    <a:cubicBezTo>
                      <a:pt x="18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Freeform 26"/>
              <p:cNvSpPr/>
              <p:nvPr/>
            </p:nvSpPr>
            <p:spPr bwMode="auto">
              <a:xfrm>
                <a:off x="4839326" y="1246789"/>
                <a:ext cx="534654" cy="300013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2" y="341"/>
                  </a:cxn>
                  <a:cxn ang="0">
                    <a:pos x="100" y="395"/>
                  </a:cxn>
                  <a:cxn ang="0">
                    <a:pos x="78" y="470"/>
                  </a:cxn>
                  <a:cxn ang="0">
                    <a:pos x="71" y="505"/>
                  </a:cxn>
                  <a:cxn ang="0">
                    <a:pos x="56" y="577"/>
                  </a:cxn>
                  <a:cxn ang="0">
                    <a:pos x="58" y="619"/>
                  </a:cxn>
                  <a:cxn ang="0">
                    <a:pos x="45" y="628"/>
                  </a:cxn>
                  <a:cxn ang="0">
                    <a:pos x="22" y="621"/>
                  </a:cxn>
                  <a:cxn ang="0">
                    <a:pos x="36" y="604"/>
                  </a:cxn>
                  <a:cxn ang="0">
                    <a:pos x="33" y="548"/>
                  </a:cxn>
                  <a:cxn ang="0">
                    <a:pos x="45" y="469"/>
                  </a:cxn>
                  <a:cxn ang="0">
                    <a:pos x="49" y="441"/>
                  </a:cxn>
                  <a:cxn ang="0">
                    <a:pos x="50" y="405"/>
                  </a:cxn>
                  <a:cxn ang="0">
                    <a:pos x="50" y="315"/>
                  </a:cxn>
                  <a:cxn ang="0">
                    <a:pos x="63" y="226"/>
                  </a:cxn>
                  <a:cxn ang="0">
                    <a:pos x="52" y="191"/>
                  </a:cxn>
                  <a:cxn ang="0">
                    <a:pos x="45" y="222"/>
                  </a:cxn>
                  <a:cxn ang="0">
                    <a:pos x="27" y="293"/>
                  </a:cxn>
                  <a:cxn ang="0">
                    <a:pos x="24" y="325"/>
                  </a:cxn>
                  <a:cxn ang="0">
                    <a:pos x="27" y="342"/>
                  </a:cxn>
                  <a:cxn ang="0">
                    <a:pos x="26" y="350"/>
                  </a:cxn>
                  <a:cxn ang="0">
                    <a:pos x="29" y="351"/>
                  </a:cxn>
                  <a:cxn ang="0">
                    <a:pos x="24" y="364"/>
                  </a:cxn>
                  <a:cxn ang="0">
                    <a:pos x="8" y="358"/>
                  </a:cxn>
                  <a:cxn ang="0">
                    <a:pos x="1" y="344"/>
                  </a:cxn>
                  <a:cxn ang="0">
                    <a:pos x="4" y="323"/>
                  </a:cxn>
                  <a:cxn ang="0">
                    <a:pos x="7" y="280"/>
                  </a:cxn>
                  <a:cxn ang="0">
                    <a:pos x="17" y="220"/>
                  </a:cxn>
                  <a:cxn ang="0">
                    <a:pos x="27" y="162"/>
                  </a:cxn>
                  <a:cxn ang="0">
                    <a:pos x="51" y="106"/>
                  </a:cxn>
                  <a:cxn ang="0">
                    <a:pos x="91" y="74"/>
                  </a:cxn>
                  <a:cxn ang="0">
                    <a:pos x="89" y="64"/>
                  </a:cxn>
                  <a:cxn ang="0">
                    <a:pos x="86" y="63"/>
                  </a:cxn>
                  <a:cxn ang="0">
                    <a:pos x="81" y="54"/>
                  </a:cxn>
                  <a:cxn ang="0">
                    <a:pos x="83" y="39"/>
                  </a:cxn>
                  <a:cxn ang="0">
                    <a:pos x="87" y="10"/>
                  </a:cxn>
                  <a:cxn ang="0">
                    <a:pos x="112" y="0"/>
                  </a:cxn>
                </a:cxnLst>
                <a:rect l="0" t="0" r="r" b="b"/>
                <a:pathLst>
                  <a:path w="112" h="629">
                    <a:moveTo>
                      <a:pt x="112" y="0"/>
                    </a:moveTo>
                    <a:cubicBezTo>
                      <a:pt x="112" y="341"/>
                      <a:pt x="112" y="341"/>
                      <a:pt x="112" y="341"/>
                    </a:cubicBezTo>
                    <a:cubicBezTo>
                      <a:pt x="112" y="341"/>
                      <a:pt x="109" y="374"/>
                      <a:pt x="100" y="395"/>
                    </a:cubicBezTo>
                    <a:cubicBezTo>
                      <a:pt x="91" y="416"/>
                      <a:pt x="87" y="459"/>
                      <a:pt x="78" y="470"/>
                    </a:cubicBezTo>
                    <a:cubicBezTo>
                      <a:pt x="70" y="481"/>
                      <a:pt x="72" y="490"/>
                      <a:pt x="71" y="505"/>
                    </a:cubicBezTo>
                    <a:cubicBezTo>
                      <a:pt x="70" y="520"/>
                      <a:pt x="57" y="557"/>
                      <a:pt x="56" y="577"/>
                    </a:cubicBezTo>
                    <a:cubicBezTo>
                      <a:pt x="56" y="597"/>
                      <a:pt x="58" y="612"/>
                      <a:pt x="58" y="619"/>
                    </a:cubicBezTo>
                    <a:cubicBezTo>
                      <a:pt x="58" y="627"/>
                      <a:pt x="56" y="629"/>
                      <a:pt x="45" y="628"/>
                    </a:cubicBezTo>
                    <a:cubicBezTo>
                      <a:pt x="33" y="626"/>
                      <a:pt x="19" y="627"/>
                      <a:pt x="22" y="621"/>
                    </a:cubicBezTo>
                    <a:cubicBezTo>
                      <a:pt x="24" y="616"/>
                      <a:pt x="35" y="617"/>
                      <a:pt x="36" y="604"/>
                    </a:cubicBezTo>
                    <a:cubicBezTo>
                      <a:pt x="37" y="591"/>
                      <a:pt x="36" y="585"/>
                      <a:pt x="33" y="548"/>
                    </a:cubicBezTo>
                    <a:cubicBezTo>
                      <a:pt x="30" y="511"/>
                      <a:pt x="34" y="483"/>
                      <a:pt x="45" y="469"/>
                    </a:cubicBezTo>
                    <a:cubicBezTo>
                      <a:pt x="45" y="469"/>
                      <a:pt x="44" y="453"/>
                      <a:pt x="49" y="441"/>
                    </a:cubicBezTo>
                    <a:cubicBezTo>
                      <a:pt x="54" y="429"/>
                      <a:pt x="51" y="424"/>
                      <a:pt x="50" y="405"/>
                    </a:cubicBezTo>
                    <a:cubicBezTo>
                      <a:pt x="49" y="387"/>
                      <a:pt x="45" y="352"/>
                      <a:pt x="50" y="315"/>
                    </a:cubicBezTo>
                    <a:cubicBezTo>
                      <a:pt x="56" y="277"/>
                      <a:pt x="69" y="243"/>
                      <a:pt x="63" y="226"/>
                    </a:cubicBezTo>
                    <a:cubicBezTo>
                      <a:pt x="58" y="209"/>
                      <a:pt x="52" y="191"/>
                      <a:pt x="52" y="191"/>
                    </a:cubicBezTo>
                    <a:cubicBezTo>
                      <a:pt x="52" y="191"/>
                      <a:pt x="44" y="212"/>
                      <a:pt x="45" y="222"/>
                    </a:cubicBezTo>
                    <a:cubicBezTo>
                      <a:pt x="45" y="232"/>
                      <a:pt x="34" y="278"/>
                      <a:pt x="27" y="293"/>
                    </a:cubicBezTo>
                    <a:cubicBezTo>
                      <a:pt x="19" y="308"/>
                      <a:pt x="22" y="320"/>
                      <a:pt x="24" y="325"/>
                    </a:cubicBezTo>
                    <a:cubicBezTo>
                      <a:pt x="27" y="330"/>
                      <a:pt x="28" y="337"/>
                      <a:pt x="27" y="342"/>
                    </a:cubicBezTo>
                    <a:cubicBezTo>
                      <a:pt x="25" y="347"/>
                      <a:pt x="26" y="350"/>
                      <a:pt x="26" y="350"/>
                    </a:cubicBezTo>
                    <a:cubicBezTo>
                      <a:pt x="26" y="350"/>
                      <a:pt x="28" y="348"/>
                      <a:pt x="29" y="351"/>
                    </a:cubicBezTo>
                    <a:cubicBezTo>
                      <a:pt x="31" y="353"/>
                      <a:pt x="30" y="360"/>
                      <a:pt x="24" y="364"/>
                    </a:cubicBezTo>
                    <a:cubicBezTo>
                      <a:pt x="19" y="368"/>
                      <a:pt x="14" y="365"/>
                      <a:pt x="8" y="358"/>
                    </a:cubicBezTo>
                    <a:cubicBezTo>
                      <a:pt x="3" y="352"/>
                      <a:pt x="0" y="351"/>
                      <a:pt x="1" y="344"/>
                    </a:cubicBezTo>
                    <a:cubicBezTo>
                      <a:pt x="2" y="337"/>
                      <a:pt x="4" y="329"/>
                      <a:pt x="4" y="323"/>
                    </a:cubicBezTo>
                    <a:cubicBezTo>
                      <a:pt x="5" y="317"/>
                      <a:pt x="5" y="297"/>
                      <a:pt x="7" y="280"/>
                    </a:cubicBezTo>
                    <a:cubicBezTo>
                      <a:pt x="8" y="263"/>
                      <a:pt x="11" y="238"/>
                      <a:pt x="17" y="220"/>
                    </a:cubicBezTo>
                    <a:cubicBezTo>
                      <a:pt x="23" y="201"/>
                      <a:pt x="29" y="176"/>
                      <a:pt x="27" y="162"/>
                    </a:cubicBezTo>
                    <a:cubicBezTo>
                      <a:pt x="25" y="148"/>
                      <a:pt x="25" y="112"/>
                      <a:pt x="51" y="106"/>
                    </a:cubicBezTo>
                    <a:cubicBezTo>
                      <a:pt x="78" y="100"/>
                      <a:pt x="91" y="91"/>
                      <a:pt x="91" y="74"/>
                    </a:cubicBezTo>
                    <a:cubicBezTo>
                      <a:pt x="91" y="74"/>
                      <a:pt x="91" y="68"/>
                      <a:pt x="89" y="64"/>
                    </a:cubicBezTo>
                    <a:cubicBezTo>
                      <a:pt x="89" y="64"/>
                      <a:pt x="87" y="65"/>
                      <a:pt x="86" y="63"/>
                    </a:cubicBezTo>
                    <a:cubicBezTo>
                      <a:pt x="84" y="62"/>
                      <a:pt x="84" y="57"/>
                      <a:pt x="81" y="54"/>
                    </a:cubicBezTo>
                    <a:cubicBezTo>
                      <a:pt x="78" y="50"/>
                      <a:pt x="76" y="41"/>
                      <a:pt x="83" y="39"/>
                    </a:cubicBezTo>
                    <a:cubicBezTo>
                      <a:pt x="83" y="39"/>
                      <a:pt x="80" y="19"/>
                      <a:pt x="87" y="10"/>
                    </a:cubicBezTo>
                    <a:cubicBezTo>
                      <a:pt x="94" y="1"/>
                      <a:pt x="112" y="0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4" name="Freeform 13"/>
            <p:cNvSpPr/>
            <p:nvPr/>
          </p:nvSpPr>
          <p:spPr bwMode="auto">
            <a:xfrm>
              <a:off x="3023564" y="2654733"/>
              <a:ext cx="447302" cy="333656"/>
            </a:xfrm>
            <a:custGeom>
              <a:avLst/>
              <a:gdLst/>
              <a:ahLst/>
              <a:cxnLst>
                <a:cxn ang="0">
                  <a:pos x="108" y="17"/>
                </a:cxn>
                <a:cxn ang="0">
                  <a:pos x="92" y="17"/>
                </a:cxn>
                <a:cxn ang="0">
                  <a:pos x="92" y="46"/>
                </a:cxn>
                <a:cxn ang="0">
                  <a:pos x="87" y="41"/>
                </a:cxn>
                <a:cxn ang="0">
                  <a:pos x="87" y="36"/>
                </a:cxn>
                <a:cxn ang="0">
                  <a:pos x="78" y="36"/>
                </a:cxn>
                <a:cxn ang="0">
                  <a:pos x="78" y="41"/>
                </a:cxn>
                <a:cxn ang="0">
                  <a:pos x="73" y="46"/>
                </a:cxn>
                <a:cxn ang="0">
                  <a:pos x="73" y="17"/>
                </a:cxn>
                <a:cxn ang="0">
                  <a:pos x="57" y="17"/>
                </a:cxn>
                <a:cxn ang="0">
                  <a:pos x="24" y="115"/>
                </a:cxn>
                <a:cxn ang="0">
                  <a:pos x="45" y="110"/>
                </a:cxn>
                <a:cxn ang="0">
                  <a:pos x="73" y="94"/>
                </a:cxn>
                <a:cxn ang="0">
                  <a:pos x="73" y="52"/>
                </a:cxn>
                <a:cxn ang="0">
                  <a:pos x="83" y="42"/>
                </a:cxn>
                <a:cxn ang="0">
                  <a:pos x="92" y="52"/>
                </a:cxn>
                <a:cxn ang="0">
                  <a:pos x="92" y="94"/>
                </a:cxn>
                <a:cxn ang="0">
                  <a:pos x="120" y="110"/>
                </a:cxn>
                <a:cxn ang="0">
                  <a:pos x="142" y="115"/>
                </a:cxn>
                <a:cxn ang="0">
                  <a:pos x="108" y="17"/>
                </a:cxn>
              </a:cxnLst>
              <a:rect l="0" t="0" r="r" b="b"/>
              <a:pathLst>
                <a:path w="166" h="124">
                  <a:moveTo>
                    <a:pt x="108" y="17"/>
                  </a:moveTo>
                  <a:cubicBezTo>
                    <a:pt x="92" y="0"/>
                    <a:pt x="92" y="17"/>
                    <a:pt x="92" y="17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3" y="0"/>
                    <a:pt x="57" y="17"/>
                  </a:cubicBezTo>
                  <a:cubicBezTo>
                    <a:pt x="57" y="17"/>
                    <a:pt x="0" y="77"/>
                    <a:pt x="24" y="115"/>
                  </a:cubicBezTo>
                  <a:cubicBezTo>
                    <a:pt x="26" y="119"/>
                    <a:pt x="36" y="124"/>
                    <a:pt x="45" y="110"/>
                  </a:cubicBezTo>
                  <a:cubicBezTo>
                    <a:pt x="50" y="104"/>
                    <a:pt x="70" y="116"/>
                    <a:pt x="73" y="94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5" y="116"/>
                    <a:pt x="115" y="104"/>
                    <a:pt x="120" y="110"/>
                  </a:cubicBezTo>
                  <a:cubicBezTo>
                    <a:pt x="130" y="124"/>
                    <a:pt x="139" y="119"/>
                    <a:pt x="142" y="115"/>
                  </a:cubicBezTo>
                  <a:cubicBezTo>
                    <a:pt x="166" y="77"/>
                    <a:pt x="108" y="17"/>
                    <a:pt x="108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25517" y="4249509"/>
            <a:ext cx="3326552" cy="1170707"/>
            <a:chOff x="7621188" y="3044638"/>
            <a:chExt cx="3326552" cy="1170707"/>
          </a:xfrm>
        </p:grpSpPr>
        <p:sp>
          <p:nvSpPr>
            <p:cNvPr id="15" name="矩形 14"/>
            <p:cNvSpPr/>
            <p:nvPr/>
          </p:nvSpPr>
          <p:spPr>
            <a:xfrm>
              <a:off x="7621188" y="3044638"/>
              <a:ext cx="3326552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FEV</a:t>
              </a:r>
              <a:r>
                <a:rPr lang="en-US" altLang="zh-CN" baseline="-25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3.04L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占预计值 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129.6% 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27"/>
            <p:cNvSpPr txBox="1"/>
            <p:nvPr/>
          </p:nvSpPr>
          <p:spPr>
            <a:xfrm>
              <a:off x="7697523" y="3599792"/>
              <a:ext cx="306405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000" dirty="0">
                  <a:solidFill>
                    <a:srgbClr val="262626">
                      <a:lumMod val="50000"/>
                      <a:lumOff val="50000"/>
                    </a:srgbClr>
                  </a:solidFill>
                </a:rPr>
                <a:t>There are many variations of passages of lorem ipsum available, but the majority have suffered alteration in some form, by injected humour randomized words which don‘t look even slightly.</a:t>
              </a:r>
              <a:endParaRPr lang="en-US" sz="1000" dirty="0">
                <a:solidFill>
                  <a:srgbClr val="262626">
                    <a:lumMod val="65000"/>
                    <a:lumOff val="35000"/>
                  </a:srgbClr>
                </a:solidFill>
              </a:endParaRPr>
            </a:p>
          </p:txBody>
        </p:sp>
      </p:grpSp>
      <p:sp>
        <p:nvSpPr>
          <p:cNvPr id="56" name="išľíḋê"/>
          <p:cNvSpPr/>
          <p:nvPr/>
        </p:nvSpPr>
        <p:spPr bwMode="auto">
          <a:xfrm rot="21214816">
            <a:off x="3566342" y="2459520"/>
            <a:ext cx="2133920" cy="558702"/>
          </a:xfrm>
          <a:custGeom>
            <a:avLst/>
            <a:gdLst>
              <a:gd name="T0" fmla="*/ 0 w 793"/>
              <a:gd name="T1" fmla="*/ 43 h 277"/>
              <a:gd name="T2" fmla="*/ 0 w 793"/>
              <a:gd name="T3" fmla="*/ 220 h 277"/>
              <a:gd name="T4" fmla="*/ 626 w 793"/>
              <a:gd name="T5" fmla="*/ 277 h 277"/>
              <a:gd name="T6" fmla="*/ 793 w 793"/>
              <a:gd name="T7" fmla="*/ 145 h 277"/>
              <a:gd name="T8" fmla="*/ 628 w 793"/>
              <a:gd name="T9" fmla="*/ 0 h 277"/>
              <a:gd name="T10" fmla="*/ 0 w 793"/>
              <a:gd name="T11" fmla="*/ 43 h 277"/>
              <a:gd name="connsiteX0" fmla="*/ 189 w 10189"/>
              <a:gd name="connsiteY0" fmla="*/ 1552 h 10000"/>
              <a:gd name="connsiteX1" fmla="*/ 0 w 10189"/>
              <a:gd name="connsiteY1" fmla="*/ 5769 h 10000"/>
              <a:gd name="connsiteX2" fmla="*/ 8083 w 10189"/>
              <a:gd name="connsiteY2" fmla="*/ 10000 h 10000"/>
              <a:gd name="connsiteX3" fmla="*/ 10189 w 10189"/>
              <a:gd name="connsiteY3" fmla="*/ 5235 h 10000"/>
              <a:gd name="connsiteX4" fmla="*/ 8108 w 10189"/>
              <a:gd name="connsiteY4" fmla="*/ 0 h 10000"/>
              <a:gd name="connsiteX5" fmla="*/ 189 w 10189"/>
              <a:gd name="connsiteY5" fmla="*/ 1552 h 10000"/>
              <a:gd name="connsiteX0-1" fmla="*/ 0 w 10389"/>
              <a:gd name="connsiteY0-2" fmla="*/ 3434 h 10000"/>
              <a:gd name="connsiteX1-3" fmla="*/ 200 w 10389"/>
              <a:gd name="connsiteY1-4" fmla="*/ 5769 h 10000"/>
              <a:gd name="connsiteX2-5" fmla="*/ 8283 w 10389"/>
              <a:gd name="connsiteY2-6" fmla="*/ 10000 h 10000"/>
              <a:gd name="connsiteX3-7" fmla="*/ 10389 w 10389"/>
              <a:gd name="connsiteY3-8" fmla="*/ 5235 h 10000"/>
              <a:gd name="connsiteX4-9" fmla="*/ 8308 w 10389"/>
              <a:gd name="connsiteY4-10" fmla="*/ 0 h 10000"/>
              <a:gd name="connsiteX5-11" fmla="*/ 0 w 10389"/>
              <a:gd name="connsiteY5-12" fmla="*/ 3434 h 10000"/>
              <a:gd name="connsiteX0-13" fmla="*/ 56 w 10445"/>
              <a:gd name="connsiteY0-14" fmla="*/ 3434 h 10000"/>
              <a:gd name="connsiteX1-15" fmla="*/ 15 w 10445"/>
              <a:gd name="connsiteY1-16" fmla="*/ 4077 h 10000"/>
              <a:gd name="connsiteX2-17" fmla="*/ 8339 w 10445"/>
              <a:gd name="connsiteY2-18" fmla="*/ 10000 h 10000"/>
              <a:gd name="connsiteX3-19" fmla="*/ 10445 w 10445"/>
              <a:gd name="connsiteY3-20" fmla="*/ 5235 h 10000"/>
              <a:gd name="connsiteX4-21" fmla="*/ 8364 w 10445"/>
              <a:gd name="connsiteY4-22" fmla="*/ 0 h 10000"/>
              <a:gd name="connsiteX5-23" fmla="*/ 56 w 10445"/>
              <a:gd name="connsiteY5-24" fmla="*/ 343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445" h="10000">
                <a:moveTo>
                  <a:pt x="56" y="3434"/>
                </a:moveTo>
                <a:cubicBezTo>
                  <a:pt x="123" y="4212"/>
                  <a:pt x="-52" y="3299"/>
                  <a:pt x="15" y="4077"/>
                </a:cubicBezTo>
                <a:lnTo>
                  <a:pt x="8339" y="10000"/>
                </a:lnTo>
                <a:lnTo>
                  <a:pt x="10445" y="5235"/>
                </a:lnTo>
                <a:lnTo>
                  <a:pt x="8364" y="0"/>
                </a:lnTo>
                <a:lnTo>
                  <a:pt x="56" y="34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99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9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99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99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心脏彩超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779457" y="1769348"/>
            <a:ext cx="5249752" cy="3353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7376683" y="2014748"/>
            <a:ext cx="32303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左心房稍有阻塞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中度肠化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送检组织内见鳞状细胞癌浸润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FEV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3.04L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占预计值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129.6%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FEV</a:t>
            </a:r>
            <a:r>
              <a:rPr lang="en-US" altLang="zh-CN" sz="1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%FVC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占预计值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95.90%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MVV   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占预计值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97.0%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TLCO  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占预计值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50.5%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grpSp>
        <p:nvGrpSpPr>
          <p:cNvPr id="9" name="71346fbb-504a-46dc-89db-6ca24a811c4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761320" y="1552365"/>
            <a:ext cx="8669359" cy="3666631"/>
            <a:chOff x="716340" y="1304864"/>
            <a:chExt cx="10859430" cy="4592903"/>
          </a:xfrm>
        </p:grpSpPr>
        <p:grpSp>
          <p:nvGrpSpPr>
            <p:cNvPr id="10" name="íṡ1îde"/>
            <p:cNvGrpSpPr/>
            <p:nvPr/>
          </p:nvGrpSpPr>
          <p:grpSpPr>
            <a:xfrm>
              <a:off x="716340" y="2376198"/>
              <a:ext cx="2996882" cy="2343450"/>
              <a:chOff x="716340" y="2304000"/>
              <a:chExt cx="3385761" cy="2647538"/>
            </a:xfrm>
          </p:grpSpPr>
          <p:sp>
            <p:nvSpPr>
              <p:cNvPr id="29" name="ïṩļîḋé"/>
              <p:cNvSpPr/>
              <p:nvPr/>
            </p:nvSpPr>
            <p:spPr bwMode="auto">
              <a:xfrm>
                <a:off x="749896" y="2340912"/>
                <a:ext cx="1657647" cy="2573716"/>
              </a:xfrm>
              <a:custGeom>
                <a:avLst/>
                <a:gdLst>
                  <a:gd name="T0" fmla="*/ 576 w 576"/>
                  <a:gd name="T1" fmla="*/ 860 h 896"/>
                  <a:gd name="T2" fmla="*/ 541 w 576"/>
                  <a:gd name="T3" fmla="*/ 896 h 896"/>
                  <a:gd name="T4" fmla="*/ 35 w 576"/>
                  <a:gd name="T5" fmla="*/ 896 h 896"/>
                  <a:gd name="T6" fmla="*/ 0 w 576"/>
                  <a:gd name="T7" fmla="*/ 860 h 896"/>
                  <a:gd name="T8" fmla="*/ 0 w 576"/>
                  <a:gd name="T9" fmla="*/ 35 h 896"/>
                  <a:gd name="T10" fmla="*/ 36 w 576"/>
                  <a:gd name="T11" fmla="*/ 0 h 896"/>
                  <a:gd name="T12" fmla="*/ 541 w 576"/>
                  <a:gd name="T13" fmla="*/ 0 h 896"/>
                  <a:gd name="T14" fmla="*/ 576 w 576"/>
                  <a:gd name="T15" fmla="*/ 35 h 896"/>
                  <a:gd name="T16" fmla="*/ 576 w 576"/>
                  <a:gd name="T17" fmla="*/ 86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" h="896">
                    <a:moveTo>
                      <a:pt x="576" y="860"/>
                    </a:moveTo>
                    <a:cubicBezTo>
                      <a:pt x="576" y="880"/>
                      <a:pt x="560" y="896"/>
                      <a:pt x="541" y="896"/>
                    </a:cubicBezTo>
                    <a:cubicBezTo>
                      <a:pt x="35" y="896"/>
                      <a:pt x="35" y="896"/>
                      <a:pt x="35" y="896"/>
                    </a:cubicBezTo>
                    <a:cubicBezTo>
                      <a:pt x="16" y="896"/>
                      <a:pt x="0" y="880"/>
                      <a:pt x="0" y="86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41" y="0"/>
                      <a:pt x="541" y="0"/>
                      <a:pt x="541" y="0"/>
                    </a:cubicBezTo>
                    <a:cubicBezTo>
                      <a:pt x="560" y="0"/>
                      <a:pt x="576" y="16"/>
                      <a:pt x="576" y="35"/>
                    </a:cubicBezTo>
                    <a:lnTo>
                      <a:pt x="576" y="860"/>
                    </a:lnTo>
                    <a:close/>
                  </a:path>
                </a:pathLst>
              </a:custGeom>
              <a:solidFill>
                <a:srgbClr val="4EC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í$ļîdê"/>
              <p:cNvSpPr/>
              <p:nvPr/>
            </p:nvSpPr>
            <p:spPr bwMode="auto">
              <a:xfrm>
                <a:off x="716340" y="2304000"/>
                <a:ext cx="1728114" cy="2647538"/>
              </a:xfrm>
              <a:custGeom>
                <a:avLst/>
                <a:gdLst>
                  <a:gd name="T0" fmla="*/ 553 w 600"/>
                  <a:gd name="T1" fmla="*/ 920 h 920"/>
                  <a:gd name="T2" fmla="*/ 47 w 600"/>
                  <a:gd name="T3" fmla="*/ 920 h 920"/>
                  <a:gd name="T4" fmla="*/ 0 w 600"/>
                  <a:gd name="T5" fmla="*/ 872 h 920"/>
                  <a:gd name="T6" fmla="*/ 0 w 600"/>
                  <a:gd name="T7" fmla="*/ 47 h 920"/>
                  <a:gd name="T8" fmla="*/ 48 w 600"/>
                  <a:gd name="T9" fmla="*/ 0 h 920"/>
                  <a:gd name="T10" fmla="*/ 553 w 600"/>
                  <a:gd name="T11" fmla="*/ 0 h 920"/>
                  <a:gd name="T12" fmla="*/ 600 w 600"/>
                  <a:gd name="T13" fmla="*/ 47 h 920"/>
                  <a:gd name="T14" fmla="*/ 600 w 600"/>
                  <a:gd name="T15" fmla="*/ 872 h 920"/>
                  <a:gd name="T16" fmla="*/ 553 w 600"/>
                  <a:gd name="T17" fmla="*/ 920 h 920"/>
                  <a:gd name="T18" fmla="*/ 48 w 600"/>
                  <a:gd name="T19" fmla="*/ 24 h 920"/>
                  <a:gd name="T20" fmla="*/ 24 w 600"/>
                  <a:gd name="T21" fmla="*/ 47 h 920"/>
                  <a:gd name="T22" fmla="*/ 24 w 600"/>
                  <a:gd name="T23" fmla="*/ 872 h 920"/>
                  <a:gd name="T24" fmla="*/ 47 w 600"/>
                  <a:gd name="T25" fmla="*/ 896 h 920"/>
                  <a:gd name="T26" fmla="*/ 553 w 600"/>
                  <a:gd name="T27" fmla="*/ 896 h 920"/>
                  <a:gd name="T28" fmla="*/ 576 w 600"/>
                  <a:gd name="T29" fmla="*/ 872 h 920"/>
                  <a:gd name="T30" fmla="*/ 576 w 600"/>
                  <a:gd name="T31" fmla="*/ 47 h 920"/>
                  <a:gd name="T32" fmla="*/ 553 w 600"/>
                  <a:gd name="T33" fmla="*/ 24 h 920"/>
                  <a:gd name="T34" fmla="*/ 48 w 600"/>
                  <a:gd name="T35" fmla="*/ 24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0" h="920">
                    <a:moveTo>
                      <a:pt x="553" y="920"/>
                    </a:moveTo>
                    <a:cubicBezTo>
                      <a:pt x="47" y="920"/>
                      <a:pt x="47" y="920"/>
                      <a:pt x="47" y="920"/>
                    </a:cubicBezTo>
                    <a:cubicBezTo>
                      <a:pt x="21" y="920"/>
                      <a:pt x="0" y="898"/>
                      <a:pt x="0" y="87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1" y="0"/>
                      <a:pt x="48" y="0"/>
                    </a:cubicBezTo>
                    <a:cubicBezTo>
                      <a:pt x="553" y="0"/>
                      <a:pt x="553" y="0"/>
                      <a:pt x="553" y="0"/>
                    </a:cubicBezTo>
                    <a:cubicBezTo>
                      <a:pt x="579" y="0"/>
                      <a:pt x="600" y="21"/>
                      <a:pt x="600" y="47"/>
                    </a:cubicBezTo>
                    <a:cubicBezTo>
                      <a:pt x="600" y="872"/>
                      <a:pt x="600" y="872"/>
                      <a:pt x="600" y="872"/>
                    </a:cubicBezTo>
                    <a:cubicBezTo>
                      <a:pt x="600" y="898"/>
                      <a:pt x="579" y="920"/>
                      <a:pt x="553" y="920"/>
                    </a:cubicBezTo>
                    <a:close/>
                    <a:moveTo>
                      <a:pt x="48" y="24"/>
                    </a:moveTo>
                    <a:cubicBezTo>
                      <a:pt x="35" y="24"/>
                      <a:pt x="24" y="34"/>
                      <a:pt x="24" y="47"/>
                    </a:cubicBezTo>
                    <a:cubicBezTo>
                      <a:pt x="24" y="872"/>
                      <a:pt x="24" y="872"/>
                      <a:pt x="24" y="872"/>
                    </a:cubicBezTo>
                    <a:cubicBezTo>
                      <a:pt x="24" y="885"/>
                      <a:pt x="34" y="896"/>
                      <a:pt x="47" y="896"/>
                    </a:cubicBezTo>
                    <a:cubicBezTo>
                      <a:pt x="553" y="896"/>
                      <a:pt x="553" y="896"/>
                      <a:pt x="553" y="896"/>
                    </a:cubicBezTo>
                    <a:cubicBezTo>
                      <a:pt x="566" y="896"/>
                      <a:pt x="576" y="885"/>
                      <a:pt x="576" y="872"/>
                    </a:cubicBezTo>
                    <a:cubicBezTo>
                      <a:pt x="576" y="47"/>
                      <a:pt x="576" y="47"/>
                      <a:pt x="576" y="47"/>
                    </a:cubicBezTo>
                    <a:cubicBezTo>
                      <a:pt x="576" y="34"/>
                      <a:pt x="566" y="24"/>
                      <a:pt x="553" y="24"/>
                    </a:cubicBez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îŝľiḑê"/>
              <p:cNvSpPr/>
              <p:nvPr/>
            </p:nvSpPr>
            <p:spPr bwMode="auto">
              <a:xfrm>
                <a:off x="934452" y="2525467"/>
                <a:ext cx="1288535" cy="20234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ïṩ1íḓé"/>
              <p:cNvSpPr/>
              <p:nvPr/>
            </p:nvSpPr>
            <p:spPr bwMode="auto">
              <a:xfrm>
                <a:off x="900897" y="2488557"/>
                <a:ext cx="1359003" cy="2093870"/>
              </a:xfrm>
              <a:custGeom>
                <a:avLst/>
                <a:gdLst>
                  <a:gd name="T0" fmla="*/ 405 w 405"/>
                  <a:gd name="T1" fmla="*/ 624 h 624"/>
                  <a:gd name="T2" fmla="*/ 0 w 405"/>
                  <a:gd name="T3" fmla="*/ 624 h 624"/>
                  <a:gd name="T4" fmla="*/ 0 w 405"/>
                  <a:gd name="T5" fmla="*/ 0 h 624"/>
                  <a:gd name="T6" fmla="*/ 405 w 405"/>
                  <a:gd name="T7" fmla="*/ 0 h 624"/>
                  <a:gd name="T8" fmla="*/ 405 w 405"/>
                  <a:gd name="T9" fmla="*/ 624 h 624"/>
                  <a:gd name="T10" fmla="*/ 20 w 405"/>
                  <a:gd name="T11" fmla="*/ 603 h 624"/>
                  <a:gd name="T12" fmla="*/ 384 w 405"/>
                  <a:gd name="T13" fmla="*/ 603 h 624"/>
                  <a:gd name="T14" fmla="*/ 384 w 405"/>
                  <a:gd name="T15" fmla="*/ 21 h 624"/>
                  <a:gd name="T16" fmla="*/ 20 w 405"/>
                  <a:gd name="T17" fmla="*/ 21 h 624"/>
                  <a:gd name="T18" fmla="*/ 20 w 405"/>
                  <a:gd name="T19" fmla="*/ 60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624">
                    <a:moveTo>
                      <a:pt x="405" y="624"/>
                    </a:moveTo>
                    <a:lnTo>
                      <a:pt x="0" y="624"/>
                    </a:lnTo>
                    <a:lnTo>
                      <a:pt x="0" y="0"/>
                    </a:lnTo>
                    <a:lnTo>
                      <a:pt x="405" y="0"/>
                    </a:lnTo>
                    <a:lnTo>
                      <a:pt x="405" y="624"/>
                    </a:lnTo>
                    <a:close/>
                    <a:moveTo>
                      <a:pt x="20" y="603"/>
                    </a:moveTo>
                    <a:lnTo>
                      <a:pt x="384" y="603"/>
                    </a:lnTo>
                    <a:lnTo>
                      <a:pt x="384" y="21"/>
                    </a:lnTo>
                    <a:lnTo>
                      <a:pt x="20" y="21"/>
                    </a:lnTo>
                    <a:lnTo>
                      <a:pt x="20" y="603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iṥļiḑê"/>
              <p:cNvSpPr/>
              <p:nvPr/>
            </p:nvSpPr>
            <p:spPr bwMode="auto">
              <a:xfrm>
                <a:off x="1085452" y="3777092"/>
                <a:ext cx="620780" cy="620780"/>
              </a:xfrm>
              <a:custGeom>
                <a:avLst/>
                <a:gdLst>
                  <a:gd name="T0" fmla="*/ 168 w 216"/>
                  <a:gd name="T1" fmla="*/ 216 h 216"/>
                  <a:gd name="T2" fmla="*/ 47 w 216"/>
                  <a:gd name="T3" fmla="*/ 216 h 216"/>
                  <a:gd name="T4" fmla="*/ 0 w 216"/>
                  <a:gd name="T5" fmla="*/ 169 h 216"/>
                  <a:gd name="T6" fmla="*/ 0 w 216"/>
                  <a:gd name="T7" fmla="*/ 47 h 216"/>
                  <a:gd name="T8" fmla="*/ 47 w 216"/>
                  <a:gd name="T9" fmla="*/ 0 h 216"/>
                  <a:gd name="T10" fmla="*/ 168 w 216"/>
                  <a:gd name="T11" fmla="*/ 0 h 216"/>
                  <a:gd name="T12" fmla="*/ 216 w 216"/>
                  <a:gd name="T13" fmla="*/ 47 h 216"/>
                  <a:gd name="T14" fmla="*/ 216 w 216"/>
                  <a:gd name="T15" fmla="*/ 169 h 216"/>
                  <a:gd name="T16" fmla="*/ 168 w 216"/>
                  <a:gd name="T17" fmla="*/ 216 h 216"/>
                  <a:gd name="T18" fmla="*/ 47 w 216"/>
                  <a:gd name="T19" fmla="*/ 24 h 216"/>
                  <a:gd name="T20" fmla="*/ 24 w 216"/>
                  <a:gd name="T21" fmla="*/ 47 h 216"/>
                  <a:gd name="T22" fmla="*/ 24 w 216"/>
                  <a:gd name="T23" fmla="*/ 169 h 216"/>
                  <a:gd name="T24" fmla="*/ 47 w 216"/>
                  <a:gd name="T25" fmla="*/ 192 h 216"/>
                  <a:gd name="T26" fmla="*/ 168 w 216"/>
                  <a:gd name="T27" fmla="*/ 192 h 216"/>
                  <a:gd name="T28" fmla="*/ 192 w 216"/>
                  <a:gd name="T29" fmla="*/ 169 h 216"/>
                  <a:gd name="T30" fmla="*/ 192 w 216"/>
                  <a:gd name="T31" fmla="*/ 47 h 216"/>
                  <a:gd name="T32" fmla="*/ 168 w 216"/>
                  <a:gd name="T33" fmla="*/ 24 h 216"/>
                  <a:gd name="T34" fmla="*/ 47 w 216"/>
                  <a:gd name="T35" fmla="*/ 2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216">
                    <a:moveTo>
                      <a:pt x="168" y="216"/>
                    </a:moveTo>
                    <a:cubicBezTo>
                      <a:pt x="47" y="216"/>
                      <a:pt x="47" y="216"/>
                      <a:pt x="47" y="216"/>
                    </a:cubicBezTo>
                    <a:cubicBezTo>
                      <a:pt x="21" y="216"/>
                      <a:pt x="0" y="195"/>
                      <a:pt x="0" y="169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94" y="0"/>
                      <a:pt x="216" y="21"/>
                      <a:pt x="216" y="47"/>
                    </a:cubicBezTo>
                    <a:cubicBezTo>
                      <a:pt x="216" y="169"/>
                      <a:pt x="216" y="169"/>
                      <a:pt x="216" y="169"/>
                    </a:cubicBezTo>
                    <a:cubicBezTo>
                      <a:pt x="216" y="195"/>
                      <a:pt x="194" y="216"/>
                      <a:pt x="168" y="216"/>
                    </a:cubicBezTo>
                    <a:close/>
                    <a:moveTo>
                      <a:pt x="47" y="24"/>
                    </a:moveTo>
                    <a:cubicBezTo>
                      <a:pt x="34" y="24"/>
                      <a:pt x="24" y="34"/>
                      <a:pt x="24" y="47"/>
                    </a:cubicBezTo>
                    <a:cubicBezTo>
                      <a:pt x="24" y="169"/>
                      <a:pt x="24" y="169"/>
                      <a:pt x="24" y="169"/>
                    </a:cubicBezTo>
                    <a:cubicBezTo>
                      <a:pt x="24" y="182"/>
                      <a:pt x="34" y="192"/>
                      <a:pt x="47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1" y="192"/>
                      <a:pt x="192" y="181"/>
                      <a:pt x="192" y="169"/>
                    </a:cubicBezTo>
                    <a:cubicBezTo>
                      <a:pt x="192" y="47"/>
                      <a:pt x="192" y="47"/>
                      <a:pt x="192" y="47"/>
                    </a:cubicBezTo>
                    <a:cubicBezTo>
                      <a:pt x="192" y="35"/>
                      <a:pt x="181" y="24"/>
                      <a:pt x="168" y="24"/>
                    </a:cubicBezTo>
                    <a:lnTo>
                      <a:pt x="47" y="24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í$1íḍê"/>
              <p:cNvSpPr/>
              <p:nvPr/>
            </p:nvSpPr>
            <p:spPr bwMode="auto">
              <a:xfrm>
                <a:off x="1008275" y="3713335"/>
                <a:ext cx="838890" cy="577156"/>
              </a:xfrm>
              <a:custGeom>
                <a:avLst/>
                <a:gdLst>
                  <a:gd name="T0" fmla="*/ 113 w 291"/>
                  <a:gd name="T1" fmla="*/ 201 h 201"/>
                  <a:gd name="T2" fmla="*/ 6 w 291"/>
                  <a:gd name="T3" fmla="*/ 93 h 201"/>
                  <a:gd name="T4" fmla="*/ 6 w 291"/>
                  <a:gd name="T5" fmla="*/ 71 h 201"/>
                  <a:gd name="T6" fmla="*/ 29 w 291"/>
                  <a:gd name="T7" fmla="*/ 71 h 201"/>
                  <a:gd name="T8" fmla="*/ 113 w 291"/>
                  <a:gd name="T9" fmla="*/ 155 h 201"/>
                  <a:gd name="T10" fmla="*/ 262 w 291"/>
                  <a:gd name="T11" fmla="*/ 7 h 201"/>
                  <a:gd name="T12" fmla="*/ 285 w 291"/>
                  <a:gd name="T13" fmla="*/ 7 h 201"/>
                  <a:gd name="T14" fmla="*/ 285 w 291"/>
                  <a:gd name="T15" fmla="*/ 29 h 201"/>
                  <a:gd name="T16" fmla="*/ 113 w 291"/>
                  <a:gd name="T1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1" h="201">
                    <a:moveTo>
                      <a:pt x="113" y="201"/>
                    </a:moveTo>
                    <a:cubicBezTo>
                      <a:pt x="6" y="93"/>
                      <a:pt x="6" y="93"/>
                      <a:pt x="6" y="93"/>
                    </a:cubicBezTo>
                    <a:cubicBezTo>
                      <a:pt x="0" y="87"/>
                      <a:pt x="0" y="77"/>
                      <a:pt x="6" y="71"/>
                    </a:cubicBezTo>
                    <a:cubicBezTo>
                      <a:pt x="12" y="64"/>
                      <a:pt x="22" y="64"/>
                      <a:pt x="29" y="71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262" y="7"/>
                      <a:pt x="262" y="7"/>
                      <a:pt x="262" y="7"/>
                    </a:cubicBezTo>
                    <a:cubicBezTo>
                      <a:pt x="268" y="0"/>
                      <a:pt x="278" y="0"/>
                      <a:pt x="285" y="7"/>
                    </a:cubicBezTo>
                    <a:cubicBezTo>
                      <a:pt x="291" y="13"/>
                      <a:pt x="291" y="23"/>
                      <a:pt x="285" y="29"/>
                    </a:cubicBezTo>
                    <a:lnTo>
                      <a:pt x="113" y="201"/>
                    </a:lnTo>
                    <a:close/>
                  </a:path>
                </a:pathLst>
              </a:custGeom>
              <a:solidFill>
                <a:srgbClr val="EF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îS1iḋê"/>
              <p:cNvSpPr/>
              <p:nvPr/>
            </p:nvSpPr>
            <p:spPr bwMode="auto">
              <a:xfrm>
                <a:off x="1119007" y="2948268"/>
                <a:ext cx="738223" cy="7046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íṡļïḍè"/>
              <p:cNvSpPr/>
              <p:nvPr/>
            </p:nvSpPr>
            <p:spPr bwMode="auto">
              <a:xfrm>
                <a:off x="1119007" y="3132824"/>
                <a:ext cx="738223" cy="7046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íSlîḑe"/>
              <p:cNvSpPr/>
              <p:nvPr/>
            </p:nvSpPr>
            <p:spPr bwMode="auto">
              <a:xfrm>
                <a:off x="1119007" y="3317379"/>
                <a:ext cx="738223" cy="7046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íṩḷïḍé"/>
              <p:cNvSpPr/>
              <p:nvPr/>
            </p:nvSpPr>
            <p:spPr bwMode="auto">
              <a:xfrm>
                <a:off x="1119007" y="3501936"/>
                <a:ext cx="738223" cy="67111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iśḷîḋê"/>
              <p:cNvSpPr/>
              <p:nvPr/>
            </p:nvSpPr>
            <p:spPr bwMode="auto">
              <a:xfrm>
                <a:off x="2038431" y="2706667"/>
                <a:ext cx="2026758" cy="1103980"/>
              </a:xfrm>
              <a:custGeom>
                <a:avLst/>
                <a:gdLst>
                  <a:gd name="T0" fmla="*/ 704 w 704"/>
                  <a:gd name="T1" fmla="*/ 285 h 384"/>
                  <a:gd name="T2" fmla="*/ 669 w 704"/>
                  <a:gd name="T3" fmla="*/ 320 h 384"/>
                  <a:gd name="T4" fmla="*/ 384 w 704"/>
                  <a:gd name="T5" fmla="*/ 320 h 384"/>
                  <a:gd name="T6" fmla="*/ 256 w 704"/>
                  <a:gd name="T7" fmla="*/ 384 h 384"/>
                  <a:gd name="T8" fmla="*/ 256 w 704"/>
                  <a:gd name="T9" fmla="*/ 320 h 384"/>
                  <a:gd name="T10" fmla="*/ 35 w 704"/>
                  <a:gd name="T11" fmla="*/ 320 h 384"/>
                  <a:gd name="T12" fmla="*/ 0 w 704"/>
                  <a:gd name="T13" fmla="*/ 285 h 384"/>
                  <a:gd name="T14" fmla="*/ 0 w 704"/>
                  <a:gd name="T15" fmla="*/ 35 h 384"/>
                  <a:gd name="T16" fmla="*/ 35 w 704"/>
                  <a:gd name="T17" fmla="*/ 0 h 384"/>
                  <a:gd name="T18" fmla="*/ 669 w 704"/>
                  <a:gd name="T19" fmla="*/ 0 h 384"/>
                  <a:gd name="T20" fmla="*/ 704 w 704"/>
                  <a:gd name="T21" fmla="*/ 35 h 384"/>
                  <a:gd name="T22" fmla="*/ 704 w 704"/>
                  <a:gd name="T23" fmla="*/ 28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4" h="384">
                    <a:moveTo>
                      <a:pt x="704" y="285"/>
                    </a:moveTo>
                    <a:cubicBezTo>
                      <a:pt x="704" y="304"/>
                      <a:pt x="688" y="320"/>
                      <a:pt x="669" y="320"/>
                    </a:cubicBezTo>
                    <a:cubicBezTo>
                      <a:pt x="384" y="320"/>
                      <a:pt x="384" y="320"/>
                      <a:pt x="384" y="320"/>
                    </a:cubicBezTo>
                    <a:cubicBezTo>
                      <a:pt x="256" y="384"/>
                      <a:pt x="256" y="384"/>
                      <a:pt x="256" y="384"/>
                    </a:cubicBezTo>
                    <a:cubicBezTo>
                      <a:pt x="256" y="320"/>
                      <a:pt x="256" y="320"/>
                      <a:pt x="256" y="320"/>
                    </a:cubicBezTo>
                    <a:cubicBezTo>
                      <a:pt x="35" y="320"/>
                      <a:pt x="35" y="320"/>
                      <a:pt x="35" y="320"/>
                    </a:cubicBezTo>
                    <a:cubicBezTo>
                      <a:pt x="16" y="320"/>
                      <a:pt x="0" y="304"/>
                      <a:pt x="0" y="28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669" y="0"/>
                      <a:pt x="669" y="0"/>
                      <a:pt x="669" y="0"/>
                    </a:cubicBezTo>
                    <a:cubicBezTo>
                      <a:pt x="688" y="0"/>
                      <a:pt x="704" y="16"/>
                      <a:pt x="704" y="35"/>
                    </a:cubicBezTo>
                    <a:lnTo>
                      <a:pt x="704" y="2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îślîḑé"/>
              <p:cNvSpPr/>
              <p:nvPr/>
            </p:nvSpPr>
            <p:spPr bwMode="auto">
              <a:xfrm>
                <a:off x="2004875" y="2673112"/>
                <a:ext cx="2097226" cy="1194579"/>
              </a:xfrm>
              <a:custGeom>
                <a:avLst/>
                <a:gdLst>
                  <a:gd name="T0" fmla="*/ 256 w 728"/>
                  <a:gd name="T1" fmla="*/ 415 h 415"/>
                  <a:gd name="T2" fmla="*/ 256 w 728"/>
                  <a:gd name="T3" fmla="*/ 344 h 415"/>
                  <a:gd name="T4" fmla="*/ 47 w 728"/>
                  <a:gd name="T5" fmla="*/ 344 h 415"/>
                  <a:gd name="T6" fmla="*/ 0 w 728"/>
                  <a:gd name="T7" fmla="*/ 297 h 415"/>
                  <a:gd name="T8" fmla="*/ 0 w 728"/>
                  <a:gd name="T9" fmla="*/ 47 h 415"/>
                  <a:gd name="T10" fmla="*/ 47 w 728"/>
                  <a:gd name="T11" fmla="*/ 0 h 415"/>
                  <a:gd name="T12" fmla="*/ 681 w 728"/>
                  <a:gd name="T13" fmla="*/ 0 h 415"/>
                  <a:gd name="T14" fmla="*/ 728 w 728"/>
                  <a:gd name="T15" fmla="*/ 47 h 415"/>
                  <a:gd name="T16" fmla="*/ 728 w 728"/>
                  <a:gd name="T17" fmla="*/ 297 h 415"/>
                  <a:gd name="T18" fmla="*/ 681 w 728"/>
                  <a:gd name="T19" fmla="*/ 344 h 415"/>
                  <a:gd name="T20" fmla="*/ 399 w 728"/>
                  <a:gd name="T21" fmla="*/ 344 h 415"/>
                  <a:gd name="T22" fmla="*/ 256 w 728"/>
                  <a:gd name="T23" fmla="*/ 415 h 415"/>
                  <a:gd name="T24" fmla="*/ 47 w 728"/>
                  <a:gd name="T25" fmla="*/ 24 h 415"/>
                  <a:gd name="T26" fmla="*/ 24 w 728"/>
                  <a:gd name="T27" fmla="*/ 47 h 415"/>
                  <a:gd name="T28" fmla="*/ 24 w 728"/>
                  <a:gd name="T29" fmla="*/ 297 h 415"/>
                  <a:gd name="T30" fmla="*/ 47 w 728"/>
                  <a:gd name="T31" fmla="*/ 320 h 415"/>
                  <a:gd name="T32" fmla="*/ 280 w 728"/>
                  <a:gd name="T33" fmla="*/ 320 h 415"/>
                  <a:gd name="T34" fmla="*/ 280 w 728"/>
                  <a:gd name="T35" fmla="*/ 377 h 415"/>
                  <a:gd name="T36" fmla="*/ 393 w 728"/>
                  <a:gd name="T37" fmla="*/ 320 h 415"/>
                  <a:gd name="T38" fmla="*/ 681 w 728"/>
                  <a:gd name="T39" fmla="*/ 320 h 415"/>
                  <a:gd name="T40" fmla="*/ 704 w 728"/>
                  <a:gd name="T41" fmla="*/ 297 h 415"/>
                  <a:gd name="T42" fmla="*/ 704 w 728"/>
                  <a:gd name="T43" fmla="*/ 47 h 415"/>
                  <a:gd name="T44" fmla="*/ 681 w 728"/>
                  <a:gd name="T45" fmla="*/ 24 h 415"/>
                  <a:gd name="T46" fmla="*/ 47 w 728"/>
                  <a:gd name="T47" fmla="*/ 2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8" h="415">
                    <a:moveTo>
                      <a:pt x="256" y="415"/>
                    </a:moveTo>
                    <a:cubicBezTo>
                      <a:pt x="256" y="344"/>
                      <a:pt x="256" y="344"/>
                      <a:pt x="256" y="344"/>
                    </a:cubicBezTo>
                    <a:cubicBezTo>
                      <a:pt x="47" y="344"/>
                      <a:pt x="47" y="344"/>
                      <a:pt x="47" y="344"/>
                    </a:cubicBezTo>
                    <a:cubicBezTo>
                      <a:pt x="21" y="344"/>
                      <a:pt x="0" y="323"/>
                      <a:pt x="0" y="29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707" y="0"/>
                      <a:pt x="728" y="21"/>
                      <a:pt x="728" y="47"/>
                    </a:cubicBezTo>
                    <a:cubicBezTo>
                      <a:pt x="728" y="297"/>
                      <a:pt x="728" y="297"/>
                      <a:pt x="728" y="297"/>
                    </a:cubicBezTo>
                    <a:cubicBezTo>
                      <a:pt x="728" y="323"/>
                      <a:pt x="707" y="344"/>
                      <a:pt x="681" y="344"/>
                    </a:cubicBezTo>
                    <a:cubicBezTo>
                      <a:pt x="399" y="344"/>
                      <a:pt x="399" y="344"/>
                      <a:pt x="399" y="344"/>
                    </a:cubicBezTo>
                    <a:lnTo>
                      <a:pt x="256" y="415"/>
                    </a:lnTo>
                    <a:close/>
                    <a:moveTo>
                      <a:pt x="47" y="24"/>
                    </a:moveTo>
                    <a:cubicBezTo>
                      <a:pt x="34" y="24"/>
                      <a:pt x="24" y="34"/>
                      <a:pt x="24" y="47"/>
                    </a:cubicBezTo>
                    <a:cubicBezTo>
                      <a:pt x="24" y="297"/>
                      <a:pt x="24" y="297"/>
                      <a:pt x="24" y="297"/>
                    </a:cubicBezTo>
                    <a:cubicBezTo>
                      <a:pt x="24" y="310"/>
                      <a:pt x="34" y="320"/>
                      <a:pt x="47" y="320"/>
                    </a:cubicBezTo>
                    <a:cubicBezTo>
                      <a:pt x="280" y="320"/>
                      <a:pt x="280" y="320"/>
                      <a:pt x="280" y="320"/>
                    </a:cubicBezTo>
                    <a:cubicBezTo>
                      <a:pt x="280" y="377"/>
                      <a:pt x="280" y="377"/>
                      <a:pt x="280" y="377"/>
                    </a:cubicBezTo>
                    <a:cubicBezTo>
                      <a:pt x="393" y="320"/>
                      <a:pt x="393" y="320"/>
                      <a:pt x="393" y="320"/>
                    </a:cubicBezTo>
                    <a:cubicBezTo>
                      <a:pt x="681" y="320"/>
                      <a:pt x="681" y="320"/>
                      <a:pt x="681" y="320"/>
                    </a:cubicBezTo>
                    <a:cubicBezTo>
                      <a:pt x="694" y="320"/>
                      <a:pt x="704" y="310"/>
                      <a:pt x="704" y="297"/>
                    </a:cubicBezTo>
                    <a:cubicBezTo>
                      <a:pt x="704" y="47"/>
                      <a:pt x="704" y="47"/>
                      <a:pt x="704" y="47"/>
                    </a:cubicBezTo>
                    <a:cubicBezTo>
                      <a:pt x="704" y="34"/>
                      <a:pt x="694" y="24"/>
                      <a:pt x="681" y="24"/>
                    </a:cubicBezTo>
                    <a:lnTo>
                      <a:pt x="47" y="24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ïš1íďè"/>
              <p:cNvSpPr/>
              <p:nvPr/>
            </p:nvSpPr>
            <p:spPr bwMode="auto">
              <a:xfrm>
                <a:off x="2004875" y="2673112"/>
                <a:ext cx="2097226" cy="1194579"/>
              </a:xfrm>
              <a:custGeom>
                <a:avLst/>
                <a:gdLst>
                  <a:gd name="T0" fmla="*/ 256 w 728"/>
                  <a:gd name="T1" fmla="*/ 415 h 415"/>
                  <a:gd name="T2" fmla="*/ 256 w 728"/>
                  <a:gd name="T3" fmla="*/ 344 h 415"/>
                  <a:gd name="T4" fmla="*/ 47 w 728"/>
                  <a:gd name="T5" fmla="*/ 344 h 415"/>
                  <a:gd name="T6" fmla="*/ 0 w 728"/>
                  <a:gd name="T7" fmla="*/ 297 h 415"/>
                  <a:gd name="T8" fmla="*/ 0 w 728"/>
                  <a:gd name="T9" fmla="*/ 47 h 415"/>
                  <a:gd name="T10" fmla="*/ 47 w 728"/>
                  <a:gd name="T11" fmla="*/ 0 h 415"/>
                  <a:gd name="T12" fmla="*/ 681 w 728"/>
                  <a:gd name="T13" fmla="*/ 0 h 415"/>
                  <a:gd name="T14" fmla="*/ 728 w 728"/>
                  <a:gd name="T15" fmla="*/ 47 h 415"/>
                  <a:gd name="T16" fmla="*/ 728 w 728"/>
                  <a:gd name="T17" fmla="*/ 297 h 415"/>
                  <a:gd name="T18" fmla="*/ 681 w 728"/>
                  <a:gd name="T19" fmla="*/ 344 h 415"/>
                  <a:gd name="T20" fmla="*/ 399 w 728"/>
                  <a:gd name="T21" fmla="*/ 344 h 415"/>
                  <a:gd name="T22" fmla="*/ 256 w 728"/>
                  <a:gd name="T23" fmla="*/ 415 h 415"/>
                  <a:gd name="T24" fmla="*/ 47 w 728"/>
                  <a:gd name="T25" fmla="*/ 24 h 415"/>
                  <a:gd name="T26" fmla="*/ 24 w 728"/>
                  <a:gd name="T27" fmla="*/ 47 h 415"/>
                  <a:gd name="T28" fmla="*/ 24 w 728"/>
                  <a:gd name="T29" fmla="*/ 297 h 415"/>
                  <a:gd name="T30" fmla="*/ 47 w 728"/>
                  <a:gd name="T31" fmla="*/ 320 h 415"/>
                  <a:gd name="T32" fmla="*/ 280 w 728"/>
                  <a:gd name="T33" fmla="*/ 320 h 415"/>
                  <a:gd name="T34" fmla="*/ 280 w 728"/>
                  <a:gd name="T35" fmla="*/ 377 h 415"/>
                  <a:gd name="T36" fmla="*/ 393 w 728"/>
                  <a:gd name="T37" fmla="*/ 320 h 415"/>
                  <a:gd name="T38" fmla="*/ 681 w 728"/>
                  <a:gd name="T39" fmla="*/ 320 h 415"/>
                  <a:gd name="T40" fmla="*/ 704 w 728"/>
                  <a:gd name="T41" fmla="*/ 297 h 415"/>
                  <a:gd name="T42" fmla="*/ 704 w 728"/>
                  <a:gd name="T43" fmla="*/ 47 h 415"/>
                  <a:gd name="T44" fmla="*/ 681 w 728"/>
                  <a:gd name="T45" fmla="*/ 24 h 415"/>
                  <a:gd name="T46" fmla="*/ 47 w 728"/>
                  <a:gd name="T47" fmla="*/ 2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8" h="415">
                    <a:moveTo>
                      <a:pt x="256" y="415"/>
                    </a:moveTo>
                    <a:cubicBezTo>
                      <a:pt x="256" y="344"/>
                      <a:pt x="256" y="344"/>
                      <a:pt x="256" y="344"/>
                    </a:cubicBezTo>
                    <a:cubicBezTo>
                      <a:pt x="47" y="344"/>
                      <a:pt x="47" y="344"/>
                      <a:pt x="47" y="344"/>
                    </a:cubicBezTo>
                    <a:cubicBezTo>
                      <a:pt x="21" y="344"/>
                      <a:pt x="0" y="323"/>
                      <a:pt x="0" y="29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707" y="0"/>
                      <a:pt x="728" y="21"/>
                      <a:pt x="728" y="47"/>
                    </a:cubicBezTo>
                    <a:cubicBezTo>
                      <a:pt x="728" y="297"/>
                      <a:pt x="728" y="297"/>
                      <a:pt x="728" y="297"/>
                    </a:cubicBezTo>
                    <a:cubicBezTo>
                      <a:pt x="728" y="323"/>
                      <a:pt x="707" y="344"/>
                      <a:pt x="681" y="344"/>
                    </a:cubicBezTo>
                    <a:cubicBezTo>
                      <a:pt x="399" y="344"/>
                      <a:pt x="399" y="344"/>
                      <a:pt x="399" y="344"/>
                    </a:cubicBezTo>
                    <a:lnTo>
                      <a:pt x="256" y="415"/>
                    </a:lnTo>
                    <a:close/>
                    <a:moveTo>
                      <a:pt x="47" y="24"/>
                    </a:moveTo>
                    <a:cubicBezTo>
                      <a:pt x="34" y="24"/>
                      <a:pt x="24" y="34"/>
                      <a:pt x="24" y="47"/>
                    </a:cubicBezTo>
                    <a:cubicBezTo>
                      <a:pt x="24" y="297"/>
                      <a:pt x="24" y="297"/>
                      <a:pt x="24" y="297"/>
                    </a:cubicBezTo>
                    <a:cubicBezTo>
                      <a:pt x="24" y="310"/>
                      <a:pt x="34" y="320"/>
                      <a:pt x="47" y="320"/>
                    </a:cubicBezTo>
                    <a:cubicBezTo>
                      <a:pt x="280" y="320"/>
                      <a:pt x="280" y="320"/>
                      <a:pt x="280" y="320"/>
                    </a:cubicBezTo>
                    <a:cubicBezTo>
                      <a:pt x="280" y="377"/>
                      <a:pt x="280" y="377"/>
                      <a:pt x="280" y="377"/>
                    </a:cubicBezTo>
                    <a:cubicBezTo>
                      <a:pt x="393" y="320"/>
                      <a:pt x="393" y="320"/>
                      <a:pt x="393" y="320"/>
                    </a:cubicBezTo>
                    <a:cubicBezTo>
                      <a:pt x="681" y="320"/>
                      <a:pt x="681" y="320"/>
                      <a:pt x="681" y="320"/>
                    </a:cubicBezTo>
                    <a:cubicBezTo>
                      <a:pt x="694" y="320"/>
                      <a:pt x="704" y="310"/>
                      <a:pt x="704" y="297"/>
                    </a:cubicBezTo>
                    <a:cubicBezTo>
                      <a:pt x="704" y="47"/>
                      <a:pt x="704" y="47"/>
                      <a:pt x="704" y="47"/>
                    </a:cubicBezTo>
                    <a:cubicBezTo>
                      <a:pt x="704" y="34"/>
                      <a:pt x="694" y="24"/>
                      <a:pt x="681" y="24"/>
                    </a:cubicBezTo>
                    <a:lnTo>
                      <a:pt x="47" y="24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isliḓé"/>
              <p:cNvSpPr/>
              <p:nvPr/>
            </p:nvSpPr>
            <p:spPr bwMode="auto">
              <a:xfrm>
                <a:off x="3514877" y="3995202"/>
                <a:ext cx="369112" cy="3691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îṥļïďê"/>
              <p:cNvSpPr/>
              <p:nvPr/>
            </p:nvSpPr>
            <p:spPr bwMode="auto">
              <a:xfrm>
                <a:off x="3477967" y="3961647"/>
                <a:ext cx="439579" cy="436223"/>
              </a:xfrm>
              <a:custGeom>
                <a:avLst/>
                <a:gdLst>
                  <a:gd name="T0" fmla="*/ 76 w 152"/>
                  <a:gd name="T1" fmla="*/ 152 h 152"/>
                  <a:gd name="T2" fmla="*/ 0 w 152"/>
                  <a:gd name="T3" fmla="*/ 76 h 152"/>
                  <a:gd name="T4" fmla="*/ 76 w 152"/>
                  <a:gd name="T5" fmla="*/ 0 h 152"/>
                  <a:gd name="T6" fmla="*/ 152 w 152"/>
                  <a:gd name="T7" fmla="*/ 76 h 152"/>
                  <a:gd name="T8" fmla="*/ 76 w 152"/>
                  <a:gd name="T9" fmla="*/ 152 h 152"/>
                  <a:gd name="T10" fmla="*/ 76 w 152"/>
                  <a:gd name="T11" fmla="*/ 24 h 152"/>
                  <a:gd name="T12" fmla="*/ 24 w 152"/>
                  <a:gd name="T13" fmla="*/ 76 h 152"/>
                  <a:gd name="T14" fmla="*/ 76 w 152"/>
                  <a:gd name="T15" fmla="*/ 128 h 152"/>
                  <a:gd name="T16" fmla="*/ 128 w 152"/>
                  <a:gd name="T17" fmla="*/ 76 h 152"/>
                  <a:gd name="T18" fmla="*/ 76 w 152"/>
                  <a:gd name="T19" fmla="*/ 2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52">
                    <a:moveTo>
                      <a:pt x="76" y="152"/>
                    </a:moveTo>
                    <a:cubicBezTo>
                      <a:pt x="34" y="152"/>
                      <a:pt x="0" y="118"/>
                      <a:pt x="0" y="76"/>
                    </a:cubicBezTo>
                    <a:cubicBezTo>
                      <a:pt x="0" y="34"/>
                      <a:pt x="34" y="0"/>
                      <a:pt x="76" y="0"/>
                    </a:cubicBezTo>
                    <a:cubicBezTo>
                      <a:pt x="118" y="0"/>
                      <a:pt x="152" y="34"/>
                      <a:pt x="152" y="76"/>
                    </a:cubicBezTo>
                    <a:cubicBezTo>
                      <a:pt x="152" y="118"/>
                      <a:pt x="118" y="152"/>
                      <a:pt x="76" y="152"/>
                    </a:cubicBezTo>
                    <a:close/>
                    <a:moveTo>
                      <a:pt x="76" y="24"/>
                    </a:moveTo>
                    <a:cubicBezTo>
                      <a:pt x="47" y="24"/>
                      <a:pt x="24" y="47"/>
                      <a:pt x="24" y="76"/>
                    </a:cubicBezTo>
                    <a:cubicBezTo>
                      <a:pt x="24" y="105"/>
                      <a:pt x="47" y="128"/>
                      <a:pt x="76" y="128"/>
                    </a:cubicBezTo>
                    <a:cubicBezTo>
                      <a:pt x="105" y="128"/>
                      <a:pt x="128" y="105"/>
                      <a:pt x="128" y="76"/>
                    </a:cubicBezTo>
                    <a:cubicBezTo>
                      <a:pt x="128" y="47"/>
                      <a:pt x="105" y="24"/>
                      <a:pt x="76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iṣļîďe"/>
              <p:cNvSpPr/>
              <p:nvPr/>
            </p:nvSpPr>
            <p:spPr bwMode="auto">
              <a:xfrm>
                <a:off x="2592099" y="4179759"/>
                <a:ext cx="93956" cy="90601"/>
              </a:xfrm>
              <a:prstGeom prst="ellipse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iṧ1îḋe"/>
              <p:cNvSpPr/>
              <p:nvPr/>
            </p:nvSpPr>
            <p:spPr bwMode="auto">
              <a:xfrm>
                <a:off x="2961211" y="4364314"/>
                <a:ext cx="184557" cy="184557"/>
              </a:xfrm>
              <a:prstGeom prst="ellipse">
                <a:avLst/>
              </a:prstGeom>
              <a:solidFill>
                <a:srgbClr val="A8E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isļíḓè"/>
              <p:cNvSpPr txBox="1"/>
              <p:nvPr/>
            </p:nvSpPr>
            <p:spPr>
              <a:xfrm>
                <a:off x="2266256" y="3009130"/>
                <a:ext cx="1617733" cy="317856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PROBLEM</a:t>
                </a:r>
                <a:endParaRPr lang="zh-CN" altLang="en-US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4203273" y="2675304"/>
              <a:ext cx="7372497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íSļidê"/>
            <p:cNvSpPr txBox="1"/>
            <p:nvPr/>
          </p:nvSpPr>
          <p:spPr>
            <a:xfrm>
              <a:off x="4137955" y="1304864"/>
              <a:ext cx="5574120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70000" lnSpcReduction="200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/>
                <a:t>Unified fonts make reading more fluent.</a:t>
              </a:r>
              <a:endParaRPr lang="en-US" altLang="zh-CN" sz="1400" dirty="0"/>
            </a:p>
            <a:p>
              <a:pPr algn="just">
                <a:lnSpc>
                  <a:spcPct val="150000"/>
                </a:lnSpc>
              </a:pPr>
              <a:r>
                <a:rPr lang="en-US" altLang="zh-CN" sz="1700" b="1" dirty="0"/>
                <a:t>Theme color makes PPT more convenient to change.</a:t>
              </a:r>
              <a:endParaRPr lang="en-US" altLang="zh-CN" sz="1700" b="1" dirty="0"/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/>
                <a:t>Adjust the spacing to adapt to Chinese typesetting, use the reference line in PPT.</a:t>
              </a:r>
              <a:endParaRPr lang="en-US" altLang="zh-CN" sz="1600" b="1" dirty="0"/>
            </a:p>
          </p:txBody>
        </p:sp>
        <p:grpSp>
          <p:nvGrpSpPr>
            <p:cNvPr id="14" name="iṩlïḓe"/>
            <p:cNvGrpSpPr/>
            <p:nvPr/>
          </p:nvGrpSpPr>
          <p:grpSpPr>
            <a:xfrm>
              <a:off x="4203273" y="3214810"/>
              <a:ext cx="3449760" cy="1178119"/>
              <a:chOff x="786000" y="1870032"/>
              <a:chExt cx="3449760" cy="1178119"/>
            </a:xfrm>
          </p:grpSpPr>
          <p:sp>
            <p:nvSpPr>
              <p:cNvPr id="27" name="íšľíḑê"/>
              <p:cNvSpPr/>
              <p:nvPr/>
            </p:nvSpPr>
            <p:spPr bwMode="auto">
              <a:xfrm>
                <a:off x="786001" y="1870032"/>
                <a:ext cx="1422623" cy="363483"/>
              </a:xfrm>
              <a:prstGeom prst="roundRect">
                <a:avLst>
                  <a:gd name="adj" fmla="val 50000"/>
                </a:avLst>
              </a:prstGeom>
              <a:solidFill>
                <a:srgbClr val="4ECDC4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ïśḻide"/>
              <p:cNvSpPr/>
              <p:nvPr/>
            </p:nvSpPr>
            <p:spPr>
              <a:xfrm>
                <a:off x="786000" y="2272784"/>
                <a:ext cx="3449760" cy="775367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 fontScale="92500"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800" dirty="0"/>
                  <a:t>Supporting text here.</a:t>
                </a:r>
                <a:endParaRPr lang="en-US" altLang="zh-CN" sz="800" dirty="0"/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800" dirty="0"/>
                  <a:t>You can use the icon library in </a:t>
                </a:r>
                <a:r>
                  <a:rPr lang="en-US" altLang="zh-CN" sz="800" dirty="0" err="1"/>
                  <a:t>iSlide</a:t>
                </a:r>
                <a:r>
                  <a:rPr lang="en-US" altLang="zh-CN" sz="800" dirty="0"/>
                  <a:t>  (www.islide.cc) to filter and replace existing icon elements with one click.</a:t>
                </a:r>
                <a:endParaRPr lang="zh-CN" altLang="en-US" sz="800" dirty="0"/>
              </a:p>
            </p:txBody>
          </p:sp>
        </p:grpSp>
        <p:grpSp>
          <p:nvGrpSpPr>
            <p:cNvPr id="15" name="ísľîḋe"/>
            <p:cNvGrpSpPr/>
            <p:nvPr/>
          </p:nvGrpSpPr>
          <p:grpSpPr>
            <a:xfrm>
              <a:off x="8070728" y="3214810"/>
              <a:ext cx="3449760" cy="1178119"/>
              <a:chOff x="786000" y="1870032"/>
              <a:chExt cx="3449760" cy="1178119"/>
            </a:xfrm>
          </p:grpSpPr>
          <p:sp>
            <p:nvSpPr>
              <p:cNvPr id="25" name="íṥḻiďe"/>
              <p:cNvSpPr/>
              <p:nvPr/>
            </p:nvSpPr>
            <p:spPr bwMode="auto">
              <a:xfrm>
                <a:off x="786001" y="1870032"/>
                <a:ext cx="1422623" cy="36348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iṧļïḓê"/>
              <p:cNvSpPr/>
              <p:nvPr/>
            </p:nvSpPr>
            <p:spPr>
              <a:xfrm>
                <a:off x="786000" y="2272784"/>
                <a:ext cx="3449760" cy="775367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 fontScale="92500"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800" dirty="0"/>
                  <a:t>Supporting text here.</a:t>
                </a:r>
                <a:endParaRPr lang="en-US" altLang="zh-CN" sz="800" dirty="0"/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800" dirty="0"/>
                  <a:t>You can use the icon library in </a:t>
                </a:r>
                <a:r>
                  <a:rPr lang="en-US" altLang="zh-CN" sz="800" dirty="0" err="1"/>
                  <a:t>iSlide</a:t>
                </a:r>
                <a:r>
                  <a:rPr lang="en-US" altLang="zh-CN" sz="800" dirty="0"/>
                  <a:t>  (www.islide.cc) to filter and replace existing icon elements with one click.</a:t>
                </a:r>
                <a:endParaRPr lang="zh-CN" altLang="en-US" sz="800" dirty="0"/>
              </a:p>
            </p:txBody>
          </p:sp>
        </p:grpSp>
        <p:grpSp>
          <p:nvGrpSpPr>
            <p:cNvPr id="16" name="ïṣḻiďê"/>
            <p:cNvGrpSpPr/>
            <p:nvPr/>
          </p:nvGrpSpPr>
          <p:grpSpPr>
            <a:xfrm>
              <a:off x="4203273" y="4719648"/>
              <a:ext cx="3449760" cy="1178119"/>
              <a:chOff x="786000" y="1870032"/>
              <a:chExt cx="3449760" cy="1178119"/>
            </a:xfrm>
          </p:grpSpPr>
          <p:sp>
            <p:nvSpPr>
              <p:cNvPr id="22" name="íšḻídê"/>
              <p:cNvSpPr/>
              <p:nvPr/>
            </p:nvSpPr>
            <p:spPr bwMode="auto">
              <a:xfrm>
                <a:off x="786001" y="1870032"/>
                <a:ext cx="1422623" cy="36348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íşḷídè"/>
              <p:cNvSpPr/>
              <p:nvPr/>
            </p:nvSpPr>
            <p:spPr>
              <a:xfrm>
                <a:off x="786000" y="2272784"/>
                <a:ext cx="3449760" cy="775367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 fontScale="92500"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800" dirty="0"/>
                  <a:t>Supporting text here.</a:t>
                </a:r>
                <a:endParaRPr lang="en-US" altLang="zh-CN" sz="800" dirty="0"/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800" dirty="0"/>
                  <a:t>You can use the icon library in </a:t>
                </a:r>
                <a:r>
                  <a:rPr lang="en-US" altLang="zh-CN" sz="800" dirty="0" err="1"/>
                  <a:t>iSlide</a:t>
                </a:r>
                <a:r>
                  <a:rPr lang="en-US" altLang="zh-CN" sz="800" dirty="0"/>
                  <a:t>  (www.islide.cc) to filter and replace existing icon elements with one click.</a:t>
                </a:r>
                <a:endParaRPr lang="zh-CN" altLang="en-US" sz="800" dirty="0"/>
              </a:p>
            </p:txBody>
          </p:sp>
        </p:grpSp>
        <p:grpSp>
          <p:nvGrpSpPr>
            <p:cNvPr id="17" name="îŝ1îdé"/>
            <p:cNvGrpSpPr/>
            <p:nvPr/>
          </p:nvGrpSpPr>
          <p:grpSpPr>
            <a:xfrm>
              <a:off x="8070728" y="4719648"/>
              <a:ext cx="3449760" cy="1178119"/>
              <a:chOff x="786000" y="1870032"/>
              <a:chExt cx="3449760" cy="1178119"/>
            </a:xfrm>
          </p:grpSpPr>
          <p:sp>
            <p:nvSpPr>
              <p:cNvPr id="20" name="îŝ1íďé"/>
              <p:cNvSpPr/>
              <p:nvPr/>
            </p:nvSpPr>
            <p:spPr bwMode="auto">
              <a:xfrm>
                <a:off x="786001" y="1870032"/>
                <a:ext cx="1422623" cy="36348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  <a:endParaRPr lang="en-US" altLang="zh-CN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ïş1îďe"/>
              <p:cNvSpPr/>
              <p:nvPr/>
            </p:nvSpPr>
            <p:spPr>
              <a:xfrm>
                <a:off x="786000" y="2272784"/>
                <a:ext cx="3449760" cy="775367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 fontScale="92500"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800" dirty="0"/>
                  <a:t>Supporting text here.</a:t>
                </a:r>
                <a:endParaRPr lang="en-US" altLang="zh-CN" sz="800" dirty="0"/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800" dirty="0"/>
                  <a:t>You can use the icon library in </a:t>
                </a:r>
                <a:r>
                  <a:rPr lang="en-US" altLang="zh-CN" sz="800" dirty="0" err="1"/>
                  <a:t>iSlide</a:t>
                </a:r>
                <a:r>
                  <a:rPr lang="en-US" altLang="zh-CN" sz="800" dirty="0"/>
                  <a:t>  (www.islide.cc) to filter and replace existing icon elements with one click.</a:t>
                </a:r>
                <a:endParaRPr lang="zh-CN" altLang="en-US" sz="800" dirty="0"/>
              </a:p>
            </p:txBody>
          </p:sp>
        </p:grpSp>
      </p:grpSp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4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本病例特点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665518" y="1651134"/>
            <a:ext cx="6860964" cy="3498800"/>
            <a:chOff x="2665518" y="1651134"/>
            <a:chExt cx="6860964" cy="3498800"/>
          </a:xfrm>
        </p:grpSpPr>
        <p:sp>
          <p:nvSpPr>
            <p:cNvPr id="46" name="Freeform 5"/>
            <p:cNvSpPr/>
            <p:nvPr/>
          </p:nvSpPr>
          <p:spPr bwMode="auto">
            <a:xfrm>
              <a:off x="5841723" y="3428401"/>
              <a:ext cx="2039201" cy="1697937"/>
            </a:xfrm>
            <a:custGeom>
              <a:avLst/>
              <a:gdLst>
                <a:gd name="T0" fmla="*/ 2914 w 3407"/>
                <a:gd name="T1" fmla="*/ 65 h 2837"/>
                <a:gd name="T2" fmla="*/ 2785 w 3407"/>
                <a:gd name="T3" fmla="*/ 183 h 2837"/>
                <a:gd name="T4" fmla="*/ 2642 w 3407"/>
                <a:gd name="T5" fmla="*/ 287 h 2837"/>
                <a:gd name="T6" fmla="*/ 2491 w 3407"/>
                <a:gd name="T7" fmla="*/ 378 h 2837"/>
                <a:gd name="T8" fmla="*/ 2329 w 3407"/>
                <a:gd name="T9" fmla="*/ 453 h 2837"/>
                <a:gd name="T10" fmla="*/ 2159 w 3407"/>
                <a:gd name="T11" fmla="*/ 508 h 2837"/>
                <a:gd name="T12" fmla="*/ 1981 w 3407"/>
                <a:gd name="T13" fmla="*/ 548 h 2837"/>
                <a:gd name="T14" fmla="*/ 1798 w 3407"/>
                <a:gd name="T15" fmla="*/ 567 h 2837"/>
                <a:gd name="T16" fmla="*/ 1656 w 3407"/>
                <a:gd name="T17" fmla="*/ 569 h 2837"/>
                <a:gd name="T18" fmla="*/ 1471 w 3407"/>
                <a:gd name="T19" fmla="*/ 555 h 2837"/>
                <a:gd name="T20" fmla="*/ 1292 w 3407"/>
                <a:gd name="T21" fmla="*/ 520 h 2837"/>
                <a:gd name="T22" fmla="*/ 1119 w 3407"/>
                <a:gd name="T23" fmla="*/ 468 h 2837"/>
                <a:gd name="T24" fmla="*/ 954 w 3407"/>
                <a:gd name="T25" fmla="*/ 399 h 2837"/>
                <a:gd name="T26" fmla="*/ 801 w 3407"/>
                <a:gd name="T27" fmla="*/ 312 h 2837"/>
                <a:gd name="T28" fmla="*/ 657 w 3407"/>
                <a:gd name="T29" fmla="*/ 211 h 2837"/>
                <a:gd name="T30" fmla="*/ 524 w 3407"/>
                <a:gd name="T31" fmla="*/ 96 h 2837"/>
                <a:gd name="T32" fmla="*/ 432 w 3407"/>
                <a:gd name="T33" fmla="*/ 0 h 2837"/>
                <a:gd name="T34" fmla="*/ 336 w 3407"/>
                <a:gd name="T35" fmla="*/ 118 h 2837"/>
                <a:gd name="T36" fmla="*/ 178 w 3407"/>
                <a:gd name="T37" fmla="*/ 378 h 2837"/>
                <a:gd name="T38" fmla="*/ 66 w 3407"/>
                <a:gd name="T39" fmla="*/ 663 h 2837"/>
                <a:gd name="T40" fmla="*/ 7 w 3407"/>
                <a:gd name="T41" fmla="*/ 973 h 2837"/>
                <a:gd name="T42" fmla="*/ 2 w 3407"/>
                <a:gd name="T43" fmla="*/ 1215 h 2837"/>
                <a:gd name="T44" fmla="*/ 46 w 3407"/>
                <a:gd name="T45" fmla="*/ 1528 h 2837"/>
                <a:gd name="T46" fmla="*/ 145 w 3407"/>
                <a:gd name="T47" fmla="*/ 1822 h 2837"/>
                <a:gd name="T48" fmla="*/ 293 w 3407"/>
                <a:gd name="T49" fmla="*/ 2088 h 2837"/>
                <a:gd name="T50" fmla="*/ 432 w 3407"/>
                <a:gd name="T51" fmla="*/ 2266 h 2837"/>
                <a:gd name="T52" fmla="*/ 556 w 3407"/>
                <a:gd name="T53" fmla="*/ 2391 h 2837"/>
                <a:gd name="T54" fmla="*/ 691 w 3407"/>
                <a:gd name="T55" fmla="*/ 2502 h 2837"/>
                <a:gd name="T56" fmla="*/ 838 w 3407"/>
                <a:gd name="T57" fmla="*/ 2600 h 2837"/>
                <a:gd name="T58" fmla="*/ 994 w 3407"/>
                <a:gd name="T59" fmla="*/ 2683 h 2837"/>
                <a:gd name="T60" fmla="*/ 1161 w 3407"/>
                <a:gd name="T61" fmla="*/ 2748 h 2837"/>
                <a:gd name="T62" fmla="*/ 1335 w 3407"/>
                <a:gd name="T63" fmla="*/ 2796 h 2837"/>
                <a:gd name="T64" fmla="*/ 1516 w 3407"/>
                <a:gd name="T65" fmla="*/ 2826 h 2837"/>
                <a:gd name="T66" fmla="*/ 1703 w 3407"/>
                <a:gd name="T67" fmla="*/ 2837 h 2837"/>
                <a:gd name="T68" fmla="*/ 1835 w 3407"/>
                <a:gd name="T69" fmla="*/ 2831 h 2837"/>
                <a:gd name="T70" fmla="*/ 2005 w 3407"/>
                <a:gd name="T71" fmla="*/ 2810 h 2837"/>
                <a:gd name="T72" fmla="*/ 2169 w 3407"/>
                <a:gd name="T73" fmla="*/ 2772 h 2837"/>
                <a:gd name="T74" fmla="*/ 2442 w 3407"/>
                <a:gd name="T75" fmla="*/ 2668 h 2837"/>
                <a:gd name="T76" fmla="*/ 2723 w 3407"/>
                <a:gd name="T77" fmla="*/ 2499 h 2837"/>
                <a:gd name="T78" fmla="*/ 2964 w 3407"/>
                <a:gd name="T79" fmla="*/ 2278 h 2837"/>
                <a:gd name="T80" fmla="*/ 3159 w 3407"/>
                <a:gd name="T81" fmla="*/ 2017 h 2837"/>
                <a:gd name="T82" fmla="*/ 3304 w 3407"/>
                <a:gd name="T83" fmla="*/ 1719 h 2837"/>
                <a:gd name="T84" fmla="*/ 3363 w 3407"/>
                <a:gd name="T85" fmla="*/ 1518 h 2837"/>
                <a:gd name="T86" fmla="*/ 3393 w 3407"/>
                <a:gd name="T87" fmla="*/ 1350 h 2837"/>
                <a:gd name="T88" fmla="*/ 3407 w 3407"/>
                <a:gd name="T89" fmla="*/ 1178 h 2837"/>
                <a:gd name="T90" fmla="*/ 3400 w 3407"/>
                <a:gd name="T91" fmla="*/ 973 h 2837"/>
                <a:gd name="T92" fmla="*/ 3340 w 3407"/>
                <a:gd name="T93" fmla="*/ 663 h 2837"/>
                <a:gd name="T94" fmla="*/ 3229 w 3407"/>
                <a:gd name="T95" fmla="*/ 376 h 2837"/>
                <a:gd name="T96" fmla="*/ 3071 w 3407"/>
                <a:gd name="T97" fmla="*/ 118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7" h="2837">
                  <a:moveTo>
                    <a:pt x="2975" y="0"/>
                  </a:moveTo>
                  <a:lnTo>
                    <a:pt x="2975" y="0"/>
                  </a:lnTo>
                  <a:lnTo>
                    <a:pt x="2945" y="33"/>
                  </a:lnTo>
                  <a:lnTo>
                    <a:pt x="2914" y="65"/>
                  </a:lnTo>
                  <a:lnTo>
                    <a:pt x="2883" y="96"/>
                  </a:lnTo>
                  <a:lnTo>
                    <a:pt x="2851" y="125"/>
                  </a:lnTo>
                  <a:lnTo>
                    <a:pt x="2818" y="155"/>
                  </a:lnTo>
                  <a:lnTo>
                    <a:pt x="2785" y="183"/>
                  </a:lnTo>
                  <a:lnTo>
                    <a:pt x="2750" y="211"/>
                  </a:lnTo>
                  <a:lnTo>
                    <a:pt x="2716" y="237"/>
                  </a:lnTo>
                  <a:lnTo>
                    <a:pt x="2679" y="263"/>
                  </a:lnTo>
                  <a:lnTo>
                    <a:pt x="2642" y="287"/>
                  </a:lnTo>
                  <a:lnTo>
                    <a:pt x="2606" y="312"/>
                  </a:lnTo>
                  <a:lnTo>
                    <a:pt x="2569" y="334"/>
                  </a:lnTo>
                  <a:lnTo>
                    <a:pt x="2529" y="357"/>
                  </a:lnTo>
                  <a:lnTo>
                    <a:pt x="2491" y="378"/>
                  </a:lnTo>
                  <a:lnTo>
                    <a:pt x="2451" y="399"/>
                  </a:lnTo>
                  <a:lnTo>
                    <a:pt x="2411" y="416"/>
                  </a:lnTo>
                  <a:lnTo>
                    <a:pt x="2371" y="435"/>
                  </a:lnTo>
                  <a:lnTo>
                    <a:pt x="2329" y="453"/>
                  </a:lnTo>
                  <a:lnTo>
                    <a:pt x="2287" y="468"/>
                  </a:lnTo>
                  <a:lnTo>
                    <a:pt x="2246" y="482"/>
                  </a:lnTo>
                  <a:lnTo>
                    <a:pt x="2202" y="496"/>
                  </a:lnTo>
                  <a:lnTo>
                    <a:pt x="2159" y="508"/>
                  </a:lnTo>
                  <a:lnTo>
                    <a:pt x="2115" y="520"/>
                  </a:lnTo>
                  <a:lnTo>
                    <a:pt x="2072" y="531"/>
                  </a:lnTo>
                  <a:lnTo>
                    <a:pt x="2026" y="540"/>
                  </a:lnTo>
                  <a:lnTo>
                    <a:pt x="1981" y="548"/>
                  </a:lnTo>
                  <a:lnTo>
                    <a:pt x="1936" y="555"/>
                  </a:lnTo>
                  <a:lnTo>
                    <a:pt x="1891" y="560"/>
                  </a:lnTo>
                  <a:lnTo>
                    <a:pt x="1844" y="566"/>
                  </a:lnTo>
                  <a:lnTo>
                    <a:pt x="1798" y="567"/>
                  </a:lnTo>
                  <a:lnTo>
                    <a:pt x="1751" y="569"/>
                  </a:lnTo>
                  <a:lnTo>
                    <a:pt x="1703" y="571"/>
                  </a:lnTo>
                  <a:lnTo>
                    <a:pt x="1703" y="571"/>
                  </a:lnTo>
                  <a:lnTo>
                    <a:pt x="1656" y="569"/>
                  </a:lnTo>
                  <a:lnTo>
                    <a:pt x="1609" y="567"/>
                  </a:lnTo>
                  <a:lnTo>
                    <a:pt x="1563" y="566"/>
                  </a:lnTo>
                  <a:lnTo>
                    <a:pt x="1516" y="560"/>
                  </a:lnTo>
                  <a:lnTo>
                    <a:pt x="1471" y="555"/>
                  </a:lnTo>
                  <a:lnTo>
                    <a:pt x="1426" y="548"/>
                  </a:lnTo>
                  <a:lnTo>
                    <a:pt x="1381" y="540"/>
                  </a:lnTo>
                  <a:lnTo>
                    <a:pt x="1335" y="531"/>
                  </a:lnTo>
                  <a:lnTo>
                    <a:pt x="1292" y="520"/>
                  </a:lnTo>
                  <a:lnTo>
                    <a:pt x="1247" y="508"/>
                  </a:lnTo>
                  <a:lnTo>
                    <a:pt x="1205" y="496"/>
                  </a:lnTo>
                  <a:lnTo>
                    <a:pt x="1161" y="482"/>
                  </a:lnTo>
                  <a:lnTo>
                    <a:pt x="1119" y="468"/>
                  </a:lnTo>
                  <a:lnTo>
                    <a:pt x="1078" y="453"/>
                  </a:lnTo>
                  <a:lnTo>
                    <a:pt x="1036" y="435"/>
                  </a:lnTo>
                  <a:lnTo>
                    <a:pt x="996" y="416"/>
                  </a:lnTo>
                  <a:lnTo>
                    <a:pt x="954" y="399"/>
                  </a:lnTo>
                  <a:lnTo>
                    <a:pt x="916" y="378"/>
                  </a:lnTo>
                  <a:lnTo>
                    <a:pt x="876" y="357"/>
                  </a:lnTo>
                  <a:lnTo>
                    <a:pt x="838" y="334"/>
                  </a:lnTo>
                  <a:lnTo>
                    <a:pt x="801" y="312"/>
                  </a:lnTo>
                  <a:lnTo>
                    <a:pt x="763" y="287"/>
                  </a:lnTo>
                  <a:lnTo>
                    <a:pt x="726" y="263"/>
                  </a:lnTo>
                  <a:lnTo>
                    <a:pt x="691" y="237"/>
                  </a:lnTo>
                  <a:lnTo>
                    <a:pt x="657" y="211"/>
                  </a:lnTo>
                  <a:lnTo>
                    <a:pt x="622" y="183"/>
                  </a:lnTo>
                  <a:lnTo>
                    <a:pt x="589" y="155"/>
                  </a:lnTo>
                  <a:lnTo>
                    <a:pt x="556" y="125"/>
                  </a:lnTo>
                  <a:lnTo>
                    <a:pt x="524" y="96"/>
                  </a:lnTo>
                  <a:lnTo>
                    <a:pt x="493" y="65"/>
                  </a:lnTo>
                  <a:lnTo>
                    <a:pt x="462" y="33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383" y="59"/>
                  </a:lnTo>
                  <a:lnTo>
                    <a:pt x="336" y="118"/>
                  </a:lnTo>
                  <a:lnTo>
                    <a:pt x="293" y="179"/>
                  </a:lnTo>
                  <a:lnTo>
                    <a:pt x="251" y="244"/>
                  </a:lnTo>
                  <a:lnTo>
                    <a:pt x="213" y="310"/>
                  </a:lnTo>
                  <a:lnTo>
                    <a:pt x="178" y="378"/>
                  </a:lnTo>
                  <a:lnTo>
                    <a:pt x="145" y="446"/>
                  </a:lnTo>
                  <a:lnTo>
                    <a:pt x="115" y="517"/>
                  </a:lnTo>
                  <a:lnTo>
                    <a:pt x="89" y="590"/>
                  </a:lnTo>
                  <a:lnTo>
                    <a:pt x="66" y="663"/>
                  </a:lnTo>
                  <a:lnTo>
                    <a:pt x="46" y="740"/>
                  </a:lnTo>
                  <a:lnTo>
                    <a:pt x="30" y="816"/>
                  </a:lnTo>
                  <a:lnTo>
                    <a:pt x="18" y="893"/>
                  </a:lnTo>
                  <a:lnTo>
                    <a:pt x="7" y="973"/>
                  </a:lnTo>
                  <a:lnTo>
                    <a:pt x="2" y="1053"/>
                  </a:lnTo>
                  <a:lnTo>
                    <a:pt x="0" y="1133"/>
                  </a:lnTo>
                  <a:lnTo>
                    <a:pt x="0" y="1133"/>
                  </a:lnTo>
                  <a:lnTo>
                    <a:pt x="2" y="1215"/>
                  </a:lnTo>
                  <a:lnTo>
                    <a:pt x="7" y="1295"/>
                  </a:lnTo>
                  <a:lnTo>
                    <a:pt x="18" y="1375"/>
                  </a:lnTo>
                  <a:lnTo>
                    <a:pt x="30" y="1451"/>
                  </a:lnTo>
                  <a:lnTo>
                    <a:pt x="46" y="1528"/>
                  </a:lnTo>
                  <a:lnTo>
                    <a:pt x="66" y="1605"/>
                  </a:lnTo>
                  <a:lnTo>
                    <a:pt x="89" y="1678"/>
                  </a:lnTo>
                  <a:lnTo>
                    <a:pt x="115" y="1751"/>
                  </a:lnTo>
                  <a:lnTo>
                    <a:pt x="145" y="1822"/>
                  </a:lnTo>
                  <a:lnTo>
                    <a:pt x="178" y="1890"/>
                  </a:lnTo>
                  <a:lnTo>
                    <a:pt x="213" y="1958"/>
                  </a:lnTo>
                  <a:lnTo>
                    <a:pt x="251" y="2024"/>
                  </a:lnTo>
                  <a:lnTo>
                    <a:pt x="293" y="2088"/>
                  </a:lnTo>
                  <a:lnTo>
                    <a:pt x="336" y="2149"/>
                  </a:lnTo>
                  <a:lnTo>
                    <a:pt x="383" y="2208"/>
                  </a:lnTo>
                  <a:lnTo>
                    <a:pt x="432" y="2266"/>
                  </a:lnTo>
                  <a:lnTo>
                    <a:pt x="432" y="2266"/>
                  </a:lnTo>
                  <a:lnTo>
                    <a:pt x="462" y="2299"/>
                  </a:lnTo>
                  <a:lnTo>
                    <a:pt x="493" y="2330"/>
                  </a:lnTo>
                  <a:lnTo>
                    <a:pt x="523" y="2361"/>
                  </a:lnTo>
                  <a:lnTo>
                    <a:pt x="556" y="2391"/>
                  </a:lnTo>
                  <a:lnTo>
                    <a:pt x="589" y="2421"/>
                  </a:lnTo>
                  <a:lnTo>
                    <a:pt x="622" y="2448"/>
                  </a:lnTo>
                  <a:lnTo>
                    <a:pt x="657" y="2476"/>
                  </a:lnTo>
                  <a:lnTo>
                    <a:pt x="691" y="2502"/>
                  </a:lnTo>
                  <a:lnTo>
                    <a:pt x="726" y="2529"/>
                  </a:lnTo>
                  <a:lnTo>
                    <a:pt x="763" y="2553"/>
                  </a:lnTo>
                  <a:lnTo>
                    <a:pt x="801" y="2577"/>
                  </a:lnTo>
                  <a:lnTo>
                    <a:pt x="838" y="2600"/>
                  </a:lnTo>
                  <a:lnTo>
                    <a:pt x="876" y="2622"/>
                  </a:lnTo>
                  <a:lnTo>
                    <a:pt x="916" y="2643"/>
                  </a:lnTo>
                  <a:lnTo>
                    <a:pt x="954" y="2664"/>
                  </a:lnTo>
                  <a:lnTo>
                    <a:pt x="994" y="2683"/>
                  </a:lnTo>
                  <a:lnTo>
                    <a:pt x="1036" y="2701"/>
                  </a:lnTo>
                  <a:lnTo>
                    <a:pt x="1078" y="2718"/>
                  </a:lnTo>
                  <a:lnTo>
                    <a:pt x="1119" y="2734"/>
                  </a:lnTo>
                  <a:lnTo>
                    <a:pt x="1161" y="2748"/>
                  </a:lnTo>
                  <a:lnTo>
                    <a:pt x="1205" y="2762"/>
                  </a:lnTo>
                  <a:lnTo>
                    <a:pt x="1247" y="2774"/>
                  </a:lnTo>
                  <a:lnTo>
                    <a:pt x="1292" y="2786"/>
                  </a:lnTo>
                  <a:lnTo>
                    <a:pt x="1335" y="2796"/>
                  </a:lnTo>
                  <a:lnTo>
                    <a:pt x="1381" y="2805"/>
                  </a:lnTo>
                  <a:lnTo>
                    <a:pt x="1426" y="2814"/>
                  </a:lnTo>
                  <a:lnTo>
                    <a:pt x="1471" y="2821"/>
                  </a:lnTo>
                  <a:lnTo>
                    <a:pt x="1516" y="2826"/>
                  </a:lnTo>
                  <a:lnTo>
                    <a:pt x="1563" y="2831"/>
                  </a:lnTo>
                  <a:lnTo>
                    <a:pt x="1609" y="2833"/>
                  </a:lnTo>
                  <a:lnTo>
                    <a:pt x="1656" y="2837"/>
                  </a:lnTo>
                  <a:lnTo>
                    <a:pt x="1703" y="2837"/>
                  </a:lnTo>
                  <a:lnTo>
                    <a:pt x="1703" y="2837"/>
                  </a:lnTo>
                  <a:lnTo>
                    <a:pt x="1748" y="2837"/>
                  </a:lnTo>
                  <a:lnTo>
                    <a:pt x="1791" y="2835"/>
                  </a:lnTo>
                  <a:lnTo>
                    <a:pt x="1835" y="2831"/>
                  </a:lnTo>
                  <a:lnTo>
                    <a:pt x="1877" y="2828"/>
                  </a:lnTo>
                  <a:lnTo>
                    <a:pt x="1920" y="2823"/>
                  </a:lnTo>
                  <a:lnTo>
                    <a:pt x="1962" y="2817"/>
                  </a:lnTo>
                  <a:lnTo>
                    <a:pt x="2005" y="2810"/>
                  </a:lnTo>
                  <a:lnTo>
                    <a:pt x="2047" y="2802"/>
                  </a:lnTo>
                  <a:lnTo>
                    <a:pt x="2087" y="2793"/>
                  </a:lnTo>
                  <a:lnTo>
                    <a:pt x="2129" y="2783"/>
                  </a:lnTo>
                  <a:lnTo>
                    <a:pt x="2169" y="2772"/>
                  </a:lnTo>
                  <a:lnTo>
                    <a:pt x="2209" y="2760"/>
                  </a:lnTo>
                  <a:lnTo>
                    <a:pt x="2289" y="2734"/>
                  </a:lnTo>
                  <a:lnTo>
                    <a:pt x="2366" y="2703"/>
                  </a:lnTo>
                  <a:lnTo>
                    <a:pt x="2442" y="2668"/>
                  </a:lnTo>
                  <a:lnTo>
                    <a:pt x="2515" y="2631"/>
                  </a:lnTo>
                  <a:lnTo>
                    <a:pt x="2587" y="2589"/>
                  </a:lnTo>
                  <a:lnTo>
                    <a:pt x="2656" y="2546"/>
                  </a:lnTo>
                  <a:lnTo>
                    <a:pt x="2723" y="2499"/>
                  </a:lnTo>
                  <a:lnTo>
                    <a:pt x="2787" y="2448"/>
                  </a:lnTo>
                  <a:lnTo>
                    <a:pt x="2848" y="2395"/>
                  </a:lnTo>
                  <a:lnTo>
                    <a:pt x="2907" y="2337"/>
                  </a:lnTo>
                  <a:lnTo>
                    <a:pt x="2964" y="2278"/>
                  </a:lnTo>
                  <a:lnTo>
                    <a:pt x="3017" y="2217"/>
                  </a:lnTo>
                  <a:lnTo>
                    <a:pt x="3069" y="2153"/>
                  </a:lnTo>
                  <a:lnTo>
                    <a:pt x="3116" y="2087"/>
                  </a:lnTo>
                  <a:lnTo>
                    <a:pt x="3159" y="2017"/>
                  </a:lnTo>
                  <a:lnTo>
                    <a:pt x="3201" y="1946"/>
                  </a:lnTo>
                  <a:lnTo>
                    <a:pt x="3238" y="1872"/>
                  </a:lnTo>
                  <a:lnTo>
                    <a:pt x="3273" y="1796"/>
                  </a:lnTo>
                  <a:lnTo>
                    <a:pt x="3304" y="1719"/>
                  </a:lnTo>
                  <a:lnTo>
                    <a:pt x="3330" y="1639"/>
                  </a:lnTo>
                  <a:lnTo>
                    <a:pt x="3342" y="1599"/>
                  </a:lnTo>
                  <a:lnTo>
                    <a:pt x="3353" y="1559"/>
                  </a:lnTo>
                  <a:lnTo>
                    <a:pt x="3363" y="1518"/>
                  </a:lnTo>
                  <a:lnTo>
                    <a:pt x="3372" y="1477"/>
                  </a:lnTo>
                  <a:lnTo>
                    <a:pt x="3380" y="1436"/>
                  </a:lnTo>
                  <a:lnTo>
                    <a:pt x="3387" y="1392"/>
                  </a:lnTo>
                  <a:lnTo>
                    <a:pt x="3393" y="1350"/>
                  </a:lnTo>
                  <a:lnTo>
                    <a:pt x="3398" y="1307"/>
                  </a:lnTo>
                  <a:lnTo>
                    <a:pt x="3401" y="1265"/>
                  </a:lnTo>
                  <a:lnTo>
                    <a:pt x="3405" y="1222"/>
                  </a:lnTo>
                  <a:lnTo>
                    <a:pt x="3407" y="1178"/>
                  </a:lnTo>
                  <a:lnTo>
                    <a:pt x="3407" y="1133"/>
                  </a:lnTo>
                  <a:lnTo>
                    <a:pt x="3407" y="1133"/>
                  </a:lnTo>
                  <a:lnTo>
                    <a:pt x="3405" y="1053"/>
                  </a:lnTo>
                  <a:lnTo>
                    <a:pt x="3400" y="973"/>
                  </a:lnTo>
                  <a:lnTo>
                    <a:pt x="3389" y="893"/>
                  </a:lnTo>
                  <a:lnTo>
                    <a:pt x="3377" y="816"/>
                  </a:lnTo>
                  <a:lnTo>
                    <a:pt x="3360" y="740"/>
                  </a:lnTo>
                  <a:lnTo>
                    <a:pt x="3340" y="663"/>
                  </a:lnTo>
                  <a:lnTo>
                    <a:pt x="3318" y="590"/>
                  </a:lnTo>
                  <a:lnTo>
                    <a:pt x="3292" y="517"/>
                  </a:lnTo>
                  <a:lnTo>
                    <a:pt x="3262" y="446"/>
                  </a:lnTo>
                  <a:lnTo>
                    <a:pt x="3229" y="376"/>
                  </a:lnTo>
                  <a:lnTo>
                    <a:pt x="3194" y="310"/>
                  </a:lnTo>
                  <a:lnTo>
                    <a:pt x="3156" y="244"/>
                  </a:lnTo>
                  <a:lnTo>
                    <a:pt x="3114" y="179"/>
                  </a:lnTo>
                  <a:lnTo>
                    <a:pt x="3071" y="118"/>
                  </a:lnTo>
                  <a:lnTo>
                    <a:pt x="3024" y="58"/>
                  </a:lnTo>
                  <a:lnTo>
                    <a:pt x="2975" y="0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4319806" y="3088335"/>
              <a:ext cx="1780559" cy="2038003"/>
            </a:xfrm>
            <a:custGeom>
              <a:avLst/>
              <a:gdLst>
                <a:gd name="T0" fmla="*/ 2975 w 2975"/>
                <a:gd name="T1" fmla="*/ 569 h 3406"/>
                <a:gd name="T2" fmla="*/ 2851 w 2975"/>
                <a:gd name="T3" fmla="*/ 446 h 3406"/>
                <a:gd name="T4" fmla="*/ 2716 w 2975"/>
                <a:gd name="T5" fmla="*/ 332 h 3406"/>
                <a:gd name="T6" fmla="*/ 2569 w 2975"/>
                <a:gd name="T7" fmla="*/ 237 h 3406"/>
                <a:gd name="T8" fmla="*/ 2411 w 2975"/>
                <a:gd name="T9" fmla="*/ 153 h 3406"/>
                <a:gd name="T10" fmla="*/ 2246 w 2975"/>
                <a:gd name="T11" fmla="*/ 89 h 3406"/>
                <a:gd name="T12" fmla="*/ 2072 w 2975"/>
                <a:gd name="T13" fmla="*/ 40 h 3406"/>
                <a:gd name="T14" fmla="*/ 1891 w 2975"/>
                <a:gd name="T15" fmla="*/ 11 h 3406"/>
                <a:gd name="T16" fmla="*/ 1703 w 2975"/>
                <a:gd name="T17" fmla="*/ 0 h 3406"/>
                <a:gd name="T18" fmla="*/ 1563 w 2975"/>
                <a:gd name="T19" fmla="*/ 5 h 3406"/>
                <a:gd name="T20" fmla="*/ 1381 w 2975"/>
                <a:gd name="T21" fmla="*/ 31 h 3406"/>
                <a:gd name="T22" fmla="*/ 1205 w 2975"/>
                <a:gd name="T23" fmla="*/ 75 h 3406"/>
                <a:gd name="T24" fmla="*/ 1036 w 2975"/>
                <a:gd name="T25" fmla="*/ 136 h 3406"/>
                <a:gd name="T26" fmla="*/ 876 w 2975"/>
                <a:gd name="T27" fmla="*/ 214 h 3406"/>
                <a:gd name="T28" fmla="*/ 728 w 2975"/>
                <a:gd name="T29" fmla="*/ 308 h 3406"/>
                <a:gd name="T30" fmla="*/ 589 w 2975"/>
                <a:gd name="T31" fmla="*/ 416 h 3406"/>
                <a:gd name="T32" fmla="*/ 462 w 2975"/>
                <a:gd name="T33" fmla="*/ 538 h 3406"/>
                <a:gd name="T34" fmla="*/ 336 w 2975"/>
                <a:gd name="T35" fmla="*/ 687 h 3406"/>
                <a:gd name="T36" fmla="*/ 178 w 2975"/>
                <a:gd name="T37" fmla="*/ 945 h 3406"/>
                <a:gd name="T38" fmla="*/ 67 w 2975"/>
                <a:gd name="T39" fmla="*/ 1232 h 3406"/>
                <a:gd name="T40" fmla="*/ 7 w 2975"/>
                <a:gd name="T41" fmla="*/ 1542 h 3406"/>
                <a:gd name="T42" fmla="*/ 0 w 2975"/>
                <a:gd name="T43" fmla="*/ 1747 h 3406"/>
                <a:gd name="T44" fmla="*/ 14 w 2975"/>
                <a:gd name="T45" fmla="*/ 1919 h 3406"/>
                <a:gd name="T46" fmla="*/ 44 w 2975"/>
                <a:gd name="T47" fmla="*/ 2087 h 3406"/>
                <a:gd name="T48" fmla="*/ 103 w 2975"/>
                <a:gd name="T49" fmla="*/ 2288 h 3406"/>
                <a:gd name="T50" fmla="*/ 248 w 2975"/>
                <a:gd name="T51" fmla="*/ 2586 h 3406"/>
                <a:gd name="T52" fmla="*/ 443 w 2975"/>
                <a:gd name="T53" fmla="*/ 2847 h 3406"/>
                <a:gd name="T54" fmla="*/ 684 w 2975"/>
                <a:gd name="T55" fmla="*/ 3068 h 3406"/>
                <a:gd name="T56" fmla="*/ 965 w 2975"/>
                <a:gd name="T57" fmla="*/ 3237 h 3406"/>
                <a:gd name="T58" fmla="*/ 1238 w 2975"/>
                <a:gd name="T59" fmla="*/ 3341 h 3406"/>
                <a:gd name="T60" fmla="*/ 1402 w 2975"/>
                <a:gd name="T61" fmla="*/ 3379 h 3406"/>
                <a:gd name="T62" fmla="*/ 1572 w 2975"/>
                <a:gd name="T63" fmla="*/ 3400 h 3406"/>
                <a:gd name="T64" fmla="*/ 1703 w 2975"/>
                <a:gd name="T65" fmla="*/ 3406 h 3406"/>
                <a:gd name="T66" fmla="*/ 1891 w 2975"/>
                <a:gd name="T67" fmla="*/ 3395 h 3406"/>
                <a:gd name="T68" fmla="*/ 2072 w 2975"/>
                <a:gd name="T69" fmla="*/ 3365 h 3406"/>
                <a:gd name="T70" fmla="*/ 2246 w 2975"/>
                <a:gd name="T71" fmla="*/ 3317 h 3406"/>
                <a:gd name="T72" fmla="*/ 2411 w 2975"/>
                <a:gd name="T73" fmla="*/ 3252 h 3406"/>
                <a:gd name="T74" fmla="*/ 2569 w 2975"/>
                <a:gd name="T75" fmla="*/ 3169 h 3406"/>
                <a:gd name="T76" fmla="*/ 2716 w 2975"/>
                <a:gd name="T77" fmla="*/ 3071 h 3406"/>
                <a:gd name="T78" fmla="*/ 2851 w 2975"/>
                <a:gd name="T79" fmla="*/ 2960 h 3406"/>
                <a:gd name="T80" fmla="*/ 2975 w 2975"/>
                <a:gd name="T81" fmla="*/ 2835 h 3406"/>
                <a:gd name="T82" fmla="*/ 2836 w 2975"/>
                <a:gd name="T83" fmla="*/ 2657 h 3406"/>
                <a:gd name="T84" fmla="*/ 2688 w 2975"/>
                <a:gd name="T85" fmla="*/ 2391 h 3406"/>
                <a:gd name="T86" fmla="*/ 2589 w 2975"/>
                <a:gd name="T87" fmla="*/ 2097 h 3406"/>
                <a:gd name="T88" fmla="*/ 2545 w 2975"/>
                <a:gd name="T89" fmla="*/ 1784 h 3406"/>
                <a:gd name="T90" fmla="*/ 2550 w 2975"/>
                <a:gd name="T91" fmla="*/ 1542 h 3406"/>
                <a:gd name="T92" fmla="*/ 2609 w 2975"/>
                <a:gd name="T93" fmla="*/ 1232 h 3406"/>
                <a:gd name="T94" fmla="*/ 2721 w 2975"/>
                <a:gd name="T95" fmla="*/ 947 h 3406"/>
                <a:gd name="T96" fmla="*/ 2879 w 2975"/>
                <a:gd name="T97" fmla="*/ 687 h 3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75" h="3406">
                  <a:moveTo>
                    <a:pt x="2975" y="569"/>
                  </a:moveTo>
                  <a:lnTo>
                    <a:pt x="2975" y="569"/>
                  </a:lnTo>
                  <a:lnTo>
                    <a:pt x="2975" y="569"/>
                  </a:lnTo>
                  <a:lnTo>
                    <a:pt x="2975" y="569"/>
                  </a:lnTo>
                  <a:lnTo>
                    <a:pt x="2945" y="538"/>
                  </a:lnTo>
                  <a:lnTo>
                    <a:pt x="2914" y="506"/>
                  </a:lnTo>
                  <a:lnTo>
                    <a:pt x="2883" y="475"/>
                  </a:lnTo>
                  <a:lnTo>
                    <a:pt x="2851" y="446"/>
                  </a:lnTo>
                  <a:lnTo>
                    <a:pt x="2818" y="416"/>
                  </a:lnTo>
                  <a:lnTo>
                    <a:pt x="2785" y="388"/>
                  </a:lnTo>
                  <a:lnTo>
                    <a:pt x="2750" y="360"/>
                  </a:lnTo>
                  <a:lnTo>
                    <a:pt x="2716" y="332"/>
                  </a:lnTo>
                  <a:lnTo>
                    <a:pt x="2679" y="308"/>
                  </a:lnTo>
                  <a:lnTo>
                    <a:pt x="2644" y="282"/>
                  </a:lnTo>
                  <a:lnTo>
                    <a:pt x="2606" y="259"/>
                  </a:lnTo>
                  <a:lnTo>
                    <a:pt x="2569" y="237"/>
                  </a:lnTo>
                  <a:lnTo>
                    <a:pt x="2531" y="214"/>
                  </a:lnTo>
                  <a:lnTo>
                    <a:pt x="2491" y="193"/>
                  </a:lnTo>
                  <a:lnTo>
                    <a:pt x="2451" y="172"/>
                  </a:lnTo>
                  <a:lnTo>
                    <a:pt x="2411" y="153"/>
                  </a:lnTo>
                  <a:lnTo>
                    <a:pt x="2371" y="136"/>
                  </a:lnTo>
                  <a:lnTo>
                    <a:pt x="2329" y="118"/>
                  </a:lnTo>
                  <a:lnTo>
                    <a:pt x="2288" y="103"/>
                  </a:lnTo>
                  <a:lnTo>
                    <a:pt x="2246" y="89"/>
                  </a:lnTo>
                  <a:lnTo>
                    <a:pt x="2202" y="75"/>
                  </a:lnTo>
                  <a:lnTo>
                    <a:pt x="2159" y="61"/>
                  </a:lnTo>
                  <a:lnTo>
                    <a:pt x="2115" y="51"/>
                  </a:lnTo>
                  <a:lnTo>
                    <a:pt x="2072" y="40"/>
                  </a:lnTo>
                  <a:lnTo>
                    <a:pt x="2026" y="31"/>
                  </a:lnTo>
                  <a:lnTo>
                    <a:pt x="1981" y="23"/>
                  </a:lnTo>
                  <a:lnTo>
                    <a:pt x="1936" y="16"/>
                  </a:lnTo>
                  <a:lnTo>
                    <a:pt x="1891" y="11"/>
                  </a:lnTo>
                  <a:lnTo>
                    <a:pt x="1844" y="5"/>
                  </a:lnTo>
                  <a:lnTo>
                    <a:pt x="1798" y="2"/>
                  </a:lnTo>
                  <a:lnTo>
                    <a:pt x="1751" y="0"/>
                  </a:lnTo>
                  <a:lnTo>
                    <a:pt x="1703" y="0"/>
                  </a:lnTo>
                  <a:lnTo>
                    <a:pt x="1703" y="0"/>
                  </a:lnTo>
                  <a:lnTo>
                    <a:pt x="1656" y="0"/>
                  </a:lnTo>
                  <a:lnTo>
                    <a:pt x="1609" y="2"/>
                  </a:lnTo>
                  <a:lnTo>
                    <a:pt x="1563" y="5"/>
                  </a:lnTo>
                  <a:lnTo>
                    <a:pt x="1516" y="11"/>
                  </a:lnTo>
                  <a:lnTo>
                    <a:pt x="1471" y="16"/>
                  </a:lnTo>
                  <a:lnTo>
                    <a:pt x="1426" y="23"/>
                  </a:lnTo>
                  <a:lnTo>
                    <a:pt x="1381" y="31"/>
                  </a:lnTo>
                  <a:lnTo>
                    <a:pt x="1335" y="40"/>
                  </a:lnTo>
                  <a:lnTo>
                    <a:pt x="1292" y="51"/>
                  </a:lnTo>
                  <a:lnTo>
                    <a:pt x="1248" y="61"/>
                  </a:lnTo>
                  <a:lnTo>
                    <a:pt x="1205" y="75"/>
                  </a:lnTo>
                  <a:lnTo>
                    <a:pt x="1161" y="89"/>
                  </a:lnTo>
                  <a:lnTo>
                    <a:pt x="1120" y="103"/>
                  </a:lnTo>
                  <a:lnTo>
                    <a:pt x="1078" y="118"/>
                  </a:lnTo>
                  <a:lnTo>
                    <a:pt x="1036" y="136"/>
                  </a:lnTo>
                  <a:lnTo>
                    <a:pt x="996" y="153"/>
                  </a:lnTo>
                  <a:lnTo>
                    <a:pt x="956" y="172"/>
                  </a:lnTo>
                  <a:lnTo>
                    <a:pt x="916" y="193"/>
                  </a:lnTo>
                  <a:lnTo>
                    <a:pt x="876" y="214"/>
                  </a:lnTo>
                  <a:lnTo>
                    <a:pt x="838" y="237"/>
                  </a:lnTo>
                  <a:lnTo>
                    <a:pt x="801" y="259"/>
                  </a:lnTo>
                  <a:lnTo>
                    <a:pt x="763" y="282"/>
                  </a:lnTo>
                  <a:lnTo>
                    <a:pt x="728" y="308"/>
                  </a:lnTo>
                  <a:lnTo>
                    <a:pt x="691" y="332"/>
                  </a:lnTo>
                  <a:lnTo>
                    <a:pt x="657" y="360"/>
                  </a:lnTo>
                  <a:lnTo>
                    <a:pt x="622" y="388"/>
                  </a:lnTo>
                  <a:lnTo>
                    <a:pt x="589" y="416"/>
                  </a:lnTo>
                  <a:lnTo>
                    <a:pt x="556" y="446"/>
                  </a:lnTo>
                  <a:lnTo>
                    <a:pt x="524" y="475"/>
                  </a:lnTo>
                  <a:lnTo>
                    <a:pt x="493" y="506"/>
                  </a:lnTo>
                  <a:lnTo>
                    <a:pt x="462" y="538"/>
                  </a:lnTo>
                  <a:lnTo>
                    <a:pt x="432" y="569"/>
                  </a:lnTo>
                  <a:lnTo>
                    <a:pt x="432" y="569"/>
                  </a:lnTo>
                  <a:lnTo>
                    <a:pt x="383" y="627"/>
                  </a:lnTo>
                  <a:lnTo>
                    <a:pt x="336" y="687"/>
                  </a:lnTo>
                  <a:lnTo>
                    <a:pt x="293" y="748"/>
                  </a:lnTo>
                  <a:lnTo>
                    <a:pt x="251" y="813"/>
                  </a:lnTo>
                  <a:lnTo>
                    <a:pt x="213" y="879"/>
                  </a:lnTo>
                  <a:lnTo>
                    <a:pt x="178" y="945"/>
                  </a:lnTo>
                  <a:lnTo>
                    <a:pt x="145" y="1015"/>
                  </a:lnTo>
                  <a:lnTo>
                    <a:pt x="115" y="1086"/>
                  </a:lnTo>
                  <a:lnTo>
                    <a:pt x="89" y="1159"/>
                  </a:lnTo>
                  <a:lnTo>
                    <a:pt x="67" y="1232"/>
                  </a:lnTo>
                  <a:lnTo>
                    <a:pt x="46" y="1309"/>
                  </a:lnTo>
                  <a:lnTo>
                    <a:pt x="30" y="1385"/>
                  </a:lnTo>
                  <a:lnTo>
                    <a:pt x="18" y="1462"/>
                  </a:lnTo>
                  <a:lnTo>
                    <a:pt x="7" y="1542"/>
                  </a:lnTo>
                  <a:lnTo>
                    <a:pt x="2" y="1622"/>
                  </a:lnTo>
                  <a:lnTo>
                    <a:pt x="0" y="1702"/>
                  </a:lnTo>
                  <a:lnTo>
                    <a:pt x="0" y="1702"/>
                  </a:lnTo>
                  <a:lnTo>
                    <a:pt x="0" y="1747"/>
                  </a:lnTo>
                  <a:lnTo>
                    <a:pt x="2" y="1791"/>
                  </a:lnTo>
                  <a:lnTo>
                    <a:pt x="6" y="1834"/>
                  </a:lnTo>
                  <a:lnTo>
                    <a:pt x="9" y="1876"/>
                  </a:lnTo>
                  <a:lnTo>
                    <a:pt x="14" y="1919"/>
                  </a:lnTo>
                  <a:lnTo>
                    <a:pt x="20" y="1961"/>
                  </a:lnTo>
                  <a:lnTo>
                    <a:pt x="27" y="2005"/>
                  </a:lnTo>
                  <a:lnTo>
                    <a:pt x="35" y="2046"/>
                  </a:lnTo>
                  <a:lnTo>
                    <a:pt x="44" y="2087"/>
                  </a:lnTo>
                  <a:lnTo>
                    <a:pt x="54" y="2128"/>
                  </a:lnTo>
                  <a:lnTo>
                    <a:pt x="65" y="2168"/>
                  </a:lnTo>
                  <a:lnTo>
                    <a:pt x="77" y="2208"/>
                  </a:lnTo>
                  <a:lnTo>
                    <a:pt x="103" y="2288"/>
                  </a:lnTo>
                  <a:lnTo>
                    <a:pt x="134" y="2365"/>
                  </a:lnTo>
                  <a:lnTo>
                    <a:pt x="168" y="2441"/>
                  </a:lnTo>
                  <a:lnTo>
                    <a:pt x="206" y="2515"/>
                  </a:lnTo>
                  <a:lnTo>
                    <a:pt x="248" y="2586"/>
                  </a:lnTo>
                  <a:lnTo>
                    <a:pt x="291" y="2656"/>
                  </a:lnTo>
                  <a:lnTo>
                    <a:pt x="338" y="2722"/>
                  </a:lnTo>
                  <a:lnTo>
                    <a:pt x="389" y="2786"/>
                  </a:lnTo>
                  <a:lnTo>
                    <a:pt x="443" y="2847"/>
                  </a:lnTo>
                  <a:lnTo>
                    <a:pt x="500" y="2906"/>
                  </a:lnTo>
                  <a:lnTo>
                    <a:pt x="559" y="2964"/>
                  </a:lnTo>
                  <a:lnTo>
                    <a:pt x="620" y="3017"/>
                  </a:lnTo>
                  <a:lnTo>
                    <a:pt x="684" y="3068"/>
                  </a:lnTo>
                  <a:lnTo>
                    <a:pt x="751" y="3115"/>
                  </a:lnTo>
                  <a:lnTo>
                    <a:pt x="820" y="3158"/>
                  </a:lnTo>
                  <a:lnTo>
                    <a:pt x="892" y="3200"/>
                  </a:lnTo>
                  <a:lnTo>
                    <a:pt x="965" y="3237"/>
                  </a:lnTo>
                  <a:lnTo>
                    <a:pt x="1041" y="3272"/>
                  </a:lnTo>
                  <a:lnTo>
                    <a:pt x="1118" y="3303"/>
                  </a:lnTo>
                  <a:lnTo>
                    <a:pt x="1198" y="3329"/>
                  </a:lnTo>
                  <a:lnTo>
                    <a:pt x="1238" y="3341"/>
                  </a:lnTo>
                  <a:lnTo>
                    <a:pt x="1278" y="3352"/>
                  </a:lnTo>
                  <a:lnTo>
                    <a:pt x="1320" y="3362"/>
                  </a:lnTo>
                  <a:lnTo>
                    <a:pt x="1360" y="3371"/>
                  </a:lnTo>
                  <a:lnTo>
                    <a:pt x="1402" y="3379"/>
                  </a:lnTo>
                  <a:lnTo>
                    <a:pt x="1443" y="3386"/>
                  </a:lnTo>
                  <a:lnTo>
                    <a:pt x="1487" y="3392"/>
                  </a:lnTo>
                  <a:lnTo>
                    <a:pt x="1529" y="3397"/>
                  </a:lnTo>
                  <a:lnTo>
                    <a:pt x="1572" y="3400"/>
                  </a:lnTo>
                  <a:lnTo>
                    <a:pt x="1616" y="3404"/>
                  </a:lnTo>
                  <a:lnTo>
                    <a:pt x="1659" y="3406"/>
                  </a:lnTo>
                  <a:lnTo>
                    <a:pt x="1703" y="3406"/>
                  </a:lnTo>
                  <a:lnTo>
                    <a:pt x="1703" y="3406"/>
                  </a:lnTo>
                  <a:lnTo>
                    <a:pt x="1751" y="3406"/>
                  </a:lnTo>
                  <a:lnTo>
                    <a:pt x="1798" y="3402"/>
                  </a:lnTo>
                  <a:lnTo>
                    <a:pt x="1844" y="3400"/>
                  </a:lnTo>
                  <a:lnTo>
                    <a:pt x="1891" y="3395"/>
                  </a:lnTo>
                  <a:lnTo>
                    <a:pt x="1936" y="3390"/>
                  </a:lnTo>
                  <a:lnTo>
                    <a:pt x="1981" y="3383"/>
                  </a:lnTo>
                  <a:lnTo>
                    <a:pt x="2026" y="3374"/>
                  </a:lnTo>
                  <a:lnTo>
                    <a:pt x="2072" y="3365"/>
                  </a:lnTo>
                  <a:lnTo>
                    <a:pt x="2115" y="3355"/>
                  </a:lnTo>
                  <a:lnTo>
                    <a:pt x="2160" y="3343"/>
                  </a:lnTo>
                  <a:lnTo>
                    <a:pt x="2202" y="3331"/>
                  </a:lnTo>
                  <a:lnTo>
                    <a:pt x="2246" y="3317"/>
                  </a:lnTo>
                  <a:lnTo>
                    <a:pt x="2288" y="3303"/>
                  </a:lnTo>
                  <a:lnTo>
                    <a:pt x="2329" y="3287"/>
                  </a:lnTo>
                  <a:lnTo>
                    <a:pt x="2371" y="3270"/>
                  </a:lnTo>
                  <a:lnTo>
                    <a:pt x="2411" y="3252"/>
                  </a:lnTo>
                  <a:lnTo>
                    <a:pt x="2453" y="3233"/>
                  </a:lnTo>
                  <a:lnTo>
                    <a:pt x="2491" y="3212"/>
                  </a:lnTo>
                  <a:lnTo>
                    <a:pt x="2531" y="3191"/>
                  </a:lnTo>
                  <a:lnTo>
                    <a:pt x="2569" y="3169"/>
                  </a:lnTo>
                  <a:lnTo>
                    <a:pt x="2606" y="3146"/>
                  </a:lnTo>
                  <a:lnTo>
                    <a:pt x="2644" y="3122"/>
                  </a:lnTo>
                  <a:lnTo>
                    <a:pt x="2681" y="3098"/>
                  </a:lnTo>
                  <a:lnTo>
                    <a:pt x="2716" y="3071"/>
                  </a:lnTo>
                  <a:lnTo>
                    <a:pt x="2750" y="3045"/>
                  </a:lnTo>
                  <a:lnTo>
                    <a:pt x="2785" y="3017"/>
                  </a:lnTo>
                  <a:lnTo>
                    <a:pt x="2818" y="2990"/>
                  </a:lnTo>
                  <a:lnTo>
                    <a:pt x="2851" y="2960"/>
                  </a:lnTo>
                  <a:lnTo>
                    <a:pt x="2883" y="2930"/>
                  </a:lnTo>
                  <a:lnTo>
                    <a:pt x="2914" y="2899"/>
                  </a:lnTo>
                  <a:lnTo>
                    <a:pt x="2945" y="2868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26" y="2777"/>
                  </a:lnTo>
                  <a:lnTo>
                    <a:pt x="2879" y="2718"/>
                  </a:lnTo>
                  <a:lnTo>
                    <a:pt x="2836" y="2657"/>
                  </a:lnTo>
                  <a:lnTo>
                    <a:pt x="2794" y="2593"/>
                  </a:lnTo>
                  <a:lnTo>
                    <a:pt x="2756" y="2527"/>
                  </a:lnTo>
                  <a:lnTo>
                    <a:pt x="2721" y="2459"/>
                  </a:lnTo>
                  <a:lnTo>
                    <a:pt x="2688" y="2391"/>
                  </a:lnTo>
                  <a:lnTo>
                    <a:pt x="2658" y="2320"/>
                  </a:lnTo>
                  <a:lnTo>
                    <a:pt x="2632" y="2247"/>
                  </a:lnTo>
                  <a:lnTo>
                    <a:pt x="2609" y="2174"/>
                  </a:lnTo>
                  <a:lnTo>
                    <a:pt x="2589" y="2097"/>
                  </a:lnTo>
                  <a:lnTo>
                    <a:pt x="2573" y="2020"/>
                  </a:lnTo>
                  <a:lnTo>
                    <a:pt x="2561" y="1944"/>
                  </a:lnTo>
                  <a:lnTo>
                    <a:pt x="2550" y="1864"/>
                  </a:lnTo>
                  <a:lnTo>
                    <a:pt x="2545" y="1784"/>
                  </a:lnTo>
                  <a:lnTo>
                    <a:pt x="2543" y="1702"/>
                  </a:lnTo>
                  <a:lnTo>
                    <a:pt x="2543" y="1702"/>
                  </a:lnTo>
                  <a:lnTo>
                    <a:pt x="2545" y="1622"/>
                  </a:lnTo>
                  <a:lnTo>
                    <a:pt x="2550" y="1542"/>
                  </a:lnTo>
                  <a:lnTo>
                    <a:pt x="2561" y="1462"/>
                  </a:lnTo>
                  <a:lnTo>
                    <a:pt x="2573" y="1385"/>
                  </a:lnTo>
                  <a:lnTo>
                    <a:pt x="2589" y="1309"/>
                  </a:lnTo>
                  <a:lnTo>
                    <a:pt x="2609" y="1232"/>
                  </a:lnTo>
                  <a:lnTo>
                    <a:pt x="2632" y="1159"/>
                  </a:lnTo>
                  <a:lnTo>
                    <a:pt x="2658" y="1086"/>
                  </a:lnTo>
                  <a:lnTo>
                    <a:pt x="2688" y="1015"/>
                  </a:lnTo>
                  <a:lnTo>
                    <a:pt x="2721" y="947"/>
                  </a:lnTo>
                  <a:lnTo>
                    <a:pt x="2756" y="879"/>
                  </a:lnTo>
                  <a:lnTo>
                    <a:pt x="2794" y="813"/>
                  </a:lnTo>
                  <a:lnTo>
                    <a:pt x="2836" y="748"/>
                  </a:lnTo>
                  <a:lnTo>
                    <a:pt x="2879" y="687"/>
                  </a:lnTo>
                  <a:lnTo>
                    <a:pt x="2926" y="628"/>
                  </a:lnTo>
                  <a:lnTo>
                    <a:pt x="2975" y="569"/>
                  </a:lnTo>
                  <a:lnTo>
                    <a:pt x="2975" y="569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6100365" y="1731662"/>
              <a:ext cx="1780559" cy="2038003"/>
            </a:xfrm>
            <a:custGeom>
              <a:avLst/>
              <a:gdLst>
                <a:gd name="T0" fmla="*/ 1177 w 2975"/>
                <a:gd name="T1" fmla="*/ 2 h 3406"/>
                <a:gd name="T2" fmla="*/ 994 w 2975"/>
                <a:gd name="T3" fmla="*/ 23 h 3406"/>
                <a:gd name="T4" fmla="*/ 815 w 2975"/>
                <a:gd name="T5" fmla="*/ 61 h 3406"/>
                <a:gd name="T6" fmla="*/ 646 w 2975"/>
                <a:gd name="T7" fmla="*/ 119 h 3406"/>
                <a:gd name="T8" fmla="*/ 484 w 2975"/>
                <a:gd name="T9" fmla="*/ 194 h 3406"/>
                <a:gd name="T10" fmla="*/ 331 w 2975"/>
                <a:gd name="T11" fmla="*/ 282 h 3406"/>
                <a:gd name="T12" fmla="*/ 190 w 2975"/>
                <a:gd name="T13" fmla="*/ 389 h 3406"/>
                <a:gd name="T14" fmla="*/ 61 w 2975"/>
                <a:gd name="T15" fmla="*/ 507 h 3406"/>
                <a:gd name="T16" fmla="*/ 49 w 2975"/>
                <a:gd name="T17" fmla="*/ 627 h 3406"/>
                <a:gd name="T18" fmla="*/ 219 w 2975"/>
                <a:gd name="T19" fmla="*/ 879 h 3406"/>
                <a:gd name="T20" fmla="*/ 343 w 2975"/>
                <a:gd name="T21" fmla="*/ 1159 h 3406"/>
                <a:gd name="T22" fmla="*/ 414 w 2975"/>
                <a:gd name="T23" fmla="*/ 1462 h 3406"/>
                <a:gd name="T24" fmla="*/ 432 w 2975"/>
                <a:gd name="T25" fmla="*/ 1702 h 3406"/>
                <a:gd name="T26" fmla="*/ 402 w 2975"/>
                <a:gd name="T27" fmla="*/ 2021 h 3406"/>
                <a:gd name="T28" fmla="*/ 317 w 2975"/>
                <a:gd name="T29" fmla="*/ 2320 h 3406"/>
                <a:gd name="T30" fmla="*/ 181 w 2975"/>
                <a:gd name="T31" fmla="*/ 2593 h 3406"/>
                <a:gd name="T32" fmla="*/ 0 w 2975"/>
                <a:gd name="T33" fmla="*/ 2835 h 3406"/>
                <a:gd name="T34" fmla="*/ 30 w 2975"/>
                <a:gd name="T35" fmla="*/ 2868 h 3406"/>
                <a:gd name="T36" fmla="*/ 157 w 2975"/>
                <a:gd name="T37" fmla="*/ 2990 h 3406"/>
                <a:gd name="T38" fmla="*/ 294 w 2975"/>
                <a:gd name="T39" fmla="*/ 3098 h 3406"/>
                <a:gd name="T40" fmla="*/ 444 w 2975"/>
                <a:gd name="T41" fmla="*/ 3192 h 3406"/>
                <a:gd name="T42" fmla="*/ 604 w 2975"/>
                <a:gd name="T43" fmla="*/ 3270 h 3406"/>
                <a:gd name="T44" fmla="*/ 773 w 2975"/>
                <a:gd name="T45" fmla="*/ 3331 h 3406"/>
                <a:gd name="T46" fmla="*/ 949 w 2975"/>
                <a:gd name="T47" fmla="*/ 3375 h 3406"/>
                <a:gd name="T48" fmla="*/ 1131 w 2975"/>
                <a:gd name="T49" fmla="*/ 3401 h 3406"/>
                <a:gd name="T50" fmla="*/ 1271 w 2975"/>
                <a:gd name="T51" fmla="*/ 3406 h 3406"/>
                <a:gd name="T52" fmla="*/ 1459 w 2975"/>
                <a:gd name="T53" fmla="*/ 3395 h 3406"/>
                <a:gd name="T54" fmla="*/ 1640 w 2975"/>
                <a:gd name="T55" fmla="*/ 3366 h 3406"/>
                <a:gd name="T56" fmla="*/ 1814 w 2975"/>
                <a:gd name="T57" fmla="*/ 3317 h 3406"/>
                <a:gd name="T58" fmla="*/ 1979 w 2975"/>
                <a:gd name="T59" fmla="*/ 3251 h 3406"/>
                <a:gd name="T60" fmla="*/ 2137 w 2975"/>
                <a:gd name="T61" fmla="*/ 3169 h 3406"/>
                <a:gd name="T62" fmla="*/ 2284 w 2975"/>
                <a:gd name="T63" fmla="*/ 3072 h 3406"/>
                <a:gd name="T64" fmla="*/ 2419 w 2975"/>
                <a:gd name="T65" fmla="*/ 2960 h 3406"/>
                <a:gd name="T66" fmla="*/ 2543 w 2975"/>
                <a:gd name="T67" fmla="*/ 2835 h 3406"/>
                <a:gd name="T68" fmla="*/ 2682 w 2975"/>
                <a:gd name="T69" fmla="*/ 2658 h 3406"/>
                <a:gd name="T70" fmla="*/ 2830 w 2975"/>
                <a:gd name="T71" fmla="*/ 2391 h 3406"/>
                <a:gd name="T72" fmla="*/ 2928 w 2975"/>
                <a:gd name="T73" fmla="*/ 2097 h 3406"/>
                <a:gd name="T74" fmla="*/ 2973 w 2975"/>
                <a:gd name="T75" fmla="*/ 1784 h 3406"/>
                <a:gd name="T76" fmla="*/ 2973 w 2975"/>
                <a:gd name="T77" fmla="*/ 1615 h 3406"/>
                <a:gd name="T78" fmla="*/ 2955 w 2975"/>
                <a:gd name="T79" fmla="*/ 1443 h 3406"/>
                <a:gd name="T80" fmla="*/ 2921 w 2975"/>
                <a:gd name="T81" fmla="*/ 1278 h 3406"/>
                <a:gd name="T82" fmla="*/ 2841 w 2975"/>
                <a:gd name="T83" fmla="*/ 1039 h 3406"/>
                <a:gd name="T84" fmla="*/ 2684 w 2975"/>
                <a:gd name="T85" fmla="*/ 750 h 3406"/>
                <a:gd name="T86" fmla="*/ 2475 w 2975"/>
                <a:gd name="T87" fmla="*/ 498 h 3406"/>
                <a:gd name="T88" fmla="*/ 2224 w 2975"/>
                <a:gd name="T89" fmla="*/ 291 h 3406"/>
                <a:gd name="T90" fmla="*/ 1934 w 2975"/>
                <a:gd name="T91" fmla="*/ 134 h 3406"/>
                <a:gd name="T92" fmla="*/ 1697 w 2975"/>
                <a:gd name="T93" fmla="*/ 54 h 3406"/>
                <a:gd name="T94" fmla="*/ 1530 w 2975"/>
                <a:gd name="T95" fmla="*/ 20 h 3406"/>
                <a:gd name="T96" fmla="*/ 1359 w 2975"/>
                <a:gd name="T97" fmla="*/ 2 h 3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75" h="3406">
                  <a:moveTo>
                    <a:pt x="1271" y="0"/>
                  </a:moveTo>
                  <a:lnTo>
                    <a:pt x="1271" y="0"/>
                  </a:lnTo>
                  <a:lnTo>
                    <a:pt x="1224" y="0"/>
                  </a:lnTo>
                  <a:lnTo>
                    <a:pt x="1177" y="2"/>
                  </a:lnTo>
                  <a:lnTo>
                    <a:pt x="1131" y="6"/>
                  </a:lnTo>
                  <a:lnTo>
                    <a:pt x="1084" y="11"/>
                  </a:lnTo>
                  <a:lnTo>
                    <a:pt x="1039" y="16"/>
                  </a:lnTo>
                  <a:lnTo>
                    <a:pt x="994" y="23"/>
                  </a:lnTo>
                  <a:lnTo>
                    <a:pt x="949" y="30"/>
                  </a:lnTo>
                  <a:lnTo>
                    <a:pt x="903" y="41"/>
                  </a:lnTo>
                  <a:lnTo>
                    <a:pt x="860" y="51"/>
                  </a:lnTo>
                  <a:lnTo>
                    <a:pt x="815" y="61"/>
                  </a:lnTo>
                  <a:lnTo>
                    <a:pt x="773" y="75"/>
                  </a:lnTo>
                  <a:lnTo>
                    <a:pt x="729" y="87"/>
                  </a:lnTo>
                  <a:lnTo>
                    <a:pt x="687" y="103"/>
                  </a:lnTo>
                  <a:lnTo>
                    <a:pt x="646" y="119"/>
                  </a:lnTo>
                  <a:lnTo>
                    <a:pt x="604" y="136"/>
                  </a:lnTo>
                  <a:lnTo>
                    <a:pt x="562" y="154"/>
                  </a:lnTo>
                  <a:lnTo>
                    <a:pt x="522" y="173"/>
                  </a:lnTo>
                  <a:lnTo>
                    <a:pt x="484" y="194"/>
                  </a:lnTo>
                  <a:lnTo>
                    <a:pt x="444" y="215"/>
                  </a:lnTo>
                  <a:lnTo>
                    <a:pt x="406" y="235"/>
                  </a:lnTo>
                  <a:lnTo>
                    <a:pt x="369" y="260"/>
                  </a:lnTo>
                  <a:lnTo>
                    <a:pt x="331" y="282"/>
                  </a:lnTo>
                  <a:lnTo>
                    <a:pt x="294" y="308"/>
                  </a:lnTo>
                  <a:lnTo>
                    <a:pt x="259" y="333"/>
                  </a:lnTo>
                  <a:lnTo>
                    <a:pt x="225" y="361"/>
                  </a:lnTo>
                  <a:lnTo>
                    <a:pt x="190" y="389"/>
                  </a:lnTo>
                  <a:lnTo>
                    <a:pt x="157" y="416"/>
                  </a:lnTo>
                  <a:lnTo>
                    <a:pt x="124" y="446"/>
                  </a:lnTo>
                  <a:lnTo>
                    <a:pt x="91" y="476"/>
                  </a:lnTo>
                  <a:lnTo>
                    <a:pt x="61" y="507"/>
                  </a:lnTo>
                  <a:lnTo>
                    <a:pt x="30" y="538"/>
                  </a:lnTo>
                  <a:lnTo>
                    <a:pt x="0" y="569"/>
                  </a:lnTo>
                  <a:lnTo>
                    <a:pt x="0" y="569"/>
                  </a:lnTo>
                  <a:lnTo>
                    <a:pt x="49" y="627"/>
                  </a:lnTo>
                  <a:lnTo>
                    <a:pt x="96" y="688"/>
                  </a:lnTo>
                  <a:lnTo>
                    <a:pt x="139" y="749"/>
                  </a:lnTo>
                  <a:lnTo>
                    <a:pt x="181" y="813"/>
                  </a:lnTo>
                  <a:lnTo>
                    <a:pt x="219" y="879"/>
                  </a:lnTo>
                  <a:lnTo>
                    <a:pt x="254" y="945"/>
                  </a:lnTo>
                  <a:lnTo>
                    <a:pt x="287" y="1015"/>
                  </a:lnTo>
                  <a:lnTo>
                    <a:pt x="317" y="1086"/>
                  </a:lnTo>
                  <a:lnTo>
                    <a:pt x="343" y="1159"/>
                  </a:lnTo>
                  <a:lnTo>
                    <a:pt x="366" y="1232"/>
                  </a:lnTo>
                  <a:lnTo>
                    <a:pt x="386" y="1307"/>
                  </a:lnTo>
                  <a:lnTo>
                    <a:pt x="402" y="1384"/>
                  </a:lnTo>
                  <a:lnTo>
                    <a:pt x="414" y="1462"/>
                  </a:lnTo>
                  <a:lnTo>
                    <a:pt x="425" y="1542"/>
                  </a:lnTo>
                  <a:lnTo>
                    <a:pt x="430" y="1622"/>
                  </a:lnTo>
                  <a:lnTo>
                    <a:pt x="432" y="1702"/>
                  </a:lnTo>
                  <a:lnTo>
                    <a:pt x="432" y="1702"/>
                  </a:lnTo>
                  <a:lnTo>
                    <a:pt x="430" y="1784"/>
                  </a:lnTo>
                  <a:lnTo>
                    <a:pt x="425" y="1864"/>
                  </a:lnTo>
                  <a:lnTo>
                    <a:pt x="414" y="1942"/>
                  </a:lnTo>
                  <a:lnTo>
                    <a:pt x="402" y="2021"/>
                  </a:lnTo>
                  <a:lnTo>
                    <a:pt x="386" y="2097"/>
                  </a:lnTo>
                  <a:lnTo>
                    <a:pt x="366" y="2174"/>
                  </a:lnTo>
                  <a:lnTo>
                    <a:pt x="343" y="2247"/>
                  </a:lnTo>
                  <a:lnTo>
                    <a:pt x="317" y="2320"/>
                  </a:lnTo>
                  <a:lnTo>
                    <a:pt x="287" y="2390"/>
                  </a:lnTo>
                  <a:lnTo>
                    <a:pt x="254" y="2459"/>
                  </a:lnTo>
                  <a:lnTo>
                    <a:pt x="219" y="2527"/>
                  </a:lnTo>
                  <a:lnTo>
                    <a:pt x="181" y="2593"/>
                  </a:lnTo>
                  <a:lnTo>
                    <a:pt x="139" y="2656"/>
                  </a:lnTo>
                  <a:lnTo>
                    <a:pt x="96" y="2719"/>
                  </a:lnTo>
                  <a:lnTo>
                    <a:pt x="49" y="2778"/>
                  </a:lnTo>
                  <a:lnTo>
                    <a:pt x="0" y="2835"/>
                  </a:lnTo>
                  <a:lnTo>
                    <a:pt x="0" y="2835"/>
                  </a:lnTo>
                  <a:lnTo>
                    <a:pt x="0" y="2835"/>
                  </a:lnTo>
                  <a:lnTo>
                    <a:pt x="0" y="2835"/>
                  </a:lnTo>
                  <a:lnTo>
                    <a:pt x="30" y="2868"/>
                  </a:lnTo>
                  <a:lnTo>
                    <a:pt x="61" y="2900"/>
                  </a:lnTo>
                  <a:lnTo>
                    <a:pt x="92" y="2931"/>
                  </a:lnTo>
                  <a:lnTo>
                    <a:pt x="124" y="2960"/>
                  </a:lnTo>
                  <a:lnTo>
                    <a:pt x="157" y="2990"/>
                  </a:lnTo>
                  <a:lnTo>
                    <a:pt x="190" y="3018"/>
                  </a:lnTo>
                  <a:lnTo>
                    <a:pt x="225" y="3046"/>
                  </a:lnTo>
                  <a:lnTo>
                    <a:pt x="259" y="3072"/>
                  </a:lnTo>
                  <a:lnTo>
                    <a:pt x="294" y="3098"/>
                  </a:lnTo>
                  <a:lnTo>
                    <a:pt x="331" y="3122"/>
                  </a:lnTo>
                  <a:lnTo>
                    <a:pt x="369" y="3147"/>
                  </a:lnTo>
                  <a:lnTo>
                    <a:pt x="406" y="3169"/>
                  </a:lnTo>
                  <a:lnTo>
                    <a:pt x="444" y="3192"/>
                  </a:lnTo>
                  <a:lnTo>
                    <a:pt x="484" y="3213"/>
                  </a:lnTo>
                  <a:lnTo>
                    <a:pt x="522" y="3234"/>
                  </a:lnTo>
                  <a:lnTo>
                    <a:pt x="564" y="3251"/>
                  </a:lnTo>
                  <a:lnTo>
                    <a:pt x="604" y="3270"/>
                  </a:lnTo>
                  <a:lnTo>
                    <a:pt x="646" y="3288"/>
                  </a:lnTo>
                  <a:lnTo>
                    <a:pt x="687" y="3303"/>
                  </a:lnTo>
                  <a:lnTo>
                    <a:pt x="729" y="3317"/>
                  </a:lnTo>
                  <a:lnTo>
                    <a:pt x="773" y="3331"/>
                  </a:lnTo>
                  <a:lnTo>
                    <a:pt x="815" y="3343"/>
                  </a:lnTo>
                  <a:lnTo>
                    <a:pt x="860" y="3355"/>
                  </a:lnTo>
                  <a:lnTo>
                    <a:pt x="903" y="3366"/>
                  </a:lnTo>
                  <a:lnTo>
                    <a:pt x="949" y="3375"/>
                  </a:lnTo>
                  <a:lnTo>
                    <a:pt x="994" y="3383"/>
                  </a:lnTo>
                  <a:lnTo>
                    <a:pt x="1039" y="3390"/>
                  </a:lnTo>
                  <a:lnTo>
                    <a:pt x="1084" y="3395"/>
                  </a:lnTo>
                  <a:lnTo>
                    <a:pt x="1131" y="3401"/>
                  </a:lnTo>
                  <a:lnTo>
                    <a:pt x="1177" y="3402"/>
                  </a:lnTo>
                  <a:lnTo>
                    <a:pt x="1224" y="3404"/>
                  </a:lnTo>
                  <a:lnTo>
                    <a:pt x="1271" y="3406"/>
                  </a:lnTo>
                  <a:lnTo>
                    <a:pt x="1271" y="3406"/>
                  </a:lnTo>
                  <a:lnTo>
                    <a:pt x="1319" y="3404"/>
                  </a:lnTo>
                  <a:lnTo>
                    <a:pt x="1366" y="3402"/>
                  </a:lnTo>
                  <a:lnTo>
                    <a:pt x="1412" y="3401"/>
                  </a:lnTo>
                  <a:lnTo>
                    <a:pt x="1459" y="3395"/>
                  </a:lnTo>
                  <a:lnTo>
                    <a:pt x="1504" y="3390"/>
                  </a:lnTo>
                  <a:lnTo>
                    <a:pt x="1549" y="3383"/>
                  </a:lnTo>
                  <a:lnTo>
                    <a:pt x="1594" y="3375"/>
                  </a:lnTo>
                  <a:lnTo>
                    <a:pt x="1640" y="3366"/>
                  </a:lnTo>
                  <a:lnTo>
                    <a:pt x="1683" y="3355"/>
                  </a:lnTo>
                  <a:lnTo>
                    <a:pt x="1727" y="3343"/>
                  </a:lnTo>
                  <a:lnTo>
                    <a:pt x="1770" y="3331"/>
                  </a:lnTo>
                  <a:lnTo>
                    <a:pt x="1814" y="3317"/>
                  </a:lnTo>
                  <a:lnTo>
                    <a:pt x="1855" y="3303"/>
                  </a:lnTo>
                  <a:lnTo>
                    <a:pt x="1897" y="3288"/>
                  </a:lnTo>
                  <a:lnTo>
                    <a:pt x="1939" y="3270"/>
                  </a:lnTo>
                  <a:lnTo>
                    <a:pt x="1979" y="3251"/>
                  </a:lnTo>
                  <a:lnTo>
                    <a:pt x="2019" y="3234"/>
                  </a:lnTo>
                  <a:lnTo>
                    <a:pt x="2059" y="3213"/>
                  </a:lnTo>
                  <a:lnTo>
                    <a:pt x="2097" y="3192"/>
                  </a:lnTo>
                  <a:lnTo>
                    <a:pt x="2137" y="3169"/>
                  </a:lnTo>
                  <a:lnTo>
                    <a:pt x="2174" y="3147"/>
                  </a:lnTo>
                  <a:lnTo>
                    <a:pt x="2210" y="3122"/>
                  </a:lnTo>
                  <a:lnTo>
                    <a:pt x="2247" y="3098"/>
                  </a:lnTo>
                  <a:lnTo>
                    <a:pt x="2284" y="3072"/>
                  </a:lnTo>
                  <a:lnTo>
                    <a:pt x="2318" y="3046"/>
                  </a:lnTo>
                  <a:lnTo>
                    <a:pt x="2353" y="3018"/>
                  </a:lnTo>
                  <a:lnTo>
                    <a:pt x="2386" y="2990"/>
                  </a:lnTo>
                  <a:lnTo>
                    <a:pt x="2419" y="2960"/>
                  </a:lnTo>
                  <a:lnTo>
                    <a:pt x="2451" y="2931"/>
                  </a:lnTo>
                  <a:lnTo>
                    <a:pt x="2482" y="2900"/>
                  </a:lnTo>
                  <a:lnTo>
                    <a:pt x="2513" y="2868"/>
                  </a:lnTo>
                  <a:lnTo>
                    <a:pt x="2543" y="2835"/>
                  </a:lnTo>
                  <a:lnTo>
                    <a:pt x="2543" y="2835"/>
                  </a:lnTo>
                  <a:lnTo>
                    <a:pt x="2592" y="2778"/>
                  </a:lnTo>
                  <a:lnTo>
                    <a:pt x="2639" y="2719"/>
                  </a:lnTo>
                  <a:lnTo>
                    <a:pt x="2682" y="2658"/>
                  </a:lnTo>
                  <a:lnTo>
                    <a:pt x="2724" y="2593"/>
                  </a:lnTo>
                  <a:lnTo>
                    <a:pt x="2762" y="2527"/>
                  </a:lnTo>
                  <a:lnTo>
                    <a:pt x="2797" y="2459"/>
                  </a:lnTo>
                  <a:lnTo>
                    <a:pt x="2830" y="2391"/>
                  </a:lnTo>
                  <a:lnTo>
                    <a:pt x="2860" y="2320"/>
                  </a:lnTo>
                  <a:lnTo>
                    <a:pt x="2886" y="2247"/>
                  </a:lnTo>
                  <a:lnTo>
                    <a:pt x="2908" y="2174"/>
                  </a:lnTo>
                  <a:lnTo>
                    <a:pt x="2928" y="2097"/>
                  </a:lnTo>
                  <a:lnTo>
                    <a:pt x="2945" y="2021"/>
                  </a:lnTo>
                  <a:lnTo>
                    <a:pt x="2957" y="1942"/>
                  </a:lnTo>
                  <a:lnTo>
                    <a:pt x="2968" y="1864"/>
                  </a:lnTo>
                  <a:lnTo>
                    <a:pt x="2973" y="1784"/>
                  </a:lnTo>
                  <a:lnTo>
                    <a:pt x="2975" y="1702"/>
                  </a:lnTo>
                  <a:lnTo>
                    <a:pt x="2975" y="1702"/>
                  </a:lnTo>
                  <a:lnTo>
                    <a:pt x="2975" y="1659"/>
                  </a:lnTo>
                  <a:lnTo>
                    <a:pt x="2973" y="1615"/>
                  </a:lnTo>
                  <a:lnTo>
                    <a:pt x="2969" y="1572"/>
                  </a:lnTo>
                  <a:lnTo>
                    <a:pt x="2966" y="1528"/>
                  </a:lnTo>
                  <a:lnTo>
                    <a:pt x="2961" y="1487"/>
                  </a:lnTo>
                  <a:lnTo>
                    <a:pt x="2955" y="1443"/>
                  </a:lnTo>
                  <a:lnTo>
                    <a:pt x="2948" y="1401"/>
                  </a:lnTo>
                  <a:lnTo>
                    <a:pt x="2940" y="1360"/>
                  </a:lnTo>
                  <a:lnTo>
                    <a:pt x="2931" y="1318"/>
                  </a:lnTo>
                  <a:lnTo>
                    <a:pt x="2921" y="1278"/>
                  </a:lnTo>
                  <a:lnTo>
                    <a:pt x="2910" y="1236"/>
                  </a:lnTo>
                  <a:lnTo>
                    <a:pt x="2898" y="1196"/>
                  </a:lnTo>
                  <a:lnTo>
                    <a:pt x="2872" y="1118"/>
                  </a:lnTo>
                  <a:lnTo>
                    <a:pt x="2841" y="1039"/>
                  </a:lnTo>
                  <a:lnTo>
                    <a:pt x="2806" y="965"/>
                  </a:lnTo>
                  <a:lnTo>
                    <a:pt x="2769" y="891"/>
                  </a:lnTo>
                  <a:lnTo>
                    <a:pt x="2727" y="820"/>
                  </a:lnTo>
                  <a:lnTo>
                    <a:pt x="2684" y="750"/>
                  </a:lnTo>
                  <a:lnTo>
                    <a:pt x="2637" y="684"/>
                  </a:lnTo>
                  <a:lnTo>
                    <a:pt x="2585" y="620"/>
                  </a:lnTo>
                  <a:lnTo>
                    <a:pt x="2532" y="557"/>
                  </a:lnTo>
                  <a:lnTo>
                    <a:pt x="2475" y="498"/>
                  </a:lnTo>
                  <a:lnTo>
                    <a:pt x="2416" y="442"/>
                  </a:lnTo>
                  <a:lnTo>
                    <a:pt x="2355" y="389"/>
                  </a:lnTo>
                  <a:lnTo>
                    <a:pt x="2291" y="338"/>
                  </a:lnTo>
                  <a:lnTo>
                    <a:pt x="2224" y="291"/>
                  </a:lnTo>
                  <a:lnTo>
                    <a:pt x="2155" y="248"/>
                  </a:lnTo>
                  <a:lnTo>
                    <a:pt x="2083" y="206"/>
                  </a:lnTo>
                  <a:lnTo>
                    <a:pt x="2010" y="168"/>
                  </a:lnTo>
                  <a:lnTo>
                    <a:pt x="1934" y="134"/>
                  </a:lnTo>
                  <a:lnTo>
                    <a:pt x="1857" y="103"/>
                  </a:lnTo>
                  <a:lnTo>
                    <a:pt x="1777" y="77"/>
                  </a:lnTo>
                  <a:lnTo>
                    <a:pt x="1737" y="65"/>
                  </a:lnTo>
                  <a:lnTo>
                    <a:pt x="1697" y="54"/>
                  </a:lnTo>
                  <a:lnTo>
                    <a:pt x="1655" y="44"/>
                  </a:lnTo>
                  <a:lnTo>
                    <a:pt x="1615" y="35"/>
                  </a:lnTo>
                  <a:lnTo>
                    <a:pt x="1573" y="27"/>
                  </a:lnTo>
                  <a:lnTo>
                    <a:pt x="1530" y="20"/>
                  </a:lnTo>
                  <a:lnTo>
                    <a:pt x="1488" y="14"/>
                  </a:lnTo>
                  <a:lnTo>
                    <a:pt x="1445" y="9"/>
                  </a:lnTo>
                  <a:lnTo>
                    <a:pt x="1403" y="6"/>
                  </a:lnTo>
                  <a:lnTo>
                    <a:pt x="1359" y="2"/>
                  </a:lnTo>
                  <a:lnTo>
                    <a:pt x="1316" y="0"/>
                  </a:lnTo>
                  <a:lnTo>
                    <a:pt x="1271" y="0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4ECDC4"/>
            </a:solidFill>
            <a:ln w="3810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4319806" y="1731662"/>
              <a:ext cx="2039201" cy="1696739"/>
            </a:xfrm>
            <a:custGeom>
              <a:avLst/>
              <a:gdLst>
                <a:gd name="T0" fmla="*/ 2914 w 3407"/>
                <a:gd name="T1" fmla="*/ 507 h 2835"/>
                <a:gd name="T2" fmla="*/ 2785 w 3407"/>
                <a:gd name="T3" fmla="*/ 389 h 2835"/>
                <a:gd name="T4" fmla="*/ 2644 w 3407"/>
                <a:gd name="T5" fmla="*/ 282 h 2835"/>
                <a:gd name="T6" fmla="*/ 2491 w 3407"/>
                <a:gd name="T7" fmla="*/ 194 h 2835"/>
                <a:gd name="T8" fmla="*/ 2329 w 3407"/>
                <a:gd name="T9" fmla="*/ 119 h 2835"/>
                <a:gd name="T10" fmla="*/ 2160 w 3407"/>
                <a:gd name="T11" fmla="*/ 61 h 2835"/>
                <a:gd name="T12" fmla="*/ 1981 w 3407"/>
                <a:gd name="T13" fmla="*/ 23 h 2835"/>
                <a:gd name="T14" fmla="*/ 1798 w 3407"/>
                <a:gd name="T15" fmla="*/ 2 h 2835"/>
                <a:gd name="T16" fmla="*/ 1659 w 3407"/>
                <a:gd name="T17" fmla="*/ 0 h 2835"/>
                <a:gd name="T18" fmla="*/ 1487 w 3407"/>
                <a:gd name="T19" fmla="*/ 14 h 2835"/>
                <a:gd name="T20" fmla="*/ 1320 w 3407"/>
                <a:gd name="T21" fmla="*/ 44 h 2835"/>
                <a:gd name="T22" fmla="*/ 1118 w 3407"/>
                <a:gd name="T23" fmla="*/ 103 h 2835"/>
                <a:gd name="T24" fmla="*/ 820 w 3407"/>
                <a:gd name="T25" fmla="*/ 248 h 2835"/>
                <a:gd name="T26" fmla="*/ 559 w 3407"/>
                <a:gd name="T27" fmla="*/ 442 h 2835"/>
                <a:gd name="T28" fmla="*/ 338 w 3407"/>
                <a:gd name="T29" fmla="*/ 684 h 2835"/>
                <a:gd name="T30" fmla="*/ 168 w 3407"/>
                <a:gd name="T31" fmla="*/ 965 h 2835"/>
                <a:gd name="T32" fmla="*/ 65 w 3407"/>
                <a:gd name="T33" fmla="*/ 1236 h 2835"/>
                <a:gd name="T34" fmla="*/ 27 w 3407"/>
                <a:gd name="T35" fmla="*/ 1401 h 2835"/>
                <a:gd name="T36" fmla="*/ 6 w 3407"/>
                <a:gd name="T37" fmla="*/ 1572 h 2835"/>
                <a:gd name="T38" fmla="*/ 0 w 3407"/>
                <a:gd name="T39" fmla="*/ 1702 h 2835"/>
                <a:gd name="T40" fmla="*/ 30 w 3407"/>
                <a:gd name="T41" fmla="*/ 2021 h 2835"/>
                <a:gd name="T42" fmla="*/ 115 w 3407"/>
                <a:gd name="T43" fmla="*/ 2320 h 2835"/>
                <a:gd name="T44" fmla="*/ 251 w 3407"/>
                <a:gd name="T45" fmla="*/ 2593 h 2835"/>
                <a:gd name="T46" fmla="*/ 432 w 3407"/>
                <a:gd name="T47" fmla="*/ 2835 h 2835"/>
                <a:gd name="T48" fmla="*/ 524 w 3407"/>
                <a:gd name="T49" fmla="*/ 2741 h 2835"/>
                <a:gd name="T50" fmla="*/ 657 w 3407"/>
                <a:gd name="T51" fmla="*/ 2626 h 2835"/>
                <a:gd name="T52" fmla="*/ 801 w 3407"/>
                <a:gd name="T53" fmla="*/ 2525 h 2835"/>
                <a:gd name="T54" fmla="*/ 956 w 3407"/>
                <a:gd name="T55" fmla="*/ 2438 h 2835"/>
                <a:gd name="T56" fmla="*/ 1120 w 3407"/>
                <a:gd name="T57" fmla="*/ 2369 h 2835"/>
                <a:gd name="T58" fmla="*/ 1292 w 3407"/>
                <a:gd name="T59" fmla="*/ 2317 h 2835"/>
                <a:gd name="T60" fmla="*/ 1471 w 3407"/>
                <a:gd name="T61" fmla="*/ 2282 h 2835"/>
                <a:gd name="T62" fmla="*/ 1656 w 3407"/>
                <a:gd name="T63" fmla="*/ 2266 h 2835"/>
                <a:gd name="T64" fmla="*/ 1798 w 3407"/>
                <a:gd name="T65" fmla="*/ 2268 h 2835"/>
                <a:gd name="T66" fmla="*/ 1981 w 3407"/>
                <a:gd name="T67" fmla="*/ 2289 h 2835"/>
                <a:gd name="T68" fmla="*/ 2159 w 3407"/>
                <a:gd name="T69" fmla="*/ 2327 h 2835"/>
                <a:gd name="T70" fmla="*/ 2329 w 3407"/>
                <a:gd name="T71" fmla="*/ 2384 h 2835"/>
                <a:gd name="T72" fmla="*/ 2491 w 3407"/>
                <a:gd name="T73" fmla="*/ 2459 h 2835"/>
                <a:gd name="T74" fmla="*/ 2644 w 3407"/>
                <a:gd name="T75" fmla="*/ 2548 h 2835"/>
                <a:gd name="T76" fmla="*/ 2785 w 3407"/>
                <a:gd name="T77" fmla="*/ 2654 h 2835"/>
                <a:gd name="T78" fmla="*/ 2914 w 3407"/>
                <a:gd name="T79" fmla="*/ 2772 h 2835"/>
                <a:gd name="T80" fmla="*/ 2975 w 3407"/>
                <a:gd name="T81" fmla="*/ 2835 h 2835"/>
                <a:gd name="T82" fmla="*/ 3114 w 3407"/>
                <a:gd name="T83" fmla="*/ 2656 h 2835"/>
                <a:gd name="T84" fmla="*/ 3262 w 3407"/>
                <a:gd name="T85" fmla="*/ 2390 h 2835"/>
                <a:gd name="T86" fmla="*/ 3361 w 3407"/>
                <a:gd name="T87" fmla="*/ 2097 h 2835"/>
                <a:gd name="T88" fmla="*/ 3405 w 3407"/>
                <a:gd name="T89" fmla="*/ 1784 h 2835"/>
                <a:gd name="T90" fmla="*/ 3400 w 3407"/>
                <a:gd name="T91" fmla="*/ 1542 h 2835"/>
                <a:gd name="T92" fmla="*/ 3341 w 3407"/>
                <a:gd name="T93" fmla="*/ 1232 h 2835"/>
                <a:gd name="T94" fmla="*/ 3229 w 3407"/>
                <a:gd name="T95" fmla="*/ 945 h 2835"/>
                <a:gd name="T96" fmla="*/ 3071 w 3407"/>
                <a:gd name="T97" fmla="*/ 688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7" h="2835">
                  <a:moveTo>
                    <a:pt x="2975" y="569"/>
                  </a:moveTo>
                  <a:lnTo>
                    <a:pt x="2975" y="569"/>
                  </a:lnTo>
                  <a:lnTo>
                    <a:pt x="2945" y="538"/>
                  </a:lnTo>
                  <a:lnTo>
                    <a:pt x="2914" y="507"/>
                  </a:lnTo>
                  <a:lnTo>
                    <a:pt x="2883" y="476"/>
                  </a:lnTo>
                  <a:lnTo>
                    <a:pt x="2851" y="446"/>
                  </a:lnTo>
                  <a:lnTo>
                    <a:pt x="2818" y="416"/>
                  </a:lnTo>
                  <a:lnTo>
                    <a:pt x="2785" y="389"/>
                  </a:lnTo>
                  <a:lnTo>
                    <a:pt x="2750" y="361"/>
                  </a:lnTo>
                  <a:lnTo>
                    <a:pt x="2716" y="333"/>
                  </a:lnTo>
                  <a:lnTo>
                    <a:pt x="2681" y="308"/>
                  </a:lnTo>
                  <a:lnTo>
                    <a:pt x="2644" y="282"/>
                  </a:lnTo>
                  <a:lnTo>
                    <a:pt x="2606" y="260"/>
                  </a:lnTo>
                  <a:lnTo>
                    <a:pt x="2569" y="235"/>
                  </a:lnTo>
                  <a:lnTo>
                    <a:pt x="2531" y="215"/>
                  </a:lnTo>
                  <a:lnTo>
                    <a:pt x="2491" y="194"/>
                  </a:lnTo>
                  <a:lnTo>
                    <a:pt x="2453" y="173"/>
                  </a:lnTo>
                  <a:lnTo>
                    <a:pt x="2411" y="154"/>
                  </a:lnTo>
                  <a:lnTo>
                    <a:pt x="2371" y="136"/>
                  </a:lnTo>
                  <a:lnTo>
                    <a:pt x="2329" y="119"/>
                  </a:lnTo>
                  <a:lnTo>
                    <a:pt x="2288" y="103"/>
                  </a:lnTo>
                  <a:lnTo>
                    <a:pt x="2246" y="87"/>
                  </a:lnTo>
                  <a:lnTo>
                    <a:pt x="2202" y="75"/>
                  </a:lnTo>
                  <a:lnTo>
                    <a:pt x="2160" y="61"/>
                  </a:lnTo>
                  <a:lnTo>
                    <a:pt x="2115" y="51"/>
                  </a:lnTo>
                  <a:lnTo>
                    <a:pt x="2072" y="41"/>
                  </a:lnTo>
                  <a:lnTo>
                    <a:pt x="2026" y="30"/>
                  </a:lnTo>
                  <a:lnTo>
                    <a:pt x="1981" y="23"/>
                  </a:lnTo>
                  <a:lnTo>
                    <a:pt x="1936" y="16"/>
                  </a:lnTo>
                  <a:lnTo>
                    <a:pt x="1891" y="11"/>
                  </a:lnTo>
                  <a:lnTo>
                    <a:pt x="1844" y="6"/>
                  </a:lnTo>
                  <a:lnTo>
                    <a:pt x="1798" y="2"/>
                  </a:lnTo>
                  <a:lnTo>
                    <a:pt x="1751" y="0"/>
                  </a:lnTo>
                  <a:lnTo>
                    <a:pt x="1703" y="0"/>
                  </a:lnTo>
                  <a:lnTo>
                    <a:pt x="1703" y="0"/>
                  </a:lnTo>
                  <a:lnTo>
                    <a:pt x="1659" y="0"/>
                  </a:lnTo>
                  <a:lnTo>
                    <a:pt x="1616" y="2"/>
                  </a:lnTo>
                  <a:lnTo>
                    <a:pt x="1572" y="6"/>
                  </a:lnTo>
                  <a:lnTo>
                    <a:pt x="1529" y="9"/>
                  </a:lnTo>
                  <a:lnTo>
                    <a:pt x="1487" y="14"/>
                  </a:lnTo>
                  <a:lnTo>
                    <a:pt x="1443" y="20"/>
                  </a:lnTo>
                  <a:lnTo>
                    <a:pt x="1402" y="27"/>
                  </a:lnTo>
                  <a:lnTo>
                    <a:pt x="1360" y="35"/>
                  </a:lnTo>
                  <a:lnTo>
                    <a:pt x="1320" y="44"/>
                  </a:lnTo>
                  <a:lnTo>
                    <a:pt x="1278" y="54"/>
                  </a:lnTo>
                  <a:lnTo>
                    <a:pt x="1238" y="65"/>
                  </a:lnTo>
                  <a:lnTo>
                    <a:pt x="1198" y="77"/>
                  </a:lnTo>
                  <a:lnTo>
                    <a:pt x="1118" y="103"/>
                  </a:lnTo>
                  <a:lnTo>
                    <a:pt x="1041" y="134"/>
                  </a:lnTo>
                  <a:lnTo>
                    <a:pt x="965" y="168"/>
                  </a:lnTo>
                  <a:lnTo>
                    <a:pt x="892" y="206"/>
                  </a:lnTo>
                  <a:lnTo>
                    <a:pt x="820" y="248"/>
                  </a:lnTo>
                  <a:lnTo>
                    <a:pt x="751" y="291"/>
                  </a:lnTo>
                  <a:lnTo>
                    <a:pt x="684" y="338"/>
                  </a:lnTo>
                  <a:lnTo>
                    <a:pt x="620" y="389"/>
                  </a:lnTo>
                  <a:lnTo>
                    <a:pt x="559" y="442"/>
                  </a:lnTo>
                  <a:lnTo>
                    <a:pt x="500" y="498"/>
                  </a:lnTo>
                  <a:lnTo>
                    <a:pt x="443" y="557"/>
                  </a:lnTo>
                  <a:lnTo>
                    <a:pt x="389" y="620"/>
                  </a:lnTo>
                  <a:lnTo>
                    <a:pt x="338" y="684"/>
                  </a:lnTo>
                  <a:lnTo>
                    <a:pt x="291" y="750"/>
                  </a:lnTo>
                  <a:lnTo>
                    <a:pt x="248" y="820"/>
                  </a:lnTo>
                  <a:lnTo>
                    <a:pt x="206" y="891"/>
                  </a:lnTo>
                  <a:lnTo>
                    <a:pt x="168" y="965"/>
                  </a:lnTo>
                  <a:lnTo>
                    <a:pt x="134" y="1039"/>
                  </a:lnTo>
                  <a:lnTo>
                    <a:pt x="103" y="1118"/>
                  </a:lnTo>
                  <a:lnTo>
                    <a:pt x="77" y="1196"/>
                  </a:lnTo>
                  <a:lnTo>
                    <a:pt x="65" y="1236"/>
                  </a:lnTo>
                  <a:lnTo>
                    <a:pt x="54" y="1278"/>
                  </a:lnTo>
                  <a:lnTo>
                    <a:pt x="44" y="1318"/>
                  </a:lnTo>
                  <a:lnTo>
                    <a:pt x="35" y="1360"/>
                  </a:lnTo>
                  <a:lnTo>
                    <a:pt x="27" y="1401"/>
                  </a:lnTo>
                  <a:lnTo>
                    <a:pt x="20" y="1443"/>
                  </a:lnTo>
                  <a:lnTo>
                    <a:pt x="14" y="1487"/>
                  </a:lnTo>
                  <a:lnTo>
                    <a:pt x="9" y="1528"/>
                  </a:lnTo>
                  <a:lnTo>
                    <a:pt x="6" y="1572"/>
                  </a:lnTo>
                  <a:lnTo>
                    <a:pt x="2" y="1615"/>
                  </a:lnTo>
                  <a:lnTo>
                    <a:pt x="0" y="1659"/>
                  </a:lnTo>
                  <a:lnTo>
                    <a:pt x="0" y="1702"/>
                  </a:lnTo>
                  <a:lnTo>
                    <a:pt x="0" y="1702"/>
                  </a:lnTo>
                  <a:lnTo>
                    <a:pt x="2" y="1784"/>
                  </a:lnTo>
                  <a:lnTo>
                    <a:pt x="7" y="1864"/>
                  </a:lnTo>
                  <a:lnTo>
                    <a:pt x="18" y="1942"/>
                  </a:lnTo>
                  <a:lnTo>
                    <a:pt x="30" y="2021"/>
                  </a:lnTo>
                  <a:lnTo>
                    <a:pt x="46" y="2097"/>
                  </a:lnTo>
                  <a:lnTo>
                    <a:pt x="67" y="2174"/>
                  </a:lnTo>
                  <a:lnTo>
                    <a:pt x="89" y="2247"/>
                  </a:lnTo>
                  <a:lnTo>
                    <a:pt x="115" y="2320"/>
                  </a:lnTo>
                  <a:lnTo>
                    <a:pt x="145" y="2391"/>
                  </a:lnTo>
                  <a:lnTo>
                    <a:pt x="178" y="2459"/>
                  </a:lnTo>
                  <a:lnTo>
                    <a:pt x="213" y="2527"/>
                  </a:lnTo>
                  <a:lnTo>
                    <a:pt x="251" y="2593"/>
                  </a:lnTo>
                  <a:lnTo>
                    <a:pt x="293" y="2658"/>
                  </a:lnTo>
                  <a:lnTo>
                    <a:pt x="336" y="2719"/>
                  </a:lnTo>
                  <a:lnTo>
                    <a:pt x="383" y="2778"/>
                  </a:lnTo>
                  <a:lnTo>
                    <a:pt x="432" y="2835"/>
                  </a:lnTo>
                  <a:lnTo>
                    <a:pt x="432" y="2835"/>
                  </a:lnTo>
                  <a:lnTo>
                    <a:pt x="462" y="2804"/>
                  </a:lnTo>
                  <a:lnTo>
                    <a:pt x="493" y="2772"/>
                  </a:lnTo>
                  <a:lnTo>
                    <a:pt x="524" y="2741"/>
                  </a:lnTo>
                  <a:lnTo>
                    <a:pt x="556" y="2712"/>
                  </a:lnTo>
                  <a:lnTo>
                    <a:pt x="589" y="2682"/>
                  </a:lnTo>
                  <a:lnTo>
                    <a:pt x="622" y="2654"/>
                  </a:lnTo>
                  <a:lnTo>
                    <a:pt x="657" y="2626"/>
                  </a:lnTo>
                  <a:lnTo>
                    <a:pt x="691" y="2598"/>
                  </a:lnTo>
                  <a:lnTo>
                    <a:pt x="728" y="2574"/>
                  </a:lnTo>
                  <a:lnTo>
                    <a:pt x="763" y="2548"/>
                  </a:lnTo>
                  <a:lnTo>
                    <a:pt x="801" y="2525"/>
                  </a:lnTo>
                  <a:lnTo>
                    <a:pt x="838" y="2503"/>
                  </a:lnTo>
                  <a:lnTo>
                    <a:pt x="876" y="2480"/>
                  </a:lnTo>
                  <a:lnTo>
                    <a:pt x="916" y="2459"/>
                  </a:lnTo>
                  <a:lnTo>
                    <a:pt x="956" y="2438"/>
                  </a:lnTo>
                  <a:lnTo>
                    <a:pt x="996" y="2419"/>
                  </a:lnTo>
                  <a:lnTo>
                    <a:pt x="1036" y="2402"/>
                  </a:lnTo>
                  <a:lnTo>
                    <a:pt x="1078" y="2384"/>
                  </a:lnTo>
                  <a:lnTo>
                    <a:pt x="1120" y="2369"/>
                  </a:lnTo>
                  <a:lnTo>
                    <a:pt x="1161" y="2355"/>
                  </a:lnTo>
                  <a:lnTo>
                    <a:pt x="1205" y="2341"/>
                  </a:lnTo>
                  <a:lnTo>
                    <a:pt x="1248" y="2327"/>
                  </a:lnTo>
                  <a:lnTo>
                    <a:pt x="1292" y="2317"/>
                  </a:lnTo>
                  <a:lnTo>
                    <a:pt x="1335" y="2306"/>
                  </a:lnTo>
                  <a:lnTo>
                    <a:pt x="1381" y="2297"/>
                  </a:lnTo>
                  <a:lnTo>
                    <a:pt x="1426" y="2289"/>
                  </a:lnTo>
                  <a:lnTo>
                    <a:pt x="1471" y="2282"/>
                  </a:lnTo>
                  <a:lnTo>
                    <a:pt x="1516" y="2277"/>
                  </a:lnTo>
                  <a:lnTo>
                    <a:pt x="1563" y="2271"/>
                  </a:lnTo>
                  <a:lnTo>
                    <a:pt x="1609" y="2268"/>
                  </a:lnTo>
                  <a:lnTo>
                    <a:pt x="1656" y="2266"/>
                  </a:lnTo>
                  <a:lnTo>
                    <a:pt x="1703" y="2266"/>
                  </a:lnTo>
                  <a:lnTo>
                    <a:pt x="1703" y="2266"/>
                  </a:lnTo>
                  <a:lnTo>
                    <a:pt x="1751" y="2266"/>
                  </a:lnTo>
                  <a:lnTo>
                    <a:pt x="1798" y="2268"/>
                  </a:lnTo>
                  <a:lnTo>
                    <a:pt x="1844" y="2271"/>
                  </a:lnTo>
                  <a:lnTo>
                    <a:pt x="1891" y="2277"/>
                  </a:lnTo>
                  <a:lnTo>
                    <a:pt x="1936" y="2282"/>
                  </a:lnTo>
                  <a:lnTo>
                    <a:pt x="1981" y="2289"/>
                  </a:lnTo>
                  <a:lnTo>
                    <a:pt x="2026" y="2297"/>
                  </a:lnTo>
                  <a:lnTo>
                    <a:pt x="2072" y="2306"/>
                  </a:lnTo>
                  <a:lnTo>
                    <a:pt x="2115" y="2317"/>
                  </a:lnTo>
                  <a:lnTo>
                    <a:pt x="2159" y="2327"/>
                  </a:lnTo>
                  <a:lnTo>
                    <a:pt x="2202" y="2341"/>
                  </a:lnTo>
                  <a:lnTo>
                    <a:pt x="2246" y="2355"/>
                  </a:lnTo>
                  <a:lnTo>
                    <a:pt x="2288" y="2369"/>
                  </a:lnTo>
                  <a:lnTo>
                    <a:pt x="2329" y="2384"/>
                  </a:lnTo>
                  <a:lnTo>
                    <a:pt x="2371" y="2402"/>
                  </a:lnTo>
                  <a:lnTo>
                    <a:pt x="2411" y="2419"/>
                  </a:lnTo>
                  <a:lnTo>
                    <a:pt x="2451" y="2438"/>
                  </a:lnTo>
                  <a:lnTo>
                    <a:pt x="2491" y="2459"/>
                  </a:lnTo>
                  <a:lnTo>
                    <a:pt x="2531" y="2480"/>
                  </a:lnTo>
                  <a:lnTo>
                    <a:pt x="2569" y="2503"/>
                  </a:lnTo>
                  <a:lnTo>
                    <a:pt x="2606" y="2525"/>
                  </a:lnTo>
                  <a:lnTo>
                    <a:pt x="2644" y="2548"/>
                  </a:lnTo>
                  <a:lnTo>
                    <a:pt x="2679" y="2574"/>
                  </a:lnTo>
                  <a:lnTo>
                    <a:pt x="2716" y="2598"/>
                  </a:lnTo>
                  <a:lnTo>
                    <a:pt x="2750" y="2626"/>
                  </a:lnTo>
                  <a:lnTo>
                    <a:pt x="2785" y="2654"/>
                  </a:lnTo>
                  <a:lnTo>
                    <a:pt x="2818" y="2682"/>
                  </a:lnTo>
                  <a:lnTo>
                    <a:pt x="2851" y="2712"/>
                  </a:lnTo>
                  <a:lnTo>
                    <a:pt x="2883" y="2741"/>
                  </a:lnTo>
                  <a:lnTo>
                    <a:pt x="2914" y="2772"/>
                  </a:lnTo>
                  <a:lnTo>
                    <a:pt x="2945" y="2804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3024" y="2778"/>
                  </a:lnTo>
                  <a:lnTo>
                    <a:pt x="3071" y="2719"/>
                  </a:lnTo>
                  <a:lnTo>
                    <a:pt x="3114" y="2656"/>
                  </a:lnTo>
                  <a:lnTo>
                    <a:pt x="3156" y="2593"/>
                  </a:lnTo>
                  <a:lnTo>
                    <a:pt x="3194" y="2527"/>
                  </a:lnTo>
                  <a:lnTo>
                    <a:pt x="3229" y="2459"/>
                  </a:lnTo>
                  <a:lnTo>
                    <a:pt x="3262" y="2390"/>
                  </a:lnTo>
                  <a:lnTo>
                    <a:pt x="3292" y="2320"/>
                  </a:lnTo>
                  <a:lnTo>
                    <a:pt x="3318" y="2247"/>
                  </a:lnTo>
                  <a:lnTo>
                    <a:pt x="3341" y="2174"/>
                  </a:lnTo>
                  <a:lnTo>
                    <a:pt x="3361" y="2097"/>
                  </a:lnTo>
                  <a:lnTo>
                    <a:pt x="3377" y="2021"/>
                  </a:lnTo>
                  <a:lnTo>
                    <a:pt x="3389" y="1942"/>
                  </a:lnTo>
                  <a:lnTo>
                    <a:pt x="3400" y="1864"/>
                  </a:lnTo>
                  <a:lnTo>
                    <a:pt x="3405" y="1784"/>
                  </a:lnTo>
                  <a:lnTo>
                    <a:pt x="3407" y="1702"/>
                  </a:lnTo>
                  <a:lnTo>
                    <a:pt x="3407" y="1702"/>
                  </a:lnTo>
                  <a:lnTo>
                    <a:pt x="3405" y="1622"/>
                  </a:lnTo>
                  <a:lnTo>
                    <a:pt x="3400" y="1542"/>
                  </a:lnTo>
                  <a:lnTo>
                    <a:pt x="3389" y="1462"/>
                  </a:lnTo>
                  <a:lnTo>
                    <a:pt x="3377" y="1384"/>
                  </a:lnTo>
                  <a:lnTo>
                    <a:pt x="3361" y="1307"/>
                  </a:lnTo>
                  <a:lnTo>
                    <a:pt x="3341" y="1232"/>
                  </a:lnTo>
                  <a:lnTo>
                    <a:pt x="3318" y="1159"/>
                  </a:lnTo>
                  <a:lnTo>
                    <a:pt x="3292" y="1086"/>
                  </a:lnTo>
                  <a:lnTo>
                    <a:pt x="3262" y="1015"/>
                  </a:lnTo>
                  <a:lnTo>
                    <a:pt x="3229" y="945"/>
                  </a:lnTo>
                  <a:lnTo>
                    <a:pt x="3194" y="879"/>
                  </a:lnTo>
                  <a:lnTo>
                    <a:pt x="3156" y="813"/>
                  </a:lnTo>
                  <a:lnTo>
                    <a:pt x="3114" y="749"/>
                  </a:lnTo>
                  <a:lnTo>
                    <a:pt x="3071" y="688"/>
                  </a:lnTo>
                  <a:lnTo>
                    <a:pt x="3024" y="627"/>
                  </a:lnTo>
                  <a:lnTo>
                    <a:pt x="2975" y="569"/>
                  </a:lnTo>
                  <a:lnTo>
                    <a:pt x="2975" y="5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grpSp>
          <p:nvGrpSpPr>
            <p:cNvPr id="50" name="그룹 21"/>
            <p:cNvGrpSpPr/>
            <p:nvPr/>
          </p:nvGrpSpPr>
          <p:grpSpPr>
            <a:xfrm>
              <a:off x="2665518" y="1651134"/>
              <a:ext cx="1500090" cy="695095"/>
              <a:chOff x="359229" y="1555735"/>
              <a:chExt cx="1882147" cy="695095"/>
            </a:xfrm>
          </p:grpSpPr>
          <p:cxnSp>
            <p:nvCxnSpPr>
              <p:cNvPr id="77" name="직선 연결선 22"/>
              <p:cNvCxnSpPr/>
              <p:nvPr/>
            </p:nvCxnSpPr>
            <p:spPr>
              <a:xfrm>
                <a:off x="1327448" y="1793649"/>
                <a:ext cx="9139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/>
                <a:tailEnd type="oval"/>
              </a:ln>
              <a:effectLst/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78" name="speed"/>
              <p:cNvSpPr txBox="1">
                <a:spLocks noChangeArrowheads="1"/>
              </p:cNvSpPr>
              <p:nvPr/>
            </p:nvSpPr>
            <p:spPr bwMode="auto">
              <a:xfrm>
                <a:off x="359229" y="1555735"/>
                <a:ext cx="1044419" cy="69509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4000" b="1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Calibri" panose="020F0502020204030204" charset="0"/>
                    <a:ea typeface="Tahoma" panose="020B0604030504040204" pitchFamily="34" charset="0"/>
                    <a:cs typeface="Tahoma" panose="020B0604030504040204" pitchFamily="34" charset="0"/>
                  </a:rPr>
                  <a:t>01</a:t>
                </a:r>
                <a:endParaRPr lang="en-US" altLang="ko-KR" sz="40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1" name="그룹 24"/>
            <p:cNvGrpSpPr/>
            <p:nvPr/>
          </p:nvGrpSpPr>
          <p:grpSpPr>
            <a:xfrm>
              <a:off x="2665518" y="4454839"/>
              <a:ext cx="1500090" cy="695095"/>
              <a:chOff x="359229" y="2908277"/>
              <a:chExt cx="1882147" cy="695095"/>
            </a:xfrm>
          </p:grpSpPr>
          <p:cxnSp>
            <p:nvCxnSpPr>
              <p:cNvPr id="75" name="직선 연결선 25"/>
              <p:cNvCxnSpPr/>
              <p:nvPr/>
            </p:nvCxnSpPr>
            <p:spPr>
              <a:xfrm>
                <a:off x="1327448" y="3212976"/>
                <a:ext cx="9139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/>
                <a:tailEnd type="oval"/>
              </a:ln>
              <a:effectLst/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76" name="speed"/>
              <p:cNvSpPr txBox="1">
                <a:spLocks noChangeArrowheads="1"/>
              </p:cNvSpPr>
              <p:nvPr/>
            </p:nvSpPr>
            <p:spPr bwMode="auto">
              <a:xfrm>
                <a:off x="359229" y="2908277"/>
                <a:ext cx="1044419" cy="69509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4000" b="1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Calibri" panose="020F0502020204030204" charset="0"/>
                    <a:ea typeface="Tahoma" panose="020B0604030504040204" pitchFamily="34" charset="0"/>
                    <a:cs typeface="Tahoma" panose="020B0604030504040204" pitchFamily="34" charset="0"/>
                  </a:rPr>
                  <a:t>03</a:t>
                </a:r>
                <a:endParaRPr lang="en-US" altLang="ko-KR" sz="4000" b="1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2" name="그룹 27"/>
            <p:cNvGrpSpPr/>
            <p:nvPr/>
          </p:nvGrpSpPr>
          <p:grpSpPr>
            <a:xfrm flipH="1">
              <a:off x="8026392" y="1651135"/>
              <a:ext cx="1500090" cy="695095"/>
              <a:chOff x="359229" y="1546846"/>
              <a:chExt cx="1882147" cy="695095"/>
            </a:xfrm>
          </p:grpSpPr>
          <p:cxnSp>
            <p:nvCxnSpPr>
              <p:cNvPr id="73" name="직선 연결선 28"/>
              <p:cNvCxnSpPr/>
              <p:nvPr/>
            </p:nvCxnSpPr>
            <p:spPr>
              <a:xfrm>
                <a:off x="1327448" y="1786512"/>
                <a:ext cx="9139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/>
                <a:tailEnd type="oval"/>
              </a:ln>
              <a:effectLst/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74" name="speed"/>
              <p:cNvSpPr txBox="1">
                <a:spLocks noChangeArrowheads="1"/>
              </p:cNvSpPr>
              <p:nvPr/>
            </p:nvSpPr>
            <p:spPr bwMode="auto">
              <a:xfrm>
                <a:off x="359229" y="1546846"/>
                <a:ext cx="1044419" cy="69509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4000" b="1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Calibri" panose="020F0502020204030204" charset="0"/>
                    <a:ea typeface="Tahoma" panose="020B0604030504040204" pitchFamily="34" charset="0"/>
                    <a:cs typeface="Tahoma" panose="020B0604030504040204" pitchFamily="34" charset="0"/>
                  </a:rPr>
                  <a:t>02</a:t>
                </a:r>
                <a:endParaRPr lang="en-US" altLang="ko-KR" sz="40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3" name="그룹 30"/>
            <p:cNvGrpSpPr/>
            <p:nvPr/>
          </p:nvGrpSpPr>
          <p:grpSpPr>
            <a:xfrm flipH="1">
              <a:off x="8026392" y="4454839"/>
              <a:ext cx="1500090" cy="695095"/>
              <a:chOff x="359229" y="2908277"/>
              <a:chExt cx="1882147" cy="695095"/>
            </a:xfrm>
          </p:grpSpPr>
          <p:cxnSp>
            <p:nvCxnSpPr>
              <p:cNvPr id="71" name="직선 연결선 31"/>
              <p:cNvCxnSpPr/>
              <p:nvPr/>
            </p:nvCxnSpPr>
            <p:spPr>
              <a:xfrm>
                <a:off x="1327448" y="3212976"/>
                <a:ext cx="91392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/>
                <a:tailEnd type="oval"/>
              </a:ln>
              <a:effectLst/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ysClr val="windowText" lastClr="000000"/>
              </a:fontRef>
            </p:style>
          </p:cxnSp>
          <p:sp>
            <p:nvSpPr>
              <p:cNvPr id="72" name="speed"/>
              <p:cNvSpPr txBox="1">
                <a:spLocks noChangeArrowheads="1"/>
              </p:cNvSpPr>
              <p:nvPr/>
            </p:nvSpPr>
            <p:spPr bwMode="auto">
              <a:xfrm>
                <a:off x="359229" y="2908277"/>
                <a:ext cx="1044419" cy="69509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4000" b="1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Calibri" panose="020F0502020204030204" charset="0"/>
                    <a:ea typeface="Tahoma" panose="020B0604030504040204" pitchFamily="34" charset="0"/>
                    <a:cs typeface="Tahoma" panose="020B0604030504040204" pitchFamily="34" charset="0"/>
                  </a:rPr>
                  <a:t>04</a:t>
                </a:r>
                <a:endParaRPr lang="en-US" altLang="ko-KR" sz="4000" b="1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4" name="그룹 33"/>
            <p:cNvGrpSpPr/>
            <p:nvPr/>
          </p:nvGrpSpPr>
          <p:grpSpPr>
            <a:xfrm>
              <a:off x="4670377" y="2271665"/>
              <a:ext cx="1338058" cy="664279"/>
              <a:chOff x="476525" y="3804340"/>
              <a:chExt cx="1678846" cy="833464"/>
            </a:xfrm>
          </p:grpSpPr>
          <p:sp>
            <p:nvSpPr>
              <p:cNvPr id="69" name="Rectangle 3"/>
              <p:cNvSpPr txBox="1">
                <a:spLocks noChangeArrowheads="1"/>
              </p:cNvSpPr>
              <p:nvPr/>
            </p:nvSpPr>
            <p:spPr bwMode="auto">
              <a:xfrm>
                <a:off x="522253" y="4116483"/>
                <a:ext cx="1578690" cy="52132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defRPr/>
                </a:pPr>
                <a:r>
                  <a:rPr lang="en-US" sz="90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templates can </a:t>
                </a:r>
                <a:endParaRPr lang="en-US" sz="90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defRPr/>
                </a:pPr>
                <a:r>
                  <a:rPr lang="en-US" sz="90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 a valuable aid to creative professionals. </a:t>
                </a:r>
                <a:endParaRPr lang="en-US" sz="90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speed"/>
              <p:cNvSpPr txBox="1">
                <a:spLocks noChangeArrowheads="1"/>
              </p:cNvSpPr>
              <p:nvPr/>
            </p:nvSpPr>
            <p:spPr bwMode="auto">
              <a:xfrm>
                <a:off x="476525" y="3804340"/>
                <a:ext cx="1678846" cy="27803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1600" b="1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Calibri" panose="020F050202020403020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design</a:t>
                </a:r>
                <a:endParaRPr lang="en-US" altLang="ko-KR" sz="1600" b="1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그룹 36"/>
            <p:cNvGrpSpPr/>
            <p:nvPr/>
          </p:nvGrpSpPr>
          <p:grpSpPr>
            <a:xfrm>
              <a:off x="6385136" y="2396055"/>
              <a:ext cx="1338058" cy="579937"/>
              <a:chOff x="454879" y="3804340"/>
              <a:chExt cx="1678846" cy="727641"/>
            </a:xfrm>
          </p:grpSpPr>
          <p:sp>
            <p:nvSpPr>
              <p:cNvPr id="67" name="Rectangle 3"/>
              <p:cNvSpPr txBox="1">
                <a:spLocks noChangeArrowheads="1"/>
              </p:cNvSpPr>
              <p:nvPr/>
            </p:nvSpPr>
            <p:spPr bwMode="auto">
              <a:xfrm>
                <a:off x="500607" y="4116483"/>
                <a:ext cx="1578690" cy="41549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defRPr/>
                </a:pPr>
                <a:r>
                  <a:rPr lang="en-US" altLang="ko-KR" sz="900">
                    <a:solidFill>
                      <a:sysClr val="window" lastClr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templates can </a:t>
                </a:r>
                <a:endParaRPr lang="en-US" altLang="ko-KR" sz="900">
                  <a:solidFill>
                    <a:sysClr val="window" lastClr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defRPr/>
                </a:pPr>
                <a:r>
                  <a:rPr lang="en-US" altLang="ko-KR" sz="900">
                    <a:solidFill>
                      <a:sysClr val="window" lastClr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 a valuable aid to creative professionals. </a:t>
                </a:r>
                <a:endParaRPr lang="en-US" altLang="ko-KR" sz="900">
                  <a:solidFill>
                    <a:sysClr val="window" lastClr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speed"/>
              <p:cNvSpPr txBox="1">
                <a:spLocks noChangeArrowheads="1"/>
              </p:cNvSpPr>
              <p:nvPr/>
            </p:nvSpPr>
            <p:spPr bwMode="auto">
              <a:xfrm>
                <a:off x="454879" y="3804340"/>
                <a:ext cx="1678846" cy="22160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1600" b="1">
                    <a:solidFill>
                      <a:sysClr val="window" lastClr="FFFFFF"/>
                    </a:solidFill>
                    <a:latin typeface="Calibri" panose="020F050202020403020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design</a:t>
                </a:r>
                <a:endParaRPr lang="en-US" altLang="ko-KR" sz="1600" b="1">
                  <a:solidFill>
                    <a:sysClr val="window" lastClr="FFFFFF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6" name="그룹 39"/>
            <p:cNvGrpSpPr/>
            <p:nvPr/>
          </p:nvGrpSpPr>
          <p:grpSpPr>
            <a:xfrm>
              <a:off x="6192294" y="3969003"/>
              <a:ext cx="1338058" cy="579937"/>
              <a:chOff x="476525" y="3804340"/>
              <a:chExt cx="1678846" cy="727641"/>
            </a:xfrm>
          </p:grpSpPr>
          <p:sp>
            <p:nvSpPr>
              <p:cNvPr id="65" name="Rectangle 3"/>
              <p:cNvSpPr txBox="1">
                <a:spLocks noChangeArrowheads="1"/>
              </p:cNvSpPr>
              <p:nvPr/>
            </p:nvSpPr>
            <p:spPr bwMode="auto">
              <a:xfrm>
                <a:off x="522253" y="4116483"/>
                <a:ext cx="1578690" cy="41549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defRPr/>
                </a:pPr>
                <a:r>
                  <a:rPr lang="en-US" altLang="ko-KR" sz="900">
                    <a:solidFill>
                      <a:sysClr val="window" lastClr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templates can </a:t>
                </a:r>
                <a:endParaRPr lang="en-US" altLang="ko-KR" sz="900">
                  <a:solidFill>
                    <a:sysClr val="window" lastClr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defRPr/>
                </a:pPr>
                <a:r>
                  <a:rPr lang="en-US" altLang="ko-KR" sz="900">
                    <a:solidFill>
                      <a:sysClr val="window" lastClr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 a valuable aid to creative professionals. </a:t>
                </a:r>
                <a:endParaRPr lang="en-US" altLang="ko-KR" sz="900">
                  <a:solidFill>
                    <a:sysClr val="window" lastClr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speed"/>
              <p:cNvSpPr txBox="1">
                <a:spLocks noChangeArrowheads="1"/>
              </p:cNvSpPr>
              <p:nvPr/>
            </p:nvSpPr>
            <p:spPr bwMode="auto">
              <a:xfrm>
                <a:off x="476525" y="3804340"/>
                <a:ext cx="1678846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1600" b="1">
                    <a:solidFill>
                      <a:sysClr val="window" lastClr="FFFFFF"/>
                    </a:solidFill>
                    <a:latin typeface="Calibri" panose="020F050202020403020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design</a:t>
                </a:r>
                <a:endParaRPr lang="en-US" altLang="ko-KR" sz="1600" b="1">
                  <a:solidFill>
                    <a:sysClr val="window" lastClr="FFFFFF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7" name="그룹 42"/>
            <p:cNvGrpSpPr/>
            <p:nvPr/>
          </p:nvGrpSpPr>
          <p:grpSpPr>
            <a:xfrm>
              <a:off x="4477331" y="3798970"/>
              <a:ext cx="1338058" cy="579937"/>
              <a:chOff x="498171" y="3804340"/>
              <a:chExt cx="1678846" cy="727641"/>
            </a:xfrm>
          </p:grpSpPr>
          <p:sp>
            <p:nvSpPr>
              <p:cNvPr id="63" name="Rectangle 3"/>
              <p:cNvSpPr txBox="1">
                <a:spLocks noChangeArrowheads="1"/>
              </p:cNvSpPr>
              <p:nvPr/>
            </p:nvSpPr>
            <p:spPr bwMode="auto">
              <a:xfrm>
                <a:off x="543899" y="4116483"/>
                <a:ext cx="1578690" cy="41549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defRPr/>
                </a:pPr>
                <a:r>
                  <a:rPr lang="en-US" altLang="ko-KR" sz="900">
                    <a:solidFill>
                      <a:sysClr val="window" lastClr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templates can </a:t>
                </a:r>
                <a:endParaRPr lang="en-US" altLang="ko-KR" sz="900">
                  <a:solidFill>
                    <a:sysClr val="window" lastClr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spcBef>
                    <a:spcPts val="0"/>
                  </a:spcBef>
                  <a:defRPr/>
                </a:pPr>
                <a:r>
                  <a:rPr lang="en-US" altLang="ko-KR" sz="900">
                    <a:solidFill>
                      <a:sysClr val="window" lastClr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 a valuable aid to creative professionals. </a:t>
                </a:r>
                <a:endParaRPr lang="en-US" altLang="ko-KR" sz="900">
                  <a:solidFill>
                    <a:sysClr val="window" lastClr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speed"/>
              <p:cNvSpPr txBox="1">
                <a:spLocks noChangeArrowheads="1"/>
              </p:cNvSpPr>
              <p:nvPr/>
            </p:nvSpPr>
            <p:spPr bwMode="auto">
              <a:xfrm>
                <a:off x="498171" y="3804340"/>
                <a:ext cx="1678846" cy="22160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ysClr val="windowText" lastClr="000000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en-US" altLang="ko-KR" sz="1600" b="1">
                    <a:solidFill>
                      <a:sysClr val="window" lastClr="FFFFFF"/>
                    </a:solidFill>
                    <a:latin typeface="Calibri" panose="020F0502020204030204" charset="0"/>
                    <a:ea typeface="Tahoma" panose="020B0604030504040204" pitchFamily="34" charset="0"/>
                    <a:cs typeface="Tahoma" panose="020B0604030504040204" pitchFamily="34" charset="0"/>
                  </a:rPr>
                  <a:t>Stylish design</a:t>
                </a:r>
                <a:endParaRPr lang="en-US" altLang="ko-KR" sz="1600" b="1">
                  <a:solidFill>
                    <a:sysClr val="window" lastClr="FFFFFF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59" name="그림 46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4010555" y="2325149"/>
              <a:ext cx="461131" cy="536139"/>
            </a:xfrm>
            <a:prstGeom prst="rect">
              <a:avLst/>
            </a:prstGeom>
          </p:spPr>
        </p:pic>
        <p:pic>
          <p:nvPicPr>
            <p:cNvPr id="60" name="그림 47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4104123" y="3850391"/>
              <a:ext cx="394809" cy="486369"/>
            </a:xfrm>
            <a:prstGeom prst="rect">
              <a:avLst/>
            </a:prstGeom>
          </p:spPr>
        </p:pic>
        <p:pic>
          <p:nvPicPr>
            <p:cNvPr id="61" name="그림 48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7775449" y="2483660"/>
              <a:ext cx="402510" cy="443834"/>
            </a:xfrm>
            <a:prstGeom prst="rect">
              <a:avLst/>
            </a:prstGeom>
          </p:spPr>
        </p:pic>
        <p:pic>
          <p:nvPicPr>
            <p:cNvPr id="62" name="그림 49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7618373" y="3937131"/>
              <a:ext cx="523316" cy="341197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290482" y="2274182"/>
            <a:ext cx="9471956" cy="2061058"/>
            <a:chOff x="1290482" y="2274182"/>
            <a:chExt cx="9471956" cy="2061058"/>
          </a:xfrm>
        </p:grpSpPr>
        <p:grpSp>
          <p:nvGrpSpPr>
            <p:cNvPr id="4" name="组合 3"/>
            <p:cNvGrpSpPr/>
            <p:nvPr/>
          </p:nvGrpSpPr>
          <p:grpSpPr>
            <a:xfrm>
              <a:off x="8426364" y="2274182"/>
              <a:ext cx="2336074" cy="647712"/>
              <a:chOff x="7190408" y="1580877"/>
              <a:chExt cx="3852428" cy="581554"/>
            </a:xfrm>
          </p:grpSpPr>
          <p:sp>
            <p:nvSpPr>
              <p:cNvPr id="79" name="íṡlîḓe"/>
              <p:cNvSpPr txBox="1"/>
              <p:nvPr/>
            </p:nvSpPr>
            <p:spPr>
              <a:xfrm>
                <a:off x="7190408" y="1827098"/>
                <a:ext cx="3852428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ïṥļîḍe"/>
              <p:cNvSpPr/>
              <p:nvPr/>
            </p:nvSpPr>
            <p:spPr>
              <a:xfrm>
                <a:off x="7190408" y="1580877"/>
                <a:ext cx="3852428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8422802" y="3570072"/>
              <a:ext cx="2336074" cy="647712"/>
              <a:chOff x="7190408" y="1580877"/>
              <a:chExt cx="3852428" cy="581554"/>
            </a:xfrm>
          </p:grpSpPr>
          <p:sp>
            <p:nvSpPr>
              <p:cNvPr id="82" name="íṡlîḓe"/>
              <p:cNvSpPr txBox="1"/>
              <p:nvPr/>
            </p:nvSpPr>
            <p:spPr>
              <a:xfrm>
                <a:off x="7190408" y="1827098"/>
                <a:ext cx="3852428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ïṥļîḍe"/>
              <p:cNvSpPr/>
              <p:nvPr/>
            </p:nvSpPr>
            <p:spPr>
              <a:xfrm>
                <a:off x="7190408" y="1580877"/>
                <a:ext cx="3852428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1290482" y="2276873"/>
              <a:ext cx="2336074" cy="647712"/>
              <a:chOff x="7190408" y="1580877"/>
              <a:chExt cx="3852428" cy="581554"/>
            </a:xfrm>
          </p:grpSpPr>
          <p:sp>
            <p:nvSpPr>
              <p:cNvPr id="85" name="íṡlîḓe"/>
              <p:cNvSpPr txBox="1"/>
              <p:nvPr/>
            </p:nvSpPr>
            <p:spPr>
              <a:xfrm>
                <a:off x="7190408" y="1827098"/>
                <a:ext cx="3852428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ïṥļîḍe"/>
              <p:cNvSpPr/>
              <p:nvPr/>
            </p:nvSpPr>
            <p:spPr>
              <a:xfrm>
                <a:off x="7190408" y="1580877"/>
                <a:ext cx="3852428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/>
              </a:bodyPr>
              <a:lstStyle/>
              <a:p>
                <a:pPr lvl="0" algn="r" defTabSz="914400">
                  <a:spcBef>
                    <a:spcPct val="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1290482" y="3687528"/>
              <a:ext cx="2336074" cy="647712"/>
              <a:chOff x="7190408" y="1580877"/>
              <a:chExt cx="3852428" cy="581554"/>
            </a:xfrm>
          </p:grpSpPr>
          <p:sp>
            <p:nvSpPr>
              <p:cNvPr id="88" name="íṡlîḓe"/>
              <p:cNvSpPr txBox="1"/>
              <p:nvPr/>
            </p:nvSpPr>
            <p:spPr>
              <a:xfrm>
                <a:off x="7190408" y="1827098"/>
                <a:ext cx="3852428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ïṥļîḍe"/>
              <p:cNvSpPr/>
              <p:nvPr/>
            </p:nvSpPr>
            <p:spPr>
              <a:xfrm>
                <a:off x="7190408" y="1580877"/>
                <a:ext cx="3852428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/>
              </a:bodyPr>
              <a:lstStyle/>
              <a:p>
                <a:pPr lvl="0" algn="r" defTabSz="914400">
                  <a:spcBef>
                    <a:spcPct val="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158692d9-542a-4297-b288-8c9cb8d4e8a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14400" y="1976233"/>
            <a:ext cx="10455997" cy="4266620"/>
            <a:chOff x="1" y="1908277"/>
            <a:chExt cx="12192000" cy="4236508"/>
          </a:xfrm>
        </p:grpSpPr>
        <p:sp>
          <p:nvSpPr>
            <p:cNvPr id="10" name="ïšḻîdé"/>
            <p:cNvSpPr/>
            <p:nvPr/>
          </p:nvSpPr>
          <p:spPr>
            <a:xfrm>
              <a:off x="1" y="4382708"/>
              <a:ext cx="12192000" cy="1762077"/>
            </a:xfrm>
            <a:prstGeom prst="trapezoid">
              <a:avLst>
                <a:gd name="adj" fmla="val 9966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îşlïḍè"/>
            <p:cNvGrpSpPr/>
            <p:nvPr/>
          </p:nvGrpSpPr>
          <p:grpSpPr>
            <a:xfrm>
              <a:off x="4669152" y="1916832"/>
              <a:ext cx="2866769" cy="3161994"/>
              <a:chOff x="4669152" y="2204864"/>
              <a:chExt cx="2866769" cy="3161994"/>
            </a:xfrm>
          </p:grpSpPr>
          <p:sp>
            <p:nvSpPr>
              <p:cNvPr id="38" name="ísļîḍè"/>
              <p:cNvSpPr/>
              <p:nvPr/>
            </p:nvSpPr>
            <p:spPr>
              <a:xfrm>
                <a:off x="4669152" y="2204864"/>
                <a:ext cx="2853695" cy="3161994"/>
              </a:xfrm>
              <a:prstGeom prst="snip1Rect">
                <a:avLst>
                  <a:gd name="adj" fmla="val 29383"/>
                </a:avLst>
              </a:prstGeom>
              <a:solidFill>
                <a:schemeClr val="bg1"/>
              </a:solidFill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9" name="iṩḻïďe"/>
              <p:cNvGrpSpPr/>
              <p:nvPr/>
            </p:nvGrpSpPr>
            <p:grpSpPr>
              <a:xfrm>
                <a:off x="5015963" y="2749324"/>
                <a:ext cx="2160077" cy="1599588"/>
                <a:chOff x="574750" y="3962693"/>
                <a:chExt cx="1893859" cy="1599588"/>
              </a:xfrm>
            </p:grpSpPr>
            <p:sp>
              <p:nvSpPr>
                <p:cNvPr id="43" name="íšlïḋê"/>
                <p:cNvSpPr txBox="1"/>
                <p:nvPr/>
              </p:nvSpPr>
              <p:spPr bwMode="auto">
                <a:xfrm>
                  <a:off x="574751" y="4277321"/>
                  <a:ext cx="1893857" cy="251912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>
                    <a:defRPr/>
                  </a:pPr>
                  <a:r>
                    <a:rPr lang="zh-CN" altLang="en-US" sz="1865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865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ïš1ïḑé"/>
                <p:cNvSpPr txBox="1"/>
                <p:nvPr/>
              </p:nvSpPr>
              <p:spPr bwMode="auto">
                <a:xfrm>
                  <a:off x="574750" y="4651707"/>
                  <a:ext cx="1893859" cy="910574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  <a:b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如需更改请在（设置形状格式）菜单下（文本选项）中调整</a:t>
                  </a: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îṥľîdê"/>
                <p:cNvSpPr txBox="1"/>
                <p:nvPr/>
              </p:nvSpPr>
              <p:spPr bwMode="auto">
                <a:xfrm>
                  <a:off x="574751" y="3962693"/>
                  <a:ext cx="1893857" cy="251912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>
                    <a:defRPr/>
                  </a:pPr>
                  <a:r>
                    <a:rPr lang="en-US" sz="1865" b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02</a:t>
                  </a:r>
                  <a:endParaRPr lang="en-US" sz="1865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0" name="iṣḻïḋe"/>
              <p:cNvSpPr/>
              <p:nvPr/>
            </p:nvSpPr>
            <p:spPr>
              <a:xfrm>
                <a:off x="4669153" y="5243677"/>
                <a:ext cx="2853695" cy="123181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îṡlíḑe"/>
              <p:cNvSpPr/>
              <p:nvPr/>
            </p:nvSpPr>
            <p:spPr bwMode="auto">
              <a:xfrm>
                <a:off x="6815946" y="2204864"/>
                <a:ext cx="719975" cy="719975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vert="horz" wrap="square" lIns="121920" tIns="60960" rIns="121920" bIns="60960" anchor="t" anchorCtr="0" compatLnSpc="1">
                <a:normAutofit/>
              </a:bodyPr>
              <a:lstStyle/>
              <a:p>
                <a:pPr lvl="0" algn="r"/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íṥḷïḍê"/>
            <p:cNvGrpSpPr/>
            <p:nvPr/>
          </p:nvGrpSpPr>
          <p:grpSpPr>
            <a:xfrm>
              <a:off x="1412717" y="1908277"/>
              <a:ext cx="2853695" cy="3178515"/>
              <a:chOff x="1412717" y="2196309"/>
              <a:chExt cx="2853695" cy="3178515"/>
            </a:xfrm>
          </p:grpSpPr>
          <p:grpSp>
            <p:nvGrpSpPr>
              <p:cNvPr id="28" name="ïšḷiḋe"/>
              <p:cNvGrpSpPr/>
              <p:nvPr/>
            </p:nvGrpSpPr>
            <p:grpSpPr>
              <a:xfrm>
                <a:off x="1412717" y="2196309"/>
                <a:ext cx="2853695" cy="3178515"/>
                <a:chOff x="296617" y="3133468"/>
                <a:chExt cx="2501992" cy="2786780"/>
              </a:xfrm>
            </p:grpSpPr>
            <p:sp>
              <p:nvSpPr>
                <p:cNvPr id="35" name="îṧľiḓe"/>
                <p:cNvSpPr/>
                <p:nvPr/>
              </p:nvSpPr>
              <p:spPr>
                <a:xfrm>
                  <a:off x="296617" y="3140968"/>
                  <a:ext cx="2501992" cy="2772295"/>
                </a:xfrm>
                <a:prstGeom prst="snip1Rect">
                  <a:avLst>
                    <a:gd name="adj" fmla="val 29383"/>
                  </a:avLst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îşlíḋe"/>
                <p:cNvSpPr/>
                <p:nvPr/>
              </p:nvSpPr>
              <p:spPr>
                <a:xfrm>
                  <a:off x="296617" y="5812248"/>
                  <a:ext cx="2501992" cy="108000"/>
                </a:xfrm>
                <a:prstGeom prst="rect">
                  <a:avLst/>
                </a:prstGeom>
                <a:solidFill>
                  <a:srgbClr val="4ECDC4"/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ïşliďê"/>
                <p:cNvSpPr/>
                <p:nvPr/>
              </p:nvSpPr>
              <p:spPr bwMode="auto">
                <a:xfrm>
                  <a:off x="2167367" y="3133468"/>
                  <a:ext cx="631242" cy="631242"/>
                </a:xfrm>
                <a:custGeom>
                  <a:avLst/>
                  <a:gdLst>
                    <a:gd name="T0" fmla="*/ 608 w 608"/>
                    <a:gd name="T1" fmla="*/ 0 h 608"/>
                    <a:gd name="T2" fmla="*/ 0 w 608"/>
                    <a:gd name="T3" fmla="*/ 0 h 608"/>
                    <a:gd name="T4" fmla="*/ 608 w 608"/>
                    <a:gd name="T5" fmla="*/ 608 h 608"/>
                    <a:gd name="T6" fmla="*/ 608 w 608"/>
                    <a:gd name="T7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8" h="608">
                      <a:moveTo>
                        <a:pt x="608" y="0"/>
                      </a:moveTo>
                      <a:lnTo>
                        <a:pt x="0" y="0"/>
                      </a:lnTo>
                      <a:lnTo>
                        <a:pt x="608" y="608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rgbClr val="4ECDC4"/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vert="horz" wrap="square" lIns="121920" tIns="60960" rIns="121920" bIns="60960" anchor="t" anchorCtr="0" compatLnSpc="1">
                  <a:normAutofit/>
                </a:bodyPr>
                <a:lstStyle/>
                <a:p>
                  <a:pPr lvl="0" algn="r"/>
                  <a:r>
                    <a:rPr lang="en-US" altLang="ko-KR" sz="20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endParaRPr lang="en-US" altLang="ko-KR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" name="ïṩľiḍè"/>
              <p:cNvGrpSpPr/>
              <p:nvPr/>
            </p:nvGrpSpPr>
            <p:grpSpPr>
              <a:xfrm>
                <a:off x="1703595" y="2749324"/>
                <a:ext cx="2160077" cy="1599588"/>
                <a:chOff x="574750" y="3962693"/>
                <a:chExt cx="1893859" cy="1599588"/>
              </a:xfrm>
            </p:grpSpPr>
            <p:sp>
              <p:nvSpPr>
                <p:cNvPr id="31" name="ïšḷíḓé"/>
                <p:cNvSpPr txBox="1"/>
                <p:nvPr/>
              </p:nvSpPr>
              <p:spPr bwMode="auto">
                <a:xfrm>
                  <a:off x="574751" y="4277320"/>
                  <a:ext cx="1893857" cy="251912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>
                    <a:defRPr/>
                  </a:pPr>
                  <a:r>
                    <a:rPr lang="zh-CN" altLang="en-US" sz="1865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865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ïşļïḋe"/>
                <p:cNvSpPr txBox="1"/>
                <p:nvPr/>
              </p:nvSpPr>
              <p:spPr bwMode="auto">
                <a:xfrm>
                  <a:off x="574750" y="4651707"/>
                  <a:ext cx="1893859" cy="910574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  <a:b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如需更改请在（设置形状格式）菜单下（文本选项）中调整</a:t>
                  </a: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iṡḷíďe"/>
                <p:cNvSpPr txBox="1"/>
                <p:nvPr/>
              </p:nvSpPr>
              <p:spPr bwMode="auto">
                <a:xfrm>
                  <a:off x="574751" y="3962693"/>
                  <a:ext cx="1893857" cy="251912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>
                    <a:defRPr/>
                  </a:pPr>
                  <a:r>
                    <a:rPr lang="en-US" sz="1865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01</a:t>
                  </a:r>
                  <a:endParaRPr lang="en-US" sz="1865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4" name="ïsḻiḋe"/>
            <p:cNvGrpSpPr/>
            <p:nvPr/>
          </p:nvGrpSpPr>
          <p:grpSpPr>
            <a:xfrm>
              <a:off x="7981520" y="1916831"/>
              <a:ext cx="2866874" cy="3161995"/>
              <a:chOff x="7981520" y="2204863"/>
              <a:chExt cx="2866874" cy="3161995"/>
            </a:xfrm>
          </p:grpSpPr>
          <p:grpSp>
            <p:nvGrpSpPr>
              <p:cNvPr id="15" name="íṧḷidè"/>
              <p:cNvGrpSpPr/>
              <p:nvPr/>
            </p:nvGrpSpPr>
            <p:grpSpPr>
              <a:xfrm>
                <a:off x="7981520" y="2204863"/>
                <a:ext cx="2866874" cy="3161995"/>
                <a:chOff x="247577" y="3140967"/>
                <a:chExt cx="2513547" cy="2772296"/>
              </a:xfrm>
            </p:grpSpPr>
            <p:sp>
              <p:nvSpPr>
                <p:cNvPr id="25" name="îšľïďe"/>
                <p:cNvSpPr/>
                <p:nvPr/>
              </p:nvSpPr>
              <p:spPr>
                <a:xfrm>
                  <a:off x="247577" y="3140968"/>
                  <a:ext cx="2501992" cy="2772295"/>
                </a:xfrm>
                <a:prstGeom prst="snip1Rect">
                  <a:avLst>
                    <a:gd name="adj" fmla="val 29383"/>
                  </a:avLst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ïṣļíḑé"/>
                <p:cNvSpPr/>
                <p:nvPr/>
              </p:nvSpPr>
              <p:spPr>
                <a:xfrm>
                  <a:off x="247578" y="5805263"/>
                  <a:ext cx="2501992" cy="108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iś1îḍê"/>
                <p:cNvSpPr/>
                <p:nvPr/>
              </p:nvSpPr>
              <p:spPr bwMode="auto">
                <a:xfrm>
                  <a:off x="2129882" y="3140967"/>
                  <a:ext cx="631242" cy="631242"/>
                </a:xfrm>
                <a:custGeom>
                  <a:avLst/>
                  <a:gdLst>
                    <a:gd name="T0" fmla="*/ 608 w 608"/>
                    <a:gd name="T1" fmla="*/ 0 h 608"/>
                    <a:gd name="T2" fmla="*/ 0 w 608"/>
                    <a:gd name="T3" fmla="*/ 0 h 608"/>
                    <a:gd name="T4" fmla="*/ 608 w 608"/>
                    <a:gd name="T5" fmla="*/ 608 h 608"/>
                    <a:gd name="T6" fmla="*/ 608 w 608"/>
                    <a:gd name="T7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8" h="608">
                      <a:moveTo>
                        <a:pt x="608" y="0"/>
                      </a:moveTo>
                      <a:lnTo>
                        <a:pt x="0" y="0"/>
                      </a:lnTo>
                      <a:lnTo>
                        <a:pt x="608" y="608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noFill/>
                  <a:prstDash val="solid"/>
                  <a:round/>
                </a:ln>
                <a:effectLst/>
              </p:spPr>
              <p:txBody>
                <a:bodyPr vert="horz" wrap="square" lIns="121920" tIns="60960" rIns="121920" bIns="60960" anchor="t" anchorCtr="0" compatLnSpc="1">
                  <a:normAutofit/>
                </a:bodyPr>
                <a:lstStyle/>
                <a:p>
                  <a:pPr lvl="0" algn="r"/>
                  <a:r>
                    <a:rPr lang="en-US" altLang="ko-KR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</a:t>
                  </a:r>
                  <a:endParaRPr lang="en-US" altLang="ko-KR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" name="î$ḷïḋe"/>
              <p:cNvGrpSpPr/>
              <p:nvPr/>
            </p:nvGrpSpPr>
            <p:grpSpPr>
              <a:xfrm>
                <a:off x="8328331" y="2749324"/>
                <a:ext cx="2160077" cy="1599588"/>
                <a:chOff x="574750" y="3962693"/>
                <a:chExt cx="1893859" cy="1599588"/>
              </a:xfrm>
            </p:grpSpPr>
            <p:sp>
              <p:nvSpPr>
                <p:cNvPr id="20" name="íṧḷidé"/>
                <p:cNvSpPr txBox="1"/>
                <p:nvPr/>
              </p:nvSpPr>
              <p:spPr bwMode="auto">
                <a:xfrm>
                  <a:off x="574751" y="4277321"/>
                  <a:ext cx="1893857" cy="251912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>
                    <a:defRPr/>
                  </a:pPr>
                  <a:r>
                    <a:rPr lang="zh-CN" altLang="en-US" sz="1865" b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865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î$ľiďè"/>
                <p:cNvSpPr txBox="1"/>
                <p:nvPr/>
              </p:nvSpPr>
              <p:spPr bwMode="auto">
                <a:xfrm>
                  <a:off x="574750" y="4651707"/>
                  <a:ext cx="1893859" cy="910574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  <a:b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如需更改请在（设置形状格式）菜单下（文本选项）中调整</a:t>
                  </a:r>
                  <a:endPara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íşḻíďé"/>
                <p:cNvSpPr txBox="1"/>
                <p:nvPr/>
              </p:nvSpPr>
              <p:spPr bwMode="auto">
                <a:xfrm>
                  <a:off x="574751" y="3962693"/>
                  <a:ext cx="1893857" cy="251912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indent="0">
                    <a:defRPr/>
                  </a:pPr>
                  <a:r>
                    <a:rPr lang="en-US" sz="1865" b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03</a:t>
                  </a:r>
                  <a:endParaRPr lang="en-US" sz="1865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49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 contras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72000" y="3714750"/>
            <a:ext cx="7620000" cy="3143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49224" y="1189728"/>
            <a:ext cx="5695950" cy="43490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61465" y="2256245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61464" y="3950689"/>
            <a:ext cx="357020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首都医科大学附属北京朝阳医院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61465" y="3494511"/>
            <a:ext cx="35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listening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961465" y="3407664"/>
            <a:ext cx="35702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8000"/>
                    </a14:imgEffect>
                    <a14:imgEffect>
                      <a14:colorTemperature colorTemp="8331"/>
                    </a14:imgEffect>
                    <a14:imgEffect>
                      <a14:saturation sat="211000"/>
                    </a14:imgEffect>
                  </a14:imgLayer>
                </a14:imgProps>
              </a:ext>
            </a:extLst>
          </a:blip>
          <a:srcRect t="-589"/>
          <a:stretch>
            <a:fillRect/>
          </a:stretch>
        </p:blipFill>
        <p:spPr>
          <a:xfrm>
            <a:off x="0" y="0"/>
            <a:ext cx="4029075" cy="1692805"/>
          </a:xfrm>
          <a:prstGeom prst="rect">
            <a:avLst/>
          </a:prstGeom>
        </p:spPr>
      </p:pic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23926" y="939731"/>
            <a:ext cx="1285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病人资料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20700000">
            <a:off x="3748420" y="1527921"/>
            <a:ext cx="3679761" cy="38359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sp>
        <p:nvSpPr>
          <p:cNvPr id="21" name="副标题 5122"/>
          <p:cNvSpPr>
            <a:spLocks noGrp="1"/>
          </p:cNvSpPr>
          <p:nvPr/>
        </p:nvSpPr>
        <p:spPr>
          <a:xfrm>
            <a:off x="1349352" y="2177709"/>
            <a:ext cx="2383788" cy="210481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Clr>
                <a:schemeClr val="hlink"/>
              </a:buClr>
              <a:buNone/>
              <a:defRPr sz="2800" kern="1200"/>
            </a:lvl2pPr>
            <a:lvl3pPr marL="914400" lvl="2" indent="0" algn="ctr">
              <a:buClr>
                <a:schemeClr val="folHlink"/>
              </a:buClr>
              <a:buNone/>
              <a:defRPr sz="2400" kern="1200"/>
            </a:lvl3pPr>
            <a:lvl4pPr marL="1371600" lvl="3" indent="0" algn="ctr">
              <a:buClr>
                <a:schemeClr val="accent2"/>
              </a:buClr>
              <a:buNone/>
              <a:defRPr sz="2000" kern="1200"/>
            </a:lvl4pPr>
            <a:lvl5pPr marL="1828800" lvl="4" indent="0" algn="ctr">
              <a:buClr>
                <a:schemeClr val="accent1"/>
              </a:buClr>
              <a:buNone/>
              <a:defRPr kern="1200"/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性别：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男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4400">
              <a:lnSpc>
                <a:spcPct val="150000"/>
              </a:lnSpc>
              <a:buSzPct val="60000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年龄：</a:t>
            </a:r>
            <a:r>
              <a:rPr lang="en-US" altLang="zh-CN" sz="2000" kern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64</a:t>
            </a:r>
            <a:r>
              <a:rPr lang="zh-CN" altLang="en-US" sz="2000" kern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zh-CN" altLang="en-US" sz="2000" kern="120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4400">
              <a:lnSpc>
                <a:spcPct val="150000"/>
              </a:lnSpc>
              <a:buSzPct val="60000"/>
            </a:pPr>
            <a:r>
              <a:rPr lang="zh-CN" altLang="en-US" sz="2000" kern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身高：</a:t>
            </a:r>
            <a:r>
              <a:rPr lang="en-US" altLang="zh-CN" sz="2000" kern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156cm</a:t>
            </a:r>
            <a:endParaRPr lang="en-US" altLang="zh-CN" sz="2000" kern="120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4400">
              <a:lnSpc>
                <a:spcPct val="150000"/>
              </a:lnSpc>
              <a:buSzPct val="60000"/>
            </a:pPr>
            <a:r>
              <a:rPr lang="zh-CN" altLang="en-US" sz="2000" kern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体重：</a:t>
            </a:r>
            <a:r>
              <a:rPr lang="en-US" altLang="zh-CN" sz="2000" kern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58kg</a:t>
            </a:r>
            <a:endParaRPr lang="en-US" altLang="zh-CN" sz="2000" kern="120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4400">
              <a:lnSpc>
                <a:spcPct val="90000"/>
              </a:lnSpc>
              <a:buSzPct val="60000"/>
            </a:pPr>
            <a:r>
              <a:rPr lang="en-US" altLang="zh-CN" sz="2000" kern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2000" kern="120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61957" y="2177709"/>
            <a:ext cx="3167669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进行性吞咽困难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月。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近半月来症状进行性加重，现仅能进流质饮食。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体重下降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无胸痛，无腹痛，无咳嗽，无呕血黑便，无声音嘶哑。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既往个人史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349157" y="2177709"/>
            <a:ext cx="31676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无系统疾病，无慢性病史。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无胸腹腔手术史。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年，日均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支，已戒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无大量饮酒史。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659613" y="1623539"/>
            <a:ext cx="2941238" cy="3469604"/>
          </a:xfrm>
          <a:prstGeom prst="rect">
            <a:avLst/>
          </a:prstGeom>
        </p:spPr>
      </p:pic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体格检查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480874" y="1505113"/>
            <a:ext cx="7147778" cy="3824715"/>
            <a:chOff x="2480874" y="1505113"/>
            <a:chExt cx="7147778" cy="3824715"/>
          </a:xfrm>
        </p:grpSpPr>
        <p:grpSp>
          <p:nvGrpSpPr>
            <p:cNvPr id="12" name="0963c0ba-7f42-47ff-9c32-69a52744965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4661848" y="1811759"/>
              <a:ext cx="2831358" cy="2846701"/>
              <a:chOff x="4280490" y="1198543"/>
              <a:chExt cx="3631020" cy="3650697"/>
            </a:xfrm>
          </p:grpSpPr>
          <p:sp>
            <p:nvSpPr>
              <p:cNvPr id="13" name="ïşḷîḍe"/>
              <p:cNvSpPr/>
              <p:nvPr/>
            </p:nvSpPr>
            <p:spPr>
              <a:xfrm>
                <a:off x="6211411" y="1224048"/>
                <a:ext cx="1577932" cy="1159027"/>
              </a:xfrm>
              <a:custGeom>
                <a:avLst/>
                <a:gdLst>
                  <a:gd name="connsiteX0" fmla="*/ 0 w 1577932"/>
                  <a:gd name="connsiteY0" fmla="*/ 0 h 1159027"/>
                  <a:gd name="connsiteX1" fmla="*/ 70214 w 1577932"/>
                  <a:gd name="connsiteY1" fmla="*/ 3545 h 1159027"/>
                  <a:gd name="connsiteX2" fmla="*/ 1557427 w 1577932"/>
                  <a:gd name="connsiteY2" fmla="*/ 1103004 h 1159027"/>
                  <a:gd name="connsiteX3" fmla="*/ 1577932 w 1577932"/>
                  <a:gd name="connsiteY3" fmla="*/ 1159027 h 1159027"/>
                  <a:gd name="connsiteX4" fmla="*/ 1573850 w 1577932"/>
                  <a:gd name="connsiteY4" fmla="*/ 1156643 h 1159027"/>
                  <a:gd name="connsiteX5" fmla="*/ 1522151 w 1577932"/>
                  <a:gd name="connsiteY5" fmla="*/ 1142818 h 1159027"/>
                  <a:gd name="connsiteX6" fmla="*/ 462794 w 1577932"/>
                  <a:gd name="connsiteY6" fmla="*/ 981301 h 1159027"/>
                  <a:gd name="connsiteX7" fmla="*/ 0 w 1577932"/>
                  <a:gd name="connsiteY7" fmla="*/ 0 h 115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932" h="1159027">
                    <a:moveTo>
                      <a:pt x="0" y="0"/>
                    </a:moveTo>
                    <a:lnTo>
                      <a:pt x="70214" y="3545"/>
                    </a:lnTo>
                    <a:cubicBezTo>
                      <a:pt x="741568" y="71725"/>
                      <a:pt x="1304785" y="505691"/>
                      <a:pt x="1557427" y="1103004"/>
                    </a:cubicBezTo>
                    <a:lnTo>
                      <a:pt x="1577932" y="1159027"/>
                    </a:lnTo>
                    <a:lnTo>
                      <a:pt x="1573850" y="1156643"/>
                    </a:lnTo>
                    <a:cubicBezTo>
                      <a:pt x="1559078" y="1150744"/>
                      <a:pt x="1541845" y="1146135"/>
                      <a:pt x="1522151" y="1142818"/>
                    </a:cubicBezTo>
                    <a:lnTo>
                      <a:pt x="462794" y="981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iŝļîḑê"/>
              <p:cNvSpPr/>
              <p:nvPr/>
            </p:nvSpPr>
            <p:spPr>
              <a:xfrm>
                <a:off x="4402660" y="1224048"/>
                <a:ext cx="1577927" cy="1159021"/>
              </a:xfrm>
              <a:custGeom>
                <a:avLst/>
                <a:gdLst>
                  <a:gd name="connsiteX0" fmla="*/ 1577927 w 1577927"/>
                  <a:gd name="connsiteY0" fmla="*/ 0 h 1159021"/>
                  <a:gd name="connsiteX1" fmla="*/ 1115133 w 1577927"/>
                  <a:gd name="connsiteY1" fmla="*/ 981301 h 1159021"/>
                  <a:gd name="connsiteX2" fmla="*/ 55775 w 1577927"/>
                  <a:gd name="connsiteY2" fmla="*/ 1142818 h 1159021"/>
                  <a:gd name="connsiteX3" fmla="*/ 4070 w 1577927"/>
                  <a:gd name="connsiteY3" fmla="*/ 1156643 h 1159021"/>
                  <a:gd name="connsiteX4" fmla="*/ 0 w 1577927"/>
                  <a:gd name="connsiteY4" fmla="*/ 1159021 h 1159021"/>
                  <a:gd name="connsiteX5" fmla="*/ 20502 w 1577927"/>
                  <a:gd name="connsiteY5" fmla="*/ 1103004 h 1159021"/>
                  <a:gd name="connsiteX6" fmla="*/ 1507715 w 1577927"/>
                  <a:gd name="connsiteY6" fmla="*/ 3545 h 1159021"/>
                  <a:gd name="connsiteX7" fmla="*/ 1577927 w 1577927"/>
                  <a:gd name="connsiteY7" fmla="*/ 0 h 115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927" h="1159021">
                    <a:moveTo>
                      <a:pt x="1577927" y="0"/>
                    </a:moveTo>
                    <a:lnTo>
                      <a:pt x="1115133" y="981301"/>
                    </a:lnTo>
                    <a:lnTo>
                      <a:pt x="55775" y="1142818"/>
                    </a:lnTo>
                    <a:cubicBezTo>
                      <a:pt x="36077" y="1146135"/>
                      <a:pt x="18842" y="1150744"/>
                      <a:pt x="4070" y="1156643"/>
                    </a:cubicBezTo>
                    <a:lnTo>
                      <a:pt x="0" y="1159021"/>
                    </a:lnTo>
                    <a:lnTo>
                      <a:pt x="20502" y="1103004"/>
                    </a:lnTo>
                    <a:cubicBezTo>
                      <a:pt x="273144" y="505691"/>
                      <a:pt x="836362" y="71725"/>
                      <a:pt x="1507715" y="3545"/>
                    </a:cubicBezTo>
                    <a:lnTo>
                      <a:pt x="1577927" y="0"/>
                    </a:lnTo>
                    <a:close/>
                  </a:path>
                </a:pathLst>
              </a:custGeom>
              <a:solidFill>
                <a:srgbClr val="4ECD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ïṩľiďè"/>
              <p:cNvSpPr/>
              <p:nvPr/>
            </p:nvSpPr>
            <p:spPr>
              <a:xfrm>
                <a:off x="4280490" y="2520880"/>
                <a:ext cx="880665" cy="1942688"/>
              </a:xfrm>
              <a:custGeom>
                <a:avLst/>
                <a:gdLst>
                  <a:gd name="connsiteX0" fmla="*/ 74673 w 880665"/>
                  <a:gd name="connsiteY0" fmla="*/ 0 h 1942688"/>
                  <a:gd name="connsiteX1" fmla="*/ 112520 w 880665"/>
                  <a:gd name="connsiteY1" fmla="*/ 53970 h 1942688"/>
                  <a:gd name="connsiteX2" fmla="*/ 880665 w 880665"/>
                  <a:gd name="connsiteY2" fmla="*/ 837255 h 1942688"/>
                  <a:gd name="connsiteX3" fmla="*/ 699327 w 880665"/>
                  <a:gd name="connsiteY3" fmla="*/ 1942688 h 1942688"/>
                  <a:gd name="connsiteX4" fmla="*/ 660677 w 880665"/>
                  <a:gd name="connsiteY4" fmla="*/ 1913786 h 1942688"/>
                  <a:gd name="connsiteX5" fmla="*/ 0 w 880665"/>
                  <a:gd name="connsiteY5" fmla="*/ 512850 h 1942688"/>
                  <a:gd name="connsiteX6" fmla="*/ 36885 w 880665"/>
                  <a:gd name="connsiteY6" fmla="*/ 146962 h 1942688"/>
                  <a:gd name="connsiteX7" fmla="*/ 74673 w 880665"/>
                  <a:gd name="connsiteY7" fmla="*/ 0 h 194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665" h="1942688">
                    <a:moveTo>
                      <a:pt x="74673" y="0"/>
                    </a:moveTo>
                    <a:lnTo>
                      <a:pt x="112520" y="53970"/>
                    </a:lnTo>
                    <a:lnTo>
                      <a:pt x="880665" y="837255"/>
                    </a:lnTo>
                    <a:lnTo>
                      <a:pt x="699327" y="1942688"/>
                    </a:lnTo>
                    <a:lnTo>
                      <a:pt x="660677" y="1913786"/>
                    </a:lnTo>
                    <a:cubicBezTo>
                      <a:pt x="257185" y="1580795"/>
                      <a:pt x="0" y="1076857"/>
                      <a:pt x="0" y="512850"/>
                    </a:cubicBezTo>
                    <a:cubicBezTo>
                      <a:pt x="0" y="387515"/>
                      <a:pt x="12701" y="265147"/>
                      <a:pt x="36885" y="146962"/>
                    </a:cubicBezTo>
                    <a:lnTo>
                      <a:pt x="746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iSḻíḍé"/>
              <p:cNvSpPr/>
              <p:nvPr/>
            </p:nvSpPr>
            <p:spPr>
              <a:xfrm>
                <a:off x="7030842" y="2521064"/>
                <a:ext cx="880668" cy="1942506"/>
              </a:xfrm>
              <a:custGeom>
                <a:avLst/>
                <a:gdLst>
                  <a:gd name="connsiteX0" fmla="*/ 806043 w 880668"/>
                  <a:gd name="connsiteY0" fmla="*/ 0 h 1942506"/>
                  <a:gd name="connsiteX1" fmla="*/ 843783 w 880668"/>
                  <a:gd name="connsiteY1" fmla="*/ 146778 h 1942506"/>
                  <a:gd name="connsiteX2" fmla="*/ 880668 w 880668"/>
                  <a:gd name="connsiteY2" fmla="*/ 512666 h 1942506"/>
                  <a:gd name="connsiteX3" fmla="*/ 219991 w 880668"/>
                  <a:gd name="connsiteY3" fmla="*/ 1913602 h 1942506"/>
                  <a:gd name="connsiteX4" fmla="*/ 181339 w 880668"/>
                  <a:gd name="connsiteY4" fmla="*/ 1942506 h 1942506"/>
                  <a:gd name="connsiteX5" fmla="*/ 0 w 880668"/>
                  <a:gd name="connsiteY5" fmla="*/ 837071 h 1942506"/>
                  <a:gd name="connsiteX6" fmla="*/ 766028 w 880668"/>
                  <a:gd name="connsiteY6" fmla="*/ 53786 h 1942506"/>
                  <a:gd name="connsiteX7" fmla="*/ 806043 w 880668"/>
                  <a:gd name="connsiteY7" fmla="*/ 0 h 194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668" h="1942506">
                    <a:moveTo>
                      <a:pt x="806043" y="0"/>
                    </a:moveTo>
                    <a:lnTo>
                      <a:pt x="843783" y="146778"/>
                    </a:lnTo>
                    <a:cubicBezTo>
                      <a:pt x="867968" y="264963"/>
                      <a:pt x="880668" y="387331"/>
                      <a:pt x="880668" y="512666"/>
                    </a:cubicBezTo>
                    <a:cubicBezTo>
                      <a:pt x="880668" y="1076673"/>
                      <a:pt x="623483" y="1580611"/>
                      <a:pt x="219991" y="1913602"/>
                    </a:cubicBezTo>
                    <a:lnTo>
                      <a:pt x="181339" y="1942506"/>
                    </a:lnTo>
                    <a:lnTo>
                      <a:pt x="0" y="837071"/>
                    </a:lnTo>
                    <a:lnTo>
                      <a:pt x="766028" y="53786"/>
                    </a:lnTo>
                    <a:lnTo>
                      <a:pt x="806043" y="0"/>
                    </a:lnTo>
                    <a:close/>
                  </a:path>
                </a:pathLst>
              </a:custGeom>
              <a:solidFill>
                <a:srgbClr val="4ECD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ïSļîḑe"/>
              <p:cNvSpPr/>
              <p:nvPr/>
            </p:nvSpPr>
            <p:spPr>
              <a:xfrm>
                <a:off x="5159334" y="4070617"/>
                <a:ext cx="1873324" cy="778623"/>
              </a:xfrm>
              <a:custGeom>
                <a:avLst/>
                <a:gdLst>
                  <a:gd name="connsiteX0" fmla="*/ 936665 w 1873324"/>
                  <a:gd name="connsiteY0" fmla="*/ 0 h 778623"/>
                  <a:gd name="connsiteX1" fmla="*/ 1873324 w 1873324"/>
                  <a:gd name="connsiteY1" fmla="*/ 516199 h 778623"/>
                  <a:gd name="connsiteX2" fmla="*/ 1802046 w 1873324"/>
                  <a:gd name="connsiteY2" fmla="*/ 559501 h 778623"/>
                  <a:gd name="connsiteX3" fmla="*/ 936666 w 1873324"/>
                  <a:gd name="connsiteY3" fmla="*/ 778623 h 778623"/>
                  <a:gd name="connsiteX4" fmla="*/ 71286 w 1873324"/>
                  <a:gd name="connsiteY4" fmla="*/ 559501 h 778623"/>
                  <a:gd name="connsiteX5" fmla="*/ 0 w 1873324"/>
                  <a:gd name="connsiteY5" fmla="*/ 516193 h 778623"/>
                  <a:gd name="connsiteX6" fmla="*/ 936665 w 1873324"/>
                  <a:gd name="connsiteY6" fmla="*/ 0 h 77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3324" h="778623">
                    <a:moveTo>
                      <a:pt x="936665" y="0"/>
                    </a:moveTo>
                    <a:lnTo>
                      <a:pt x="1873324" y="516199"/>
                    </a:lnTo>
                    <a:lnTo>
                      <a:pt x="1802046" y="559501"/>
                    </a:lnTo>
                    <a:cubicBezTo>
                      <a:pt x="1544800" y="699245"/>
                      <a:pt x="1250003" y="778623"/>
                      <a:pt x="936666" y="778623"/>
                    </a:cubicBezTo>
                    <a:cubicBezTo>
                      <a:pt x="623329" y="778623"/>
                      <a:pt x="328532" y="699245"/>
                      <a:pt x="71286" y="559501"/>
                    </a:cubicBezTo>
                    <a:lnTo>
                      <a:pt x="0" y="516193"/>
                    </a:lnTo>
                    <a:lnTo>
                      <a:pt x="936665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îṥḷîďe"/>
              <p:cNvSpPr/>
              <p:nvPr/>
            </p:nvSpPr>
            <p:spPr>
              <a:xfrm>
                <a:off x="6211411" y="1198543"/>
                <a:ext cx="1577932" cy="1159027"/>
              </a:xfrm>
              <a:custGeom>
                <a:avLst/>
                <a:gdLst>
                  <a:gd name="connsiteX0" fmla="*/ 0 w 1577932"/>
                  <a:gd name="connsiteY0" fmla="*/ 0 h 1159027"/>
                  <a:gd name="connsiteX1" fmla="*/ 70214 w 1577932"/>
                  <a:gd name="connsiteY1" fmla="*/ 3545 h 1159027"/>
                  <a:gd name="connsiteX2" fmla="*/ 1557427 w 1577932"/>
                  <a:gd name="connsiteY2" fmla="*/ 1103004 h 1159027"/>
                  <a:gd name="connsiteX3" fmla="*/ 1577932 w 1577932"/>
                  <a:gd name="connsiteY3" fmla="*/ 1159027 h 1159027"/>
                  <a:gd name="connsiteX4" fmla="*/ 1573850 w 1577932"/>
                  <a:gd name="connsiteY4" fmla="*/ 1156643 h 1159027"/>
                  <a:gd name="connsiteX5" fmla="*/ 1522151 w 1577932"/>
                  <a:gd name="connsiteY5" fmla="*/ 1142818 h 1159027"/>
                  <a:gd name="connsiteX6" fmla="*/ 462794 w 1577932"/>
                  <a:gd name="connsiteY6" fmla="*/ 981301 h 1159027"/>
                  <a:gd name="connsiteX7" fmla="*/ 0 w 1577932"/>
                  <a:gd name="connsiteY7" fmla="*/ 0 h 115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7932" h="1159027">
                    <a:moveTo>
                      <a:pt x="0" y="0"/>
                    </a:moveTo>
                    <a:lnTo>
                      <a:pt x="70214" y="3545"/>
                    </a:lnTo>
                    <a:cubicBezTo>
                      <a:pt x="741568" y="71725"/>
                      <a:pt x="1304785" y="505691"/>
                      <a:pt x="1557427" y="1103004"/>
                    </a:cubicBezTo>
                    <a:lnTo>
                      <a:pt x="1577932" y="1159027"/>
                    </a:lnTo>
                    <a:lnTo>
                      <a:pt x="1573850" y="1156643"/>
                    </a:lnTo>
                    <a:cubicBezTo>
                      <a:pt x="1559078" y="1150744"/>
                      <a:pt x="1541845" y="1146135"/>
                      <a:pt x="1522151" y="1142818"/>
                    </a:cubicBezTo>
                    <a:lnTo>
                      <a:pt x="462794" y="981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ïslîde"/>
              <p:cNvSpPr>
                <a:spLocks noChangeAspect="1"/>
              </p:cNvSpPr>
              <p:nvPr/>
            </p:nvSpPr>
            <p:spPr bwMode="auto">
              <a:xfrm>
                <a:off x="7308479" y="3305800"/>
                <a:ext cx="234614" cy="282996"/>
              </a:xfrm>
              <a:custGeom>
                <a:avLst/>
                <a:gdLst>
                  <a:gd name="connsiteX0" fmla="*/ 97409 w 421152"/>
                  <a:gd name="connsiteY0" fmla="*/ 433798 h 508000"/>
                  <a:gd name="connsiteX1" fmla="*/ 80219 w 421152"/>
                  <a:gd name="connsiteY1" fmla="*/ 450922 h 508000"/>
                  <a:gd name="connsiteX2" fmla="*/ 97409 w 421152"/>
                  <a:gd name="connsiteY2" fmla="*/ 465191 h 508000"/>
                  <a:gd name="connsiteX3" fmla="*/ 312283 w 421152"/>
                  <a:gd name="connsiteY3" fmla="*/ 465191 h 508000"/>
                  <a:gd name="connsiteX4" fmla="*/ 326608 w 421152"/>
                  <a:gd name="connsiteY4" fmla="*/ 450922 h 508000"/>
                  <a:gd name="connsiteX5" fmla="*/ 312283 w 421152"/>
                  <a:gd name="connsiteY5" fmla="*/ 433798 h 508000"/>
                  <a:gd name="connsiteX6" fmla="*/ 97409 w 421152"/>
                  <a:gd name="connsiteY6" fmla="*/ 433798 h 508000"/>
                  <a:gd name="connsiteX7" fmla="*/ 51570 w 421152"/>
                  <a:gd name="connsiteY7" fmla="*/ 333910 h 508000"/>
                  <a:gd name="connsiteX8" fmla="*/ 25785 w 421152"/>
                  <a:gd name="connsiteY8" fmla="*/ 362450 h 508000"/>
                  <a:gd name="connsiteX9" fmla="*/ 25785 w 421152"/>
                  <a:gd name="connsiteY9" fmla="*/ 419528 h 508000"/>
                  <a:gd name="connsiteX10" fmla="*/ 42975 w 421152"/>
                  <a:gd name="connsiteY10" fmla="*/ 419528 h 508000"/>
                  <a:gd name="connsiteX11" fmla="*/ 42975 w 421152"/>
                  <a:gd name="connsiteY11" fmla="*/ 396697 h 508000"/>
                  <a:gd name="connsiteX12" fmla="*/ 68760 w 421152"/>
                  <a:gd name="connsiteY12" fmla="*/ 371011 h 508000"/>
                  <a:gd name="connsiteX13" fmla="*/ 352393 w 421152"/>
                  <a:gd name="connsiteY13" fmla="*/ 371011 h 508000"/>
                  <a:gd name="connsiteX14" fmla="*/ 375312 w 421152"/>
                  <a:gd name="connsiteY14" fmla="*/ 396697 h 508000"/>
                  <a:gd name="connsiteX15" fmla="*/ 375312 w 421152"/>
                  <a:gd name="connsiteY15" fmla="*/ 419528 h 508000"/>
                  <a:gd name="connsiteX16" fmla="*/ 383907 w 421152"/>
                  <a:gd name="connsiteY16" fmla="*/ 419528 h 508000"/>
                  <a:gd name="connsiteX17" fmla="*/ 395367 w 421152"/>
                  <a:gd name="connsiteY17" fmla="*/ 388135 h 508000"/>
                  <a:gd name="connsiteX18" fmla="*/ 395367 w 421152"/>
                  <a:gd name="connsiteY18" fmla="*/ 362450 h 508000"/>
                  <a:gd name="connsiteX19" fmla="*/ 369582 w 421152"/>
                  <a:gd name="connsiteY19" fmla="*/ 333910 h 508000"/>
                  <a:gd name="connsiteX20" fmla="*/ 51570 w 421152"/>
                  <a:gd name="connsiteY20" fmla="*/ 333910 h 508000"/>
                  <a:gd name="connsiteX21" fmla="*/ 108332 w 421152"/>
                  <a:gd name="connsiteY21" fmla="*/ 133246 h 508000"/>
                  <a:gd name="connsiteX22" fmla="*/ 323527 w 421152"/>
                  <a:gd name="connsiteY22" fmla="*/ 133246 h 508000"/>
                  <a:gd name="connsiteX23" fmla="*/ 337873 w 421152"/>
                  <a:gd name="connsiteY23" fmla="*/ 147523 h 508000"/>
                  <a:gd name="connsiteX24" fmla="*/ 323527 w 421152"/>
                  <a:gd name="connsiteY24" fmla="*/ 161799 h 508000"/>
                  <a:gd name="connsiteX25" fmla="*/ 108332 w 421152"/>
                  <a:gd name="connsiteY25" fmla="*/ 161799 h 508000"/>
                  <a:gd name="connsiteX26" fmla="*/ 93986 w 421152"/>
                  <a:gd name="connsiteY26" fmla="*/ 147523 h 508000"/>
                  <a:gd name="connsiteX27" fmla="*/ 108332 w 421152"/>
                  <a:gd name="connsiteY27" fmla="*/ 133246 h 508000"/>
                  <a:gd name="connsiteX28" fmla="*/ 68760 w 421152"/>
                  <a:gd name="connsiteY28" fmla="*/ 79910 h 508000"/>
                  <a:gd name="connsiteX29" fmla="*/ 40110 w 421152"/>
                  <a:gd name="connsiteY29" fmla="*/ 108450 h 508000"/>
                  <a:gd name="connsiteX30" fmla="*/ 40110 w 421152"/>
                  <a:gd name="connsiteY30" fmla="*/ 205483 h 508000"/>
                  <a:gd name="connsiteX31" fmla="*/ 68760 w 421152"/>
                  <a:gd name="connsiteY31" fmla="*/ 236877 h 508000"/>
                  <a:gd name="connsiteX32" fmla="*/ 346663 w 421152"/>
                  <a:gd name="connsiteY32" fmla="*/ 236877 h 508000"/>
                  <a:gd name="connsiteX33" fmla="*/ 378177 w 421152"/>
                  <a:gd name="connsiteY33" fmla="*/ 205483 h 508000"/>
                  <a:gd name="connsiteX34" fmla="*/ 378177 w 421152"/>
                  <a:gd name="connsiteY34" fmla="*/ 108450 h 508000"/>
                  <a:gd name="connsiteX35" fmla="*/ 346663 w 421152"/>
                  <a:gd name="connsiteY35" fmla="*/ 79910 h 508000"/>
                  <a:gd name="connsiteX36" fmla="*/ 68760 w 421152"/>
                  <a:gd name="connsiteY36" fmla="*/ 79910 h 508000"/>
                  <a:gd name="connsiteX37" fmla="*/ 83084 w 421152"/>
                  <a:gd name="connsiteY37" fmla="*/ 0 h 508000"/>
                  <a:gd name="connsiteX38" fmla="*/ 332338 w 421152"/>
                  <a:gd name="connsiteY38" fmla="*/ 0 h 508000"/>
                  <a:gd name="connsiteX39" fmla="*/ 386772 w 421152"/>
                  <a:gd name="connsiteY39" fmla="*/ 19978 h 508000"/>
                  <a:gd name="connsiteX40" fmla="*/ 398232 w 421152"/>
                  <a:gd name="connsiteY40" fmla="*/ 28540 h 508000"/>
                  <a:gd name="connsiteX41" fmla="*/ 421152 w 421152"/>
                  <a:gd name="connsiteY41" fmla="*/ 77056 h 508000"/>
                  <a:gd name="connsiteX42" fmla="*/ 421152 w 421152"/>
                  <a:gd name="connsiteY42" fmla="*/ 413820 h 508000"/>
                  <a:gd name="connsiteX43" fmla="*/ 398232 w 421152"/>
                  <a:gd name="connsiteY43" fmla="*/ 442360 h 508000"/>
                  <a:gd name="connsiteX44" fmla="*/ 375312 w 421152"/>
                  <a:gd name="connsiteY44" fmla="*/ 442360 h 508000"/>
                  <a:gd name="connsiteX45" fmla="*/ 375312 w 421152"/>
                  <a:gd name="connsiteY45" fmla="*/ 476607 h 508000"/>
                  <a:gd name="connsiteX46" fmla="*/ 343798 w 421152"/>
                  <a:gd name="connsiteY46" fmla="*/ 508000 h 508000"/>
                  <a:gd name="connsiteX47" fmla="*/ 71625 w 421152"/>
                  <a:gd name="connsiteY47" fmla="*/ 508000 h 508000"/>
                  <a:gd name="connsiteX48" fmla="*/ 42975 w 421152"/>
                  <a:gd name="connsiteY48" fmla="*/ 476607 h 508000"/>
                  <a:gd name="connsiteX49" fmla="*/ 42975 w 421152"/>
                  <a:gd name="connsiteY49" fmla="*/ 442360 h 508000"/>
                  <a:gd name="connsiteX50" fmla="*/ 20055 w 421152"/>
                  <a:gd name="connsiteY50" fmla="*/ 442360 h 508000"/>
                  <a:gd name="connsiteX51" fmla="*/ 0 w 421152"/>
                  <a:gd name="connsiteY51" fmla="*/ 413820 h 508000"/>
                  <a:gd name="connsiteX52" fmla="*/ 0 w 421152"/>
                  <a:gd name="connsiteY52" fmla="*/ 77056 h 508000"/>
                  <a:gd name="connsiteX53" fmla="*/ 22920 w 421152"/>
                  <a:gd name="connsiteY53" fmla="*/ 25686 h 508000"/>
                  <a:gd name="connsiteX54" fmla="*/ 28650 w 421152"/>
                  <a:gd name="connsiteY54" fmla="*/ 19978 h 508000"/>
                  <a:gd name="connsiteX55" fmla="*/ 83084 w 421152"/>
                  <a:gd name="connsiteY55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21152" h="508000">
                    <a:moveTo>
                      <a:pt x="97409" y="433798"/>
                    </a:moveTo>
                    <a:cubicBezTo>
                      <a:pt x="88814" y="433798"/>
                      <a:pt x="80219" y="442360"/>
                      <a:pt x="80219" y="450922"/>
                    </a:cubicBezTo>
                    <a:cubicBezTo>
                      <a:pt x="80219" y="459483"/>
                      <a:pt x="88814" y="465191"/>
                      <a:pt x="97409" y="465191"/>
                    </a:cubicBezTo>
                    <a:cubicBezTo>
                      <a:pt x="97409" y="465191"/>
                      <a:pt x="97409" y="465191"/>
                      <a:pt x="312283" y="465191"/>
                    </a:cubicBezTo>
                    <a:cubicBezTo>
                      <a:pt x="320878" y="465191"/>
                      <a:pt x="326608" y="459483"/>
                      <a:pt x="326608" y="450922"/>
                    </a:cubicBezTo>
                    <a:cubicBezTo>
                      <a:pt x="326608" y="442360"/>
                      <a:pt x="320878" y="433798"/>
                      <a:pt x="312283" y="433798"/>
                    </a:cubicBezTo>
                    <a:cubicBezTo>
                      <a:pt x="312283" y="433798"/>
                      <a:pt x="312283" y="433798"/>
                      <a:pt x="97409" y="433798"/>
                    </a:cubicBezTo>
                    <a:close/>
                    <a:moveTo>
                      <a:pt x="51570" y="333910"/>
                    </a:moveTo>
                    <a:cubicBezTo>
                      <a:pt x="37245" y="333910"/>
                      <a:pt x="25785" y="348180"/>
                      <a:pt x="25785" y="362450"/>
                    </a:cubicBezTo>
                    <a:cubicBezTo>
                      <a:pt x="25785" y="362450"/>
                      <a:pt x="25785" y="362450"/>
                      <a:pt x="25785" y="419528"/>
                    </a:cubicBezTo>
                    <a:cubicBezTo>
                      <a:pt x="25785" y="419528"/>
                      <a:pt x="25785" y="419528"/>
                      <a:pt x="42975" y="419528"/>
                    </a:cubicBezTo>
                    <a:cubicBezTo>
                      <a:pt x="42975" y="419528"/>
                      <a:pt x="42975" y="419528"/>
                      <a:pt x="42975" y="396697"/>
                    </a:cubicBezTo>
                    <a:cubicBezTo>
                      <a:pt x="42975" y="382427"/>
                      <a:pt x="54435" y="371011"/>
                      <a:pt x="68760" y="371011"/>
                    </a:cubicBezTo>
                    <a:cubicBezTo>
                      <a:pt x="68760" y="371011"/>
                      <a:pt x="68760" y="371011"/>
                      <a:pt x="352393" y="371011"/>
                    </a:cubicBezTo>
                    <a:cubicBezTo>
                      <a:pt x="363852" y="371011"/>
                      <a:pt x="375312" y="382427"/>
                      <a:pt x="375312" y="396697"/>
                    </a:cubicBezTo>
                    <a:cubicBezTo>
                      <a:pt x="375312" y="396697"/>
                      <a:pt x="375312" y="396697"/>
                      <a:pt x="375312" y="419528"/>
                    </a:cubicBezTo>
                    <a:cubicBezTo>
                      <a:pt x="375312" y="419528"/>
                      <a:pt x="375312" y="419528"/>
                      <a:pt x="383907" y="419528"/>
                    </a:cubicBezTo>
                    <a:cubicBezTo>
                      <a:pt x="389637" y="419528"/>
                      <a:pt x="395367" y="405259"/>
                      <a:pt x="395367" y="388135"/>
                    </a:cubicBezTo>
                    <a:lnTo>
                      <a:pt x="395367" y="362450"/>
                    </a:lnTo>
                    <a:cubicBezTo>
                      <a:pt x="395367" y="348180"/>
                      <a:pt x="383907" y="333910"/>
                      <a:pt x="369582" y="333910"/>
                    </a:cubicBezTo>
                    <a:cubicBezTo>
                      <a:pt x="369582" y="333910"/>
                      <a:pt x="369582" y="333910"/>
                      <a:pt x="51570" y="333910"/>
                    </a:cubicBezTo>
                    <a:close/>
                    <a:moveTo>
                      <a:pt x="108332" y="133246"/>
                    </a:moveTo>
                    <a:cubicBezTo>
                      <a:pt x="108332" y="133246"/>
                      <a:pt x="108332" y="133246"/>
                      <a:pt x="323527" y="133246"/>
                    </a:cubicBezTo>
                    <a:cubicBezTo>
                      <a:pt x="332135" y="133246"/>
                      <a:pt x="337873" y="138957"/>
                      <a:pt x="337873" y="147523"/>
                    </a:cubicBezTo>
                    <a:cubicBezTo>
                      <a:pt x="337873" y="156089"/>
                      <a:pt x="332135" y="161799"/>
                      <a:pt x="323527" y="161799"/>
                    </a:cubicBezTo>
                    <a:cubicBezTo>
                      <a:pt x="323527" y="161799"/>
                      <a:pt x="323527" y="161799"/>
                      <a:pt x="108332" y="161799"/>
                    </a:cubicBezTo>
                    <a:cubicBezTo>
                      <a:pt x="99725" y="161799"/>
                      <a:pt x="93986" y="156089"/>
                      <a:pt x="93986" y="147523"/>
                    </a:cubicBezTo>
                    <a:cubicBezTo>
                      <a:pt x="93986" y="138957"/>
                      <a:pt x="99725" y="133246"/>
                      <a:pt x="108332" y="133246"/>
                    </a:cubicBezTo>
                    <a:close/>
                    <a:moveTo>
                      <a:pt x="68760" y="79910"/>
                    </a:moveTo>
                    <a:cubicBezTo>
                      <a:pt x="51570" y="79910"/>
                      <a:pt x="40110" y="91326"/>
                      <a:pt x="40110" y="108450"/>
                    </a:cubicBezTo>
                    <a:lnTo>
                      <a:pt x="40110" y="205483"/>
                    </a:lnTo>
                    <a:cubicBezTo>
                      <a:pt x="40110" y="222607"/>
                      <a:pt x="51570" y="236877"/>
                      <a:pt x="68760" y="236877"/>
                    </a:cubicBezTo>
                    <a:cubicBezTo>
                      <a:pt x="68760" y="236877"/>
                      <a:pt x="68760" y="236877"/>
                      <a:pt x="346663" y="236877"/>
                    </a:cubicBezTo>
                    <a:cubicBezTo>
                      <a:pt x="363852" y="236877"/>
                      <a:pt x="378177" y="222607"/>
                      <a:pt x="378177" y="205483"/>
                    </a:cubicBezTo>
                    <a:cubicBezTo>
                      <a:pt x="378177" y="205483"/>
                      <a:pt x="378177" y="205483"/>
                      <a:pt x="378177" y="108450"/>
                    </a:cubicBezTo>
                    <a:cubicBezTo>
                      <a:pt x="378177" y="91326"/>
                      <a:pt x="363852" y="79910"/>
                      <a:pt x="346663" y="79910"/>
                    </a:cubicBezTo>
                    <a:cubicBezTo>
                      <a:pt x="346663" y="79910"/>
                      <a:pt x="346663" y="79910"/>
                      <a:pt x="68760" y="79910"/>
                    </a:cubicBezTo>
                    <a:close/>
                    <a:moveTo>
                      <a:pt x="83084" y="0"/>
                    </a:moveTo>
                    <a:cubicBezTo>
                      <a:pt x="83084" y="0"/>
                      <a:pt x="83084" y="0"/>
                      <a:pt x="332338" y="0"/>
                    </a:cubicBezTo>
                    <a:cubicBezTo>
                      <a:pt x="349528" y="0"/>
                      <a:pt x="375312" y="8562"/>
                      <a:pt x="386772" y="19978"/>
                    </a:cubicBezTo>
                    <a:cubicBezTo>
                      <a:pt x="386772" y="19978"/>
                      <a:pt x="386772" y="19978"/>
                      <a:pt x="398232" y="28540"/>
                    </a:cubicBezTo>
                    <a:cubicBezTo>
                      <a:pt x="409692" y="39955"/>
                      <a:pt x="421152" y="59933"/>
                      <a:pt x="421152" y="77056"/>
                    </a:cubicBezTo>
                    <a:cubicBezTo>
                      <a:pt x="421152" y="77056"/>
                      <a:pt x="421152" y="77056"/>
                      <a:pt x="421152" y="413820"/>
                    </a:cubicBezTo>
                    <a:cubicBezTo>
                      <a:pt x="421152" y="428090"/>
                      <a:pt x="409692" y="442360"/>
                      <a:pt x="398232" y="442360"/>
                    </a:cubicBezTo>
                    <a:cubicBezTo>
                      <a:pt x="398232" y="442360"/>
                      <a:pt x="398232" y="442360"/>
                      <a:pt x="375312" y="442360"/>
                    </a:cubicBezTo>
                    <a:cubicBezTo>
                      <a:pt x="375312" y="442360"/>
                      <a:pt x="375312" y="442360"/>
                      <a:pt x="375312" y="476607"/>
                    </a:cubicBezTo>
                    <a:cubicBezTo>
                      <a:pt x="375312" y="493731"/>
                      <a:pt x="360987" y="508000"/>
                      <a:pt x="343798" y="508000"/>
                    </a:cubicBezTo>
                    <a:cubicBezTo>
                      <a:pt x="343798" y="508000"/>
                      <a:pt x="343798" y="508000"/>
                      <a:pt x="71625" y="508000"/>
                    </a:cubicBezTo>
                    <a:cubicBezTo>
                      <a:pt x="54435" y="508000"/>
                      <a:pt x="42975" y="493731"/>
                      <a:pt x="42975" y="476607"/>
                    </a:cubicBezTo>
                    <a:cubicBezTo>
                      <a:pt x="42975" y="476607"/>
                      <a:pt x="42975" y="476607"/>
                      <a:pt x="42975" y="442360"/>
                    </a:cubicBezTo>
                    <a:cubicBezTo>
                      <a:pt x="42975" y="442360"/>
                      <a:pt x="42975" y="442360"/>
                      <a:pt x="20055" y="442360"/>
                    </a:cubicBezTo>
                    <a:cubicBezTo>
                      <a:pt x="8595" y="442360"/>
                      <a:pt x="0" y="428090"/>
                      <a:pt x="0" y="413820"/>
                    </a:cubicBezTo>
                    <a:cubicBezTo>
                      <a:pt x="0" y="413820"/>
                      <a:pt x="0" y="413820"/>
                      <a:pt x="0" y="77056"/>
                    </a:cubicBezTo>
                    <a:cubicBezTo>
                      <a:pt x="0" y="59933"/>
                      <a:pt x="11460" y="37101"/>
                      <a:pt x="22920" y="25686"/>
                    </a:cubicBezTo>
                    <a:cubicBezTo>
                      <a:pt x="22920" y="25686"/>
                      <a:pt x="22920" y="25686"/>
                      <a:pt x="28650" y="19978"/>
                    </a:cubicBezTo>
                    <a:cubicBezTo>
                      <a:pt x="42975" y="8562"/>
                      <a:pt x="65895" y="0"/>
                      <a:pt x="830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îsḷïḓê"/>
              <p:cNvSpPr>
                <a:spLocks noChangeAspect="1"/>
              </p:cNvSpPr>
              <p:nvPr/>
            </p:nvSpPr>
            <p:spPr bwMode="auto">
              <a:xfrm>
                <a:off x="6747846" y="1733734"/>
                <a:ext cx="282996" cy="282212"/>
              </a:xfrm>
              <a:custGeom>
                <a:avLst/>
                <a:gdLst>
                  <a:gd name="connsiteX0" fmla="*/ 84666 w 508000"/>
                  <a:gd name="connsiteY0" fmla="*/ 303955 h 506592"/>
                  <a:gd name="connsiteX1" fmla="*/ 233680 w 508000"/>
                  <a:gd name="connsiteY1" fmla="*/ 428915 h 506592"/>
                  <a:gd name="connsiteX2" fmla="*/ 233680 w 508000"/>
                  <a:gd name="connsiteY2" fmla="*/ 408651 h 506592"/>
                  <a:gd name="connsiteX3" fmla="*/ 254000 w 508000"/>
                  <a:gd name="connsiteY3" fmla="*/ 391765 h 506592"/>
                  <a:gd name="connsiteX4" fmla="*/ 274320 w 508000"/>
                  <a:gd name="connsiteY4" fmla="*/ 408651 h 506592"/>
                  <a:gd name="connsiteX5" fmla="*/ 274320 w 508000"/>
                  <a:gd name="connsiteY5" fmla="*/ 428915 h 506592"/>
                  <a:gd name="connsiteX6" fmla="*/ 423334 w 508000"/>
                  <a:gd name="connsiteY6" fmla="*/ 303955 h 506592"/>
                  <a:gd name="connsiteX7" fmla="*/ 254000 w 508000"/>
                  <a:gd name="connsiteY7" fmla="*/ 371501 h 506592"/>
                  <a:gd name="connsiteX8" fmla="*/ 84666 w 508000"/>
                  <a:gd name="connsiteY8" fmla="*/ 303955 h 506592"/>
                  <a:gd name="connsiteX9" fmla="*/ 362374 w 508000"/>
                  <a:gd name="connsiteY9" fmla="*/ 209392 h 506592"/>
                  <a:gd name="connsiteX10" fmla="*/ 372534 w 508000"/>
                  <a:gd name="connsiteY10" fmla="*/ 253296 h 506592"/>
                  <a:gd name="connsiteX11" fmla="*/ 362374 w 508000"/>
                  <a:gd name="connsiteY11" fmla="*/ 297201 h 506592"/>
                  <a:gd name="connsiteX12" fmla="*/ 423334 w 508000"/>
                  <a:gd name="connsiteY12" fmla="*/ 253296 h 506592"/>
                  <a:gd name="connsiteX13" fmla="*/ 362374 w 508000"/>
                  <a:gd name="connsiteY13" fmla="*/ 209392 h 506592"/>
                  <a:gd name="connsiteX14" fmla="*/ 145626 w 508000"/>
                  <a:gd name="connsiteY14" fmla="*/ 209392 h 506592"/>
                  <a:gd name="connsiteX15" fmla="*/ 88053 w 508000"/>
                  <a:gd name="connsiteY15" fmla="*/ 253296 h 506592"/>
                  <a:gd name="connsiteX16" fmla="*/ 145626 w 508000"/>
                  <a:gd name="connsiteY16" fmla="*/ 297201 h 506592"/>
                  <a:gd name="connsiteX17" fmla="*/ 138853 w 508000"/>
                  <a:gd name="connsiteY17" fmla="*/ 253296 h 506592"/>
                  <a:gd name="connsiteX18" fmla="*/ 145626 w 508000"/>
                  <a:gd name="connsiteY18" fmla="*/ 209392 h 506592"/>
                  <a:gd name="connsiteX19" fmla="*/ 254413 w 508000"/>
                  <a:gd name="connsiteY19" fmla="*/ 205451 h 506592"/>
                  <a:gd name="connsiteX20" fmla="*/ 305363 w 508000"/>
                  <a:gd name="connsiteY20" fmla="*/ 253005 h 506592"/>
                  <a:gd name="connsiteX21" fmla="*/ 254413 w 508000"/>
                  <a:gd name="connsiteY21" fmla="*/ 303955 h 506592"/>
                  <a:gd name="connsiteX22" fmla="*/ 206859 w 508000"/>
                  <a:gd name="connsiteY22" fmla="*/ 253005 h 506592"/>
                  <a:gd name="connsiteX23" fmla="*/ 254413 w 508000"/>
                  <a:gd name="connsiteY23" fmla="*/ 205451 h 506592"/>
                  <a:gd name="connsiteX24" fmla="*/ 254000 w 508000"/>
                  <a:gd name="connsiteY24" fmla="*/ 175618 h 506592"/>
                  <a:gd name="connsiteX25" fmla="*/ 176106 w 508000"/>
                  <a:gd name="connsiteY25" fmla="*/ 253296 h 506592"/>
                  <a:gd name="connsiteX26" fmla="*/ 254000 w 508000"/>
                  <a:gd name="connsiteY26" fmla="*/ 330974 h 506592"/>
                  <a:gd name="connsiteX27" fmla="*/ 331894 w 508000"/>
                  <a:gd name="connsiteY27" fmla="*/ 253296 h 506592"/>
                  <a:gd name="connsiteX28" fmla="*/ 254000 w 508000"/>
                  <a:gd name="connsiteY28" fmla="*/ 175618 h 506592"/>
                  <a:gd name="connsiteX29" fmla="*/ 233680 w 508000"/>
                  <a:gd name="connsiteY29" fmla="*/ 77677 h 506592"/>
                  <a:gd name="connsiteX30" fmla="*/ 84666 w 508000"/>
                  <a:gd name="connsiteY30" fmla="*/ 202637 h 506592"/>
                  <a:gd name="connsiteX31" fmla="*/ 254000 w 508000"/>
                  <a:gd name="connsiteY31" fmla="*/ 138468 h 506592"/>
                  <a:gd name="connsiteX32" fmla="*/ 423334 w 508000"/>
                  <a:gd name="connsiteY32" fmla="*/ 202637 h 506592"/>
                  <a:gd name="connsiteX33" fmla="*/ 274320 w 508000"/>
                  <a:gd name="connsiteY33" fmla="*/ 77677 h 506592"/>
                  <a:gd name="connsiteX34" fmla="*/ 274320 w 508000"/>
                  <a:gd name="connsiteY34" fmla="*/ 97941 h 506592"/>
                  <a:gd name="connsiteX35" fmla="*/ 254000 w 508000"/>
                  <a:gd name="connsiteY35" fmla="*/ 118205 h 506592"/>
                  <a:gd name="connsiteX36" fmla="*/ 233680 w 508000"/>
                  <a:gd name="connsiteY36" fmla="*/ 97941 h 506592"/>
                  <a:gd name="connsiteX37" fmla="*/ 233680 w 508000"/>
                  <a:gd name="connsiteY37" fmla="*/ 77677 h 506592"/>
                  <a:gd name="connsiteX38" fmla="*/ 254000 w 508000"/>
                  <a:gd name="connsiteY38" fmla="*/ 0 h 506592"/>
                  <a:gd name="connsiteX39" fmla="*/ 274320 w 508000"/>
                  <a:gd name="connsiteY39" fmla="*/ 20264 h 506592"/>
                  <a:gd name="connsiteX40" fmla="*/ 274320 w 508000"/>
                  <a:gd name="connsiteY40" fmla="*/ 40527 h 506592"/>
                  <a:gd name="connsiteX41" fmla="*/ 470747 w 508000"/>
                  <a:gd name="connsiteY41" fmla="*/ 233033 h 506592"/>
                  <a:gd name="connsiteX42" fmla="*/ 491067 w 508000"/>
                  <a:gd name="connsiteY42" fmla="*/ 233033 h 506592"/>
                  <a:gd name="connsiteX43" fmla="*/ 508000 w 508000"/>
                  <a:gd name="connsiteY43" fmla="*/ 253296 h 506592"/>
                  <a:gd name="connsiteX44" fmla="*/ 491067 w 508000"/>
                  <a:gd name="connsiteY44" fmla="*/ 273560 h 506592"/>
                  <a:gd name="connsiteX45" fmla="*/ 470747 w 508000"/>
                  <a:gd name="connsiteY45" fmla="*/ 273560 h 506592"/>
                  <a:gd name="connsiteX46" fmla="*/ 274320 w 508000"/>
                  <a:gd name="connsiteY46" fmla="*/ 469442 h 506592"/>
                  <a:gd name="connsiteX47" fmla="*/ 274320 w 508000"/>
                  <a:gd name="connsiteY47" fmla="*/ 489706 h 506592"/>
                  <a:gd name="connsiteX48" fmla="*/ 254000 w 508000"/>
                  <a:gd name="connsiteY48" fmla="*/ 506592 h 506592"/>
                  <a:gd name="connsiteX49" fmla="*/ 233680 w 508000"/>
                  <a:gd name="connsiteY49" fmla="*/ 489706 h 506592"/>
                  <a:gd name="connsiteX50" fmla="*/ 233680 w 508000"/>
                  <a:gd name="connsiteY50" fmla="*/ 469442 h 506592"/>
                  <a:gd name="connsiteX51" fmla="*/ 40640 w 508000"/>
                  <a:gd name="connsiteY51" fmla="*/ 273560 h 506592"/>
                  <a:gd name="connsiteX52" fmla="*/ 20320 w 508000"/>
                  <a:gd name="connsiteY52" fmla="*/ 273560 h 506592"/>
                  <a:gd name="connsiteX53" fmla="*/ 0 w 508000"/>
                  <a:gd name="connsiteY53" fmla="*/ 253296 h 506592"/>
                  <a:gd name="connsiteX54" fmla="*/ 20320 w 508000"/>
                  <a:gd name="connsiteY54" fmla="*/ 233033 h 506592"/>
                  <a:gd name="connsiteX55" fmla="*/ 40640 w 508000"/>
                  <a:gd name="connsiteY55" fmla="*/ 233033 h 506592"/>
                  <a:gd name="connsiteX56" fmla="*/ 233680 w 508000"/>
                  <a:gd name="connsiteY56" fmla="*/ 40527 h 506592"/>
                  <a:gd name="connsiteX57" fmla="*/ 233680 w 508000"/>
                  <a:gd name="connsiteY57" fmla="*/ 20264 h 506592"/>
                  <a:gd name="connsiteX58" fmla="*/ 254000 w 508000"/>
                  <a:gd name="connsiteY58" fmla="*/ 0 h 50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08000" h="506592">
                    <a:moveTo>
                      <a:pt x="84666" y="303955"/>
                    </a:moveTo>
                    <a:cubicBezTo>
                      <a:pt x="104986" y="371501"/>
                      <a:pt x="165946" y="422160"/>
                      <a:pt x="233680" y="428915"/>
                    </a:cubicBezTo>
                    <a:cubicBezTo>
                      <a:pt x="233680" y="428915"/>
                      <a:pt x="233680" y="428915"/>
                      <a:pt x="233680" y="408651"/>
                    </a:cubicBezTo>
                    <a:cubicBezTo>
                      <a:pt x="233680" y="398519"/>
                      <a:pt x="243840" y="391765"/>
                      <a:pt x="254000" y="391765"/>
                    </a:cubicBezTo>
                    <a:cubicBezTo>
                      <a:pt x="264160" y="391765"/>
                      <a:pt x="274320" y="398519"/>
                      <a:pt x="274320" y="408651"/>
                    </a:cubicBezTo>
                    <a:cubicBezTo>
                      <a:pt x="274320" y="408651"/>
                      <a:pt x="274320" y="408651"/>
                      <a:pt x="274320" y="428915"/>
                    </a:cubicBezTo>
                    <a:cubicBezTo>
                      <a:pt x="345440" y="422160"/>
                      <a:pt x="403014" y="371501"/>
                      <a:pt x="423334" y="303955"/>
                    </a:cubicBezTo>
                    <a:cubicBezTo>
                      <a:pt x="386080" y="334351"/>
                      <a:pt x="325120" y="371501"/>
                      <a:pt x="254000" y="371501"/>
                    </a:cubicBezTo>
                    <a:cubicBezTo>
                      <a:pt x="186266" y="371501"/>
                      <a:pt x="125306" y="334351"/>
                      <a:pt x="84666" y="303955"/>
                    </a:cubicBezTo>
                    <a:close/>
                    <a:moveTo>
                      <a:pt x="362374" y="209392"/>
                    </a:moveTo>
                    <a:cubicBezTo>
                      <a:pt x="369147" y="222901"/>
                      <a:pt x="372534" y="239787"/>
                      <a:pt x="372534" y="253296"/>
                    </a:cubicBezTo>
                    <a:cubicBezTo>
                      <a:pt x="372534" y="270183"/>
                      <a:pt x="369147" y="283692"/>
                      <a:pt x="362374" y="297201"/>
                    </a:cubicBezTo>
                    <a:cubicBezTo>
                      <a:pt x="389467" y="283692"/>
                      <a:pt x="409787" y="266805"/>
                      <a:pt x="423334" y="253296"/>
                    </a:cubicBezTo>
                    <a:cubicBezTo>
                      <a:pt x="409787" y="243164"/>
                      <a:pt x="389467" y="226278"/>
                      <a:pt x="362374" y="209392"/>
                    </a:cubicBezTo>
                    <a:close/>
                    <a:moveTo>
                      <a:pt x="145626" y="209392"/>
                    </a:moveTo>
                    <a:cubicBezTo>
                      <a:pt x="118533" y="226278"/>
                      <a:pt x="98213" y="243164"/>
                      <a:pt x="88053" y="253296"/>
                    </a:cubicBezTo>
                    <a:cubicBezTo>
                      <a:pt x="98213" y="266805"/>
                      <a:pt x="118533" y="283692"/>
                      <a:pt x="145626" y="297201"/>
                    </a:cubicBezTo>
                    <a:cubicBezTo>
                      <a:pt x="138853" y="283692"/>
                      <a:pt x="138853" y="270183"/>
                      <a:pt x="138853" y="253296"/>
                    </a:cubicBezTo>
                    <a:cubicBezTo>
                      <a:pt x="138853" y="239787"/>
                      <a:pt x="138853" y="222901"/>
                      <a:pt x="145626" y="209392"/>
                    </a:cubicBezTo>
                    <a:close/>
                    <a:moveTo>
                      <a:pt x="254413" y="205451"/>
                    </a:moveTo>
                    <a:cubicBezTo>
                      <a:pt x="281586" y="205451"/>
                      <a:pt x="305363" y="225831"/>
                      <a:pt x="305363" y="253005"/>
                    </a:cubicBezTo>
                    <a:cubicBezTo>
                      <a:pt x="305363" y="280178"/>
                      <a:pt x="281586" y="303955"/>
                      <a:pt x="254413" y="303955"/>
                    </a:cubicBezTo>
                    <a:cubicBezTo>
                      <a:pt x="227239" y="303955"/>
                      <a:pt x="206859" y="280178"/>
                      <a:pt x="206859" y="253005"/>
                    </a:cubicBezTo>
                    <a:cubicBezTo>
                      <a:pt x="206859" y="225831"/>
                      <a:pt x="227239" y="205451"/>
                      <a:pt x="254413" y="205451"/>
                    </a:cubicBezTo>
                    <a:close/>
                    <a:moveTo>
                      <a:pt x="254000" y="175618"/>
                    </a:moveTo>
                    <a:cubicBezTo>
                      <a:pt x="209974" y="175618"/>
                      <a:pt x="176106" y="209392"/>
                      <a:pt x="176106" y="253296"/>
                    </a:cubicBezTo>
                    <a:cubicBezTo>
                      <a:pt x="176106" y="297201"/>
                      <a:pt x="209974" y="330974"/>
                      <a:pt x="254000" y="330974"/>
                    </a:cubicBezTo>
                    <a:cubicBezTo>
                      <a:pt x="298027" y="330974"/>
                      <a:pt x="331894" y="297201"/>
                      <a:pt x="331894" y="253296"/>
                    </a:cubicBezTo>
                    <a:cubicBezTo>
                      <a:pt x="331894" y="209392"/>
                      <a:pt x="298027" y="175618"/>
                      <a:pt x="254000" y="175618"/>
                    </a:cubicBezTo>
                    <a:close/>
                    <a:moveTo>
                      <a:pt x="233680" y="77677"/>
                    </a:moveTo>
                    <a:cubicBezTo>
                      <a:pt x="165946" y="87809"/>
                      <a:pt x="104986" y="138468"/>
                      <a:pt x="84666" y="202637"/>
                    </a:cubicBezTo>
                    <a:cubicBezTo>
                      <a:pt x="125306" y="172241"/>
                      <a:pt x="186266" y="138468"/>
                      <a:pt x="254000" y="138468"/>
                    </a:cubicBezTo>
                    <a:cubicBezTo>
                      <a:pt x="325120" y="138468"/>
                      <a:pt x="386080" y="172241"/>
                      <a:pt x="423334" y="202637"/>
                    </a:cubicBezTo>
                    <a:cubicBezTo>
                      <a:pt x="403014" y="138468"/>
                      <a:pt x="345440" y="87809"/>
                      <a:pt x="274320" y="77677"/>
                    </a:cubicBezTo>
                    <a:cubicBezTo>
                      <a:pt x="274320" y="77677"/>
                      <a:pt x="274320" y="77677"/>
                      <a:pt x="274320" y="97941"/>
                    </a:cubicBezTo>
                    <a:cubicBezTo>
                      <a:pt x="274320" y="108073"/>
                      <a:pt x="264160" y="118205"/>
                      <a:pt x="254000" y="118205"/>
                    </a:cubicBezTo>
                    <a:cubicBezTo>
                      <a:pt x="243840" y="118205"/>
                      <a:pt x="233680" y="108073"/>
                      <a:pt x="233680" y="97941"/>
                    </a:cubicBezTo>
                    <a:cubicBezTo>
                      <a:pt x="233680" y="97941"/>
                      <a:pt x="233680" y="97941"/>
                      <a:pt x="233680" y="77677"/>
                    </a:cubicBezTo>
                    <a:close/>
                    <a:moveTo>
                      <a:pt x="254000" y="0"/>
                    </a:moveTo>
                    <a:cubicBezTo>
                      <a:pt x="264160" y="0"/>
                      <a:pt x="274320" y="10132"/>
                      <a:pt x="274320" y="20264"/>
                    </a:cubicBezTo>
                    <a:cubicBezTo>
                      <a:pt x="274320" y="20264"/>
                      <a:pt x="274320" y="20264"/>
                      <a:pt x="274320" y="40527"/>
                    </a:cubicBezTo>
                    <a:cubicBezTo>
                      <a:pt x="375920" y="50659"/>
                      <a:pt x="460587" y="131714"/>
                      <a:pt x="470747" y="233033"/>
                    </a:cubicBezTo>
                    <a:cubicBezTo>
                      <a:pt x="470747" y="233033"/>
                      <a:pt x="470747" y="233033"/>
                      <a:pt x="491067" y="233033"/>
                    </a:cubicBezTo>
                    <a:cubicBezTo>
                      <a:pt x="501227" y="233033"/>
                      <a:pt x="508000" y="243164"/>
                      <a:pt x="508000" y="253296"/>
                    </a:cubicBezTo>
                    <a:cubicBezTo>
                      <a:pt x="508000" y="263428"/>
                      <a:pt x="501227" y="273560"/>
                      <a:pt x="491067" y="273560"/>
                    </a:cubicBezTo>
                    <a:cubicBezTo>
                      <a:pt x="491067" y="273560"/>
                      <a:pt x="491067" y="273560"/>
                      <a:pt x="470747" y="273560"/>
                    </a:cubicBezTo>
                    <a:cubicBezTo>
                      <a:pt x="460587" y="374878"/>
                      <a:pt x="375920" y="459310"/>
                      <a:pt x="274320" y="469442"/>
                    </a:cubicBezTo>
                    <a:cubicBezTo>
                      <a:pt x="274320" y="469442"/>
                      <a:pt x="274320" y="469442"/>
                      <a:pt x="274320" y="489706"/>
                    </a:cubicBezTo>
                    <a:cubicBezTo>
                      <a:pt x="274320" y="499838"/>
                      <a:pt x="264160" y="506592"/>
                      <a:pt x="254000" y="506592"/>
                    </a:cubicBezTo>
                    <a:cubicBezTo>
                      <a:pt x="243840" y="506592"/>
                      <a:pt x="233680" y="499838"/>
                      <a:pt x="233680" y="489706"/>
                    </a:cubicBezTo>
                    <a:cubicBezTo>
                      <a:pt x="233680" y="489706"/>
                      <a:pt x="233680" y="489706"/>
                      <a:pt x="233680" y="469442"/>
                    </a:cubicBezTo>
                    <a:cubicBezTo>
                      <a:pt x="132080" y="459310"/>
                      <a:pt x="50800" y="374878"/>
                      <a:pt x="40640" y="273560"/>
                    </a:cubicBezTo>
                    <a:cubicBezTo>
                      <a:pt x="40640" y="273560"/>
                      <a:pt x="40640" y="273560"/>
                      <a:pt x="20320" y="273560"/>
                    </a:cubicBezTo>
                    <a:cubicBezTo>
                      <a:pt x="10160" y="273560"/>
                      <a:pt x="0" y="263428"/>
                      <a:pt x="0" y="253296"/>
                    </a:cubicBezTo>
                    <a:cubicBezTo>
                      <a:pt x="0" y="243164"/>
                      <a:pt x="10160" y="233033"/>
                      <a:pt x="20320" y="233033"/>
                    </a:cubicBezTo>
                    <a:cubicBezTo>
                      <a:pt x="20320" y="233033"/>
                      <a:pt x="20320" y="233033"/>
                      <a:pt x="40640" y="233033"/>
                    </a:cubicBezTo>
                    <a:cubicBezTo>
                      <a:pt x="50800" y="131714"/>
                      <a:pt x="132080" y="50659"/>
                      <a:pt x="233680" y="40527"/>
                    </a:cubicBezTo>
                    <a:cubicBezTo>
                      <a:pt x="233680" y="40527"/>
                      <a:pt x="233680" y="40527"/>
                      <a:pt x="233680" y="20264"/>
                    </a:cubicBezTo>
                    <a:cubicBezTo>
                      <a:pt x="233680" y="10132"/>
                      <a:pt x="243840" y="0"/>
                      <a:pt x="25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iṡľiďè"/>
              <p:cNvSpPr>
                <a:spLocks noChangeAspect="1"/>
              </p:cNvSpPr>
              <p:nvPr/>
            </p:nvSpPr>
            <p:spPr bwMode="auto">
              <a:xfrm>
                <a:off x="5993899" y="4318431"/>
                <a:ext cx="228678" cy="282994"/>
              </a:xfrm>
              <a:custGeom>
                <a:avLst/>
                <a:gdLst>
                  <a:gd name="connsiteX0" fmla="*/ 206056 w 410498"/>
                  <a:gd name="connsiteY0" fmla="*/ 251527 h 508000"/>
                  <a:gd name="connsiteX1" fmla="*/ 216200 w 410498"/>
                  <a:gd name="connsiteY1" fmla="*/ 253219 h 508000"/>
                  <a:gd name="connsiteX2" fmla="*/ 211128 w 410498"/>
                  <a:gd name="connsiteY2" fmla="*/ 283675 h 508000"/>
                  <a:gd name="connsiteX3" fmla="*/ 184078 w 410498"/>
                  <a:gd name="connsiteY3" fmla="*/ 315822 h 508000"/>
                  <a:gd name="connsiteX4" fmla="*/ 168862 w 410498"/>
                  <a:gd name="connsiteY4" fmla="*/ 297210 h 508000"/>
                  <a:gd name="connsiteX5" fmla="*/ 206056 w 410498"/>
                  <a:gd name="connsiteY5" fmla="*/ 251527 h 508000"/>
                  <a:gd name="connsiteX6" fmla="*/ 206094 w 410498"/>
                  <a:gd name="connsiteY6" fmla="*/ 175521 h 508000"/>
                  <a:gd name="connsiteX7" fmla="*/ 87843 w 410498"/>
                  <a:gd name="connsiteY7" fmla="*/ 295349 h 508000"/>
                  <a:gd name="connsiteX8" fmla="*/ 185822 w 410498"/>
                  <a:gd name="connsiteY8" fmla="*/ 394924 h 508000"/>
                  <a:gd name="connsiteX9" fmla="*/ 244947 w 410498"/>
                  <a:gd name="connsiteY9" fmla="*/ 383110 h 508000"/>
                  <a:gd name="connsiteX10" fmla="*/ 238190 w 410498"/>
                  <a:gd name="connsiteY10" fmla="*/ 364545 h 508000"/>
                  <a:gd name="connsiteX11" fmla="*/ 192579 w 410498"/>
                  <a:gd name="connsiteY11" fmla="*/ 374671 h 508000"/>
                  <a:gd name="connsiteX12" fmla="*/ 111493 w 410498"/>
                  <a:gd name="connsiteY12" fmla="*/ 291974 h 508000"/>
                  <a:gd name="connsiteX13" fmla="*/ 202715 w 410498"/>
                  <a:gd name="connsiteY13" fmla="*/ 194086 h 508000"/>
                  <a:gd name="connsiteX14" fmla="*/ 278733 w 410498"/>
                  <a:gd name="connsiteY14" fmla="*/ 266658 h 508000"/>
                  <a:gd name="connsiteX15" fmla="*/ 246637 w 410498"/>
                  <a:gd name="connsiteY15" fmla="*/ 320665 h 508000"/>
                  <a:gd name="connsiteX16" fmla="*/ 239879 w 410498"/>
                  <a:gd name="connsiteY16" fmla="*/ 293661 h 508000"/>
                  <a:gd name="connsiteX17" fmla="*/ 248326 w 410498"/>
                  <a:gd name="connsiteY17" fmla="*/ 234591 h 508000"/>
                  <a:gd name="connsiteX18" fmla="*/ 211162 w 410498"/>
                  <a:gd name="connsiteY18" fmla="*/ 226153 h 508000"/>
                  <a:gd name="connsiteX19" fmla="*/ 136833 w 410498"/>
                  <a:gd name="connsiteY19" fmla="*/ 300412 h 508000"/>
                  <a:gd name="connsiteX20" fmla="*/ 172308 w 410498"/>
                  <a:gd name="connsiteY20" fmla="*/ 340917 h 508000"/>
                  <a:gd name="connsiteX21" fmla="*/ 212851 w 410498"/>
                  <a:gd name="connsiteY21" fmla="*/ 317289 h 508000"/>
                  <a:gd name="connsiteX22" fmla="*/ 214540 w 410498"/>
                  <a:gd name="connsiteY22" fmla="*/ 317289 h 508000"/>
                  <a:gd name="connsiteX23" fmla="*/ 241569 w 410498"/>
                  <a:gd name="connsiteY23" fmla="*/ 340917 h 508000"/>
                  <a:gd name="connsiteX24" fmla="*/ 300694 w 410498"/>
                  <a:gd name="connsiteY24" fmla="*/ 266658 h 508000"/>
                  <a:gd name="connsiteX25" fmla="*/ 206094 w 410498"/>
                  <a:gd name="connsiteY25" fmla="*/ 175521 h 508000"/>
                  <a:gd name="connsiteX26" fmla="*/ 59125 w 410498"/>
                  <a:gd name="connsiteY26" fmla="*/ 21940 h 508000"/>
                  <a:gd name="connsiteX27" fmla="*/ 25339 w 410498"/>
                  <a:gd name="connsiteY27" fmla="*/ 47256 h 508000"/>
                  <a:gd name="connsiteX28" fmla="*/ 363198 w 410498"/>
                  <a:gd name="connsiteY28" fmla="*/ 47256 h 508000"/>
                  <a:gd name="connsiteX29" fmla="*/ 363198 w 410498"/>
                  <a:gd name="connsiteY29" fmla="*/ 475934 h 508000"/>
                  <a:gd name="connsiteX30" fmla="*/ 388537 w 410498"/>
                  <a:gd name="connsiteY30" fmla="*/ 455681 h 508000"/>
                  <a:gd name="connsiteX31" fmla="*/ 388537 w 410498"/>
                  <a:gd name="connsiteY31" fmla="*/ 21940 h 508000"/>
                  <a:gd name="connsiteX32" fmla="*/ 59125 w 410498"/>
                  <a:gd name="connsiteY32" fmla="*/ 21940 h 508000"/>
                  <a:gd name="connsiteX33" fmla="*/ 48989 w 410498"/>
                  <a:gd name="connsiteY33" fmla="*/ 0 h 508000"/>
                  <a:gd name="connsiteX34" fmla="*/ 402052 w 410498"/>
                  <a:gd name="connsiteY34" fmla="*/ 0 h 508000"/>
                  <a:gd name="connsiteX35" fmla="*/ 410498 w 410498"/>
                  <a:gd name="connsiteY35" fmla="*/ 8438 h 508000"/>
                  <a:gd name="connsiteX36" fmla="*/ 410498 w 410498"/>
                  <a:gd name="connsiteY36" fmla="*/ 462432 h 508000"/>
                  <a:gd name="connsiteX37" fmla="*/ 405430 w 410498"/>
                  <a:gd name="connsiteY37" fmla="*/ 477621 h 508000"/>
                  <a:gd name="connsiteX38" fmla="*/ 363198 w 410498"/>
                  <a:gd name="connsiteY38" fmla="*/ 508000 h 508000"/>
                  <a:gd name="connsiteX39" fmla="*/ 0 w 410498"/>
                  <a:gd name="connsiteY39" fmla="*/ 508000 h 508000"/>
                  <a:gd name="connsiteX40" fmla="*/ 0 w 410498"/>
                  <a:gd name="connsiteY40" fmla="*/ 55694 h 508000"/>
                  <a:gd name="connsiteX41" fmla="*/ 48989 w 410498"/>
                  <a:gd name="connsiteY41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10498" h="508000">
                    <a:moveTo>
                      <a:pt x="206056" y="251527"/>
                    </a:moveTo>
                    <a:cubicBezTo>
                      <a:pt x="211128" y="251527"/>
                      <a:pt x="212819" y="251527"/>
                      <a:pt x="216200" y="253219"/>
                    </a:cubicBezTo>
                    <a:cubicBezTo>
                      <a:pt x="216200" y="253219"/>
                      <a:pt x="216200" y="253219"/>
                      <a:pt x="211128" y="283675"/>
                    </a:cubicBezTo>
                    <a:cubicBezTo>
                      <a:pt x="209437" y="300594"/>
                      <a:pt x="195912" y="315822"/>
                      <a:pt x="184078" y="315822"/>
                    </a:cubicBezTo>
                    <a:cubicBezTo>
                      <a:pt x="173934" y="315822"/>
                      <a:pt x="168862" y="309054"/>
                      <a:pt x="168862" y="297210"/>
                    </a:cubicBezTo>
                    <a:cubicBezTo>
                      <a:pt x="168862" y="271831"/>
                      <a:pt x="185768" y="251527"/>
                      <a:pt x="206056" y="251527"/>
                    </a:cubicBezTo>
                    <a:close/>
                    <a:moveTo>
                      <a:pt x="206094" y="175521"/>
                    </a:moveTo>
                    <a:cubicBezTo>
                      <a:pt x="135143" y="175521"/>
                      <a:pt x="87843" y="231216"/>
                      <a:pt x="87843" y="295349"/>
                    </a:cubicBezTo>
                    <a:cubicBezTo>
                      <a:pt x="87843" y="357794"/>
                      <a:pt x="133454" y="394924"/>
                      <a:pt x="185822" y="394924"/>
                    </a:cubicBezTo>
                    <a:cubicBezTo>
                      <a:pt x="209472" y="394924"/>
                      <a:pt x="224676" y="391548"/>
                      <a:pt x="244947" y="383110"/>
                    </a:cubicBezTo>
                    <a:cubicBezTo>
                      <a:pt x="244947" y="383110"/>
                      <a:pt x="244947" y="383110"/>
                      <a:pt x="238190" y="364545"/>
                    </a:cubicBezTo>
                    <a:cubicBezTo>
                      <a:pt x="226365" y="371296"/>
                      <a:pt x="209472" y="374671"/>
                      <a:pt x="192579" y="374671"/>
                    </a:cubicBezTo>
                    <a:cubicBezTo>
                      <a:pt x="145279" y="374671"/>
                      <a:pt x="111493" y="344292"/>
                      <a:pt x="111493" y="291974"/>
                    </a:cubicBezTo>
                    <a:cubicBezTo>
                      <a:pt x="111493" y="231216"/>
                      <a:pt x="153726" y="194086"/>
                      <a:pt x="202715" y="194086"/>
                    </a:cubicBezTo>
                    <a:cubicBezTo>
                      <a:pt x="251705" y="194086"/>
                      <a:pt x="278733" y="226153"/>
                      <a:pt x="278733" y="266658"/>
                    </a:cubicBezTo>
                    <a:cubicBezTo>
                      <a:pt x="278733" y="303788"/>
                      <a:pt x="260151" y="320665"/>
                      <a:pt x="246637" y="320665"/>
                    </a:cubicBezTo>
                    <a:cubicBezTo>
                      <a:pt x="238190" y="320665"/>
                      <a:pt x="236501" y="312226"/>
                      <a:pt x="239879" y="293661"/>
                    </a:cubicBezTo>
                    <a:cubicBezTo>
                      <a:pt x="239879" y="293661"/>
                      <a:pt x="239879" y="293661"/>
                      <a:pt x="248326" y="234591"/>
                    </a:cubicBezTo>
                    <a:cubicBezTo>
                      <a:pt x="241569" y="229528"/>
                      <a:pt x="224676" y="226153"/>
                      <a:pt x="211162" y="226153"/>
                    </a:cubicBezTo>
                    <a:cubicBezTo>
                      <a:pt x="165551" y="226153"/>
                      <a:pt x="136833" y="261595"/>
                      <a:pt x="136833" y="300412"/>
                    </a:cubicBezTo>
                    <a:cubicBezTo>
                      <a:pt x="136833" y="325728"/>
                      <a:pt x="152036" y="340917"/>
                      <a:pt x="172308" y="340917"/>
                    </a:cubicBezTo>
                    <a:cubicBezTo>
                      <a:pt x="189201" y="340917"/>
                      <a:pt x="204404" y="332479"/>
                      <a:pt x="212851" y="317289"/>
                    </a:cubicBezTo>
                    <a:cubicBezTo>
                      <a:pt x="212851" y="317289"/>
                      <a:pt x="212851" y="317289"/>
                      <a:pt x="214540" y="317289"/>
                    </a:cubicBezTo>
                    <a:cubicBezTo>
                      <a:pt x="216229" y="334166"/>
                      <a:pt x="226365" y="340917"/>
                      <a:pt x="241569" y="340917"/>
                    </a:cubicBezTo>
                    <a:cubicBezTo>
                      <a:pt x="275355" y="340917"/>
                      <a:pt x="300694" y="312226"/>
                      <a:pt x="300694" y="266658"/>
                    </a:cubicBezTo>
                    <a:cubicBezTo>
                      <a:pt x="300694" y="212651"/>
                      <a:pt x="261840" y="175521"/>
                      <a:pt x="206094" y="175521"/>
                    </a:cubicBezTo>
                    <a:close/>
                    <a:moveTo>
                      <a:pt x="59125" y="21940"/>
                    </a:moveTo>
                    <a:cubicBezTo>
                      <a:pt x="40543" y="21940"/>
                      <a:pt x="27029" y="30379"/>
                      <a:pt x="25339" y="47256"/>
                    </a:cubicBezTo>
                    <a:cubicBezTo>
                      <a:pt x="25339" y="47256"/>
                      <a:pt x="25339" y="47256"/>
                      <a:pt x="363198" y="47256"/>
                    </a:cubicBezTo>
                    <a:cubicBezTo>
                      <a:pt x="363198" y="47256"/>
                      <a:pt x="363198" y="47256"/>
                      <a:pt x="363198" y="475934"/>
                    </a:cubicBezTo>
                    <a:lnTo>
                      <a:pt x="388537" y="455681"/>
                    </a:lnTo>
                    <a:cubicBezTo>
                      <a:pt x="388537" y="455681"/>
                      <a:pt x="388537" y="455681"/>
                      <a:pt x="388537" y="21940"/>
                    </a:cubicBezTo>
                    <a:cubicBezTo>
                      <a:pt x="388537" y="21940"/>
                      <a:pt x="388537" y="21940"/>
                      <a:pt x="59125" y="21940"/>
                    </a:cubicBezTo>
                    <a:close/>
                    <a:moveTo>
                      <a:pt x="48989" y="0"/>
                    </a:moveTo>
                    <a:cubicBezTo>
                      <a:pt x="48989" y="0"/>
                      <a:pt x="48989" y="0"/>
                      <a:pt x="402052" y="0"/>
                    </a:cubicBezTo>
                    <a:cubicBezTo>
                      <a:pt x="407119" y="0"/>
                      <a:pt x="410498" y="3375"/>
                      <a:pt x="410498" y="8438"/>
                    </a:cubicBezTo>
                    <a:lnTo>
                      <a:pt x="410498" y="462432"/>
                    </a:lnTo>
                    <a:cubicBezTo>
                      <a:pt x="410498" y="462432"/>
                      <a:pt x="410498" y="472558"/>
                      <a:pt x="405430" y="477621"/>
                    </a:cubicBezTo>
                    <a:cubicBezTo>
                      <a:pt x="400362" y="482685"/>
                      <a:pt x="363198" y="508000"/>
                      <a:pt x="363198" y="508000"/>
                    </a:cubicBezTo>
                    <a:cubicBezTo>
                      <a:pt x="363198" y="508000"/>
                      <a:pt x="363198" y="508000"/>
                      <a:pt x="0" y="508000"/>
                    </a:cubicBezTo>
                    <a:cubicBezTo>
                      <a:pt x="0" y="508000"/>
                      <a:pt x="0" y="508000"/>
                      <a:pt x="0" y="55694"/>
                    </a:cubicBezTo>
                    <a:cubicBezTo>
                      <a:pt x="0" y="20252"/>
                      <a:pt x="21961" y="0"/>
                      <a:pt x="489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isľíḑê"/>
              <p:cNvSpPr>
                <a:spLocks noChangeAspect="1"/>
              </p:cNvSpPr>
              <p:nvPr/>
            </p:nvSpPr>
            <p:spPr bwMode="auto">
              <a:xfrm>
                <a:off x="5073904" y="1733734"/>
                <a:ext cx="282880" cy="282996"/>
              </a:xfrm>
              <a:custGeom>
                <a:avLst/>
                <a:gdLst>
                  <a:gd name="connsiteX0" fmla="*/ 185778 w 502142"/>
                  <a:gd name="connsiteY0" fmla="*/ 245107 h 502347"/>
                  <a:gd name="connsiteX1" fmla="*/ 181850 w 502142"/>
                  <a:gd name="connsiteY1" fmla="*/ 247726 h 502347"/>
                  <a:gd name="connsiteX2" fmla="*/ 196252 w 502142"/>
                  <a:gd name="connsiteY2" fmla="*/ 262134 h 502347"/>
                  <a:gd name="connsiteX3" fmla="*/ 198871 w 502142"/>
                  <a:gd name="connsiteY3" fmla="*/ 259515 h 502347"/>
                  <a:gd name="connsiteX4" fmla="*/ 198871 w 502142"/>
                  <a:gd name="connsiteY4" fmla="*/ 258205 h 502347"/>
                  <a:gd name="connsiteX5" fmla="*/ 197562 w 502142"/>
                  <a:gd name="connsiteY5" fmla="*/ 256895 h 502347"/>
                  <a:gd name="connsiteX6" fmla="*/ 196252 w 502142"/>
                  <a:gd name="connsiteY6" fmla="*/ 255585 h 502347"/>
                  <a:gd name="connsiteX7" fmla="*/ 187087 w 502142"/>
                  <a:gd name="connsiteY7" fmla="*/ 245107 h 502347"/>
                  <a:gd name="connsiteX8" fmla="*/ 185778 w 502142"/>
                  <a:gd name="connsiteY8" fmla="*/ 245107 h 502347"/>
                  <a:gd name="connsiteX9" fmla="*/ 300657 w 502142"/>
                  <a:gd name="connsiteY9" fmla="*/ 124890 h 502347"/>
                  <a:gd name="connsiteX10" fmla="*/ 333369 w 502142"/>
                  <a:gd name="connsiteY10" fmla="*/ 157500 h 502347"/>
                  <a:gd name="connsiteX11" fmla="*/ 300657 w 502142"/>
                  <a:gd name="connsiteY11" fmla="*/ 191414 h 502347"/>
                  <a:gd name="connsiteX12" fmla="*/ 267945 w 502142"/>
                  <a:gd name="connsiteY12" fmla="*/ 157500 h 502347"/>
                  <a:gd name="connsiteX13" fmla="*/ 300657 w 502142"/>
                  <a:gd name="connsiteY13" fmla="*/ 124890 h 502347"/>
                  <a:gd name="connsiteX14" fmla="*/ 251242 w 502142"/>
                  <a:gd name="connsiteY14" fmla="*/ 83999 h 502347"/>
                  <a:gd name="connsiteX15" fmla="*/ 180541 w 502142"/>
                  <a:gd name="connsiteY15" fmla="*/ 99717 h 502347"/>
                  <a:gd name="connsiteX16" fmla="*/ 99366 w 502142"/>
                  <a:gd name="connsiteY16" fmla="*/ 321076 h 502347"/>
                  <a:gd name="connsiteX17" fmla="*/ 251242 w 502142"/>
                  <a:gd name="connsiteY17" fmla="*/ 419313 h 502347"/>
                  <a:gd name="connsiteX18" fmla="*/ 268263 w 502142"/>
                  <a:gd name="connsiteY18" fmla="*/ 418003 h 502347"/>
                  <a:gd name="connsiteX19" fmla="*/ 264335 w 502142"/>
                  <a:gd name="connsiteY19" fmla="*/ 418003 h 502347"/>
                  <a:gd name="connsiteX20" fmla="*/ 253861 w 502142"/>
                  <a:gd name="connsiteY20" fmla="*/ 399665 h 502347"/>
                  <a:gd name="connsiteX21" fmla="*/ 270881 w 502142"/>
                  <a:gd name="connsiteY21" fmla="*/ 336794 h 502347"/>
                  <a:gd name="connsiteX22" fmla="*/ 251242 w 502142"/>
                  <a:gd name="connsiteY22" fmla="*/ 307978 h 502347"/>
                  <a:gd name="connsiteX23" fmla="*/ 247314 w 502142"/>
                  <a:gd name="connsiteY23" fmla="*/ 306668 h 502347"/>
                  <a:gd name="connsiteX24" fmla="*/ 236840 w 502142"/>
                  <a:gd name="connsiteY24" fmla="*/ 335484 h 502347"/>
                  <a:gd name="connsiteX25" fmla="*/ 222438 w 502142"/>
                  <a:gd name="connsiteY25" fmla="*/ 345963 h 502347"/>
                  <a:gd name="connsiteX26" fmla="*/ 173995 w 502142"/>
                  <a:gd name="connsiteY26" fmla="*/ 348582 h 502347"/>
                  <a:gd name="connsiteX27" fmla="*/ 158283 w 502142"/>
                  <a:gd name="connsiteY27" fmla="*/ 334174 h 502347"/>
                  <a:gd name="connsiteX28" fmla="*/ 172685 w 502142"/>
                  <a:gd name="connsiteY28" fmla="*/ 318457 h 502347"/>
                  <a:gd name="connsiteX29" fmla="*/ 211964 w 502142"/>
                  <a:gd name="connsiteY29" fmla="*/ 315837 h 502347"/>
                  <a:gd name="connsiteX30" fmla="*/ 223747 w 502142"/>
                  <a:gd name="connsiteY30" fmla="*/ 283092 h 502347"/>
                  <a:gd name="connsiteX31" fmla="*/ 225056 w 502142"/>
                  <a:gd name="connsiteY31" fmla="*/ 272613 h 502347"/>
                  <a:gd name="connsiteX32" fmla="*/ 242077 w 502142"/>
                  <a:gd name="connsiteY32" fmla="*/ 217601 h 502347"/>
                  <a:gd name="connsiteX33" fmla="*/ 234221 w 502142"/>
                  <a:gd name="connsiteY33" fmla="*/ 221530 h 502347"/>
                  <a:gd name="connsiteX34" fmla="*/ 211964 w 502142"/>
                  <a:gd name="connsiteY34" fmla="*/ 247726 h 502347"/>
                  <a:gd name="connsiteX35" fmla="*/ 201489 w 502142"/>
                  <a:gd name="connsiteY35" fmla="*/ 256895 h 502347"/>
                  <a:gd name="connsiteX36" fmla="*/ 201489 w 502142"/>
                  <a:gd name="connsiteY36" fmla="*/ 262134 h 502347"/>
                  <a:gd name="connsiteX37" fmla="*/ 197562 w 502142"/>
                  <a:gd name="connsiteY37" fmla="*/ 264754 h 502347"/>
                  <a:gd name="connsiteX38" fmla="*/ 211964 w 502142"/>
                  <a:gd name="connsiteY38" fmla="*/ 279162 h 502347"/>
                  <a:gd name="connsiteX39" fmla="*/ 175304 w 502142"/>
                  <a:gd name="connsiteY39" fmla="*/ 311908 h 502347"/>
                  <a:gd name="connsiteX40" fmla="*/ 130788 w 502142"/>
                  <a:gd name="connsiteY40" fmla="*/ 264754 h 502347"/>
                  <a:gd name="connsiteX41" fmla="*/ 166139 w 502142"/>
                  <a:gd name="connsiteY41" fmla="*/ 230699 h 502347"/>
                  <a:gd name="connsiteX42" fmla="*/ 179232 w 502142"/>
                  <a:gd name="connsiteY42" fmla="*/ 245107 h 502347"/>
                  <a:gd name="connsiteX43" fmla="*/ 183159 w 502142"/>
                  <a:gd name="connsiteY43" fmla="*/ 242487 h 502347"/>
                  <a:gd name="connsiteX44" fmla="*/ 187087 w 502142"/>
                  <a:gd name="connsiteY44" fmla="*/ 241177 h 502347"/>
                  <a:gd name="connsiteX45" fmla="*/ 187087 w 502142"/>
                  <a:gd name="connsiteY45" fmla="*/ 239867 h 502347"/>
                  <a:gd name="connsiteX46" fmla="*/ 222438 w 502142"/>
                  <a:gd name="connsiteY46" fmla="*/ 199263 h 502347"/>
                  <a:gd name="connsiteX47" fmla="*/ 270881 w 502142"/>
                  <a:gd name="connsiteY47" fmla="*/ 186165 h 502347"/>
                  <a:gd name="connsiteX48" fmla="*/ 276118 w 502142"/>
                  <a:gd name="connsiteY48" fmla="*/ 186165 h 502347"/>
                  <a:gd name="connsiteX49" fmla="*/ 283974 w 502142"/>
                  <a:gd name="connsiteY49" fmla="*/ 187475 h 502347"/>
                  <a:gd name="connsiteX50" fmla="*/ 286592 w 502142"/>
                  <a:gd name="connsiteY50" fmla="*/ 188785 h 502347"/>
                  <a:gd name="connsiteX51" fmla="*/ 291830 w 502142"/>
                  <a:gd name="connsiteY51" fmla="*/ 191404 h 502347"/>
                  <a:gd name="connsiteX52" fmla="*/ 304922 w 502142"/>
                  <a:gd name="connsiteY52" fmla="*/ 208432 h 502347"/>
                  <a:gd name="connsiteX53" fmla="*/ 304922 w 502142"/>
                  <a:gd name="connsiteY53" fmla="*/ 209742 h 502347"/>
                  <a:gd name="connsiteX54" fmla="*/ 321943 w 502142"/>
                  <a:gd name="connsiteY54" fmla="*/ 222840 h 502347"/>
                  <a:gd name="connsiteX55" fmla="*/ 350747 w 502142"/>
                  <a:gd name="connsiteY55" fmla="*/ 218910 h 502347"/>
                  <a:gd name="connsiteX56" fmla="*/ 367768 w 502142"/>
                  <a:gd name="connsiteY56" fmla="*/ 220220 h 502347"/>
                  <a:gd name="connsiteX57" fmla="*/ 366458 w 502142"/>
                  <a:gd name="connsiteY57" fmla="*/ 238558 h 502347"/>
                  <a:gd name="connsiteX58" fmla="*/ 332417 w 502142"/>
                  <a:gd name="connsiteY58" fmla="*/ 250346 h 502347"/>
                  <a:gd name="connsiteX59" fmla="*/ 315397 w 502142"/>
                  <a:gd name="connsiteY59" fmla="*/ 247726 h 502347"/>
                  <a:gd name="connsiteX60" fmla="*/ 298376 w 502142"/>
                  <a:gd name="connsiteY60" fmla="*/ 239867 h 502347"/>
                  <a:gd name="connsiteX61" fmla="*/ 282665 w 502142"/>
                  <a:gd name="connsiteY61" fmla="*/ 290950 h 502347"/>
                  <a:gd name="connsiteX62" fmla="*/ 280046 w 502142"/>
                  <a:gd name="connsiteY62" fmla="*/ 296190 h 502347"/>
                  <a:gd name="connsiteX63" fmla="*/ 299685 w 502142"/>
                  <a:gd name="connsiteY63" fmla="*/ 325006 h 502347"/>
                  <a:gd name="connsiteX64" fmla="*/ 302304 w 502142"/>
                  <a:gd name="connsiteY64" fmla="*/ 336794 h 502347"/>
                  <a:gd name="connsiteX65" fmla="*/ 282665 w 502142"/>
                  <a:gd name="connsiteY65" fmla="*/ 407524 h 502347"/>
                  <a:gd name="connsiteX66" fmla="*/ 272190 w 502142"/>
                  <a:gd name="connsiteY66" fmla="*/ 418003 h 502347"/>
                  <a:gd name="connsiteX67" fmla="*/ 320634 w 502142"/>
                  <a:gd name="connsiteY67" fmla="*/ 403595 h 502347"/>
                  <a:gd name="connsiteX68" fmla="*/ 403118 w 502142"/>
                  <a:gd name="connsiteY68" fmla="*/ 180926 h 502347"/>
                  <a:gd name="connsiteX69" fmla="*/ 251242 w 502142"/>
                  <a:gd name="connsiteY69" fmla="*/ 83999 h 502347"/>
                  <a:gd name="connsiteX70" fmla="*/ 324562 w 502142"/>
                  <a:gd name="connsiteY70" fmla="*/ 1480 h 502347"/>
                  <a:gd name="connsiteX71" fmla="*/ 357294 w 502142"/>
                  <a:gd name="connsiteY71" fmla="*/ 14579 h 502347"/>
                  <a:gd name="connsiteX72" fmla="*/ 376933 w 502142"/>
                  <a:gd name="connsiteY72" fmla="*/ 56493 h 502347"/>
                  <a:gd name="connsiteX73" fmla="*/ 366458 w 502142"/>
                  <a:gd name="connsiteY73" fmla="*/ 82689 h 502347"/>
                  <a:gd name="connsiteX74" fmla="*/ 410974 w 502142"/>
                  <a:gd name="connsiteY74" fmla="*/ 123294 h 502347"/>
                  <a:gd name="connsiteX75" fmla="*/ 435850 w 502142"/>
                  <a:gd name="connsiteY75" fmla="*/ 110195 h 502347"/>
                  <a:gd name="connsiteX76" fmla="*/ 479056 w 502142"/>
                  <a:gd name="connsiteY76" fmla="*/ 127223 h 502347"/>
                  <a:gd name="connsiteX77" fmla="*/ 493458 w 502142"/>
                  <a:gd name="connsiteY77" fmla="*/ 159969 h 502347"/>
                  <a:gd name="connsiteX78" fmla="*/ 477747 w 502142"/>
                  <a:gd name="connsiteY78" fmla="*/ 201883 h 502347"/>
                  <a:gd name="connsiteX79" fmla="*/ 452871 w 502142"/>
                  <a:gd name="connsiteY79" fmla="*/ 213671 h 502347"/>
                  <a:gd name="connsiteX80" fmla="*/ 454180 w 502142"/>
                  <a:gd name="connsiteY80" fmla="*/ 272613 h 502347"/>
                  <a:gd name="connsiteX81" fmla="*/ 481675 w 502142"/>
                  <a:gd name="connsiteY81" fmla="*/ 283092 h 502347"/>
                  <a:gd name="connsiteX82" fmla="*/ 500005 w 502142"/>
                  <a:gd name="connsiteY82" fmla="*/ 323696 h 502347"/>
                  <a:gd name="connsiteX83" fmla="*/ 488221 w 502142"/>
                  <a:gd name="connsiteY83" fmla="*/ 357751 h 502347"/>
                  <a:gd name="connsiteX84" fmla="*/ 471201 w 502142"/>
                  <a:gd name="connsiteY84" fmla="*/ 376089 h 502347"/>
                  <a:gd name="connsiteX85" fmla="*/ 446324 w 502142"/>
                  <a:gd name="connsiteY85" fmla="*/ 377399 h 502347"/>
                  <a:gd name="connsiteX86" fmla="*/ 420139 w 502142"/>
                  <a:gd name="connsiteY86" fmla="*/ 366920 h 502347"/>
                  <a:gd name="connsiteX87" fmla="*/ 379551 w 502142"/>
                  <a:gd name="connsiteY87" fmla="*/ 410144 h 502347"/>
                  <a:gd name="connsiteX88" fmla="*/ 391335 w 502142"/>
                  <a:gd name="connsiteY88" fmla="*/ 436340 h 502347"/>
                  <a:gd name="connsiteX89" fmla="*/ 375623 w 502142"/>
                  <a:gd name="connsiteY89" fmla="*/ 479564 h 502347"/>
                  <a:gd name="connsiteX90" fmla="*/ 342891 w 502142"/>
                  <a:gd name="connsiteY90" fmla="*/ 493972 h 502347"/>
                  <a:gd name="connsiteX91" fmla="*/ 300995 w 502142"/>
                  <a:gd name="connsiteY91" fmla="*/ 478255 h 502347"/>
                  <a:gd name="connsiteX92" fmla="*/ 289211 w 502142"/>
                  <a:gd name="connsiteY92" fmla="*/ 453368 h 502347"/>
                  <a:gd name="connsiteX93" fmla="*/ 228984 w 502142"/>
                  <a:gd name="connsiteY93" fmla="*/ 454678 h 502347"/>
                  <a:gd name="connsiteX94" fmla="*/ 219819 w 502142"/>
                  <a:gd name="connsiteY94" fmla="*/ 482184 h 502347"/>
                  <a:gd name="connsiteX95" fmla="*/ 202799 w 502142"/>
                  <a:gd name="connsiteY95" fmla="*/ 499212 h 502347"/>
                  <a:gd name="connsiteX96" fmla="*/ 177922 w 502142"/>
                  <a:gd name="connsiteY96" fmla="*/ 500522 h 502347"/>
                  <a:gd name="connsiteX97" fmla="*/ 143881 w 502142"/>
                  <a:gd name="connsiteY97" fmla="*/ 488733 h 502347"/>
                  <a:gd name="connsiteX98" fmla="*/ 126861 w 502142"/>
                  <a:gd name="connsiteY98" fmla="*/ 471705 h 502347"/>
                  <a:gd name="connsiteX99" fmla="*/ 125551 w 502142"/>
                  <a:gd name="connsiteY99" fmla="*/ 446819 h 502347"/>
                  <a:gd name="connsiteX100" fmla="*/ 134716 w 502142"/>
                  <a:gd name="connsiteY100" fmla="*/ 420623 h 502347"/>
                  <a:gd name="connsiteX101" fmla="*/ 91510 w 502142"/>
                  <a:gd name="connsiteY101" fmla="*/ 380018 h 502347"/>
                  <a:gd name="connsiteX102" fmla="*/ 66634 w 502142"/>
                  <a:gd name="connsiteY102" fmla="*/ 391807 h 502347"/>
                  <a:gd name="connsiteX103" fmla="*/ 23428 w 502142"/>
                  <a:gd name="connsiteY103" fmla="*/ 376089 h 502347"/>
                  <a:gd name="connsiteX104" fmla="*/ 7716 w 502142"/>
                  <a:gd name="connsiteY104" fmla="*/ 343343 h 502347"/>
                  <a:gd name="connsiteX105" fmla="*/ 23428 w 502142"/>
                  <a:gd name="connsiteY105" fmla="*/ 300119 h 502347"/>
                  <a:gd name="connsiteX106" fmla="*/ 49613 w 502142"/>
                  <a:gd name="connsiteY106" fmla="*/ 288331 h 502347"/>
                  <a:gd name="connsiteX107" fmla="*/ 48304 w 502142"/>
                  <a:gd name="connsiteY107" fmla="*/ 229389 h 502347"/>
                  <a:gd name="connsiteX108" fmla="*/ 20809 w 502142"/>
                  <a:gd name="connsiteY108" fmla="*/ 220220 h 502347"/>
                  <a:gd name="connsiteX109" fmla="*/ 2479 w 502142"/>
                  <a:gd name="connsiteY109" fmla="*/ 203193 h 502347"/>
                  <a:gd name="connsiteX110" fmla="*/ 2479 w 502142"/>
                  <a:gd name="connsiteY110" fmla="*/ 178306 h 502347"/>
                  <a:gd name="connsiteX111" fmla="*/ 14263 w 502142"/>
                  <a:gd name="connsiteY111" fmla="*/ 144251 h 502347"/>
                  <a:gd name="connsiteX112" fmla="*/ 56159 w 502142"/>
                  <a:gd name="connsiteY112" fmla="*/ 125913 h 502347"/>
                  <a:gd name="connsiteX113" fmla="*/ 82345 w 502142"/>
                  <a:gd name="connsiteY113" fmla="*/ 135082 h 502347"/>
                  <a:gd name="connsiteX114" fmla="*/ 122933 w 502142"/>
                  <a:gd name="connsiteY114" fmla="*/ 91858 h 502347"/>
                  <a:gd name="connsiteX115" fmla="*/ 111149 w 502142"/>
                  <a:gd name="connsiteY115" fmla="*/ 65662 h 502347"/>
                  <a:gd name="connsiteX116" fmla="*/ 126861 w 502142"/>
                  <a:gd name="connsiteY116" fmla="*/ 23747 h 502347"/>
                  <a:gd name="connsiteX117" fmla="*/ 159592 w 502142"/>
                  <a:gd name="connsiteY117" fmla="*/ 8029 h 502347"/>
                  <a:gd name="connsiteX118" fmla="*/ 201489 w 502142"/>
                  <a:gd name="connsiteY118" fmla="*/ 23747 h 502347"/>
                  <a:gd name="connsiteX119" fmla="*/ 213273 w 502142"/>
                  <a:gd name="connsiteY119" fmla="*/ 49944 h 502347"/>
                  <a:gd name="connsiteX120" fmla="*/ 272190 w 502142"/>
                  <a:gd name="connsiteY120" fmla="*/ 47324 h 502347"/>
                  <a:gd name="connsiteX121" fmla="*/ 282665 w 502142"/>
                  <a:gd name="connsiteY121" fmla="*/ 21128 h 502347"/>
                  <a:gd name="connsiteX122" fmla="*/ 324562 w 502142"/>
                  <a:gd name="connsiteY122" fmla="*/ 1480 h 50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502142" h="502347">
                    <a:moveTo>
                      <a:pt x="185778" y="245107"/>
                    </a:moveTo>
                    <a:cubicBezTo>
                      <a:pt x="185778" y="245107"/>
                      <a:pt x="185778" y="245107"/>
                      <a:pt x="181850" y="247726"/>
                    </a:cubicBezTo>
                    <a:cubicBezTo>
                      <a:pt x="181850" y="247726"/>
                      <a:pt x="181850" y="247726"/>
                      <a:pt x="196252" y="262134"/>
                    </a:cubicBezTo>
                    <a:cubicBezTo>
                      <a:pt x="196252" y="262134"/>
                      <a:pt x="196252" y="262134"/>
                      <a:pt x="198871" y="259515"/>
                    </a:cubicBezTo>
                    <a:cubicBezTo>
                      <a:pt x="198871" y="259515"/>
                      <a:pt x="198871" y="258205"/>
                      <a:pt x="198871" y="258205"/>
                    </a:cubicBezTo>
                    <a:cubicBezTo>
                      <a:pt x="198871" y="258205"/>
                      <a:pt x="198871" y="258205"/>
                      <a:pt x="197562" y="256895"/>
                    </a:cubicBezTo>
                    <a:cubicBezTo>
                      <a:pt x="197562" y="256895"/>
                      <a:pt x="196252" y="256895"/>
                      <a:pt x="196252" y="255585"/>
                    </a:cubicBezTo>
                    <a:cubicBezTo>
                      <a:pt x="191015" y="254275"/>
                      <a:pt x="187087" y="250346"/>
                      <a:pt x="187087" y="245107"/>
                    </a:cubicBezTo>
                    <a:cubicBezTo>
                      <a:pt x="187087" y="245107"/>
                      <a:pt x="187087" y="245107"/>
                      <a:pt x="185778" y="245107"/>
                    </a:cubicBezTo>
                    <a:close/>
                    <a:moveTo>
                      <a:pt x="300657" y="124890"/>
                    </a:moveTo>
                    <a:cubicBezTo>
                      <a:pt x="318976" y="124890"/>
                      <a:pt x="333369" y="140543"/>
                      <a:pt x="333369" y="157500"/>
                    </a:cubicBezTo>
                    <a:cubicBezTo>
                      <a:pt x="333369" y="175761"/>
                      <a:pt x="318976" y="191414"/>
                      <a:pt x="300657" y="191414"/>
                    </a:cubicBezTo>
                    <a:cubicBezTo>
                      <a:pt x="282339" y="191414"/>
                      <a:pt x="267945" y="175761"/>
                      <a:pt x="267945" y="157500"/>
                    </a:cubicBezTo>
                    <a:cubicBezTo>
                      <a:pt x="267945" y="140543"/>
                      <a:pt x="282339" y="124890"/>
                      <a:pt x="300657" y="124890"/>
                    </a:cubicBezTo>
                    <a:close/>
                    <a:moveTo>
                      <a:pt x="251242" y="83999"/>
                    </a:moveTo>
                    <a:cubicBezTo>
                      <a:pt x="226366" y="83999"/>
                      <a:pt x="202799" y="89238"/>
                      <a:pt x="180541" y="99717"/>
                    </a:cubicBezTo>
                    <a:cubicBezTo>
                      <a:pt x="96747" y="137702"/>
                      <a:pt x="60087" y="237248"/>
                      <a:pt x="99366" y="321076"/>
                    </a:cubicBezTo>
                    <a:cubicBezTo>
                      <a:pt x="125551" y="381328"/>
                      <a:pt x="185778" y="419313"/>
                      <a:pt x="251242" y="419313"/>
                    </a:cubicBezTo>
                    <a:cubicBezTo>
                      <a:pt x="256479" y="419313"/>
                      <a:pt x="263025" y="419313"/>
                      <a:pt x="268263" y="418003"/>
                    </a:cubicBezTo>
                    <a:cubicBezTo>
                      <a:pt x="266953" y="418003"/>
                      <a:pt x="265644" y="418003"/>
                      <a:pt x="264335" y="418003"/>
                    </a:cubicBezTo>
                    <a:cubicBezTo>
                      <a:pt x="256479" y="415383"/>
                      <a:pt x="252551" y="407524"/>
                      <a:pt x="253861" y="399665"/>
                    </a:cubicBezTo>
                    <a:cubicBezTo>
                      <a:pt x="253861" y="399665"/>
                      <a:pt x="253861" y="399665"/>
                      <a:pt x="270881" y="336794"/>
                    </a:cubicBezTo>
                    <a:cubicBezTo>
                      <a:pt x="270881" y="336794"/>
                      <a:pt x="270881" y="336794"/>
                      <a:pt x="251242" y="307978"/>
                    </a:cubicBezTo>
                    <a:cubicBezTo>
                      <a:pt x="249933" y="307978"/>
                      <a:pt x="248623" y="306668"/>
                      <a:pt x="247314" y="306668"/>
                    </a:cubicBezTo>
                    <a:cubicBezTo>
                      <a:pt x="247314" y="306668"/>
                      <a:pt x="247314" y="306668"/>
                      <a:pt x="236840" y="335484"/>
                    </a:cubicBezTo>
                    <a:cubicBezTo>
                      <a:pt x="234221" y="342033"/>
                      <a:pt x="228984" y="345963"/>
                      <a:pt x="222438" y="345963"/>
                    </a:cubicBezTo>
                    <a:cubicBezTo>
                      <a:pt x="222438" y="345963"/>
                      <a:pt x="222438" y="345963"/>
                      <a:pt x="173995" y="348582"/>
                    </a:cubicBezTo>
                    <a:cubicBezTo>
                      <a:pt x="166139" y="348582"/>
                      <a:pt x="159592" y="342033"/>
                      <a:pt x="158283" y="334174"/>
                    </a:cubicBezTo>
                    <a:cubicBezTo>
                      <a:pt x="158283" y="325006"/>
                      <a:pt x="164830" y="318457"/>
                      <a:pt x="172685" y="318457"/>
                    </a:cubicBezTo>
                    <a:cubicBezTo>
                      <a:pt x="172685" y="318457"/>
                      <a:pt x="172685" y="318457"/>
                      <a:pt x="211964" y="315837"/>
                    </a:cubicBezTo>
                    <a:cubicBezTo>
                      <a:pt x="211964" y="315837"/>
                      <a:pt x="211964" y="315837"/>
                      <a:pt x="223747" y="283092"/>
                    </a:cubicBezTo>
                    <a:cubicBezTo>
                      <a:pt x="223747" y="279162"/>
                      <a:pt x="223747" y="276542"/>
                      <a:pt x="225056" y="272613"/>
                    </a:cubicBezTo>
                    <a:cubicBezTo>
                      <a:pt x="225056" y="272613"/>
                      <a:pt x="225056" y="272613"/>
                      <a:pt x="242077" y="217601"/>
                    </a:cubicBezTo>
                    <a:cubicBezTo>
                      <a:pt x="239458" y="218910"/>
                      <a:pt x="236840" y="220220"/>
                      <a:pt x="234221" y="221530"/>
                    </a:cubicBezTo>
                    <a:cubicBezTo>
                      <a:pt x="222438" y="228079"/>
                      <a:pt x="214582" y="237248"/>
                      <a:pt x="211964" y="247726"/>
                    </a:cubicBezTo>
                    <a:cubicBezTo>
                      <a:pt x="210654" y="251656"/>
                      <a:pt x="206726" y="255585"/>
                      <a:pt x="201489" y="256895"/>
                    </a:cubicBezTo>
                    <a:cubicBezTo>
                      <a:pt x="202799" y="258205"/>
                      <a:pt x="202799" y="260825"/>
                      <a:pt x="201489" y="262134"/>
                    </a:cubicBezTo>
                    <a:cubicBezTo>
                      <a:pt x="201489" y="262134"/>
                      <a:pt x="201489" y="262134"/>
                      <a:pt x="197562" y="264754"/>
                    </a:cubicBezTo>
                    <a:cubicBezTo>
                      <a:pt x="197562" y="264754"/>
                      <a:pt x="197562" y="264754"/>
                      <a:pt x="211964" y="279162"/>
                    </a:cubicBezTo>
                    <a:cubicBezTo>
                      <a:pt x="211964" y="279162"/>
                      <a:pt x="211964" y="279162"/>
                      <a:pt x="175304" y="311908"/>
                    </a:cubicBezTo>
                    <a:cubicBezTo>
                      <a:pt x="175304" y="311908"/>
                      <a:pt x="175304" y="311908"/>
                      <a:pt x="130788" y="264754"/>
                    </a:cubicBezTo>
                    <a:cubicBezTo>
                      <a:pt x="130788" y="264754"/>
                      <a:pt x="130788" y="264754"/>
                      <a:pt x="166139" y="230699"/>
                    </a:cubicBezTo>
                    <a:cubicBezTo>
                      <a:pt x="166139" y="230699"/>
                      <a:pt x="166139" y="230699"/>
                      <a:pt x="179232" y="245107"/>
                    </a:cubicBezTo>
                    <a:cubicBezTo>
                      <a:pt x="179232" y="245107"/>
                      <a:pt x="179232" y="245107"/>
                      <a:pt x="183159" y="242487"/>
                    </a:cubicBezTo>
                    <a:cubicBezTo>
                      <a:pt x="184469" y="241177"/>
                      <a:pt x="185778" y="241177"/>
                      <a:pt x="187087" y="241177"/>
                    </a:cubicBezTo>
                    <a:cubicBezTo>
                      <a:pt x="187087" y="241177"/>
                      <a:pt x="187087" y="241177"/>
                      <a:pt x="187087" y="239867"/>
                    </a:cubicBezTo>
                    <a:cubicBezTo>
                      <a:pt x="191015" y="224150"/>
                      <a:pt x="204108" y="209742"/>
                      <a:pt x="222438" y="199263"/>
                    </a:cubicBezTo>
                    <a:cubicBezTo>
                      <a:pt x="238149" y="190094"/>
                      <a:pt x="255170" y="186165"/>
                      <a:pt x="270881" y="186165"/>
                    </a:cubicBezTo>
                    <a:cubicBezTo>
                      <a:pt x="273500" y="186165"/>
                      <a:pt x="274809" y="186165"/>
                      <a:pt x="276118" y="186165"/>
                    </a:cubicBezTo>
                    <a:cubicBezTo>
                      <a:pt x="276118" y="186165"/>
                      <a:pt x="280046" y="187475"/>
                      <a:pt x="283974" y="187475"/>
                    </a:cubicBezTo>
                    <a:cubicBezTo>
                      <a:pt x="285283" y="188785"/>
                      <a:pt x="285283" y="188785"/>
                      <a:pt x="286592" y="188785"/>
                    </a:cubicBezTo>
                    <a:cubicBezTo>
                      <a:pt x="287902" y="190094"/>
                      <a:pt x="289211" y="190094"/>
                      <a:pt x="291830" y="191404"/>
                    </a:cubicBezTo>
                    <a:cubicBezTo>
                      <a:pt x="297067" y="195334"/>
                      <a:pt x="302304" y="201883"/>
                      <a:pt x="304922" y="208432"/>
                    </a:cubicBezTo>
                    <a:cubicBezTo>
                      <a:pt x="304922" y="208432"/>
                      <a:pt x="304922" y="209742"/>
                      <a:pt x="304922" y="209742"/>
                    </a:cubicBezTo>
                    <a:cubicBezTo>
                      <a:pt x="307541" y="214981"/>
                      <a:pt x="312778" y="220220"/>
                      <a:pt x="321943" y="222840"/>
                    </a:cubicBezTo>
                    <a:cubicBezTo>
                      <a:pt x="332417" y="225459"/>
                      <a:pt x="344201" y="224150"/>
                      <a:pt x="350747" y="218910"/>
                    </a:cubicBezTo>
                    <a:cubicBezTo>
                      <a:pt x="355984" y="214981"/>
                      <a:pt x="363840" y="214981"/>
                      <a:pt x="367768" y="220220"/>
                    </a:cubicBezTo>
                    <a:cubicBezTo>
                      <a:pt x="373005" y="225459"/>
                      <a:pt x="371696" y="233318"/>
                      <a:pt x="366458" y="238558"/>
                    </a:cubicBezTo>
                    <a:cubicBezTo>
                      <a:pt x="358603" y="246417"/>
                      <a:pt x="345510" y="250346"/>
                      <a:pt x="332417" y="250346"/>
                    </a:cubicBezTo>
                    <a:cubicBezTo>
                      <a:pt x="327180" y="250346"/>
                      <a:pt x="320634" y="249036"/>
                      <a:pt x="315397" y="247726"/>
                    </a:cubicBezTo>
                    <a:cubicBezTo>
                      <a:pt x="308850" y="245107"/>
                      <a:pt x="303613" y="243797"/>
                      <a:pt x="298376" y="239867"/>
                    </a:cubicBezTo>
                    <a:cubicBezTo>
                      <a:pt x="298376" y="239867"/>
                      <a:pt x="298376" y="239867"/>
                      <a:pt x="282665" y="290950"/>
                    </a:cubicBezTo>
                    <a:cubicBezTo>
                      <a:pt x="281355" y="293570"/>
                      <a:pt x="281355" y="294880"/>
                      <a:pt x="280046" y="296190"/>
                    </a:cubicBezTo>
                    <a:cubicBezTo>
                      <a:pt x="280046" y="296190"/>
                      <a:pt x="280046" y="296190"/>
                      <a:pt x="299685" y="325006"/>
                    </a:cubicBezTo>
                    <a:cubicBezTo>
                      <a:pt x="302304" y="328935"/>
                      <a:pt x="303613" y="332865"/>
                      <a:pt x="302304" y="336794"/>
                    </a:cubicBezTo>
                    <a:cubicBezTo>
                      <a:pt x="302304" y="336794"/>
                      <a:pt x="302304" y="336794"/>
                      <a:pt x="282665" y="407524"/>
                    </a:cubicBezTo>
                    <a:cubicBezTo>
                      <a:pt x="281355" y="412764"/>
                      <a:pt x="277428" y="416693"/>
                      <a:pt x="272190" y="418003"/>
                    </a:cubicBezTo>
                    <a:cubicBezTo>
                      <a:pt x="289211" y="415383"/>
                      <a:pt x="304922" y="411454"/>
                      <a:pt x="320634" y="403595"/>
                    </a:cubicBezTo>
                    <a:cubicBezTo>
                      <a:pt x="405737" y="365610"/>
                      <a:pt x="442397" y="264754"/>
                      <a:pt x="403118" y="180926"/>
                    </a:cubicBezTo>
                    <a:cubicBezTo>
                      <a:pt x="375623" y="121984"/>
                      <a:pt x="316706" y="83999"/>
                      <a:pt x="251242" y="83999"/>
                    </a:cubicBezTo>
                    <a:close/>
                    <a:moveTo>
                      <a:pt x="324562" y="1480"/>
                    </a:moveTo>
                    <a:cubicBezTo>
                      <a:pt x="324562" y="1480"/>
                      <a:pt x="324562" y="1480"/>
                      <a:pt x="357294" y="14579"/>
                    </a:cubicBezTo>
                    <a:cubicBezTo>
                      <a:pt x="374314" y="21128"/>
                      <a:pt x="383479" y="39465"/>
                      <a:pt x="376933" y="56493"/>
                    </a:cubicBezTo>
                    <a:cubicBezTo>
                      <a:pt x="376933" y="56493"/>
                      <a:pt x="376933" y="56493"/>
                      <a:pt x="366458" y="82689"/>
                    </a:cubicBezTo>
                    <a:cubicBezTo>
                      <a:pt x="383479" y="93168"/>
                      <a:pt x="397881" y="107576"/>
                      <a:pt x="410974" y="123294"/>
                    </a:cubicBezTo>
                    <a:cubicBezTo>
                      <a:pt x="410974" y="123294"/>
                      <a:pt x="410974" y="123294"/>
                      <a:pt x="435850" y="110195"/>
                    </a:cubicBezTo>
                    <a:cubicBezTo>
                      <a:pt x="452871" y="103646"/>
                      <a:pt x="471201" y="110195"/>
                      <a:pt x="479056" y="127223"/>
                    </a:cubicBezTo>
                    <a:cubicBezTo>
                      <a:pt x="479056" y="127223"/>
                      <a:pt x="479056" y="127223"/>
                      <a:pt x="493458" y="159969"/>
                    </a:cubicBezTo>
                    <a:cubicBezTo>
                      <a:pt x="501314" y="175686"/>
                      <a:pt x="494768" y="194024"/>
                      <a:pt x="477747" y="201883"/>
                    </a:cubicBezTo>
                    <a:cubicBezTo>
                      <a:pt x="477747" y="201883"/>
                      <a:pt x="477747" y="201883"/>
                      <a:pt x="452871" y="213671"/>
                    </a:cubicBezTo>
                    <a:cubicBezTo>
                      <a:pt x="455489" y="233318"/>
                      <a:pt x="456799" y="252966"/>
                      <a:pt x="454180" y="272613"/>
                    </a:cubicBezTo>
                    <a:cubicBezTo>
                      <a:pt x="454180" y="272613"/>
                      <a:pt x="454180" y="272613"/>
                      <a:pt x="481675" y="283092"/>
                    </a:cubicBezTo>
                    <a:cubicBezTo>
                      <a:pt x="497386" y="289641"/>
                      <a:pt x="506551" y="307978"/>
                      <a:pt x="500005" y="323696"/>
                    </a:cubicBezTo>
                    <a:cubicBezTo>
                      <a:pt x="500005" y="323696"/>
                      <a:pt x="500005" y="323696"/>
                      <a:pt x="488221" y="357751"/>
                    </a:cubicBezTo>
                    <a:cubicBezTo>
                      <a:pt x="485603" y="365610"/>
                      <a:pt x="479056" y="372159"/>
                      <a:pt x="471201" y="376089"/>
                    </a:cubicBezTo>
                    <a:cubicBezTo>
                      <a:pt x="463345" y="380018"/>
                      <a:pt x="454180" y="380018"/>
                      <a:pt x="446324" y="377399"/>
                    </a:cubicBezTo>
                    <a:cubicBezTo>
                      <a:pt x="446324" y="377399"/>
                      <a:pt x="446324" y="377399"/>
                      <a:pt x="420139" y="366920"/>
                    </a:cubicBezTo>
                    <a:cubicBezTo>
                      <a:pt x="408355" y="383948"/>
                      <a:pt x="395263" y="398356"/>
                      <a:pt x="379551" y="410144"/>
                    </a:cubicBezTo>
                    <a:cubicBezTo>
                      <a:pt x="379551" y="410144"/>
                      <a:pt x="379551" y="410144"/>
                      <a:pt x="391335" y="436340"/>
                    </a:cubicBezTo>
                    <a:cubicBezTo>
                      <a:pt x="399190" y="452058"/>
                      <a:pt x="392644" y="471705"/>
                      <a:pt x="375623" y="479564"/>
                    </a:cubicBezTo>
                    <a:cubicBezTo>
                      <a:pt x="375623" y="479564"/>
                      <a:pt x="375623" y="479564"/>
                      <a:pt x="342891" y="493972"/>
                    </a:cubicBezTo>
                    <a:cubicBezTo>
                      <a:pt x="327180" y="501831"/>
                      <a:pt x="307541" y="495282"/>
                      <a:pt x="300995" y="478255"/>
                    </a:cubicBezTo>
                    <a:cubicBezTo>
                      <a:pt x="300995" y="478255"/>
                      <a:pt x="300995" y="478255"/>
                      <a:pt x="289211" y="453368"/>
                    </a:cubicBezTo>
                    <a:cubicBezTo>
                      <a:pt x="268263" y="455988"/>
                      <a:pt x="248623" y="457297"/>
                      <a:pt x="228984" y="454678"/>
                    </a:cubicBezTo>
                    <a:cubicBezTo>
                      <a:pt x="228984" y="454678"/>
                      <a:pt x="228984" y="454678"/>
                      <a:pt x="219819" y="482184"/>
                    </a:cubicBezTo>
                    <a:cubicBezTo>
                      <a:pt x="217201" y="490043"/>
                      <a:pt x="210654" y="496592"/>
                      <a:pt x="202799" y="499212"/>
                    </a:cubicBezTo>
                    <a:cubicBezTo>
                      <a:pt x="194943" y="503141"/>
                      <a:pt x="185778" y="503141"/>
                      <a:pt x="177922" y="500522"/>
                    </a:cubicBezTo>
                    <a:cubicBezTo>
                      <a:pt x="177922" y="500522"/>
                      <a:pt x="177922" y="500522"/>
                      <a:pt x="143881" y="488733"/>
                    </a:cubicBezTo>
                    <a:cubicBezTo>
                      <a:pt x="136025" y="484804"/>
                      <a:pt x="129479" y="479564"/>
                      <a:pt x="126861" y="471705"/>
                    </a:cubicBezTo>
                    <a:cubicBezTo>
                      <a:pt x="122933" y="463847"/>
                      <a:pt x="122933" y="454678"/>
                      <a:pt x="125551" y="446819"/>
                    </a:cubicBezTo>
                    <a:cubicBezTo>
                      <a:pt x="125551" y="446819"/>
                      <a:pt x="125551" y="446819"/>
                      <a:pt x="134716" y="420623"/>
                    </a:cubicBezTo>
                    <a:cubicBezTo>
                      <a:pt x="119005" y="408834"/>
                      <a:pt x="104603" y="395736"/>
                      <a:pt x="91510" y="380018"/>
                    </a:cubicBezTo>
                    <a:cubicBezTo>
                      <a:pt x="91510" y="380018"/>
                      <a:pt x="91510" y="380018"/>
                      <a:pt x="66634" y="391807"/>
                    </a:cubicBezTo>
                    <a:cubicBezTo>
                      <a:pt x="49613" y="399665"/>
                      <a:pt x="31283" y="391807"/>
                      <a:pt x="23428" y="376089"/>
                    </a:cubicBezTo>
                    <a:cubicBezTo>
                      <a:pt x="23428" y="376089"/>
                      <a:pt x="23428" y="376089"/>
                      <a:pt x="7716" y="343343"/>
                    </a:cubicBezTo>
                    <a:cubicBezTo>
                      <a:pt x="1170" y="327625"/>
                      <a:pt x="7716" y="307978"/>
                      <a:pt x="23428" y="300119"/>
                    </a:cubicBezTo>
                    <a:cubicBezTo>
                      <a:pt x="23428" y="300119"/>
                      <a:pt x="23428" y="300119"/>
                      <a:pt x="49613" y="288331"/>
                    </a:cubicBezTo>
                    <a:cubicBezTo>
                      <a:pt x="45685" y="268684"/>
                      <a:pt x="45685" y="249036"/>
                      <a:pt x="48304" y="229389"/>
                    </a:cubicBezTo>
                    <a:cubicBezTo>
                      <a:pt x="48304" y="229389"/>
                      <a:pt x="48304" y="229389"/>
                      <a:pt x="20809" y="220220"/>
                    </a:cubicBezTo>
                    <a:cubicBezTo>
                      <a:pt x="12953" y="216291"/>
                      <a:pt x="6407" y="211051"/>
                      <a:pt x="2479" y="203193"/>
                    </a:cubicBezTo>
                    <a:cubicBezTo>
                      <a:pt x="-139" y="195334"/>
                      <a:pt x="-1449" y="186165"/>
                      <a:pt x="2479" y="178306"/>
                    </a:cubicBezTo>
                    <a:cubicBezTo>
                      <a:pt x="2479" y="178306"/>
                      <a:pt x="2479" y="178306"/>
                      <a:pt x="14263" y="144251"/>
                    </a:cubicBezTo>
                    <a:cubicBezTo>
                      <a:pt x="20809" y="128533"/>
                      <a:pt x="39139" y="119364"/>
                      <a:pt x="56159" y="125913"/>
                    </a:cubicBezTo>
                    <a:cubicBezTo>
                      <a:pt x="56159" y="125913"/>
                      <a:pt x="56159" y="125913"/>
                      <a:pt x="82345" y="135082"/>
                    </a:cubicBezTo>
                    <a:cubicBezTo>
                      <a:pt x="92819" y="119364"/>
                      <a:pt x="107221" y="104956"/>
                      <a:pt x="122933" y="91858"/>
                    </a:cubicBezTo>
                    <a:cubicBezTo>
                      <a:pt x="122933" y="91858"/>
                      <a:pt x="122933" y="91858"/>
                      <a:pt x="111149" y="65662"/>
                    </a:cubicBezTo>
                    <a:cubicBezTo>
                      <a:pt x="103294" y="49944"/>
                      <a:pt x="109840" y="30296"/>
                      <a:pt x="126861" y="23747"/>
                    </a:cubicBezTo>
                    <a:cubicBezTo>
                      <a:pt x="126861" y="23747"/>
                      <a:pt x="126861" y="23747"/>
                      <a:pt x="159592" y="8029"/>
                    </a:cubicBezTo>
                    <a:cubicBezTo>
                      <a:pt x="175304" y="1480"/>
                      <a:pt x="194943" y="8029"/>
                      <a:pt x="201489" y="23747"/>
                    </a:cubicBezTo>
                    <a:cubicBezTo>
                      <a:pt x="201489" y="23747"/>
                      <a:pt x="201489" y="23747"/>
                      <a:pt x="213273" y="49944"/>
                    </a:cubicBezTo>
                    <a:cubicBezTo>
                      <a:pt x="232912" y="46014"/>
                      <a:pt x="253861" y="46014"/>
                      <a:pt x="272190" y="47324"/>
                    </a:cubicBezTo>
                    <a:cubicBezTo>
                      <a:pt x="272190" y="47324"/>
                      <a:pt x="272190" y="47324"/>
                      <a:pt x="282665" y="21128"/>
                    </a:cubicBezTo>
                    <a:cubicBezTo>
                      <a:pt x="289211" y="5410"/>
                      <a:pt x="307541" y="-3759"/>
                      <a:pt x="324562" y="14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îṩ1iḑè"/>
              <p:cNvSpPr>
                <a:spLocks noChangeAspect="1"/>
              </p:cNvSpPr>
              <p:nvPr/>
            </p:nvSpPr>
            <p:spPr bwMode="auto">
              <a:xfrm>
                <a:off x="4617916" y="3305800"/>
                <a:ext cx="210936" cy="282996"/>
              </a:xfrm>
              <a:custGeom>
                <a:avLst/>
                <a:gdLst>
                  <a:gd name="T0" fmla="*/ 0 w 1224"/>
                  <a:gd name="T1" fmla="*/ 0 h 1643"/>
                  <a:gd name="T2" fmla="*/ 0 w 1224"/>
                  <a:gd name="T3" fmla="*/ 1643 h 1643"/>
                  <a:gd name="T4" fmla="*/ 1224 w 1224"/>
                  <a:gd name="T5" fmla="*/ 1643 h 1643"/>
                  <a:gd name="T6" fmla="*/ 1224 w 1224"/>
                  <a:gd name="T7" fmla="*/ 0 h 1643"/>
                  <a:gd name="T8" fmla="*/ 0 w 1224"/>
                  <a:gd name="T9" fmla="*/ 0 h 1643"/>
                  <a:gd name="T10" fmla="*/ 1126 w 1224"/>
                  <a:gd name="T11" fmla="*/ 1515 h 1643"/>
                  <a:gd name="T12" fmla="*/ 98 w 1224"/>
                  <a:gd name="T13" fmla="*/ 1515 h 1643"/>
                  <a:gd name="T14" fmla="*/ 98 w 1224"/>
                  <a:gd name="T15" fmla="*/ 935 h 1643"/>
                  <a:gd name="T16" fmla="*/ 1126 w 1224"/>
                  <a:gd name="T17" fmla="*/ 935 h 1643"/>
                  <a:gd name="T18" fmla="*/ 1126 w 1224"/>
                  <a:gd name="T19" fmla="*/ 1515 h 1643"/>
                  <a:gd name="T20" fmla="*/ 1126 w 1224"/>
                  <a:gd name="T21" fmla="*/ 838 h 1643"/>
                  <a:gd name="T22" fmla="*/ 98 w 1224"/>
                  <a:gd name="T23" fmla="*/ 838 h 1643"/>
                  <a:gd name="T24" fmla="*/ 98 w 1224"/>
                  <a:gd name="T25" fmla="*/ 258 h 1643"/>
                  <a:gd name="T26" fmla="*/ 1126 w 1224"/>
                  <a:gd name="T27" fmla="*/ 258 h 1643"/>
                  <a:gd name="T28" fmla="*/ 1126 w 1224"/>
                  <a:gd name="T29" fmla="*/ 838 h 1643"/>
                  <a:gd name="T30" fmla="*/ 1113 w 1224"/>
                  <a:gd name="T31" fmla="*/ 164 h 1643"/>
                  <a:gd name="T32" fmla="*/ 1080 w 1224"/>
                  <a:gd name="T33" fmla="*/ 178 h 1643"/>
                  <a:gd name="T34" fmla="*/ 1045 w 1224"/>
                  <a:gd name="T35" fmla="*/ 164 h 1643"/>
                  <a:gd name="T36" fmla="*/ 1031 w 1224"/>
                  <a:gd name="T37" fmla="*/ 129 h 1643"/>
                  <a:gd name="T38" fmla="*/ 1045 w 1224"/>
                  <a:gd name="T39" fmla="*/ 96 h 1643"/>
                  <a:gd name="T40" fmla="*/ 1080 w 1224"/>
                  <a:gd name="T41" fmla="*/ 82 h 1643"/>
                  <a:gd name="T42" fmla="*/ 1113 w 1224"/>
                  <a:gd name="T43" fmla="*/ 96 h 1643"/>
                  <a:gd name="T44" fmla="*/ 1126 w 1224"/>
                  <a:gd name="T45" fmla="*/ 129 h 1643"/>
                  <a:gd name="T46" fmla="*/ 1113 w 1224"/>
                  <a:gd name="T47" fmla="*/ 164 h 1643"/>
                  <a:gd name="T48" fmla="*/ 1063 w 1224"/>
                  <a:gd name="T49" fmla="*/ 323 h 1643"/>
                  <a:gd name="T50" fmla="*/ 161 w 1224"/>
                  <a:gd name="T51" fmla="*/ 323 h 1643"/>
                  <a:gd name="T52" fmla="*/ 161 w 1224"/>
                  <a:gd name="T53" fmla="*/ 775 h 1643"/>
                  <a:gd name="T54" fmla="*/ 1063 w 1224"/>
                  <a:gd name="T55" fmla="*/ 775 h 1643"/>
                  <a:gd name="T56" fmla="*/ 1063 w 1224"/>
                  <a:gd name="T57" fmla="*/ 323 h 1643"/>
                  <a:gd name="T58" fmla="*/ 773 w 1224"/>
                  <a:gd name="T59" fmla="*/ 581 h 1643"/>
                  <a:gd name="T60" fmla="*/ 763 w 1224"/>
                  <a:gd name="T61" fmla="*/ 604 h 1643"/>
                  <a:gd name="T62" fmla="*/ 740 w 1224"/>
                  <a:gd name="T63" fmla="*/ 614 h 1643"/>
                  <a:gd name="T64" fmla="*/ 484 w 1224"/>
                  <a:gd name="T65" fmla="*/ 614 h 1643"/>
                  <a:gd name="T66" fmla="*/ 461 w 1224"/>
                  <a:gd name="T67" fmla="*/ 604 h 1643"/>
                  <a:gd name="T68" fmla="*/ 451 w 1224"/>
                  <a:gd name="T69" fmla="*/ 581 h 1643"/>
                  <a:gd name="T70" fmla="*/ 451 w 1224"/>
                  <a:gd name="T71" fmla="*/ 451 h 1643"/>
                  <a:gd name="T72" fmla="*/ 461 w 1224"/>
                  <a:gd name="T73" fmla="*/ 428 h 1643"/>
                  <a:gd name="T74" fmla="*/ 484 w 1224"/>
                  <a:gd name="T75" fmla="*/ 419 h 1643"/>
                  <a:gd name="T76" fmla="*/ 740 w 1224"/>
                  <a:gd name="T77" fmla="*/ 419 h 1643"/>
                  <a:gd name="T78" fmla="*/ 763 w 1224"/>
                  <a:gd name="T79" fmla="*/ 428 h 1643"/>
                  <a:gd name="T80" fmla="*/ 773 w 1224"/>
                  <a:gd name="T81" fmla="*/ 451 h 1643"/>
                  <a:gd name="T82" fmla="*/ 773 w 1224"/>
                  <a:gd name="T83" fmla="*/ 581 h 1643"/>
                  <a:gd name="T84" fmla="*/ 1063 w 1224"/>
                  <a:gd name="T85" fmla="*/ 1000 h 1643"/>
                  <a:gd name="T86" fmla="*/ 161 w 1224"/>
                  <a:gd name="T87" fmla="*/ 1000 h 1643"/>
                  <a:gd name="T88" fmla="*/ 161 w 1224"/>
                  <a:gd name="T89" fmla="*/ 1450 h 1643"/>
                  <a:gd name="T90" fmla="*/ 1063 w 1224"/>
                  <a:gd name="T91" fmla="*/ 1450 h 1643"/>
                  <a:gd name="T92" fmla="*/ 1063 w 1224"/>
                  <a:gd name="T93" fmla="*/ 1000 h 1643"/>
                  <a:gd name="T94" fmla="*/ 773 w 1224"/>
                  <a:gd name="T95" fmla="*/ 1257 h 1643"/>
                  <a:gd name="T96" fmla="*/ 763 w 1224"/>
                  <a:gd name="T97" fmla="*/ 1279 h 1643"/>
                  <a:gd name="T98" fmla="*/ 740 w 1224"/>
                  <a:gd name="T99" fmla="*/ 1289 h 1643"/>
                  <a:gd name="T100" fmla="*/ 484 w 1224"/>
                  <a:gd name="T101" fmla="*/ 1289 h 1643"/>
                  <a:gd name="T102" fmla="*/ 461 w 1224"/>
                  <a:gd name="T103" fmla="*/ 1279 h 1643"/>
                  <a:gd name="T104" fmla="*/ 451 w 1224"/>
                  <a:gd name="T105" fmla="*/ 1257 h 1643"/>
                  <a:gd name="T106" fmla="*/ 451 w 1224"/>
                  <a:gd name="T107" fmla="*/ 1128 h 1643"/>
                  <a:gd name="T108" fmla="*/ 461 w 1224"/>
                  <a:gd name="T109" fmla="*/ 1105 h 1643"/>
                  <a:gd name="T110" fmla="*/ 484 w 1224"/>
                  <a:gd name="T111" fmla="*/ 1096 h 1643"/>
                  <a:gd name="T112" fmla="*/ 740 w 1224"/>
                  <a:gd name="T113" fmla="*/ 1096 h 1643"/>
                  <a:gd name="T114" fmla="*/ 763 w 1224"/>
                  <a:gd name="T115" fmla="*/ 1105 h 1643"/>
                  <a:gd name="T116" fmla="*/ 773 w 1224"/>
                  <a:gd name="T117" fmla="*/ 1128 h 1643"/>
                  <a:gd name="T118" fmla="*/ 773 w 1224"/>
                  <a:gd name="T119" fmla="*/ 1257 h 1643"/>
                  <a:gd name="T120" fmla="*/ 773 w 1224"/>
                  <a:gd name="T121" fmla="*/ 1257 h 1643"/>
                  <a:gd name="T122" fmla="*/ 773 w 1224"/>
                  <a:gd name="T123" fmla="*/ 1257 h 1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24" h="1643">
                    <a:moveTo>
                      <a:pt x="0" y="0"/>
                    </a:moveTo>
                    <a:cubicBezTo>
                      <a:pt x="0" y="1643"/>
                      <a:pt x="0" y="1643"/>
                      <a:pt x="0" y="1643"/>
                    </a:cubicBezTo>
                    <a:cubicBezTo>
                      <a:pt x="1224" y="1643"/>
                      <a:pt x="1224" y="1643"/>
                      <a:pt x="1224" y="1643"/>
                    </a:cubicBezTo>
                    <a:cubicBezTo>
                      <a:pt x="1224" y="0"/>
                      <a:pt x="1224" y="0"/>
                      <a:pt x="1224" y="0"/>
                    </a:cubicBezTo>
                    <a:lnTo>
                      <a:pt x="0" y="0"/>
                    </a:lnTo>
                    <a:close/>
                    <a:moveTo>
                      <a:pt x="1126" y="1515"/>
                    </a:moveTo>
                    <a:cubicBezTo>
                      <a:pt x="98" y="1515"/>
                      <a:pt x="98" y="1515"/>
                      <a:pt x="98" y="1515"/>
                    </a:cubicBezTo>
                    <a:cubicBezTo>
                      <a:pt x="98" y="935"/>
                      <a:pt x="98" y="935"/>
                      <a:pt x="98" y="935"/>
                    </a:cubicBezTo>
                    <a:cubicBezTo>
                      <a:pt x="1126" y="935"/>
                      <a:pt x="1126" y="935"/>
                      <a:pt x="1126" y="935"/>
                    </a:cubicBezTo>
                    <a:lnTo>
                      <a:pt x="1126" y="1515"/>
                    </a:lnTo>
                    <a:close/>
                    <a:moveTo>
                      <a:pt x="1126" y="838"/>
                    </a:moveTo>
                    <a:cubicBezTo>
                      <a:pt x="98" y="838"/>
                      <a:pt x="98" y="838"/>
                      <a:pt x="98" y="838"/>
                    </a:cubicBezTo>
                    <a:cubicBezTo>
                      <a:pt x="98" y="258"/>
                      <a:pt x="98" y="258"/>
                      <a:pt x="98" y="258"/>
                    </a:cubicBezTo>
                    <a:cubicBezTo>
                      <a:pt x="1126" y="258"/>
                      <a:pt x="1126" y="258"/>
                      <a:pt x="1126" y="258"/>
                    </a:cubicBezTo>
                    <a:lnTo>
                      <a:pt x="1126" y="838"/>
                    </a:lnTo>
                    <a:close/>
                    <a:moveTo>
                      <a:pt x="1113" y="164"/>
                    </a:moveTo>
                    <a:cubicBezTo>
                      <a:pt x="1104" y="173"/>
                      <a:pt x="1093" y="178"/>
                      <a:pt x="1080" y="178"/>
                    </a:cubicBezTo>
                    <a:cubicBezTo>
                      <a:pt x="1066" y="178"/>
                      <a:pt x="1055" y="173"/>
                      <a:pt x="1045" y="164"/>
                    </a:cubicBezTo>
                    <a:cubicBezTo>
                      <a:pt x="1036" y="154"/>
                      <a:pt x="1031" y="142"/>
                      <a:pt x="1031" y="129"/>
                    </a:cubicBezTo>
                    <a:cubicBezTo>
                      <a:pt x="1031" y="116"/>
                      <a:pt x="1036" y="105"/>
                      <a:pt x="1045" y="96"/>
                    </a:cubicBezTo>
                    <a:cubicBezTo>
                      <a:pt x="1055" y="87"/>
                      <a:pt x="1066" y="82"/>
                      <a:pt x="1080" y="82"/>
                    </a:cubicBezTo>
                    <a:cubicBezTo>
                      <a:pt x="1093" y="82"/>
                      <a:pt x="1104" y="87"/>
                      <a:pt x="1113" y="96"/>
                    </a:cubicBezTo>
                    <a:cubicBezTo>
                      <a:pt x="1122" y="105"/>
                      <a:pt x="1126" y="116"/>
                      <a:pt x="1126" y="129"/>
                    </a:cubicBezTo>
                    <a:cubicBezTo>
                      <a:pt x="1126" y="142"/>
                      <a:pt x="1122" y="154"/>
                      <a:pt x="1113" y="164"/>
                    </a:cubicBezTo>
                    <a:close/>
                    <a:moveTo>
                      <a:pt x="1063" y="323"/>
                    </a:moveTo>
                    <a:cubicBezTo>
                      <a:pt x="161" y="323"/>
                      <a:pt x="161" y="323"/>
                      <a:pt x="161" y="323"/>
                    </a:cubicBezTo>
                    <a:cubicBezTo>
                      <a:pt x="161" y="775"/>
                      <a:pt x="161" y="775"/>
                      <a:pt x="161" y="775"/>
                    </a:cubicBezTo>
                    <a:cubicBezTo>
                      <a:pt x="1063" y="775"/>
                      <a:pt x="1063" y="775"/>
                      <a:pt x="1063" y="775"/>
                    </a:cubicBezTo>
                    <a:lnTo>
                      <a:pt x="1063" y="323"/>
                    </a:lnTo>
                    <a:close/>
                    <a:moveTo>
                      <a:pt x="773" y="581"/>
                    </a:moveTo>
                    <a:cubicBezTo>
                      <a:pt x="773" y="590"/>
                      <a:pt x="769" y="598"/>
                      <a:pt x="763" y="604"/>
                    </a:cubicBezTo>
                    <a:cubicBezTo>
                      <a:pt x="757" y="611"/>
                      <a:pt x="749" y="614"/>
                      <a:pt x="740" y="614"/>
                    </a:cubicBezTo>
                    <a:cubicBezTo>
                      <a:pt x="484" y="614"/>
                      <a:pt x="484" y="614"/>
                      <a:pt x="484" y="614"/>
                    </a:cubicBezTo>
                    <a:cubicBezTo>
                      <a:pt x="475" y="614"/>
                      <a:pt x="467" y="611"/>
                      <a:pt x="461" y="604"/>
                    </a:cubicBezTo>
                    <a:cubicBezTo>
                      <a:pt x="455" y="598"/>
                      <a:pt x="451" y="590"/>
                      <a:pt x="451" y="581"/>
                    </a:cubicBezTo>
                    <a:cubicBezTo>
                      <a:pt x="451" y="451"/>
                      <a:pt x="451" y="451"/>
                      <a:pt x="451" y="451"/>
                    </a:cubicBezTo>
                    <a:cubicBezTo>
                      <a:pt x="451" y="442"/>
                      <a:pt x="455" y="435"/>
                      <a:pt x="461" y="428"/>
                    </a:cubicBezTo>
                    <a:cubicBezTo>
                      <a:pt x="467" y="422"/>
                      <a:pt x="475" y="419"/>
                      <a:pt x="484" y="419"/>
                    </a:cubicBezTo>
                    <a:cubicBezTo>
                      <a:pt x="740" y="419"/>
                      <a:pt x="740" y="419"/>
                      <a:pt x="740" y="419"/>
                    </a:cubicBezTo>
                    <a:cubicBezTo>
                      <a:pt x="749" y="419"/>
                      <a:pt x="757" y="422"/>
                      <a:pt x="763" y="428"/>
                    </a:cubicBezTo>
                    <a:cubicBezTo>
                      <a:pt x="769" y="435"/>
                      <a:pt x="773" y="442"/>
                      <a:pt x="773" y="451"/>
                    </a:cubicBezTo>
                    <a:lnTo>
                      <a:pt x="773" y="581"/>
                    </a:lnTo>
                    <a:close/>
                    <a:moveTo>
                      <a:pt x="1063" y="1000"/>
                    </a:moveTo>
                    <a:cubicBezTo>
                      <a:pt x="161" y="1000"/>
                      <a:pt x="161" y="1000"/>
                      <a:pt x="161" y="1000"/>
                    </a:cubicBezTo>
                    <a:cubicBezTo>
                      <a:pt x="161" y="1450"/>
                      <a:pt x="161" y="1450"/>
                      <a:pt x="161" y="1450"/>
                    </a:cubicBezTo>
                    <a:cubicBezTo>
                      <a:pt x="1063" y="1450"/>
                      <a:pt x="1063" y="1450"/>
                      <a:pt x="1063" y="1450"/>
                    </a:cubicBezTo>
                    <a:lnTo>
                      <a:pt x="1063" y="1000"/>
                    </a:lnTo>
                    <a:close/>
                    <a:moveTo>
                      <a:pt x="773" y="1257"/>
                    </a:moveTo>
                    <a:cubicBezTo>
                      <a:pt x="773" y="1265"/>
                      <a:pt x="769" y="1273"/>
                      <a:pt x="763" y="1279"/>
                    </a:cubicBezTo>
                    <a:cubicBezTo>
                      <a:pt x="757" y="1286"/>
                      <a:pt x="749" y="1289"/>
                      <a:pt x="740" y="1289"/>
                    </a:cubicBezTo>
                    <a:cubicBezTo>
                      <a:pt x="484" y="1289"/>
                      <a:pt x="484" y="1289"/>
                      <a:pt x="484" y="1289"/>
                    </a:cubicBezTo>
                    <a:cubicBezTo>
                      <a:pt x="475" y="1289"/>
                      <a:pt x="467" y="1286"/>
                      <a:pt x="461" y="1279"/>
                    </a:cubicBezTo>
                    <a:cubicBezTo>
                      <a:pt x="455" y="1273"/>
                      <a:pt x="451" y="1265"/>
                      <a:pt x="451" y="1257"/>
                    </a:cubicBezTo>
                    <a:cubicBezTo>
                      <a:pt x="451" y="1128"/>
                      <a:pt x="451" y="1128"/>
                      <a:pt x="451" y="1128"/>
                    </a:cubicBezTo>
                    <a:cubicBezTo>
                      <a:pt x="451" y="1119"/>
                      <a:pt x="455" y="1112"/>
                      <a:pt x="461" y="1105"/>
                    </a:cubicBezTo>
                    <a:cubicBezTo>
                      <a:pt x="467" y="1099"/>
                      <a:pt x="475" y="1096"/>
                      <a:pt x="484" y="1096"/>
                    </a:cubicBezTo>
                    <a:cubicBezTo>
                      <a:pt x="740" y="1096"/>
                      <a:pt x="740" y="1096"/>
                      <a:pt x="740" y="1096"/>
                    </a:cubicBezTo>
                    <a:cubicBezTo>
                      <a:pt x="749" y="1096"/>
                      <a:pt x="757" y="1099"/>
                      <a:pt x="763" y="1105"/>
                    </a:cubicBezTo>
                    <a:cubicBezTo>
                      <a:pt x="769" y="1112"/>
                      <a:pt x="773" y="1119"/>
                      <a:pt x="773" y="1128"/>
                    </a:cubicBezTo>
                    <a:lnTo>
                      <a:pt x="773" y="1257"/>
                    </a:lnTo>
                    <a:close/>
                    <a:moveTo>
                      <a:pt x="773" y="1257"/>
                    </a:moveTo>
                    <a:cubicBezTo>
                      <a:pt x="773" y="1257"/>
                      <a:pt x="773" y="1257"/>
                      <a:pt x="773" y="125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5292002" y="4960496"/>
              <a:ext cx="19139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一般情况较好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480874" y="3454933"/>
              <a:ext cx="18383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轻度脱水，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营养不良外貌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009656" y="1505113"/>
              <a:ext cx="17474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全身浅表淋巴结未及肿大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519669" y="1505113"/>
              <a:ext cx="183832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胸廓对称，双肺呼吸音清，未及啰音。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790326" y="3380137"/>
              <a:ext cx="183832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腹软，未及压痛，未及包块，肝脾未及。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血常规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532020" y="1883664"/>
            <a:ext cx="3005433" cy="43317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994653" y="2387943"/>
            <a:ext cx="3597403" cy="2115931"/>
            <a:chOff x="6076949" y="2052638"/>
            <a:chExt cx="4676775" cy="3197863"/>
          </a:xfrm>
        </p:grpSpPr>
        <p:sp>
          <p:nvSpPr>
            <p:cNvPr id="73" name="矩形 72"/>
            <p:cNvSpPr/>
            <p:nvPr/>
          </p:nvSpPr>
          <p:spPr>
            <a:xfrm>
              <a:off x="6076949" y="2052638"/>
              <a:ext cx="4676775" cy="1509712"/>
            </a:xfrm>
            <a:prstGeom prst="rect">
              <a:avLst/>
            </a:prstGeom>
            <a:solidFill>
              <a:srgbClr val="15AEA4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白细胞   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6.41×10</a:t>
              </a:r>
              <a:r>
                <a:rPr lang="en-US" altLang="zh-CN" b="1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/L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076949" y="3733801"/>
              <a:ext cx="4676775" cy="1516700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血红蛋白       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141g/L</a:t>
              </a:r>
              <a:endParaRPr lang="en-US" altLang="zh-CN" b="1" baseline="30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99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99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生化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grpSp>
        <p:nvGrpSpPr>
          <p:cNvPr id="14" name="그룹 45"/>
          <p:cNvGrpSpPr/>
          <p:nvPr/>
        </p:nvGrpSpPr>
        <p:grpSpPr>
          <a:xfrm>
            <a:off x="2454503" y="1883958"/>
            <a:ext cx="2452906" cy="3108668"/>
            <a:chOff x="3176279" y="1534766"/>
            <a:chExt cx="2791443" cy="3537710"/>
          </a:xfrm>
        </p:grpSpPr>
        <p:sp>
          <p:nvSpPr>
            <p:cNvPr id="15" name="Freeform 5"/>
            <p:cNvSpPr/>
            <p:nvPr/>
          </p:nvSpPr>
          <p:spPr bwMode="auto">
            <a:xfrm>
              <a:off x="3176279" y="1534766"/>
              <a:ext cx="2791443" cy="3537710"/>
            </a:xfrm>
            <a:custGeom>
              <a:avLst/>
              <a:gdLst>
                <a:gd name="T0" fmla="*/ 1729 w 1994"/>
                <a:gd name="T1" fmla="*/ 2631 h 2631"/>
                <a:gd name="T2" fmla="*/ 1786 w 1994"/>
                <a:gd name="T3" fmla="*/ 2626 h 2631"/>
                <a:gd name="T4" fmla="*/ 1839 w 1994"/>
                <a:gd name="T5" fmla="*/ 2614 h 2631"/>
                <a:gd name="T6" fmla="*/ 1886 w 1994"/>
                <a:gd name="T7" fmla="*/ 2593 h 2631"/>
                <a:gd name="T8" fmla="*/ 1924 w 1994"/>
                <a:gd name="T9" fmla="*/ 2564 h 2631"/>
                <a:gd name="T10" fmla="*/ 1956 w 1994"/>
                <a:gd name="T11" fmla="*/ 2529 h 2631"/>
                <a:gd name="T12" fmla="*/ 1972 w 1994"/>
                <a:gd name="T13" fmla="*/ 2502 h 2631"/>
                <a:gd name="T14" fmla="*/ 1988 w 1994"/>
                <a:gd name="T15" fmla="*/ 2457 h 2631"/>
                <a:gd name="T16" fmla="*/ 1994 w 1994"/>
                <a:gd name="T17" fmla="*/ 2410 h 2631"/>
                <a:gd name="T18" fmla="*/ 1991 w 1994"/>
                <a:gd name="T19" fmla="*/ 2359 h 2631"/>
                <a:gd name="T20" fmla="*/ 1977 w 1994"/>
                <a:gd name="T21" fmla="*/ 2307 h 2631"/>
                <a:gd name="T22" fmla="*/ 1953 w 1994"/>
                <a:gd name="T23" fmla="*/ 2254 h 2631"/>
                <a:gd name="T24" fmla="*/ 1318 w 1994"/>
                <a:gd name="T25" fmla="*/ 352 h 2631"/>
                <a:gd name="T26" fmla="*/ 1353 w 1994"/>
                <a:gd name="T27" fmla="*/ 349 h 2631"/>
                <a:gd name="T28" fmla="*/ 1402 w 1994"/>
                <a:gd name="T29" fmla="*/ 331 h 2631"/>
                <a:gd name="T30" fmla="*/ 1442 w 1994"/>
                <a:gd name="T31" fmla="*/ 300 h 2631"/>
                <a:gd name="T32" fmla="*/ 1473 w 1994"/>
                <a:gd name="T33" fmla="*/ 260 h 2631"/>
                <a:gd name="T34" fmla="*/ 1490 w 1994"/>
                <a:gd name="T35" fmla="*/ 211 h 2631"/>
                <a:gd name="T36" fmla="*/ 1494 w 1994"/>
                <a:gd name="T37" fmla="*/ 176 h 2631"/>
                <a:gd name="T38" fmla="*/ 1486 w 1994"/>
                <a:gd name="T39" fmla="*/ 123 h 2631"/>
                <a:gd name="T40" fmla="*/ 1464 w 1994"/>
                <a:gd name="T41" fmla="*/ 78 h 2631"/>
                <a:gd name="T42" fmla="*/ 1430 w 1994"/>
                <a:gd name="T43" fmla="*/ 40 h 2631"/>
                <a:gd name="T44" fmla="*/ 1386 w 1994"/>
                <a:gd name="T45" fmla="*/ 14 h 2631"/>
                <a:gd name="T46" fmla="*/ 1336 w 1994"/>
                <a:gd name="T47" fmla="*/ 1 h 2631"/>
                <a:gd name="T48" fmla="*/ 676 w 1994"/>
                <a:gd name="T49" fmla="*/ 0 h 2631"/>
                <a:gd name="T50" fmla="*/ 624 w 1994"/>
                <a:gd name="T51" fmla="*/ 8 h 2631"/>
                <a:gd name="T52" fmla="*/ 577 w 1994"/>
                <a:gd name="T53" fmla="*/ 29 h 2631"/>
                <a:gd name="T54" fmla="*/ 540 w 1994"/>
                <a:gd name="T55" fmla="*/ 64 h 2631"/>
                <a:gd name="T56" fmla="*/ 514 w 1994"/>
                <a:gd name="T57" fmla="*/ 107 h 2631"/>
                <a:gd name="T58" fmla="*/ 501 w 1994"/>
                <a:gd name="T59" fmla="*/ 158 h 2631"/>
                <a:gd name="T60" fmla="*/ 501 w 1994"/>
                <a:gd name="T61" fmla="*/ 194 h 2631"/>
                <a:gd name="T62" fmla="*/ 514 w 1994"/>
                <a:gd name="T63" fmla="*/ 244 h 2631"/>
                <a:gd name="T64" fmla="*/ 540 w 1994"/>
                <a:gd name="T65" fmla="*/ 288 h 2631"/>
                <a:gd name="T66" fmla="*/ 577 w 1994"/>
                <a:gd name="T67" fmla="*/ 322 h 2631"/>
                <a:gd name="T68" fmla="*/ 624 w 1994"/>
                <a:gd name="T69" fmla="*/ 344 h 2631"/>
                <a:gd name="T70" fmla="*/ 676 w 1994"/>
                <a:gd name="T71" fmla="*/ 352 h 2631"/>
                <a:gd name="T72" fmla="*/ 41 w 1994"/>
                <a:gd name="T73" fmla="*/ 2254 h 2631"/>
                <a:gd name="T74" fmla="*/ 24 w 1994"/>
                <a:gd name="T75" fmla="*/ 2290 h 2631"/>
                <a:gd name="T76" fmla="*/ 7 w 1994"/>
                <a:gd name="T77" fmla="*/ 2342 h 2631"/>
                <a:gd name="T78" fmla="*/ 0 w 1994"/>
                <a:gd name="T79" fmla="*/ 2393 h 2631"/>
                <a:gd name="T80" fmla="*/ 2 w 1994"/>
                <a:gd name="T81" fmla="*/ 2443 h 2631"/>
                <a:gd name="T82" fmla="*/ 16 w 1994"/>
                <a:gd name="T83" fmla="*/ 2488 h 2631"/>
                <a:gd name="T84" fmla="*/ 29 w 1994"/>
                <a:gd name="T85" fmla="*/ 2516 h 2631"/>
                <a:gd name="T86" fmla="*/ 58 w 1994"/>
                <a:gd name="T87" fmla="*/ 2554 h 2631"/>
                <a:gd name="T88" fmla="*/ 95 w 1994"/>
                <a:gd name="T89" fmla="*/ 2585 h 2631"/>
                <a:gd name="T90" fmla="*/ 139 w 1994"/>
                <a:gd name="T91" fmla="*/ 2607 h 2631"/>
                <a:gd name="T92" fmla="*/ 190 w 1994"/>
                <a:gd name="T93" fmla="*/ 2623 h 2631"/>
                <a:gd name="T94" fmla="*/ 245 w 1994"/>
                <a:gd name="T95" fmla="*/ 2630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2631">
                  <a:moveTo>
                    <a:pt x="265" y="2631"/>
                  </a:moveTo>
                  <a:lnTo>
                    <a:pt x="1729" y="2631"/>
                  </a:lnTo>
                  <a:lnTo>
                    <a:pt x="1729" y="2631"/>
                  </a:lnTo>
                  <a:lnTo>
                    <a:pt x="1749" y="2630"/>
                  </a:lnTo>
                  <a:lnTo>
                    <a:pt x="1768" y="2629"/>
                  </a:lnTo>
                  <a:lnTo>
                    <a:pt x="1786" y="2626"/>
                  </a:lnTo>
                  <a:lnTo>
                    <a:pt x="1804" y="2623"/>
                  </a:lnTo>
                  <a:lnTo>
                    <a:pt x="1822" y="2618"/>
                  </a:lnTo>
                  <a:lnTo>
                    <a:pt x="1839" y="2614"/>
                  </a:lnTo>
                  <a:lnTo>
                    <a:pt x="1855" y="2607"/>
                  </a:lnTo>
                  <a:lnTo>
                    <a:pt x="1871" y="2600"/>
                  </a:lnTo>
                  <a:lnTo>
                    <a:pt x="1886" y="2593"/>
                  </a:lnTo>
                  <a:lnTo>
                    <a:pt x="1899" y="2585"/>
                  </a:lnTo>
                  <a:lnTo>
                    <a:pt x="1913" y="2574"/>
                  </a:lnTo>
                  <a:lnTo>
                    <a:pt x="1924" y="2564"/>
                  </a:lnTo>
                  <a:lnTo>
                    <a:pt x="1936" y="2554"/>
                  </a:lnTo>
                  <a:lnTo>
                    <a:pt x="1947" y="2542"/>
                  </a:lnTo>
                  <a:lnTo>
                    <a:pt x="1956" y="2529"/>
                  </a:lnTo>
                  <a:lnTo>
                    <a:pt x="1965" y="2516"/>
                  </a:lnTo>
                  <a:lnTo>
                    <a:pt x="1965" y="2516"/>
                  </a:lnTo>
                  <a:lnTo>
                    <a:pt x="1972" y="2502"/>
                  </a:lnTo>
                  <a:lnTo>
                    <a:pt x="1978" y="2488"/>
                  </a:lnTo>
                  <a:lnTo>
                    <a:pt x="1984" y="2473"/>
                  </a:lnTo>
                  <a:lnTo>
                    <a:pt x="1988" y="2457"/>
                  </a:lnTo>
                  <a:lnTo>
                    <a:pt x="1992" y="2443"/>
                  </a:lnTo>
                  <a:lnTo>
                    <a:pt x="1994" y="2426"/>
                  </a:lnTo>
                  <a:lnTo>
                    <a:pt x="1994" y="2410"/>
                  </a:lnTo>
                  <a:lnTo>
                    <a:pt x="1994" y="2393"/>
                  </a:lnTo>
                  <a:lnTo>
                    <a:pt x="1993" y="2376"/>
                  </a:lnTo>
                  <a:lnTo>
                    <a:pt x="1991" y="2359"/>
                  </a:lnTo>
                  <a:lnTo>
                    <a:pt x="1987" y="2342"/>
                  </a:lnTo>
                  <a:lnTo>
                    <a:pt x="1983" y="2325"/>
                  </a:lnTo>
                  <a:lnTo>
                    <a:pt x="1977" y="2307"/>
                  </a:lnTo>
                  <a:lnTo>
                    <a:pt x="1970" y="2290"/>
                  </a:lnTo>
                  <a:lnTo>
                    <a:pt x="1962" y="2272"/>
                  </a:lnTo>
                  <a:lnTo>
                    <a:pt x="1953" y="2254"/>
                  </a:lnTo>
                  <a:lnTo>
                    <a:pt x="1312" y="1068"/>
                  </a:lnTo>
                  <a:lnTo>
                    <a:pt x="1312" y="352"/>
                  </a:lnTo>
                  <a:lnTo>
                    <a:pt x="1318" y="352"/>
                  </a:lnTo>
                  <a:lnTo>
                    <a:pt x="1318" y="352"/>
                  </a:lnTo>
                  <a:lnTo>
                    <a:pt x="1336" y="351"/>
                  </a:lnTo>
                  <a:lnTo>
                    <a:pt x="1353" y="349"/>
                  </a:lnTo>
                  <a:lnTo>
                    <a:pt x="1370" y="344"/>
                  </a:lnTo>
                  <a:lnTo>
                    <a:pt x="1386" y="337"/>
                  </a:lnTo>
                  <a:lnTo>
                    <a:pt x="1402" y="331"/>
                  </a:lnTo>
                  <a:lnTo>
                    <a:pt x="1417" y="322"/>
                  </a:lnTo>
                  <a:lnTo>
                    <a:pt x="1430" y="311"/>
                  </a:lnTo>
                  <a:lnTo>
                    <a:pt x="1442" y="300"/>
                  </a:lnTo>
                  <a:lnTo>
                    <a:pt x="1454" y="288"/>
                  </a:lnTo>
                  <a:lnTo>
                    <a:pt x="1464" y="274"/>
                  </a:lnTo>
                  <a:lnTo>
                    <a:pt x="1473" y="260"/>
                  </a:lnTo>
                  <a:lnTo>
                    <a:pt x="1480" y="244"/>
                  </a:lnTo>
                  <a:lnTo>
                    <a:pt x="1486" y="228"/>
                  </a:lnTo>
                  <a:lnTo>
                    <a:pt x="1490" y="211"/>
                  </a:lnTo>
                  <a:lnTo>
                    <a:pt x="1493" y="194"/>
                  </a:lnTo>
                  <a:lnTo>
                    <a:pt x="1494" y="176"/>
                  </a:lnTo>
                  <a:lnTo>
                    <a:pt x="1494" y="176"/>
                  </a:lnTo>
                  <a:lnTo>
                    <a:pt x="1493" y="158"/>
                  </a:lnTo>
                  <a:lnTo>
                    <a:pt x="1490" y="140"/>
                  </a:lnTo>
                  <a:lnTo>
                    <a:pt x="1486" y="123"/>
                  </a:lnTo>
                  <a:lnTo>
                    <a:pt x="1480" y="107"/>
                  </a:lnTo>
                  <a:lnTo>
                    <a:pt x="1473" y="91"/>
                  </a:lnTo>
                  <a:lnTo>
                    <a:pt x="1464" y="78"/>
                  </a:lnTo>
                  <a:lnTo>
                    <a:pt x="1454" y="64"/>
                  </a:lnTo>
                  <a:lnTo>
                    <a:pt x="1442" y="51"/>
                  </a:lnTo>
                  <a:lnTo>
                    <a:pt x="1430" y="40"/>
                  </a:lnTo>
                  <a:lnTo>
                    <a:pt x="1417" y="29"/>
                  </a:lnTo>
                  <a:lnTo>
                    <a:pt x="1402" y="22"/>
                  </a:lnTo>
                  <a:lnTo>
                    <a:pt x="1386" y="14"/>
                  </a:lnTo>
                  <a:lnTo>
                    <a:pt x="1370" y="8"/>
                  </a:lnTo>
                  <a:lnTo>
                    <a:pt x="1353" y="3"/>
                  </a:lnTo>
                  <a:lnTo>
                    <a:pt x="1336" y="1"/>
                  </a:lnTo>
                  <a:lnTo>
                    <a:pt x="1318" y="0"/>
                  </a:lnTo>
                  <a:lnTo>
                    <a:pt x="676" y="0"/>
                  </a:lnTo>
                  <a:lnTo>
                    <a:pt x="676" y="0"/>
                  </a:lnTo>
                  <a:lnTo>
                    <a:pt x="658" y="1"/>
                  </a:lnTo>
                  <a:lnTo>
                    <a:pt x="641" y="3"/>
                  </a:lnTo>
                  <a:lnTo>
                    <a:pt x="624" y="8"/>
                  </a:lnTo>
                  <a:lnTo>
                    <a:pt x="608" y="14"/>
                  </a:lnTo>
                  <a:lnTo>
                    <a:pt x="592" y="22"/>
                  </a:lnTo>
                  <a:lnTo>
                    <a:pt x="577" y="29"/>
                  </a:lnTo>
                  <a:lnTo>
                    <a:pt x="564" y="40"/>
                  </a:lnTo>
                  <a:lnTo>
                    <a:pt x="552" y="51"/>
                  </a:lnTo>
                  <a:lnTo>
                    <a:pt x="540" y="64"/>
                  </a:lnTo>
                  <a:lnTo>
                    <a:pt x="530" y="78"/>
                  </a:lnTo>
                  <a:lnTo>
                    <a:pt x="521" y="91"/>
                  </a:lnTo>
                  <a:lnTo>
                    <a:pt x="514" y="107"/>
                  </a:lnTo>
                  <a:lnTo>
                    <a:pt x="508" y="123"/>
                  </a:lnTo>
                  <a:lnTo>
                    <a:pt x="504" y="140"/>
                  </a:lnTo>
                  <a:lnTo>
                    <a:pt x="501" y="158"/>
                  </a:lnTo>
                  <a:lnTo>
                    <a:pt x="500" y="176"/>
                  </a:lnTo>
                  <a:lnTo>
                    <a:pt x="500" y="176"/>
                  </a:lnTo>
                  <a:lnTo>
                    <a:pt x="501" y="194"/>
                  </a:lnTo>
                  <a:lnTo>
                    <a:pt x="504" y="211"/>
                  </a:lnTo>
                  <a:lnTo>
                    <a:pt x="508" y="228"/>
                  </a:lnTo>
                  <a:lnTo>
                    <a:pt x="514" y="244"/>
                  </a:lnTo>
                  <a:lnTo>
                    <a:pt x="521" y="260"/>
                  </a:lnTo>
                  <a:lnTo>
                    <a:pt x="530" y="274"/>
                  </a:lnTo>
                  <a:lnTo>
                    <a:pt x="540" y="288"/>
                  </a:lnTo>
                  <a:lnTo>
                    <a:pt x="552" y="300"/>
                  </a:lnTo>
                  <a:lnTo>
                    <a:pt x="564" y="311"/>
                  </a:lnTo>
                  <a:lnTo>
                    <a:pt x="577" y="322"/>
                  </a:lnTo>
                  <a:lnTo>
                    <a:pt x="592" y="331"/>
                  </a:lnTo>
                  <a:lnTo>
                    <a:pt x="608" y="337"/>
                  </a:lnTo>
                  <a:lnTo>
                    <a:pt x="624" y="344"/>
                  </a:lnTo>
                  <a:lnTo>
                    <a:pt x="641" y="349"/>
                  </a:lnTo>
                  <a:lnTo>
                    <a:pt x="658" y="351"/>
                  </a:lnTo>
                  <a:lnTo>
                    <a:pt x="676" y="352"/>
                  </a:lnTo>
                  <a:lnTo>
                    <a:pt x="682" y="352"/>
                  </a:lnTo>
                  <a:lnTo>
                    <a:pt x="682" y="1068"/>
                  </a:lnTo>
                  <a:lnTo>
                    <a:pt x="41" y="2254"/>
                  </a:lnTo>
                  <a:lnTo>
                    <a:pt x="41" y="2254"/>
                  </a:lnTo>
                  <a:lnTo>
                    <a:pt x="32" y="2272"/>
                  </a:lnTo>
                  <a:lnTo>
                    <a:pt x="24" y="2290"/>
                  </a:lnTo>
                  <a:lnTo>
                    <a:pt x="17" y="2307"/>
                  </a:lnTo>
                  <a:lnTo>
                    <a:pt x="11" y="2325"/>
                  </a:lnTo>
                  <a:lnTo>
                    <a:pt x="7" y="2342"/>
                  </a:lnTo>
                  <a:lnTo>
                    <a:pt x="3" y="2359"/>
                  </a:lnTo>
                  <a:lnTo>
                    <a:pt x="1" y="2376"/>
                  </a:lnTo>
                  <a:lnTo>
                    <a:pt x="0" y="2393"/>
                  </a:lnTo>
                  <a:lnTo>
                    <a:pt x="0" y="2410"/>
                  </a:lnTo>
                  <a:lnTo>
                    <a:pt x="0" y="2426"/>
                  </a:lnTo>
                  <a:lnTo>
                    <a:pt x="2" y="2443"/>
                  </a:lnTo>
                  <a:lnTo>
                    <a:pt x="6" y="2457"/>
                  </a:lnTo>
                  <a:lnTo>
                    <a:pt x="10" y="2473"/>
                  </a:lnTo>
                  <a:lnTo>
                    <a:pt x="16" y="2488"/>
                  </a:lnTo>
                  <a:lnTo>
                    <a:pt x="22" y="2502"/>
                  </a:lnTo>
                  <a:lnTo>
                    <a:pt x="29" y="2516"/>
                  </a:lnTo>
                  <a:lnTo>
                    <a:pt x="29" y="2516"/>
                  </a:lnTo>
                  <a:lnTo>
                    <a:pt x="38" y="2529"/>
                  </a:lnTo>
                  <a:lnTo>
                    <a:pt x="47" y="2542"/>
                  </a:lnTo>
                  <a:lnTo>
                    <a:pt x="58" y="2554"/>
                  </a:lnTo>
                  <a:lnTo>
                    <a:pt x="70" y="2564"/>
                  </a:lnTo>
                  <a:lnTo>
                    <a:pt x="81" y="2574"/>
                  </a:lnTo>
                  <a:lnTo>
                    <a:pt x="95" y="2585"/>
                  </a:lnTo>
                  <a:lnTo>
                    <a:pt x="108" y="2593"/>
                  </a:lnTo>
                  <a:lnTo>
                    <a:pt x="123" y="2600"/>
                  </a:lnTo>
                  <a:lnTo>
                    <a:pt x="139" y="2607"/>
                  </a:lnTo>
                  <a:lnTo>
                    <a:pt x="155" y="2614"/>
                  </a:lnTo>
                  <a:lnTo>
                    <a:pt x="172" y="2618"/>
                  </a:lnTo>
                  <a:lnTo>
                    <a:pt x="190" y="2623"/>
                  </a:lnTo>
                  <a:lnTo>
                    <a:pt x="208" y="2626"/>
                  </a:lnTo>
                  <a:lnTo>
                    <a:pt x="226" y="2629"/>
                  </a:lnTo>
                  <a:lnTo>
                    <a:pt x="245" y="2630"/>
                  </a:lnTo>
                  <a:lnTo>
                    <a:pt x="265" y="2631"/>
                  </a:lnTo>
                  <a:lnTo>
                    <a:pt x="265" y="2631"/>
                  </a:lnTo>
                  <a:close/>
                </a:path>
              </a:pathLst>
            </a:custGeom>
            <a:noFill/>
            <a:ln w="76200">
              <a:solidFill>
                <a:sysClr val="window" lastClr="FFFFFF">
                  <a:lumMod val="50000"/>
                </a:sys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610594" y="3586289"/>
              <a:ext cx="961407" cy="658387"/>
            </a:xfrm>
            <a:custGeom>
              <a:avLst/>
              <a:gdLst>
                <a:gd name="T0" fmla="*/ 655 w 655"/>
                <a:gd name="T1" fmla="*/ 0 h 467"/>
                <a:gd name="T2" fmla="*/ 252 w 655"/>
                <a:gd name="T3" fmla="*/ 0 h 467"/>
                <a:gd name="T4" fmla="*/ 0 w 655"/>
                <a:gd name="T5" fmla="*/ 467 h 467"/>
                <a:gd name="T6" fmla="*/ 655 w 655"/>
                <a:gd name="T7" fmla="*/ 467 h 467"/>
                <a:gd name="T8" fmla="*/ 655 w 655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467">
                  <a:moveTo>
                    <a:pt x="655" y="0"/>
                  </a:moveTo>
                  <a:lnTo>
                    <a:pt x="252" y="0"/>
                  </a:lnTo>
                  <a:lnTo>
                    <a:pt x="0" y="467"/>
                  </a:lnTo>
                  <a:lnTo>
                    <a:pt x="655" y="467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ysClr val="window" lastClr="FFFFFF">
                  <a:lumMod val="95000"/>
                </a:sys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3980479" y="2915215"/>
              <a:ext cx="591523" cy="671075"/>
            </a:xfrm>
            <a:custGeom>
              <a:avLst/>
              <a:gdLst>
                <a:gd name="T0" fmla="*/ 403 w 403"/>
                <a:gd name="T1" fmla="*/ 0 h 476"/>
                <a:gd name="T2" fmla="*/ 259 w 403"/>
                <a:gd name="T3" fmla="*/ 0 h 476"/>
                <a:gd name="T4" fmla="*/ 0 w 403"/>
                <a:gd name="T5" fmla="*/ 476 h 476"/>
                <a:gd name="T6" fmla="*/ 403 w 403"/>
                <a:gd name="T7" fmla="*/ 476 h 476"/>
                <a:gd name="T8" fmla="*/ 403 w 403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76">
                  <a:moveTo>
                    <a:pt x="403" y="0"/>
                  </a:moveTo>
                  <a:lnTo>
                    <a:pt x="259" y="0"/>
                  </a:lnTo>
                  <a:lnTo>
                    <a:pt x="0" y="476"/>
                  </a:lnTo>
                  <a:lnTo>
                    <a:pt x="403" y="47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ysClr val="window" lastClr="FFFFFF">
                  <a:lumMod val="95000"/>
                </a:sys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3328776" y="4244676"/>
              <a:ext cx="1243225" cy="658387"/>
            </a:xfrm>
            <a:custGeom>
              <a:avLst/>
              <a:gdLst>
                <a:gd name="T0" fmla="*/ 192 w 847"/>
                <a:gd name="T1" fmla="*/ 0 h 467"/>
                <a:gd name="T2" fmla="*/ 23 w 847"/>
                <a:gd name="T3" fmla="*/ 313 h 467"/>
                <a:gd name="T4" fmla="*/ 23 w 847"/>
                <a:gd name="T5" fmla="*/ 313 h 467"/>
                <a:gd name="T6" fmla="*/ 15 w 847"/>
                <a:gd name="T7" fmla="*/ 330 h 467"/>
                <a:gd name="T8" fmla="*/ 8 w 847"/>
                <a:gd name="T9" fmla="*/ 346 h 467"/>
                <a:gd name="T10" fmla="*/ 3 w 847"/>
                <a:gd name="T11" fmla="*/ 362 h 467"/>
                <a:gd name="T12" fmla="*/ 1 w 847"/>
                <a:gd name="T13" fmla="*/ 376 h 467"/>
                <a:gd name="T14" fmla="*/ 0 w 847"/>
                <a:gd name="T15" fmla="*/ 391 h 467"/>
                <a:gd name="T16" fmla="*/ 1 w 847"/>
                <a:gd name="T17" fmla="*/ 404 h 467"/>
                <a:gd name="T18" fmla="*/ 3 w 847"/>
                <a:gd name="T19" fmla="*/ 416 h 467"/>
                <a:gd name="T20" fmla="*/ 9 w 847"/>
                <a:gd name="T21" fmla="*/ 426 h 467"/>
                <a:gd name="T22" fmla="*/ 9 w 847"/>
                <a:gd name="T23" fmla="*/ 426 h 467"/>
                <a:gd name="T24" fmla="*/ 16 w 847"/>
                <a:gd name="T25" fmla="*/ 435 h 467"/>
                <a:gd name="T26" fmla="*/ 25 w 847"/>
                <a:gd name="T27" fmla="*/ 443 h 467"/>
                <a:gd name="T28" fmla="*/ 35 w 847"/>
                <a:gd name="T29" fmla="*/ 451 h 467"/>
                <a:gd name="T30" fmla="*/ 49 w 847"/>
                <a:gd name="T31" fmla="*/ 457 h 467"/>
                <a:gd name="T32" fmla="*/ 62 w 847"/>
                <a:gd name="T33" fmla="*/ 461 h 467"/>
                <a:gd name="T34" fmla="*/ 78 w 847"/>
                <a:gd name="T35" fmla="*/ 464 h 467"/>
                <a:gd name="T36" fmla="*/ 96 w 847"/>
                <a:gd name="T37" fmla="*/ 467 h 467"/>
                <a:gd name="T38" fmla="*/ 115 w 847"/>
                <a:gd name="T39" fmla="*/ 467 h 467"/>
                <a:gd name="T40" fmla="*/ 847 w 847"/>
                <a:gd name="T41" fmla="*/ 467 h 467"/>
                <a:gd name="T42" fmla="*/ 847 w 847"/>
                <a:gd name="T43" fmla="*/ 0 h 467"/>
                <a:gd name="T44" fmla="*/ 192 w 847"/>
                <a:gd name="T4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7" h="467">
                  <a:moveTo>
                    <a:pt x="192" y="0"/>
                  </a:moveTo>
                  <a:lnTo>
                    <a:pt x="23" y="313"/>
                  </a:lnTo>
                  <a:lnTo>
                    <a:pt x="23" y="313"/>
                  </a:lnTo>
                  <a:lnTo>
                    <a:pt x="15" y="330"/>
                  </a:lnTo>
                  <a:lnTo>
                    <a:pt x="8" y="346"/>
                  </a:lnTo>
                  <a:lnTo>
                    <a:pt x="3" y="362"/>
                  </a:lnTo>
                  <a:lnTo>
                    <a:pt x="1" y="376"/>
                  </a:lnTo>
                  <a:lnTo>
                    <a:pt x="0" y="391"/>
                  </a:lnTo>
                  <a:lnTo>
                    <a:pt x="1" y="404"/>
                  </a:lnTo>
                  <a:lnTo>
                    <a:pt x="3" y="416"/>
                  </a:lnTo>
                  <a:lnTo>
                    <a:pt x="9" y="426"/>
                  </a:lnTo>
                  <a:lnTo>
                    <a:pt x="9" y="426"/>
                  </a:lnTo>
                  <a:lnTo>
                    <a:pt x="16" y="435"/>
                  </a:lnTo>
                  <a:lnTo>
                    <a:pt x="25" y="443"/>
                  </a:lnTo>
                  <a:lnTo>
                    <a:pt x="35" y="451"/>
                  </a:lnTo>
                  <a:lnTo>
                    <a:pt x="49" y="457"/>
                  </a:lnTo>
                  <a:lnTo>
                    <a:pt x="62" y="461"/>
                  </a:lnTo>
                  <a:lnTo>
                    <a:pt x="78" y="464"/>
                  </a:lnTo>
                  <a:lnTo>
                    <a:pt x="96" y="467"/>
                  </a:lnTo>
                  <a:lnTo>
                    <a:pt x="115" y="467"/>
                  </a:lnTo>
                  <a:lnTo>
                    <a:pt x="847" y="467"/>
                  </a:lnTo>
                  <a:lnTo>
                    <a:pt x="847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ysClr val="window" lastClr="FFFFFF">
                  <a:lumMod val="95000"/>
                </a:sys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4572002" y="2915215"/>
              <a:ext cx="591523" cy="671075"/>
            </a:xfrm>
            <a:custGeom>
              <a:avLst/>
              <a:gdLst>
                <a:gd name="T0" fmla="*/ 403 w 403"/>
                <a:gd name="T1" fmla="*/ 476 h 476"/>
                <a:gd name="T2" fmla="*/ 145 w 403"/>
                <a:gd name="T3" fmla="*/ 0 h 476"/>
                <a:gd name="T4" fmla="*/ 0 w 403"/>
                <a:gd name="T5" fmla="*/ 0 h 476"/>
                <a:gd name="T6" fmla="*/ 0 w 403"/>
                <a:gd name="T7" fmla="*/ 476 h 476"/>
                <a:gd name="T8" fmla="*/ 403 w 403"/>
                <a:gd name="T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76">
                  <a:moveTo>
                    <a:pt x="403" y="476"/>
                  </a:moveTo>
                  <a:lnTo>
                    <a:pt x="145" y="0"/>
                  </a:lnTo>
                  <a:lnTo>
                    <a:pt x="0" y="0"/>
                  </a:lnTo>
                  <a:lnTo>
                    <a:pt x="0" y="476"/>
                  </a:lnTo>
                  <a:lnTo>
                    <a:pt x="403" y="476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ysClr val="window" lastClr="FFFFFF">
                  <a:lumMod val="95000"/>
                </a:sys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4572002" y="3586289"/>
              <a:ext cx="961407" cy="658387"/>
            </a:xfrm>
            <a:custGeom>
              <a:avLst/>
              <a:gdLst>
                <a:gd name="T0" fmla="*/ 0 w 655"/>
                <a:gd name="T1" fmla="*/ 0 h 467"/>
                <a:gd name="T2" fmla="*/ 0 w 655"/>
                <a:gd name="T3" fmla="*/ 467 h 467"/>
                <a:gd name="T4" fmla="*/ 655 w 655"/>
                <a:gd name="T5" fmla="*/ 467 h 467"/>
                <a:gd name="T6" fmla="*/ 403 w 655"/>
                <a:gd name="T7" fmla="*/ 0 h 467"/>
                <a:gd name="T8" fmla="*/ 0 w 655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467">
                  <a:moveTo>
                    <a:pt x="0" y="0"/>
                  </a:moveTo>
                  <a:lnTo>
                    <a:pt x="0" y="467"/>
                  </a:lnTo>
                  <a:lnTo>
                    <a:pt x="655" y="467"/>
                  </a:lnTo>
                  <a:lnTo>
                    <a:pt x="4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ysClr val="window" lastClr="FFFFFF">
                  <a:lumMod val="95000"/>
                </a:sys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4572000" y="4244676"/>
              <a:ext cx="1243225" cy="658387"/>
            </a:xfrm>
            <a:custGeom>
              <a:avLst/>
              <a:gdLst>
                <a:gd name="T0" fmla="*/ 0 w 847"/>
                <a:gd name="T1" fmla="*/ 467 h 467"/>
                <a:gd name="T2" fmla="*/ 732 w 847"/>
                <a:gd name="T3" fmla="*/ 467 h 467"/>
                <a:gd name="T4" fmla="*/ 732 w 847"/>
                <a:gd name="T5" fmla="*/ 467 h 467"/>
                <a:gd name="T6" fmla="*/ 751 w 847"/>
                <a:gd name="T7" fmla="*/ 467 h 467"/>
                <a:gd name="T8" fmla="*/ 769 w 847"/>
                <a:gd name="T9" fmla="*/ 464 h 467"/>
                <a:gd name="T10" fmla="*/ 785 w 847"/>
                <a:gd name="T11" fmla="*/ 461 h 467"/>
                <a:gd name="T12" fmla="*/ 798 w 847"/>
                <a:gd name="T13" fmla="*/ 457 h 467"/>
                <a:gd name="T14" fmla="*/ 812 w 847"/>
                <a:gd name="T15" fmla="*/ 451 h 467"/>
                <a:gd name="T16" fmla="*/ 822 w 847"/>
                <a:gd name="T17" fmla="*/ 443 h 467"/>
                <a:gd name="T18" fmla="*/ 831 w 847"/>
                <a:gd name="T19" fmla="*/ 435 h 467"/>
                <a:gd name="T20" fmla="*/ 838 w 847"/>
                <a:gd name="T21" fmla="*/ 426 h 467"/>
                <a:gd name="T22" fmla="*/ 838 w 847"/>
                <a:gd name="T23" fmla="*/ 426 h 467"/>
                <a:gd name="T24" fmla="*/ 844 w 847"/>
                <a:gd name="T25" fmla="*/ 416 h 467"/>
                <a:gd name="T26" fmla="*/ 846 w 847"/>
                <a:gd name="T27" fmla="*/ 404 h 467"/>
                <a:gd name="T28" fmla="*/ 847 w 847"/>
                <a:gd name="T29" fmla="*/ 391 h 467"/>
                <a:gd name="T30" fmla="*/ 846 w 847"/>
                <a:gd name="T31" fmla="*/ 376 h 467"/>
                <a:gd name="T32" fmla="*/ 844 w 847"/>
                <a:gd name="T33" fmla="*/ 362 h 467"/>
                <a:gd name="T34" fmla="*/ 839 w 847"/>
                <a:gd name="T35" fmla="*/ 346 h 467"/>
                <a:gd name="T36" fmla="*/ 832 w 847"/>
                <a:gd name="T37" fmla="*/ 330 h 467"/>
                <a:gd name="T38" fmla="*/ 824 w 847"/>
                <a:gd name="T39" fmla="*/ 313 h 467"/>
                <a:gd name="T40" fmla="*/ 655 w 847"/>
                <a:gd name="T41" fmla="*/ 0 h 467"/>
                <a:gd name="T42" fmla="*/ 0 w 847"/>
                <a:gd name="T43" fmla="*/ 0 h 467"/>
                <a:gd name="T44" fmla="*/ 0 w 847"/>
                <a:gd name="T45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7" h="467">
                  <a:moveTo>
                    <a:pt x="0" y="467"/>
                  </a:moveTo>
                  <a:lnTo>
                    <a:pt x="732" y="467"/>
                  </a:lnTo>
                  <a:lnTo>
                    <a:pt x="732" y="467"/>
                  </a:lnTo>
                  <a:lnTo>
                    <a:pt x="751" y="467"/>
                  </a:lnTo>
                  <a:lnTo>
                    <a:pt x="769" y="464"/>
                  </a:lnTo>
                  <a:lnTo>
                    <a:pt x="785" y="461"/>
                  </a:lnTo>
                  <a:lnTo>
                    <a:pt x="798" y="457"/>
                  </a:lnTo>
                  <a:lnTo>
                    <a:pt x="812" y="451"/>
                  </a:lnTo>
                  <a:lnTo>
                    <a:pt x="822" y="443"/>
                  </a:lnTo>
                  <a:lnTo>
                    <a:pt x="831" y="435"/>
                  </a:lnTo>
                  <a:lnTo>
                    <a:pt x="838" y="426"/>
                  </a:lnTo>
                  <a:lnTo>
                    <a:pt x="838" y="426"/>
                  </a:lnTo>
                  <a:lnTo>
                    <a:pt x="844" y="416"/>
                  </a:lnTo>
                  <a:lnTo>
                    <a:pt x="846" y="404"/>
                  </a:lnTo>
                  <a:lnTo>
                    <a:pt x="847" y="391"/>
                  </a:lnTo>
                  <a:lnTo>
                    <a:pt x="846" y="376"/>
                  </a:lnTo>
                  <a:lnTo>
                    <a:pt x="844" y="362"/>
                  </a:lnTo>
                  <a:lnTo>
                    <a:pt x="839" y="346"/>
                  </a:lnTo>
                  <a:lnTo>
                    <a:pt x="832" y="330"/>
                  </a:lnTo>
                  <a:lnTo>
                    <a:pt x="824" y="313"/>
                  </a:lnTo>
                  <a:lnTo>
                    <a:pt x="655" y="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ysClr val="window" lastClr="FFFFFF">
                  <a:lumMod val="95000"/>
                </a:sys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pic>
          <p:nvPicPr>
            <p:cNvPr id="25" name="그림 14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4165187" y="3740343"/>
              <a:ext cx="301272" cy="350279"/>
            </a:xfrm>
            <a:prstGeom prst="rect">
              <a:avLst/>
            </a:prstGeom>
          </p:spPr>
        </p:pic>
        <p:pic>
          <p:nvPicPr>
            <p:cNvPr id="26" name="그림 1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4698817" y="3241572"/>
              <a:ext cx="216422" cy="266615"/>
            </a:xfrm>
            <a:prstGeom prst="rect">
              <a:avLst/>
            </a:prstGeom>
          </p:spPr>
        </p:pic>
        <p:pic>
          <p:nvPicPr>
            <p:cNvPr id="27" name="그림 16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4687628" y="4457136"/>
              <a:ext cx="297404" cy="233466"/>
            </a:xfrm>
            <a:prstGeom prst="rect">
              <a:avLst/>
            </a:prstGeom>
          </p:spPr>
        </p:pic>
        <p:pic>
          <p:nvPicPr>
            <p:cNvPr id="28" name="그림 17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4266806" y="3252533"/>
              <a:ext cx="198842" cy="242283"/>
            </a:xfrm>
            <a:prstGeom prst="rect">
              <a:avLst/>
            </a:prstGeom>
          </p:spPr>
        </p:pic>
        <p:pic>
          <p:nvPicPr>
            <p:cNvPr id="29" name="그림 18"/>
            <p:cNvPicPr>
              <a:picLocks noChangeAspect="1"/>
            </p:cNvPicPr>
            <p:nvPr/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4685303" y="3784933"/>
              <a:ext cx="293685" cy="261098"/>
            </a:xfrm>
            <a:prstGeom prst="rect">
              <a:avLst/>
            </a:prstGeom>
          </p:spPr>
        </p:pic>
        <p:pic>
          <p:nvPicPr>
            <p:cNvPr id="30" name="그림 19"/>
            <p:cNvPicPr>
              <a:picLocks noChangeAspect="1"/>
            </p:cNvPicPr>
            <p:nvPr/>
          </p:nvPicPr>
          <p:blipFill rotWithShape="1">
            <a:blip r:embed="rId10" cstate="email"/>
            <a:srcRect/>
            <a:stretch>
              <a:fillRect/>
            </a:stretch>
          </p:blipFill>
          <p:spPr>
            <a:xfrm>
              <a:off x="4164291" y="4452291"/>
              <a:ext cx="328178" cy="24315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7088094" y="1994199"/>
            <a:ext cx="2161318" cy="1289143"/>
            <a:chOff x="5427194" y="2862290"/>
            <a:chExt cx="2161318" cy="1289143"/>
          </a:xfrm>
        </p:grpSpPr>
        <p:sp>
          <p:nvSpPr>
            <p:cNvPr id="32" name="矩形 31"/>
            <p:cNvSpPr/>
            <p:nvPr/>
          </p:nvSpPr>
          <p:spPr>
            <a:xfrm>
              <a:off x="5427194" y="2862290"/>
              <a:ext cx="942975" cy="419100"/>
            </a:xfrm>
            <a:prstGeom prst="rect">
              <a:avLst/>
            </a:prstGeom>
            <a:solidFill>
              <a:srgbClr val="15A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白蛋白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485325" y="2874745"/>
              <a:ext cx="11031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39.0g/L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427194" y="3732333"/>
              <a:ext cx="942975" cy="4191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白蛋白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485325" y="3744788"/>
              <a:ext cx="11031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39.0g/L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88093" y="3646783"/>
            <a:ext cx="2161318" cy="1289143"/>
            <a:chOff x="8140106" y="2855755"/>
            <a:chExt cx="2161318" cy="1289143"/>
          </a:xfrm>
        </p:grpSpPr>
        <p:sp>
          <p:nvSpPr>
            <p:cNvPr id="34" name="矩形 33"/>
            <p:cNvSpPr/>
            <p:nvPr/>
          </p:nvSpPr>
          <p:spPr>
            <a:xfrm>
              <a:off x="8140106" y="2855755"/>
              <a:ext cx="942975" cy="419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前白蛋白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198237" y="2868210"/>
              <a:ext cx="11031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0.19g/L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140106" y="3725798"/>
              <a:ext cx="942975" cy="4191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前白蛋白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198237" y="3738253"/>
              <a:ext cx="11031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0.19g/L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Freeform 5"/>
          <p:cNvSpPr>
            <a:spLocks noEditPoints="1"/>
          </p:cNvSpPr>
          <p:nvPr/>
        </p:nvSpPr>
        <p:spPr bwMode="auto">
          <a:xfrm rot="2700000">
            <a:off x="5560301" y="1957453"/>
            <a:ext cx="1258473" cy="1285754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36C0B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Freeform 5"/>
          <p:cNvSpPr>
            <a:spLocks noEditPoints="1"/>
          </p:cNvSpPr>
          <p:nvPr/>
        </p:nvSpPr>
        <p:spPr bwMode="auto">
          <a:xfrm rot="2700000">
            <a:off x="5559336" y="3648478"/>
            <a:ext cx="1258473" cy="1285754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49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49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49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49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乙肝免疫学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424669" y="2239153"/>
            <a:ext cx="3362325" cy="2238375"/>
          </a:xfrm>
          <a:prstGeom prst="rect">
            <a:avLst/>
          </a:prstGeom>
        </p:spPr>
      </p:pic>
      <p:grpSp>
        <p:nvGrpSpPr>
          <p:cNvPr id="75" name="组合 74"/>
          <p:cNvGrpSpPr/>
          <p:nvPr/>
        </p:nvGrpSpPr>
        <p:grpSpPr>
          <a:xfrm>
            <a:off x="2469407" y="1342917"/>
            <a:ext cx="6727848" cy="2751398"/>
            <a:chOff x="2469407" y="1342917"/>
            <a:chExt cx="6727848" cy="2751398"/>
          </a:xfrm>
        </p:grpSpPr>
        <p:cxnSp>
          <p:nvCxnSpPr>
            <p:cNvPr id="65" name="직선 연결선 28"/>
            <p:cNvCxnSpPr/>
            <p:nvPr/>
          </p:nvCxnSpPr>
          <p:spPr>
            <a:xfrm flipH="1">
              <a:off x="7625931" y="2255934"/>
              <a:ext cx="405620" cy="377085"/>
            </a:xfrm>
            <a:prstGeom prst="line">
              <a:avLst/>
            </a:prstGeom>
            <a:noFill/>
            <a:ln w="9525" cap="flat" cmpd="sng" algn="ctr">
              <a:solidFill>
                <a:srgbClr val="FF794A"/>
              </a:solidFill>
              <a:prstDash val="solid"/>
              <a:headEnd type="oval"/>
              <a:tailEnd type="oval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3" name="矩形 2"/>
            <p:cNvSpPr/>
            <p:nvPr/>
          </p:nvSpPr>
          <p:spPr>
            <a:xfrm>
              <a:off x="8031551" y="1869821"/>
              <a:ext cx="1165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Anti-HBs</a:t>
              </a:r>
              <a:endParaRPr lang="zh-CN" altLang="en-US" dirty="0"/>
            </a:p>
          </p:txBody>
        </p:sp>
        <p:cxnSp>
          <p:nvCxnSpPr>
            <p:cNvPr id="68" name="직선 연결선 28"/>
            <p:cNvCxnSpPr/>
            <p:nvPr/>
          </p:nvCxnSpPr>
          <p:spPr>
            <a:xfrm>
              <a:off x="5099233" y="1775550"/>
              <a:ext cx="131135" cy="583602"/>
            </a:xfrm>
            <a:prstGeom prst="line">
              <a:avLst/>
            </a:prstGeom>
            <a:noFill/>
            <a:ln w="9525" cap="flat" cmpd="sng" algn="ctr">
              <a:solidFill>
                <a:srgbClr val="FF794A"/>
              </a:solidFill>
              <a:prstDash val="solid"/>
              <a:headEnd type="oval"/>
              <a:tailEnd type="oval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4449359" y="1342917"/>
              <a:ext cx="1189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Anti-</a:t>
              </a:r>
              <a:r>
                <a:rPr lang="en-US" altLang="zh-CN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HBe</a:t>
              </a:r>
              <a:endParaRPr lang="zh-CN" altLang="en-US" dirty="0"/>
            </a:p>
          </p:txBody>
        </p:sp>
        <p:cxnSp>
          <p:nvCxnSpPr>
            <p:cNvPr id="69" name="직선 연결선 28"/>
            <p:cNvCxnSpPr/>
            <p:nvPr/>
          </p:nvCxnSpPr>
          <p:spPr>
            <a:xfrm flipV="1">
              <a:off x="3733614" y="3300648"/>
              <a:ext cx="715745" cy="38462"/>
            </a:xfrm>
            <a:prstGeom prst="line">
              <a:avLst/>
            </a:prstGeom>
            <a:noFill/>
            <a:ln w="9525" cap="flat" cmpd="sng" algn="ctr">
              <a:solidFill>
                <a:srgbClr val="FF794A"/>
              </a:solidFill>
              <a:prstDash val="solid"/>
              <a:headEnd type="oval"/>
              <a:tailEnd type="oval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2469407" y="3135213"/>
              <a:ext cx="11737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Anti-</a:t>
              </a:r>
              <a:r>
                <a:rPr lang="en-US" altLang="zh-CN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HBc</a:t>
              </a:r>
              <a:endParaRPr lang="zh-CN" altLang="en-US" dirty="0"/>
            </a:p>
          </p:txBody>
        </p:sp>
        <p:sp>
          <p:nvSpPr>
            <p:cNvPr id="70" name="矩形 69"/>
            <p:cNvSpPr/>
            <p:nvPr/>
          </p:nvSpPr>
          <p:spPr>
            <a:xfrm>
              <a:off x="7737580" y="372498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抗原</a:t>
              </a:r>
              <a:endParaRPr lang="zh-CN" altLang="en-US" dirty="0"/>
            </a:p>
          </p:txBody>
        </p:sp>
        <p:cxnSp>
          <p:nvCxnSpPr>
            <p:cNvPr id="71" name="직선 연결선 28"/>
            <p:cNvCxnSpPr/>
            <p:nvPr/>
          </p:nvCxnSpPr>
          <p:spPr>
            <a:xfrm flipH="1" flipV="1">
              <a:off x="7036580" y="3770859"/>
              <a:ext cx="589351" cy="138790"/>
            </a:xfrm>
            <a:prstGeom prst="line">
              <a:avLst/>
            </a:prstGeom>
            <a:noFill/>
            <a:ln w="9525" cap="flat" cmpd="sng" algn="ctr">
              <a:solidFill>
                <a:srgbClr val="36C0B6"/>
              </a:solidFill>
              <a:prstDash val="solid"/>
              <a:headEnd type="oval"/>
              <a:tailEnd type="oval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</p:grpSp>
      <p:sp>
        <p:nvSpPr>
          <p:cNvPr id="74" name="矩形 73"/>
          <p:cNvSpPr/>
          <p:nvPr/>
        </p:nvSpPr>
        <p:spPr>
          <a:xfrm>
            <a:off x="4086231" y="4663089"/>
            <a:ext cx="3651349" cy="6463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Anti-HBs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Anti-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HBe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Anti-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HBc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阳性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抗原均阴性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03181" y="350350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化验检查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260642" y="2022901"/>
            <a:ext cx="3405093" cy="2583214"/>
            <a:chOff x="4104497" y="2022901"/>
            <a:chExt cx="3405093" cy="2583214"/>
          </a:xfrm>
        </p:grpSpPr>
        <p:sp>
          <p:nvSpPr>
            <p:cNvPr id="15" name="îśļiḋe"/>
            <p:cNvSpPr/>
            <p:nvPr/>
          </p:nvSpPr>
          <p:spPr>
            <a:xfrm>
              <a:off x="4856479" y="2363945"/>
              <a:ext cx="1901130" cy="19011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íṡḻîḋê"/>
            <p:cNvSpPr/>
            <p:nvPr/>
          </p:nvSpPr>
          <p:spPr>
            <a:xfrm>
              <a:off x="4104497" y="2821087"/>
              <a:ext cx="986845" cy="986843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îṡḷïďe"/>
            <p:cNvSpPr/>
            <p:nvPr/>
          </p:nvSpPr>
          <p:spPr>
            <a:xfrm>
              <a:off x="6522745" y="2821087"/>
              <a:ext cx="986845" cy="986843"/>
            </a:xfrm>
            <a:prstGeom prst="ellipse">
              <a:avLst/>
            </a:prstGeom>
            <a:solidFill>
              <a:srgbClr val="4ECDC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iśľîḑê"/>
            <p:cNvSpPr/>
            <p:nvPr/>
          </p:nvSpPr>
          <p:spPr>
            <a:xfrm>
              <a:off x="4515437" y="2022901"/>
              <a:ext cx="2583215" cy="2583214"/>
            </a:xfrm>
            <a:prstGeom prst="arc">
              <a:avLst>
                <a:gd name="adj1" fmla="val 12136914"/>
                <a:gd name="adj2" fmla="val 20239707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ísḻíḍè"/>
            <p:cNvSpPr/>
            <p:nvPr/>
          </p:nvSpPr>
          <p:spPr bwMode="auto">
            <a:xfrm>
              <a:off x="4403803" y="3152858"/>
              <a:ext cx="388233" cy="323301"/>
            </a:xfrm>
            <a:custGeom>
              <a:avLst/>
              <a:gdLst>
                <a:gd name="T0" fmla="*/ 1028 w 1149"/>
                <a:gd name="T1" fmla="*/ 541 h 955"/>
                <a:gd name="T2" fmla="*/ 1044 w 1149"/>
                <a:gd name="T3" fmla="*/ 661 h 955"/>
                <a:gd name="T4" fmla="*/ 1005 w 1149"/>
                <a:gd name="T5" fmla="*/ 753 h 955"/>
                <a:gd name="T6" fmla="*/ 915 w 1149"/>
                <a:gd name="T7" fmla="*/ 813 h 955"/>
                <a:gd name="T8" fmla="*/ 862 w 1149"/>
                <a:gd name="T9" fmla="*/ 882 h 955"/>
                <a:gd name="T10" fmla="*/ 786 w 1149"/>
                <a:gd name="T11" fmla="*/ 926 h 955"/>
                <a:gd name="T12" fmla="*/ 670 w 1149"/>
                <a:gd name="T13" fmla="*/ 944 h 955"/>
                <a:gd name="T14" fmla="*/ 702 w 1149"/>
                <a:gd name="T15" fmla="*/ 895 h 955"/>
                <a:gd name="T16" fmla="*/ 752 w 1149"/>
                <a:gd name="T17" fmla="*/ 876 h 955"/>
                <a:gd name="T18" fmla="*/ 670 w 1149"/>
                <a:gd name="T19" fmla="*/ 761 h 955"/>
                <a:gd name="T20" fmla="*/ 793 w 1149"/>
                <a:gd name="T21" fmla="*/ 816 h 955"/>
                <a:gd name="T22" fmla="*/ 854 w 1149"/>
                <a:gd name="T23" fmla="*/ 819 h 955"/>
                <a:gd name="T24" fmla="*/ 754 w 1149"/>
                <a:gd name="T25" fmla="*/ 707 h 955"/>
                <a:gd name="T26" fmla="*/ 767 w 1149"/>
                <a:gd name="T27" fmla="*/ 662 h 955"/>
                <a:gd name="T28" fmla="*/ 909 w 1149"/>
                <a:gd name="T29" fmla="*/ 755 h 955"/>
                <a:gd name="T30" fmla="*/ 948 w 1149"/>
                <a:gd name="T31" fmla="*/ 714 h 955"/>
                <a:gd name="T32" fmla="*/ 813 w 1149"/>
                <a:gd name="T33" fmla="*/ 581 h 955"/>
                <a:gd name="T34" fmla="*/ 858 w 1149"/>
                <a:gd name="T35" fmla="*/ 566 h 955"/>
                <a:gd name="T36" fmla="*/ 998 w 1149"/>
                <a:gd name="T37" fmla="*/ 628 h 955"/>
                <a:gd name="T38" fmla="*/ 683 w 1149"/>
                <a:gd name="T39" fmla="*/ 301 h 955"/>
                <a:gd name="T40" fmla="*/ 730 w 1149"/>
                <a:gd name="T41" fmla="*/ 285 h 955"/>
                <a:gd name="T42" fmla="*/ 97 w 1149"/>
                <a:gd name="T43" fmla="*/ 439 h 955"/>
                <a:gd name="T44" fmla="*/ 0 w 1149"/>
                <a:gd name="T45" fmla="*/ 254 h 955"/>
                <a:gd name="T46" fmla="*/ 174 w 1149"/>
                <a:gd name="T47" fmla="*/ 32 h 955"/>
                <a:gd name="T48" fmla="*/ 260 w 1149"/>
                <a:gd name="T49" fmla="*/ 2 h 955"/>
                <a:gd name="T50" fmla="*/ 362 w 1149"/>
                <a:gd name="T51" fmla="*/ 59 h 955"/>
                <a:gd name="T52" fmla="*/ 525 w 1149"/>
                <a:gd name="T53" fmla="*/ 40 h 955"/>
                <a:gd name="T54" fmla="*/ 338 w 1149"/>
                <a:gd name="T55" fmla="*/ 112 h 955"/>
                <a:gd name="T56" fmla="*/ 233 w 1149"/>
                <a:gd name="T57" fmla="*/ 59 h 955"/>
                <a:gd name="T58" fmla="*/ 60 w 1149"/>
                <a:gd name="T59" fmla="*/ 267 h 955"/>
                <a:gd name="T60" fmla="*/ 143 w 1149"/>
                <a:gd name="T61" fmla="*/ 367 h 955"/>
                <a:gd name="T62" fmla="*/ 149 w 1149"/>
                <a:gd name="T63" fmla="*/ 500 h 955"/>
                <a:gd name="T64" fmla="*/ 538 w 1149"/>
                <a:gd name="T65" fmla="*/ 788 h 955"/>
                <a:gd name="T66" fmla="*/ 512 w 1149"/>
                <a:gd name="T67" fmla="*/ 773 h 955"/>
                <a:gd name="T68" fmla="*/ 456 w 1149"/>
                <a:gd name="T69" fmla="*/ 707 h 955"/>
                <a:gd name="T70" fmla="*/ 394 w 1149"/>
                <a:gd name="T71" fmla="*/ 710 h 955"/>
                <a:gd name="T72" fmla="*/ 370 w 1149"/>
                <a:gd name="T73" fmla="*/ 642 h 955"/>
                <a:gd name="T74" fmla="*/ 295 w 1149"/>
                <a:gd name="T75" fmla="*/ 627 h 955"/>
                <a:gd name="T76" fmla="*/ 283 w 1149"/>
                <a:gd name="T77" fmla="*/ 546 h 955"/>
                <a:gd name="T78" fmla="*/ 195 w 1149"/>
                <a:gd name="T79" fmla="*/ 527 h 955"/>
                <a:gd name="T80" fmla="*/ 135 w 1149"/>
                <a:gd name="T81" fmla="*/ 607 h 955"/>
                <a:gd name="T82" fmla="*/ 174 w 1149"/>
                <a:gd name="T83" fmla="*/ 681 h 955"/>
                <a:gd name="T84" fmla="*/ 230 w 1149"/>
                <a:gd name="T85" fmla="*/ 692 h 955"/>
                <a:gd name="T86" fmla="*/ 239 w 1149"/>
                <a:gd name="T87" fmla="*/ 794 h 955"/>
                <a:gd name="T88" fmla="*/ 341 w 1149"/>
                <a:gd name="T89" fmla="*/ 789 h 955"/>
                <a:gd name="T90" fmla="*/ 358 w 1149"/>
                <a:gd name="T91" fmla="*/ 843 h 955"/>
                <a:gd name="T92" fmla="*/ 458 w 1149"/>
                <a:gd name="T93" fmla="*/ 862 h 955"/>
                <a:gd name="T94" fmla="*/ 478 w 1149"/>
                <a:gd name="T95" fmla="*/ 883 h 955"/>
                <a:gd name="T96" fmla="*/ 540 w 1149"/>
                <a:gd name="T97" fmla="*/ 937 h 955"/>
                <a:gd name="T98" fmla="*/ 618 w 1149"/>
                <a:gd name="T99" fmla="*/ 894 h 955"/>
                <a:gd name="T100" fmla="*/ 602 w 1149"/>
                <a:gd name="T101" fmla="*/ 804 h 955"/>
                <a:gd name="T102" fmla="*/ 1035 w 1149"/>
                <a:gd name="T103" fmla="*/ 442 h 955"/>
                <a:gd name="T104" fmla="*/ 1090 w 1149"/>
                <a:gd name="T105" fmla="*/ 313 h 955"/>
                <a:gd name="T106" fmla="*/ 1130 w 1149"/>
                <a:gd name="T107" fmla="*/ 172 h 955"/>
                <a:gd name="T108" fmla="*/ 864 w 1149"/>
                <a:gd name="T109" fmla="*/ 42 h 955"/>
                <a:gd name="T110" fmla="*/ 685 w 1149"/>
                <a:gd name="T111" fmla="*/ 43 h 955"/>
                <a:gd name="T112" fmla="*/ 333 w 1149"/>
                <a:gd name="T113" fmla="*/ 247 h 955"/>
                <a:gd name="T114" fmla="*/ 358 w 1149"/>
                <a:gd name="T115" fmla="*/ 338 h 955"/>
                <a:gd name="T116" fmla="*/ 609 w 1149"/>
                <a:gd name="T117" fmla="*/ 222 h 955"/>
                <a:gd name="T118" fmla="*/ 713 w 1149"/>
                <a:gd name="T119" fmla="*/ 240 h 955"/>
                <a:gd name="T120" fmla="*/ 797 w 1149"/>
                <a:gd name="T121" fmla="*/ 256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9" h="955">
                  <a:moveTo>
                    <a:pt x="748" y="284"/>
                  </a:moveTo>
                  <a:lnTo>
                    <a:pt x="748" y="284"/>
                  </a:lnTo>
                  <a:lnTo>
                    <a:pt x="852" y="378"/>
                  </a:lnTo>
                  <a:lnTo>
                    <a:pt x="903" y="424"/>
                  </a:lnTo>
                  <a:lnTo>
                    <a:pt x="954" y="473"/>
                  </a:lnTo>
                  <a:lnTo>
                    <a:pt x="954" y="473"/>
                  </a:lnTo>
                  <a:lnTo>
                    <a:pt x="961" y="478"/>
                  </a:lnTo>
                  <a:lnTo>
                    <a:pt x="968" y="484"/>
                  </a:lnTo>
                  <a:lnTo>
                    <a:pt x="1006" y="518"/>
                  </a:lnTo>
                  <a:lnTo>
                    <a:pt x="1028" y="541"/>
                  </a:lnTo>
                  <a:lnTo>
                    <a:pt x="1028" y="541"/>
                  </a:lnTo>
                  <a:lnTo>
                    <a:pt x="1037" y="552"/>
                  </a:lnTo>
                  <a:lnTo>
                    <a:pt x="1044" y="562"/>
                  </a:lnTo>
                  <a:lnTo>
                    <a:pt x="1050" y="573"/>
                  </a:lnTo>
                  <a:lnTo>
                    <a:pt x="1054" y="585"/>
                  </a:lnTo>
                  <a:lnTo>
                    <a:pt x="1057" y="596"/>
                  </a:lnTo>
                  <a:lnTo>
                    <a:pt x="1057" y="607"/>
                  </a:lnTo>
                  <a:lnTo>
                    <a:pt x="1057" y="618"/>
                  </a:lnTo>
                  <a:lnTo>
                    <a:pt x="1056" y="630"/>
                  </a:lnTo>
                  <a:lnTo>
                    <a:pt x="1054" y="641"/>
                  </a:lnTo>
                  <a:lnTo>
                    <a:pt x="1049" y="651"/>
                  </a:lnTo>
                  <a:lnTo>
                    <a:pt x="1044" y="661"/>
                  </a:lnTo>
                  <a:lnTo>
                    <a:pt x="1038" y="671"/>
                  </a:lnTo>
                  <a:lnTo>
                    <a:pt x="1030" y="679"/>
                  </a:lnTo>
                  <a:lnTo>
                    <a:pt x="1022" y="686"/>
                  </a:lnTo>
                  <a:lnTo>
                    <a:pt x="1013" y="692"/>
                  </a:lnTo>
                  <a:lnTo>
                    <a:pt x="1003" y="697"/>
                  </a:lnTo>
                  <a:lnTo>
                    <a:pt x="1003" y="697"/>
                  </a:lnTo>
                  <a:lnTo>
                    <a:pt x="1006" y="709"/>
                  </a:lnTo>
                  <a:lnTo>
                    <a:pt x="1009" y="720"/>
                  </a:lnTo>
                  <a:lnTo>
                    <a:pt x="1009" y="731"/>
                  </a:lnTo>
                  <a:lnTo>
                    <a:pt x="1008" y="742"/>
                  </a:lnTo>
                  <a:lnTo>
                    <a:pt x="1005" y="753"/>
                  </a:lnTo>
                  <a:lnTo>
                    <a:pt x="1002" y="762"/>
                  </a:lnTo>
                  <a:lnTo>
                    <a:pt x="997" y="772"/>
                  </a:lnTo>
                  <a:lnTo>
                    <a:pt x="991" y="780"/>
                  </a:lnTo>
                  <a:lnTo>
                    <a:pt x="984" y="787"/>
                  </a:lnTo>
                  <a:lnTo>
                    <a:pt x="977" y="794"/>
                  </a:lnTo>
                  <a:lnTo>
                    <a:pt x="967" y="800"/>
                  </a:lnTo>
                  <a:lnTo>
                    <a:pt x="958" y="806"/>
                  </a:lnTo>
                  <a:lnTo>
                    <a:pt x="948" y="810"/>
                  </a:lnTo>
                  <a:lnTo>
                    <a:pt x="937" y="812"/>
                  </a:lnTo>
                  <a:lnTo>
                    <a:pt x="927" y="813"/>
                  </a:lnTo>
                  <a:lnTo>
                    <a:pt x="915" y="813"/>
                  </a:lnTo>
                  <a:lnTo>
                    <a:pt x="915" y="813"/>
                  </a:lnTo>
                  <a:lnTo>
                    <a:pt x="914" y="823"/>
                  </a:lnTo>
                  <a:lnTo>
                    <a:pt x="911" y="832"/>
                  </a:lnTo>
                  <a:lnTo>
                    <a:pt x="908" y="841"/>
                  </a:lnTo>
                  <a:lnTo>
                    <a:pt x="903" y="849"/>
                  </a:lnTo>
                  <a:lnTo>
                    <a:pt x="898" y="856"/>
                  </a:lnTo>
                  <a:lnTo>
                    <a:pt x="892" y="862"/>
                  </a:lnTo>
                  <a:lnTo>
                    <a:pt x="885" y="869"/>
                  </a:lnTo>
                  <a:lnTo>
                    <a:pt x="878" y="874"/>
                  </a:lnTo>
                  <a:lnTo>
                    <a:pt x="871" y="879"/>
                  </a:lnTo>
                  <a:lnTo>
                    <a:pt x="862" y="882"/>
                  </a:lnTo>
                  <a:lnTo>
                    <a:pt x="854" y="886"/>
                  </a:lnTo>
                  <a:lnTo>
                    <a:pt x="846" y="888"/>
                  </a:lnTo>
                  <a:lnTo>
                    <a:pt x="836" y="889"/>
                  </a:lnTo>
                  <a:lnTo>
                    <a:pt x="827" y="889"/>
                  </a:lnTo>
                  <a:lnTo>
                    <a:pt x="817" y="888"/>
                  </a:lnTo>
                  <a:lnTo>
                    <a:pt x="808" y="887"/>
                  </a:lnTo>
                  <a:lnTo>
                    <a:pt x="808" y="887"/>
                  </a:lnTo>
                  <a:lnTo>
                    <a:pt x="804" y="898"/>
                  </a:lnTo>
                  <a:lnTo>
                    <a:pt x="799" y="908"/>
                  </a:lnTo>
                  <a:lnTo>
                    <a:pt x="793" y="918"/>
                  </a:lnTo>
                  <a:lnTo>
                    <a:pt x="786" y="926"/>
                  </a:lnTo>
                  <a:lnTo>
                    <a:pt x="778" y="934"/>
                  </a:lnTo>
                  <a:lnTo>
                    <a:pt x="770" y="940"/>
                  </a:lnTo>
                  <a:lnTo>
                    <a:pt x="760" y="945"/>
                  </a:lnTo>
                  <a:lnTo>
                    <a:pt x="750" y="950"/>
                  </a:lnTo>
                  <a:lnTo>
                    <a:pt x="739" y="952"/>
                  </a:lnTo>
                  <a:lnTo>
                    <a:pt x="728" y="955"/>
                  </a:lnTo>
                  <a:lnTo>
                    <a:pt x="716" y="955"/>
                  </a:lnTo>
                  <a:lnTo>
                    <a:pt x="704" y="953"/>
                  </a:lnTo>
                  <a:lnTo>
                    <a:pt x="692" y="952"/>
                  </a:lnTo>
                  <a:lnTo>
                    <a:pt x="681" y="949"/>
                  </a:lnTo>
                  <a:lnTo>
                    <a:pt x="670" y="944"/>
                  </a:lnTo>
                  <a:lnTo>
                    <a:pt x="658" y="938"/>
                  </a:lnTo>
                  <a:lnTo>
                    <a:pt x="650" y="932"/>
                  </a:lnTo>
                  <a:lnTo>
                    <a:pt x="650" y="932"/>
                  </a:lnTo>
                  <a:lnTo>
                    <a:pt x="658" y="920"/>
                  </a:lnTo>
                  <a:lnTo>
                    <a:pt x="664" y="907"/>
                  </a:lnTo>
                  <a:lnTo>
                    <a:pt x="669" y="894"/>
                  </a:lnTo>
                  <a:lnTo>
                    <a:pt x="672" y="880"/>
                  </a:lnTo>
                  <a:lnTo>
                    <a:pt x="672" y="880"/>
                  </a:lnTo>
                  <a:lnTo>
                    <a:pt x="684" y="887"/>
                  </a:lnTo>
                  <a:lnTo>
                    <a:pt x="696" y="893"/>
                  </a:lnTo>
                  <a:lnTo>
                    <a:pt x="702" y="895"/>
                  </a:lnTo>
                  <a:lnTo>
                    <a:pt x="708" y="896"/>
                  </a:lnTo>
                  <a:lnTo>
                    <a:pt x="714" y="898"/>
                  </a:lnTo>
                  <a:lnTo>
                    <a:pt x="721" y="898"/>
                  </a:lnTo>
                  <a:lnTo>
                    <a:pt x="721" y="898"/>
                  </a:lnTo>
                  <a:lnTo>
                    <a:pt x="732" y="895"/>
                  </a:lnTo>
                  <a:lnTo>
                    <a:pt x="740" y="892"/>
                  </a:lnTo>
                  <a:lnTo>
                    <a:pt x="744" y="888"/>
                  </a:lnTo>
                  <a:lnTo>
                    <a:pt x="747" y="885"/>
                  </a:lnTo>
                  <a:lnTo>
                    <a:pt x="750" y="881"/>
                  </a:lnTo>
                  <a:lnTo>
                    <a:pt x="752" y="876"/>
                  </a:lnTo>
                  <a:lnTo>
                    <a:pt x="752" y="876"/>
                  </a:lnTo>
                  <a:lnTo>
                    <a:pt x="753" y="867"/>
                  </a:lnTo>
                  <a:lnTo>
                    <a:pt x="751" y="855"/>
                  </a:lnTo>
                  <a:lnTo>
                    <a:pt x="677" y="795"/>
                  </a:lnTo>
                  <a:lnTo>
                    <a:pt x="677" y="795"/>
                  </a:lnTo>
                  <a:lnTo>
                    <a:pt x="673" y="792"/>
                  </a:lnTo>
                  <a:lnTo>
                    <a:pt x="670" y="787"/>
                  </a:lnTo>
                  <a:lnTo>
                    <a:pt x="667" y="782"/>
                  </a:lnTo>
                  <a:lnTo>
                    <a:pt x="666" y="776"/>
                  </a:lnTo>
                  <a:lnTo>
                    <a:pt x="666" y="772"/>
                  </a:lnTo>
                  <a:lnTo>
                    <a:pt x="667" y="766"/>
                  </a:lnTo>
                  <a:lnTo>
                    <a:pt x="670" y="761"/>
                  </a:lnTo>
                  <a:lnTo>
                    <a:pt x="672" y="756"/>
                  </a:lnTo>
                  <a:lnTo>
                    <a:pt x="672" y="756"/>
                  </a:lnTo>
                  <a:lnTo>
                    <a:pt x="677" y="751"/>
                  </a:lnTo>
                  <a:lnTo>
                    <a:pt x="682" y="749"/>
                  </a:lnTo>
                  <a:lnTo>
                    <a:pt x="686" y="747"/>
                  </a:lnTo>
                  <a:lnTo>
                    <a:pt x="691" y="745"/>
                  </a:lnTo>
                  <a:lnTo>
                    <a:pt x="697" y="745"/>
                  </a:lnTo>
                  <a:lnTo>
                    <a:pt x="702" y="747"/>
                  </a:lnTo>
                  <a:lnTo>
                    <a:pt x="708" y="748"/>
                  </a:lnTo>
                  <a:lnTo>
                    <a:pt x="713" y="751"/>
                  </a:lnTo>
                  <a:lnTo>
                    <a:pt x="793" y="816"/>
                  </a:lnTo>
                  <a:lnTo>
                    <a:pt x="793" y="816"/>
                  </a:lnTo>
                  <a:lnTo>
                    <a:pt x="801" y="821"/>
                  </a:lnTo>
                  <a:lnTo>
                    <a:pt x="808" y="826"/>
                  </a:lnTo>
                  <a:lnTo>
                    <a:pt x="816" y="830"/>
                  </a:lnTo>
                  <a:lnTo>
                    <a:pt x="823" y="831"/>
                  </a:lnTo>
                  <a:lnTo>
                    <a:pt x="829" y="832"/>
                  </a:lnTo>
                  <a:lnTo>
                    <a:pt x="836" y="831"/>
                  </a:lnTo>
                  <a:lnTo>
                    <a:pt x="843" y="829"/>
                  </a:lnTo>
                  <a:lnTo>
                    <a:pt x="849" y="825"/>
                  </a:lnTo>
                  <a:lnTo>
                    <a:pt x="849" y="825"/>
                  </a:lnTo>
                  <a:lnTo>
                    <a:pt x="854" y="819"/>
                  </a:lnTo>
                  <a:lnTo>
                    <a:pt x="858" y="813"/>
                  </a:lnTo>
                  <a:lnTo>
                    <a:pt x="858" y="813"/>
                  </a:lnTo>
                  <a:lnTo>
                    <a:pt x="859" y="806"/>
                  </a:lnTo>
                  <a:lnTo>
                    <a:pt x="860" y="799"/>
                  </a:lnTo>
                  <a:lnTo>
                    <a:pt x="860" y="795"/>
                  </a:lnTo>
                  <a:lnTo>
                    <a:pt x="859" y="792"/>
                  </a:lnTo>
                  <a:lnTo>
                    <a:pt x="857" y="789"/>
                  </a:lnTo>
                  <a:lnTo>
                    <a:pt x="854" y="786"/>
                  </a:lnTo>
                  <a:lnTo>
                    <a:pt x="758" y="711"/>
                  </a:lnTo>
                  <a:lnTo>
                    <a:pt x="758" y="711"/>
                  </a:lnTo>
                  <a:lnTo>
                    <a:pt x="754" y="707"/>
                  </a:lnTo>
                  <a:lnTo>
                    <a:pt x="751" y="703"/>
                  </a:lnTo>
                  <a:lnTo>
                    <a:pt x="748" y="698"/>
                  </a:lnTo>
                  <a:lnTo>
                    <a:pt x="747" y="692"/>
                  </a:lnTo>
                  <a:lnTo>
                    <a:pt x="747" y="687"/>
                  </a:lnTo>
                  <a:lnTo>
                    <a:pt x="748" y="681"/>
                  </a:lnTo>
                  <a:lnTo>
                    <a:pt x="751" y="676"/>
                  </a:lnTo>
                  <a:lnTo>
                    <a:pt x="753" y="672"/>
                  </a:lnTo>
                  <a:lnTo>
                    <a:pt x="753" y="672"/>
                  </a:lnTo>
                  <a:lnTo>
                    <a:pt x="758" y="667"/>
                  </a:lnTo>
                  <a:lnTo>
                    <a:pt x="763" y="665"/>
                  </a:lnTo>
                  <a:lnTo>
                    <a:pt x="767" y="662"/>
                  </a:lnTo>
                  <a:lnTo>
                    <a:pt x="772" y="661"/>
                  </a:lnTo>
                  <a:lnTo>
                    <a:pt x="778" y="661"/>
                  </a:lnTo>
                  <a:lnTo>
                    <a:pt x="783" y="661"/>
                  </a:lnTo>
                  <a:lnTo>
                    <a:pt x="789" y="663"/>
                  </a:lnTo>
                  <a:lnTo>
                    <a:pt x="793" y="667"/>
                  </a:lnTo>
                  <a:lnTo>
                    <a:pt x="893" y="745"/>
                  </a:lnTo>
                  <a:lnTo>
                    <a:pt x="893" y="745"/>
                  </a:lnTo>
                  <a:lnTo>
                    <a:pt x="896" y="747"/>
                  </a:lnTo>
                  <a:lnTo>
                    <a:pt x="896" y="747"/>
                  </a:lnTo>
                  <a:lnTo>
                    <a:pt x="902" y="751"/>
                  </a:lnTo>
                  <a:lnTo>
                    <a:pt x="909" y="755"/>
                  </a:lnTo>
                  <a:lnTo>
                    <a:pt x="916" y="756"/>
                  </a:lnTo>
                  <a:lnTo>
                    <a:pt x="922" y="757"/>
                  </a:lnTo>
                  <a:lnTo>
                    <a:pt x="929" y="756"/>
                  </a:lnTo>
                  <a:lnTo>
                    <a:pt x="935" y="754"/>
                  </a:lnTo>
                  <a:lnTo>
                    <a:pt x="940" y="750"/>
                  </a:lnTo>
                  <a:lnTo>
                    <a:pt x="944" y="747"/>
                  </a:lnTo>
                  <a:lnTo>
                    <a:pt x="948" y="741"/>
                  </a:lnTo>
                  <a:lnTo>
                    <a:pt x="950" y="735"/>
                  </a:lnTo>
                  <a:lnTo>
                    <a:pt x="952" y="729"/>
                  </a:lnTo>
                  <a:lnTo>
                    <a:pt x="950" y="722"/>
                  </a:lnTo>
                  <a:lnTo>
                    <a:pt x="948" y="714"/>
                  </a:lnTo>
                  <a:lnTo>
                    <a:pt x="944" y="706"/>
                  </a:lnTo>
                  <a:lnTo>
                    <a:pt x="937" y="699"/>
                  </a:lnTo>
                  <a:lnTo>
                    <a:pt x="929" y="691"/>
                  </a:lnTo>
                  <a:lnTo>
                    <a:pt x="823" y="611"/>
                  </a:lnTo>
                  <a:lnTo>
                    <a:pt x="823" y="611"/>
                  </a:lnTo>
                  <a:lnTo>
                    <a:pt x="818" y="607"/>
                  </a:lnTo>
                  <a:lnTo>
                    <a:pt x="816" y="603"/>
                  </a:lnTo>
                  <a:lnTo>
                    <a:pt x="814" y="598"/>
                  </a:lnTo>
                  <a:lnTo>
                    <a:pt x="813" y="592"/>
                  </a:lnTo>
                  <a:lnTo>
                    <a:pt x="813" y="587"/>
                  </a:lnTo>
                  <a:lnTo>
                    <a:pt x="813" y="581"/>
                  </a:lnTo>
                  <a:lnTo>
                    <a:pt x="815" y="577"/>
                  </a:lnTo>
                  <a:lnTo>
                    <a:pt x="817" y="572"/>
                  </a:lnTo>
                  <a:lnTo>
                    <a:pt x="817" y="572"/>
                  </a:lnTo>
                  <a:lnTo>
                    <a:pt x="822" y="567"/>
                  </a:lnTo>
                  <a:lnTo>
                    <a:pt x="826" y="564"/>
                  </a:lnTo>
                  <a:lnTo>
                    <a:pt x="832" y="561"/>
                  </a:lnTo>
                  <a:lnTo>
                    <a:pt x="836" y="560"/>
                  </a:lnTo>
                  <a:lnTo>
                    <a:pt x="842" y="560"/>
                  </a:lnTo>
                  <a:lnTo>
                    <a:pt x="847" y="561"/>
                  </a:lnTo>
                  <a:lnTo>
                    <a:pt x="853" y="562"/>
                  </a:lnTo>
                  <a:lnTo>
                    <a:pt x="858" y="566"/>
                  </a:lnTo>
                  <a:lnTo>
                    <a:pt x="962" y="644"/>
                  </a:lnTo>
                  <a:lnTo>
                    <a:pt x="962" y="644"/>
                  </a:lnTo>
                  <a:lnTo>
                    <a:pt x="967" y="647"/>
                  </a:lnTo>
                  <a:lnTo>
                    <a:pt x="971" y="647"/>
                  </a:lnTo>
                  <a:lnTo>
                    <a:pt x="975" y="647"/>
                  </a:lnTo>
                  <a:lnTo>
                    <a:pt x="979" y="646"/>
                  </a:lnTo>
                  <a:lnTo>
                    <a:pt x="984" y="643"/>
                  </a:lnTo>
                  <a:lnTo>
                    <a:pt x="987" y="641"/>
                  </a:lnTo>
                  <a:lnTo>
                    <a:pt x="994" y="634"/>
                  </a:lnTo>
                  <a:lnTo>
                    <a:pt x="994" y="634"/>
                  </a:lnTo>
                  <a:lnTo>
                    <a:pt x="998" y="628"/>
                  </a:lnTo>
                  <a:lnTo>
                    <a:pt x="1000" y="621"/>
                  </a:lnTo>
                  <a:lnTo>
                    <a:pt x="1002" y="615"/>
                  </a:lnTo>
                  <a:lnTo>
                    <a:pt x="1002" y="607"/>
                  </a:lnTo>
                  <a:lnTo>
                    <a:pt x="999" y="600"/>
                  </a:lnTo>
                  <a:lnTo>
                    <a:pt x="997" y="593"/>
                  </a:lnTo>
                  <a:lnTo>
                    <a:pt x="993" y="587"/>
                  </a:lnTo>
                  <a:lnTo>
                    <a:pt x="987" y="581"/>
                  </a:lnTo>
                  <a:lnTo>
                    <a:pt x="966" y="559"/>
                  </a:lnTo>
                  <a:lnTo>
                    <a:pt x="685" y="303"/>
                  </a:lnTo>
                  <a:lnTo>
                    <a:pt x="685" y="303"/>
                  </a:lnTo>
                  <a:lnTo>
                    <a:pt x="683" y="301"/>
                  </a:lnTo>
                  <a:lnTo>
                    <a:pt x="683" y="298"/>
                  </a:lnTo>
                  <a:lnTo>
                    <a:pt x="682" y="296"/>
                  </a:lnTo>
                  <a:lnTo>
                    <a:pt x="683" y="292"/>
                  </a:lnTo>
                  <a:lnTo>
                    <a:pt x="684" y="290"/>
                  </a:lnTo>
                  <a:lnTo>
                    <a:pt x="686" y="289"/>
                  </a:lnTo>
                  <a:lnTo>
                    <a:pt x="689" y="288"/>
                  </a:lnTo>
                  <a:lnTo>
                    <a:pt x="692" y="288"/>
                  </a:lnTo>
                  <a:lnTo>
                    <a:pt x="692" y="288"/>
                  </a:lnTo>
                  <a:lnTo>
                    <a:pt x="706" y="288"/>
                  </a:lnTo>
                  <a:lnTo>
                    <a:pt x="719" y="286"/>
                  </a:lnTo>
                  <a:lnTo>
                    <a:pt x="730" y="285"/>
                  </a:lnTo>
                  <a:lnTo>
                    <a:pt x="744" y="284"/>
                  </a:lnTo>
                  <a:lnTo>
                    <a:pt x="744" y="284"/>
                  </a:lnTo>
                  <a:lnTo>
                    <a:pt x="748" y="284"/>
                  </a:lnTo>
                  <a:lnTo>
                    <a:pt x="748" y="284"/>
                  </a:lnTo>
                  <a:close/>
                  <a:moveTo>
                    <a:pt x="129" y="522"/>
                  </a:moveTo>
                  <a:lnTo>
                    <a:pt x="129" y="522"/>
                  </a:lnTo>
                  <a:lnTo>
                    <a:pt x="119" y="506"/>
                  </a:lnTo>
                  <a:lnTo>
                    <a:pt x="112" y="491"/>
                  </a:lnTo>
                  <a:lnTo>
                    <a:pt x="106" y="474"/>
                  </a:lnTo>
                  <a:lnTo>
                    <a:pt x="102" y="457"/>
                  </a:lnTo>
                  <a:lnTo>
                    <a:pt x="97" y="439"/>
                  </a:lnTo>
                  <a:lnTo>
                    <a:pt x="94" y="421"/>
                  </a:lnTo>
                  <a:lnTo>
                    <a:pt x="90" y="383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34" y="328"/>
                  </a:lnTo>
                  <a:lnTo>
                    <a:pt x="24" y="317"/>
                  </a:lnTo>
                  <a:lnTo>
                    <a:pt x="17" y="307"/>
                  </a:lnTo>
                  <a:lnTo>
                    <a:pt x="10" y="296"/>
                  </a:lnTo>
                  <a:lnTo>
                    <a:pt x="5" y="283"/>
                  </a:lnTo>
                  <a:lnTo>
                    <a:pt x="2" y="270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2" y="246"/>
                  </a:lnTo>
                  <a:lnTo>
                    <a:pt x="3" y="238"/>
                  </a:lnTo>
                  <a:lnTo>
                    <a:pt x="4" y="229"/>
                  </a:lnTo>
                  <a:lnTo>
                    <a:pt x="8" y="222"/>
                  </a:lnTo>
                  <a:lnTo>
                    <a:pt x="11" y="214"/>
                  </a:lnTo>
                  <a:lnTo>
                    <a:pt x="15" y="207"/>
                  </a:lnTo>
                  <a:lnTo>
                    <a:pt x="19" y="200"/>
                  </a:lnTo>
                  <a:lnTo>
                    <a:pt x="25" y="193"/>
                  </a:lnTo>
                  <a:lnTo>
                    <a:pt x="174" y="32"/>
                  </a:lnTo>
                  <a:lnTo>
                    <a:pt x="174" y="32"/>
                  </a:lnTo>
                  <a:lnTo>
                    <a:pt x="180" y="25"/>
                  </a:lnTo>
                  <a:lnTo>
                    <a:pt x="187" y="20"/>
                  </a:lnTo>
                  <a:lnTo>
                    <a:pt x="194" y="15"/>
                  </a:lnTo>
                  <a:lnTo>
                    <a:pt x="203" y="11"/>
                  </a:lnTo>
                  <a:lnTo>
                    <a:pt x="210" y="7"/>
                  </a:lnTo>
                  <a:lnTo>
                    <a:pt x="218" y="5"/>
                  </a:lnTo>
                  <a:lnTo>
                    <a:pt x="226" y="2"/>
                  </a:lnTo>
                  <a:lnTo>
                    <a:pt x="235" y="1"/>
                  </a:lnTo>
                  <a:lnTo>
                    <a:pt x="243" y="1"/>
                  </a:lnTo>
                  <a:lnTo>
                    <a:pt x="251" y="1"/>
                  </a:lnTo>
                  <a:lnTo>
                    <a:pt x="260" y="2"/>
                  </a:lnTo>
                  <a:lnTo>
                    <a:pt x="268" y="5"/>
                  </a:lnTo>
                  <a:lnTo>
                    <a:pt x="276" y="7"/>
                  </a:lnTo>
                  <a:lnTo>
                    <a:pt x="285" y="11"/>
                  </a:lnTo>
                  <a:lnTo>
                    <a:pt x="292" y="15"/>
                  </a:lnTo>
                  <a:lnTo>
                    <a:pt x="299" y="20"/>
                  </a:lnTo>
                  <a:lnTo>
                    <a:pt x="299" y="20"/>
                  </a:lnTo>
                  <a:lnTo>
                    <a:pt x="314" y="32"/>
                  </a:lnTo>
                  <a:lnTo>
                    <a:pt x="329" y="42"/>
                  </a:lnTo>
                  <a:lnTo>
                    <a:pt x="343" y="51"/>
                  </a:lnTo>
                  <a:lnTo>
                    <a:pt x="362" y="59"/>
                  </a:lnTo>
                  <a:lnTo>
                    <a:pt x="362" y="59"/>
                  </a:lnTo>
                  <a:lnTo>
                    <a:pt x="375" y="64"/>
                  </a:lnTo>
                  <a:lnTo>
                    <a:pt x="382" y="65"/>
                  </a:lnTo>
                  <a:lnTo>
                    <a:pt x="382" y="65"/>
                  </a:lnTo>
                  <a:lnTo>
                    <a:pt x="399" y="62"/>
                  </a:lnTo>
                  <a:lnTo>
                    <a:pt x="415" y="58"/>
                  </a:lnTo>
                  <a:lnTo>
                    <a:pt x="451" y="50"/>
                  </a:lnTo>
                  <a:lnTo>
                    <a:pt x="469" y="46"/>
                  </a:lnTo>
                  <a:lnTo>
                    <a:pt x="488" y="43"/>
                  </a:lnTo>
                  <a:lnTo>
                    <a:pt x="506" y="40"/>
                  </a:lnTo>
                  <a:lnTo>
                    <a:pt x="525" y="40"/>
                  </a:lnTo>
                  <a:lnTo>
                    <a:pt x="525" y="40"/>
                  </a:lnTo>
                  <a:lnTo>
                    <a:pt x="501" y="57"/>
                  </a:lnTo>
                  <a:lnTo>
                    <a:pt x="469" y="82"/>
                  </a:lnTo>
                  <a:lnTo>
                    <a:pt x="426" y="114"/>
                  </a:lnTo>
                  <a:lnTo>
                    <a:pt x="426" y="114"/>
                  </a:lnTo>
                  <a:lnTo>
                    <a:pt x="407" y="119"/>
                  </a:lnTo>
                  <a:lnTo>
                    <a:pt x="389" y="121"/>
                  </a:lnTo>
                  <a:lnTo>
                    <a:pt x="389" y="121"/>
                  </a:lnTo>
                  <a:lnTo>
                    <a:pt x="379" y="121"/>
                  </a:lnTo>
                  <a:lnTo>
                    <a:pt x="365" y="120"/>
                  </a:lnTo>
                  <a:lnTo>
                    <a:pt x="352" y="116"/>
                  </a:lnTo>
                  <a:lnTo>
                    <a:pt x="338" y="112"/>
                  </a:lnTo>
                  <a:lnTo>
                    <a:pt x="325" y="106"/>
                  </a:lnTo>
                  <a:lnTo>
                    <a:pt x="313" y="100"/>
                  </a:lnTo>
                  <a:lnTo>
                    <a:pt x="302" y="93"/>
                  </a:lnTo>
                  <a:lnTo>
                    <a:pt x="293" y="88"/>
                  </a:lnTo>
                  <a:lnTo>
                    <a:pt x="264" y="65"/>
                  </a:lnTo>
                  <a:lnTo>
                    <a:pt x="264" y="65"/>
                  </a:lnTo>
                  <a:lnTo>
                    <a:pt x="258" y="62"/>
                  </a:lnTo>
                  <a:lnTo>
                    <a:pt x="253" y="59"/>
                  </a:lnTo>
                  <a:lnTo>
                    <a:pt x="247" y="58"/>
                  </a:lnTo>
                  <a:lnTo>
                    <a:pt x="239" y="58"/>
                  </a:lnTo>
                  <a:lnTo>
                    <a:pt x="233" y="59"/>
                  </a:lnTo>
                  <a:lnTo>
                    <a:pt x="228" y="62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3" y="237"/>
                  </a:lnTo>
                  <a:lnTo>
                    <a:pt x="60" y="243"/>
                  </a:lnTo>
                  <a:lnTo>
                    <a:pt x="59" y="248"/>
                  </a:lnTo>
                  <a:lnTo>
                    <a:pt x="58" y="256"/>
                  </a:lnTo>
                  <a:lnTo>
                    <a:pt x="59" y="262"/>
                  </a:lnTo>
                  <a:lnTo>
                    <a:pt x="60" y="267"/>
                  </a:lnTo>
                  <a:lnTo>
                    <a:pt x="63" y="273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85" y="300"/>
                  </a:lnTo>
                  <a:lnTo>
                    <a:pt x="105" y="320"/>
                  </a:lnTo>
                  <a:lnTo>
                    <a:pt x="105" y="320"/>
                  </a:lnTo>
                  <a:lnTo>
                    <a:pt x="117" y="332"/>
                  </a:lnTo>
                  <a:lnTo>
                    <a:pt x="130" y="346"/>
                  </a:lnTo>
                  <a:lnTo>
                    <a:pt x="136" y="353"/>
                  </a:lnTo>
                  <a:lnTo>
                    <a:pt x="140" y="360"/>
                  </a:lnTo>
                  <a:lnTo>
                    <a:pt x="143" y="367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9" y="403"/>
                  </a:lnTo>
                  <a:lnTo>
                    <a:pt x="154" y="433"/>
                  </a:lnTo>
                  <a:lnTo>
                    <a:pt x="157" y="448"/>
                  </a:lnTo>
                  <a:lnTo>
                    <a:pt x="161" y="461"/>
                  </a:lnTo>
                  <a:lnTo>
                    <a:pt x="167" y="474"/>
                  </a:lnTo>
                  <a:lnTo>
                    <a:pt x="173" y="485"/>
                  </a:lnTo>
                  <a:lnTo>
                    <a:pt x="173" y="485"/>
                  </a:lnTo>
                  <a:lnTo>
                    <a:pt x="160" y="492"/>
                  </a:lnTo>
                  <a:lnTo>
                    <a:pt x="149" y="500"/>
                  </a:lnTo>
                  <a:lnTo>
                    <a:pt x="140" y="510"/>
                  </a:lnTo>
                  <a:lnTo>
                    <a:pt x="129" y="522"/>
                  </a:lnTo>
                  <a:lnTo>
                    <a:pt x="129" y="522"/>
                  </a:lnTo>
                  <a:close/>
                  <a:moveTo>
                    <a:pt x="602" y="804"/>
                  </a:moveTo>
                  <a:lnTo>
                    <a:pt x="602" y="804"/>
                  </a:lnTo>
                  <a:lnTo>
                    <a:pt x="593" y="797"/>
                  </a:lnTo>
                  <a:lnTo>
                    <a:pt x="582" y="792"/>
                  </a:lnTo>
                  <a:lnTo>
                    <a:pt x="571" y="788"/>
                  </a:lnTo>
                  <a:lnTo>
                    <a:pt x="560" y="786"/>
                  </a:lnTo>
                  <a:lnTo>
                    <a:pt x="549" y="786"/>
                  </a:lnTo>
                  <a:lnTo>
                    <a:pt x="538" y="788"/>
                  </a:lnTo>
                  <a:lnTo>
                    <a:pt x="527" y="791"/>
                  </a:lnTo>
                  <a:lnTo>
                    <a:pt x="518" y="797"/>
                  </a:lnTo>
                  <a:lnTo>
                    <a:pt x="518" y="797"/>
                  </a:lnTo>
                  <a:lnTo>
                    <a:pt x="514" y="797"/>
                  </a:lnTo>
                  <a:lnTo>
                    <a:pt x="512" y="795"/>
                  </a:lnTo>
                  <a:lnTo>
                    <a:pt x="512" y="795"/>
                  </a:lnTo>
                  <a:lnTo>
                    <a:pt x="511" y="794"/>
                  </a:lnTo>
                  <a:lnTo>
                    <a:pt x="511" y="791"/>
                  </a:lnTo>
                  <a:lnTo>
                    <a:pt x="511" y="791"/>
                  </a:lnTo>
                  <a:lnTo>
                    <a:pt x="512" y="782"/>
                  </a:lnTo>
                  <a:lnTo>
                    <a:pt x="512" y="773"/>
                  </a:lnTo>
                  <a:lnTo>
                    <a:pt x="509" y="763"/>
                  </a:lnTo>
                  <a:lnTo>
                    <a:pt x="507" y="754"/>
                  </a:lnTo>
                  <a:lnTo>
                    <a:pt x="503" y="745"/>
                  </a:lnTo>
                  <a:lnTo>
                    <a:pt x="499" y="737"/>
                  </a:lnTo>
                  <a:lnTo>
                    <a:pt x="493" y="729"/>
                  </a:lnTo>
                  <a:lnTo>
                    <a:pt x="487" y="723"/>
                  </a:lnTo>
                  <a:lnTo>
                    <a:pt x="487" y="723"/>
                  </a:lnTo>
                  <a:lnTo>
                    <a:pt x="487" y="723"/>
                  </a:lnTo>
                  <a:lnTo>
                    <a:pt x="477" y="716"/>
                  </a:lnTo>
                  <a:lnTo>
                    <a:pt x="467" y="710"/>
                  </a:lnTo>
                  <a:lnTo>
                    <a:pt x="456" y="707"/>
                  </a:lnTo>
                  <a:lnTo>
                    <a:pt x="444" y="705"/>
                  </a:lnTo>
                  <a:lnTo>
                    <a:pt x="433" y="705"/>
                  </a:lnTo>
                  <a:lnTo>
                    <a:pt x="423" y="706"/>
                  </a:lnTo>
                  <a:lnTo>
                    <a:pt x="412" y="710"/>
                  </a:lnTo>
                  <a:lnTo>
                    <a:pt x="401" y="716"/>
                  </a:lnTo>
                  <a:lnTo>
                    <a:pt x="401" y="716"/>
                  </a:lnTo>
                  <a:lnTo>
                    <a:pt x="399" y="716"/>
                  </a:lnTo>
                  <a:lnTo>
                    <a:pt x="396" y="714"/>
                  </a:lnTo>
                  <a:lnTo>
                    <a:pt x="396" y="714"/>
                  </a:lnTo>
                  <a:lnTo>
                    <a:pt x="394" y="713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5" y="700"/>
                  </a:lnTo>
                  <a:lnTo>
                    <a:pt x="395" y="692"/>
                  </a:lnTo>
                  <a:lnTo>
                    <a:pt x="394" y="682"/>
                  </a:lnTo>
                  <a:lnTo>
                    <a:pt x="392" y="673"/>
                  </a:lnTo>
                  <a:lnTo>
                    <a:pt x="388" y="665"/>
                  </a:lnTo>
                  <a:lnTo>
                    <a:pt x="383" y="656"/>
                  </a:lnTo>
                  <a:lnTo>
                    <a:pt x="377" y="648"/>
                  </a:lnTo>
                  <a:lnTo>
                    <a:pt x="370" y="642"/>
                  </a:lnTo>
                  <a:lnTo>
                    <a:pt x="370" y="642"/>
                  </a:lnTo>
                  <a:lnTo>
                    <a:pt x="370" y="642"/>
                  </a:lnTo>
                  <a:lnTo>
                    <a:pt x="363" y="636"/>
                  </a:lnTo>
                  <a:lnTo>
                    <a:pt x="355" y="631"/>
                  </a:lnTo>
                  <a:lnTo>
                    <a:pt x="345" y="628"/>
                  </a:lnTo>
                  <a:lnTo>
                    <a:pt x="337" y="625"/>
                  </a:lnTo>
                  <a:lnTo>
                    <a:pt x="327" y="624"/>
                  </a:lnTo>
                  <a:lnTo>
                    <a:pt x="318" y="624"/>
                  </a:lnTo>
                  <a:lnTo>
                    <a:pt x="308" y="625"/>
                  </a:lnTo>
                  <a:lnTo>
                    <a:pt x="300" y="628"/>
                  </a:lnTo>
                  <a:lnTo>
                    <a:pt x="300" y="628"/>
                  </a:lnTo>
                  <a:lnTo>
                    <a:pt x="298" y="628"/>
                  </a:lnTo>
                  <a:lnTo>
                    <a:pt x="295" y="627"/>
                  </a:lnTo>
                  <a:lnTo>
                    <a:pt x="295" y="627"/>
                  </a:lnTo>
                  <a:lnTo>
                    <a:pt x="294" y="624"/>
                  </a:lnTo>
                  <a:lnTo>
                    <a:pt x="294" y="622"/>
                  </a:lnTo>
                  <a:lnTo>
                    <a:pt x="294" y="622"/>
                  </a:lnTo>
                  <a:lnTo>
                    <a:pt x="298" y="610"/>
                  </a:lnTo>
                  <a:lnTo>
                    <a:pt x="300" y="599"/>
                  </a:lnTo>
                  <a:lnTo>
                    <a:pt x="300" y="587"/>
                  </a:lnTo>
                  <a:lnTo>
                    <a:pt x="299" y="577"/>
                  </a:lnTo>
                  <a:lnTo>
                    <a:pt x="295" y="566"/>
                  </a:lnTo>
                  <a:lnTo>
                    <a:pt x="291" y="555"/>
                  </a:lnTo>
                  <a:lnTo>
                    <a:pt x="283" y="546"/>
                  </a:lnTo>
                  <a:lnTo>
                    <a:pt x="275" y="537"/>
                  </a:lnTo>
                  <a:lnTo>
                    <a:pt x="275" y="537"/>
                  </a:lnTo>
                  <a:lnTo>
                    <a:pt x="275" y="537"/>
                  </a:lnTo>
                  <a:lnTo>
                    <a:pt x="269" y="533"/>
                  </a:lnTo>
                  <a:lnTo>
                    <a:pt x="263" y="529"/>
                  </a:lnTo>
                  <a:lnTo>
                    <a:pt x="256" y="525"/>
                  </a:lnTo>
                  <a:lnTo>
                    <a:pt x="250" y="523"/>
                  </a:lnTo>
                  <a:lnTo>
                    <a:pt x="236" y="520"/>
                  </a:lnTo>
                  <a:lnTo>
                    <a:pt x="222" y="520"/>
                  </a:lnTo>
                  <a:lnTo>
                    <a:pt x="209" y="522"/>
                  </a:lnTo>
                  <a:lnTo>
                    <a:pt x="195" y="527"/>
                  </a:lnTo>
                  <a:lnTo>
                    <a:pt x="190" y="530"/>
                  </a:lnTo>
                  <a:lnTo>
                    <a:pt x="184" y="535"/>
                  </a:lnTo>
                  <a:lnTo>
                    <a:pt x="178" y="540"/>
                  </a:lnTo>
                  <a:lnTo>
                    <a:pt x="173" y="544"/>
                  </a:lnTo>
                  <a:lnTo>
                    <a:pt x="151" y="568"/>
                  </a:lnTo>
                  <a:lnTo>
                    <a:pt x="151" y="568"/>
                  </a:lnTo>
                  <a:lnTo>
                    <a:pt x="147" y="574"/>
                  </a:lnTo>
                  <a:lnTo>
                    <a:pt x="143" y="581"/>
                  </a:lnTo>
                  <a:lnTo>
                    <a:pt x="140" y="587"/>
                  </a:lnTo>
                  <a:lnTo>
                    <a:pt x="137" y="594"/>
                  </a:lnTo>
                  <a:lnTo>
                    <a:pt x="135" y="607"/>
                  </a:lnTo>
                  <a:lnTo>
                    <a:pt x="134" y="622"/>
                  </a:lnTo>
                  <a:lnTo>
                    <a:pt x="136" y="635"/>
                  </a:lnTo>
                  <a:lnTo>
                    <a:pt x="142" y="648"/>
                  </a:lnTo>
                  <a:lnTo>
                    <a:pt x="146" y="655"/>
                  </a:lnTo>
                  <a:lnTo>
                    <a:pt x="149" y="661"/>
                  </a:lnTo>
                  <a:lnTo>
                    <a:pt x="154" y="666"/>
                  </a:lnTo>
                  <a:lnTo>
                    <a:pt x="159" y="672"/>
                  </a:lnTo>
                  <a:lnTo>
                    <a:pt x="159" y="672"/>
                  </a:lnTo>
                  <a:lnTo>
                    <a:pt x="159" y="672"/>
                  </a:lnTo>
                  <a:lnTo>
                    <a:pt x="166" y="676"/>
                  </a:lnTo>
                  <a:lnTo>
                    <a:pt x="174" y="681"/>
                  </a:lnTo>
                  <a:lnTo>
                    <a:pt x="182" y="685"/>
                  </a:lnTo>
                  <a:lnTo>
                    <a:pt x="191" y="687"/>
                  </a:lnTo>
                  <a:lnTo>
                    <a:pt x="199" y="688"/>
                  </a:lnTo>
                  <a:lnTo>
                    <a:pt x="207" y="688"/>
                  </a:lnTo>
                  <a:lnTo>
                    <a:pt x="216" y="688"/>
                  </a:lnTo>
                  <a:lnTo>
                    <a:pt x="224" y="687"/>
                  </a:lnTo>
                  <a:lnTo>
                    <a:pt x="224" y="687"/>
                  </a:lnTo>
                  <a:lnTo>
                    <a:pt x="228" y="687"/>
                  </a:lnTo>
                  <a:lnTo>
                    <a:pt x="230" y="688"/>
                  </a:lnTo>
                  <a:lnTo>
                    <a:pt x="230" y="688"/>
                  </a:lnTo>
                  <a:lnTo>
                    <a:pt x="230" y="692"/>
                  </a:lnTo>
                  <a:lnTo>
                    <a:pt x="229" y="694"/>
                  </a:lnTo>
                  <a:lnTo>
                    <a:pt x="229" y="694"/>
                  </a:lnTo>
                  <a:lnTo>
                    <a:pt x="222" y="706"/>
                  </a:lnTo>
                  <a:lnTo>
                    <a:pt x="217" y="719"/>
                  </a:lnTo>
                  <a:lnTo>
                    <a:pt x="214" y="732"/>
                  </a:lnTo>
                  <a:lnTo>
                    <a:pt x="214" y="745"/>
                  </a:lnTo>
                  <a:lnTo>
                    <a:pt x="217" y="758"/>
                  </a:lnTo>
                  <a:lnTo>
                    <a:pt x="222" y="772"/>
                  </a:lnTo>
                  <a:lnTo>
                    <a:pt x="229" y="783"/>
                  </a:lnTo>
                  <a:lnTo>
                    <a:pt x="239" y="794"/>
                  </a:lnTo>
                  <a:lnTo>
                    <a:pt x="239" y="794"/>
                  </a:lnTo>
                  <a:lnTo>
                    <a:pt x="239" y="794"/>
                  </a:lnTo>
                  <a:lnTo>
                    <a:pt x="250" y="801"/>
                  </a:lnTo>
                  <a:lnTo>
                    <a:pt x="263" y="807"/>
                  </a:lnTo>
                  <a:lnTo>
                    <a:pt x="276" y="811"/>
                  </a:lnTo>
                  <a:lnTo>
                    <a:pt x="289" y="811"/>
                  </a:lnTo>
                  <a:lnTo>
                    <a:pt x="302" y="810"/>
                  </a:lnTo>
                  <a:lnTo>
                    <a:pt x="316" y="805"/>
                  </a:lnTo>
                  <a:lnTo>
                    <a:pt x="327" y="799"/>
                  </a:lnTo>
                  <a:lnTo>
                    <a:pt x="338" y="791"/>
                  </a:lnTo>
                  <a:lnTo>
                    <a:pt x="338" y="791"/>
                  </a:lnTo>
                  <a:lnTo>
                    <a:pt x="341" y="789"/>
                  </a:lnTo>
                  <a:lnTo>
                    <a:pt x="343" y="789"/>
                  </a:lnTo>
                  <a:lnTo>
                    <a:pt x="343" y="789"/>
                  </a:lnTo>
                  <a:lnTo>
                    <a:pt x="345" y="792"/>
                  </a:lnTo>
                  <a:lnTo>
                    <a:pt x="345" y="794"/>
                  </a:lnTo>
                  <a:lnTo>
                    <a:pt x="345" y="794"/>
                  </a:lnTo>
                  <a:lnTo>
                    <a:pt x="345" y="802"/>
                  </a:lnTo>
                  <a:lnTo>
                    <a:pt x="346" y="811"/>
                  </a:lnTo>
                  <a:lnTo>
                    <a:pt x="348" y="820"/>
                  </a:lnTo>
                  <a:lnTo>
                    <a:pt x="350" y="827"/>
                  </a:lnTo>
                  <a:lnTo>
                    <a:pt x="354" y="836"/>
                  </a:lnTo>
                  <a:lnTo>
                    <a:pt x="358" y="843"/>
                  </a:lnTo>
                  <a:lnTo>
                    <a:pt x="364" y="850"/>
                  </a:lnTo>
                  <a:lnTo>
                    <a:pt x="370" y="857"/>
                  </a:lnTo>
                  <a:lnTo>
                    <a:pt x="370" y="857"/>
                  </a:lnTo>
                  <a:lnTo>
                    <a:pt x="370" y="857"/>
                  </a:lnTo>
                  <a:lnTo>
                    <a:pt x="382" y="864"/>
                  </a:lnTo>
                  <a:lnTo>
                    <a:pt x="394" y="870"/>
                  </a:lnTo>
                  <a:lnTo>
                    <a:pt x="407" y="874"/>
                  </a:lnTo>
                  <a:lnTo>
                    <a:pt x="420" y="874"/>
                  </a:lnTo>
                  <a:lnTo>
                    <a:pt x="433" y="873"/>
                  </a:lnTo>
                  <a:lnTo>
                    <a:pt x="446" y="868"/>
                  </a:lnTo>
                  <a:lnTo>
                    <a:pt x="458" y="862"/>
                  </a:lnTo>
                  <a:lnTo>
                    <a:pt x="469" y="854"/>
                  </a:lnTo>
                  <a:lnTo>
                    <a:pt x="469" y="854"/>
                  </a:lnTo>
                  <a:lnTo>
                    <a:pt x="471" y="852"/>
                  </a:lnTo>
                  <a:lnTo>
                    <a:pt x="474" y="852"/>
                  </a:lnTo>
                  <a:lnTo>
                    <a:pt x="474" y="852"/>
                  </a:lnTo>
                  <a:lnTo>
                    <a:pt x="476" y="855"/>
                  </a:lnTo>
                  <a:lnTo>
                    <a:pt x="477" y="857"/>
                  </a:lnTo>
                  <a:lnTo>
                    <a:pt x="477" y="857"/>
                  </a:lnTo>
                  <a:lnTo>
                    <a:pt x="476" y="865"/>
                  </a:lnTo>
                  <a:lnTo>
                    <a:pt x="477" y="874"/>
                  </a:lnTo>
                  <a:lnTo>
                    <a:pt x="478" y="883"/>
                  </a:lnTo>
                  <a:lnTo>
                    <a:pt x="482" y="890"/>
                  </a:lnTo>
                  <a:lnTo>
                    <a:pt x="486" y="899"/>
                  </a:lnTo>
                  <a:lnTo>
                    <a:pt x="489" y="906"/>
                  </a:lnTo>
                  <a:lnTo>
                    <a:pt x="495" y="913"/>
                  </a:lnTo>
                  <a:lnTo>
                    <a:pt x="502" y="920"/>
                  </a:lnTo>
                  <a:lnTo>
                    <a:pt x="502" y="920"/>
                  </a:lnTo>
                  <a:lnTo>
                    <a:pt x="507" y="924"/>
                  </a:lnTo>
                  <a:lnTo>
                    <a:pt x="514" y="928"/>
                  </a:lnTo>
                  <a:lnTo>
                    <a:pt x="520" y="931"/>
                  </a:lnTo>
                  <a:lnTo>
                    <a:pt x="527" y="933"/>
                  </a:lnTo>
                  <a:lnTo>
                    <a:pt x="540" y="937"/>
                  </a:lnTo>
                  <a:lnTo>
                    <a:pt x="555" y="937"/>
                  </a:lnTo>
                  <a:lnTo>
                    <a:pt x="569" y="934"/>
                  </a:lnTo>
                  <a:lnTo>
                    <a:pt x="582" y="930"/>
                  </a:lnTo>
                  <a:lnTo>
                    <a:pt x="588" y="926"/>
                  </a:lnTo>
                  <a:lnTo>
                    <a:pt x="594" y="923"/>
                  </a:lnTo>
                  <a:lnTo>
                    <a:pt x="599" y="918"/>
                  </a:lnTo>
                  <a:lnTo>
                    <a:pt x="604" y="912"/>
                  </a:lnTo>
                  <a:lnTo>
                    <a:pt x="609" y="906"/>
                  </a:lnTo>
                  <a:lnTo>
                    <a:pt x="609" y="906"/>
                  </a:lnTo>
                  <a:lnTo>
                    <a:pt x="614" y="900"/>
                  </a:lnTo>
                  <a:lnTo>
                    <a:pt x="618" y="894"/>
                  </a:lnTo>
                  <a:lnTo>
                    <a:pt x="621" y="887"/>
                  </a:lnTo>
                  <a:lnTo>
                    <a:pt x="623" y="881"/>
                  </a:lnTo>
                  <a:lnTo>
                    <a:pt x="627" y="867"/>
                  </a:lnTo>
                  <a:lnTo>
                    <a:pt x="627" y="854"/>
                  </a:lnTo>
                  <a:lnTo>
                    <a:pt x="625" y="839"/>
                  </a:lnTo>
                  <a:lnTo>
                    <a:pt x="620" y="826"/>
                  </a:lnTo>
                  <a:lnTo>
                    <a:pt x="616" y="820"/>
                  </a:lnTo>
                  <a:lnTo>
                    <a:pt x="612" y="814"/>
                  </a:lnTo>
                  <a:lnTo>
                    <a:pt x="607" y="808"/>
                  </a:lnTo>
                  <a:lnTo>
                    <a:pt x="602" y="804"/>
                  </a:lnTo>
                  <a:lnTo>
                    <a:pt x="602" y="804"/>
                  </a:lnTo>
                  <a:close/>
                  <a:moveTo>
                    <a:pt x="797" y="256"/>
                  </a:moveTo>
                  <a:lnTo>
                    <a:pt x="797" y="256"/>
                  </a:lnTo>
                  <a:lnTo>
                    <a:pt x="987" y="439"/>
                  </a:lnTo>
                  <a:lnTo>
                    <a:pt x="987" y="439"/>
                  </a:lnTo>
                  <a:lnTo>
                    <a:pt x="994" y="443"/>
                  </a:lnTo>
                  <a:lnTo>
                    <a:pt x="1002" y="447"/>
                  </a:lnTo>
                  <a:lnTo>
                    <a:pt x="1010" y="449"/>
                  </a:lnTo>
                  <a:lnTo>
                    <a:pt x="1019" y="448"/>
                  </a:lnTo>
                  <a:lnTo>
                    <a:pt x="1019" y="448"/>
                  </a:lnTo>
                  <a:lnTo>
                    <a:pt x="1028" y="446"/>
                  </a:lnTo>
                  <a:lnTo>
                    <a:pt x="1035" y="442"/>
                  </a:lnTo>
                  <a:lnTo>
                    <a:pt x="1042" y="436"/>
                  </a:lnTo>
                  <a:lnTo>
                    <a:pt x="1047" y="429"/>
                  </a:lnTo>
                  <a:lnTo>
                    <a:pt x="1047" y="429"/>
                  </a:lnTo>
                  <a:lnTo>
                    <a:pt x="1057" y="409"/>
                  </a:lnTo>
                  <a:lnTo>
                    <a:pt x="1066" y="388"/>
                  </a:lnTo>
                  <a:lnTo>
                    <a:pt x="1072" y="365"/>
                  </a:lnTo>
                  <a:lnTo>
                    <a:pt x="1078" y="341"/>
                  </a:lnTo>
                  <a:lnTo>
                    <a:pt x="1078" y="341"/>
                  </a:lnTo>
                  <a:lnTo>
                    <a:pt x="1080" y="330"/>
                  </a:lnTo>
                  <a:lnTo>
                    <a:pt x="1084" y="321"/>
                  </a:lnTo>
                  <a:lnTo>
                    <a:pt x="1090" y="313"/>
                  </a:lnTo>
                  <a:lnTo>
                    <a:pt x="1095" y="304"/>
                  </a:lnTo>
                  <a:lnTo>
                    <a:pt x="1129" y="269"/>
                  </a:lnTo>
                  <a:lnTo>
                    <a:pt x="1129" y="269"/>
                  </a:lnTo>
                  <a:lnTo>
                    <a:pt x="1138" y="258"/>
                  </a:lnTo>
                  <a:lnTo>
                    <a:pt x="1144" y="246"/>
                  </a:lnTo>
                  <a:lnTo>
                    <a:pt x="1148" y="233"/>
                  </a:lnTo>
                  <a:lnTo>
                    <a:pt x="1149" y="220"/>
                  </a:lnTo>
                  <a:lnTo>
                    <a:pt x="1148" y="208"/>
                  </a:lnTo>
                  <a:lnTo>
                    <a:pt x="1144" y="195"/>
                  </a:lnTo>
                  <a:lnTo>
                    <a:pt x="1138" y="183"/>
                  </a:lnTo>
                  <a:lnTo>
                    <a:pt x="1130" y="172"/>
                  </a:lnTo>
                  <a:lnTo>
                    <a:pt x="993" y="23"/>
                  </a:lnTo>
                  <a:lnTo>
                    <a:pt x="993" y="23"/>
                  </a:lnTo>
                  <a:lnTo>
                    <a:pt x="983" y="13"/>
                  </a:lnTo>
                  <a:lnTo>
                    <a:pt x="972" y="7"/>
                  </a:lnTo>
                  <a:lnTo>
                    <a:pt x="959" y="2"/>
                  </a:lnTo>
                  <a:lnTo>
                    <a:pt x="946" y="0"/>
                  </a:lnTo>
                  <a:lnTo>
                    <a:pt x="933" y="0"/>
                  </a:lnTo>
                  <a:lnTo>
                    <a:pt x="920" y="2"/>
                  </a:lnTo>
                  <a:lnTo>
                    <a:pt x="908" y="7"/>
                  </a:lnTo>
                  <a:lnTo>
                    <a:pt x="896" y="15"/>
                  </a:lnTo>
                  <a:lnTo>
                    <a:pt x="864" y="42"/>
                  </a:lnTo>
                  <a:lnTo>
                    <a:pt x="864" y="42"/>
                  </a:lnTo>
                  <a:lnTo>
                    <a:pt x="852" y="49"/>
                  </a:lnTo>
                  <a:lnTo>
                    <a:pt x="845" y="52"/>
                  </a:lnTo>
                  <a:lnTo>
                    <a:pt x="839" y="55"/>
                  </a:lnTo>
                  <a:lnTo>
                    <a:pt x="832" y="56"/>
                  </a:lnTo>
                  <a:lnTo>
                    <a:pt x="824" y="57"/>
                  </a:lnTo>
                  <a:lnTo>
                    <a:pt x="810" y="57"/>
                  </a:lnTo>
                  <a:lnTo>
                    <a:pt x="810" y="57"/>
                  </a:lnTo>
                  <a:lnTo>
                    <a:pt x="708" y="44"/>
                  </a:lnTo>
                  <a:lnTo>
                    <a:pt x="708" y="44"/>
                  </a:lnTo>
                  <a:lnTo>
                    <a:pt x="685" y="43"/>
                  </a:lnTo>
                  <a:lnTo>
                    <a:pt x="662" y="43"/>
                  </a:lnTo>
                  <a:lnTo>
                    <a:pt x="639" y="45"/>
                  </a:lnTo>
                  <a:lnTo>
                    <a:pt x="618" y="50"/>
                  </a:lnTo>
                  <a:lnTo>
                    <a:pt x="596" y="57"/>
                  </a:lnTo>
                  <a:lnTo>
                    <a:pt x="575" y="67"/>
                  </a:lnTo>
                  <a:lnTo>
                    <a:pt x="555" y="77"/>
                  </a:lnTo>
                  <a:lnTo>
                    <a:pt x="535" y="92"/>
                  </a:lnTo>
                  <a:lnTo>
                    <a:pt x="535" y="92"/>
                  </a:lnTo>
                  <a:lnTo>
                    <a:pt x="434" y="169"/>
                  </a:lnTo>
                  <a:lnTo>
                    <a:pt x="333" y="247"/>
                  </a:lnTo>
                  <a:lnTo>
                    <a:pt x="333" y="247"/>
                  </a:lnTo>
                  <a:lnTo>
                    <a:pt x="323" y="257"/>
                  </a:lnTo>
                  <a:lnTo>
                    <a:pt x="316" y="267"/>
                  </a:lnTo>
                  <a:lnTo>
                    <a:pt x="311" y="278"/>
                  </a:lnTo>
                  <a:lnTo>
                    <a:pt x="310" y="288"/>
                  </a:lnTo>
                  <a:lnTo>
                    <a:pt x="311" y="298"/>
                  </a:lnTo>
                  <a:lnTo>
                    <a:pt x="314" y="308"/>
                  </a:lnTo>
                  <a:lnTo>
                    <a:pt x="320" y="316"/>
                  </a:lnTo>
                  <a:lnTo>
                    <a:pt x="327" y="323"/>
                  </a:lnTo>
                  <a:lnTo>
                    <a:pt x="336" y="329"/>
                  </a:lnTo>
                  <a:lnTo>
                    <a:pt x="346" y="335"/>
                  </a:lnTo>
                  <a:lnTo>
                    <a:pt x="358" y="338"/>
                  </a:lnTo>
                  <a:lnTo>
                    <a:pt x="371" y="340"/>
                  </a:lnTo>
                  <a:lnTo>
                    <a:pt x="386" y="339"/>
                  </a:lnTo>
                  <a:lnTo>
                    <a:pt x="400" y="336"/>
                  </a:lnTo>
                  <a:lnTo>
                    <a:pt x="414" y="332"/>
                  </a:lnTo>
                  <a:lnTo>
                    <a:pt x="430" y="323"/>
                  </a:lnTo>
                  <a:lnTo>
                    <a:pt x="576" y="233"/>
                  </a:lnTo>
                  <a:lnTo>
                    <a:pt x="576" y="233"/>
                  </a:lnTo>
                  <a:lnTo>
                    <a:pt x="584" y="228"/>
                  </a:lnTo>
                  <a:lnTo>
                    <a:pt x="593" y="225"/>
                  </a:lnTo>
                  <a:lnTo>
                    <a:pt x="601" y="223"/>
                  </a:lnTo>
                  <a:lnTo>
                    <a:pt x="609" y="222"/>
                  </a:lnTo>
                  <a:lnTo>
                    <a:pt x="618" y="222"/>
                  </a:lnTo>
                  <a:lnTo>
                    <a:pt x="626" y="222"/>
                  </a:lnTo>
                  <a:lnTo>
                    <a:pt x="634" y="225"/>
                  </a:lnTo>
                  <a:lnTo>
                    <a:pt x="643" y="228"/>
                  </a:lnTo>
                  <a:lnTo>
                    <a:pt x="643" y="228"/>
                  </a:lnTo>
                  <a:lnTo>
                    <a:pt x="653" y="232"/>
                  </a:lnTo>
                  <a:lnTo>
                    <a:pt x="665" y="235"/>
                  </a:lnTo>
                  <a:lnTo>
                    <a:pt x="677" y="238"/>
                  </a:lnTo>
                  <a:lnTo>
                    <a:pt x="689" y="239"/>
                  </a:lnTo>
                  <a:lnTo>
                    <a:pt x="701" y="240"/>
                  </a:lnTo>
                  <a:lnTo>
                    <a:pt x="713" y="240"/>
                  </a:lnTo>
                  <a:lnTo>
                    <a:pt x="725" y="239"/>
                  </a:lnTo>
                  <a:lnTo>
                    <a:pt x="735" y="238"/>
                  </a:lnTo>
                  <a:lnTo>
                    <a:pt x="735" y="238"/>
                  </a:lnTo>
                  <a:lnTo>
                    <a:pt x="744" y="237"/>
                  </a:lnTo>
                  <a:lnTo>
                    <a:pt x="752" y="237"/>
                  </a:lnTo>
                  <a:lnTo>
                    <a:pt x="760" y="237"/>
                  </a:lnTo>
                  <a:lnTo>
                    <a:pt x="769" y="239"/>
                  </a:lnTo>
                  <a:lnTo>
                    <a:pt x="776" y="241"/>
                  </a:lnTo>
                  <a:lnTo>
                    <a:pt x="783" y="246"/>
                  </a:lnTo>
                  <a:lnTo>
                    <a:pt x="790" y="251"/>
                  </a:lnTo>
                  <a:lnTo>
                    <a:pt x="797" y="256"/>
                  </a:lnTo>
                  <a:lnTo>
                    <a:pt x="797" y="256"/>
                  </a:ln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íṩliḋé"/>
            <p:cNvSpPr/>
            <p:nvPr/>
          </p:nvSpPr>
          <p:spPr bwMode="auto">
            <a:xfrm>
              <a:off x="6861280" y="3108555"/>
              <a:ext cx="309776" cy="411906"/>
            </a:xfrm>
            <a:custGeom>
              <a:avLst/>
              <a:gdLst>
                <a:gd name="T0" fmla="*/ 560 w 915"/>
                <a:gd name="T1" fmla="*/ 881 h 1218"/>
                <a:gd name="T2" fmla="*/ 900 w 915"/>
                <a:gd name="T3" fmla="*/ 652 h 1218"/>
                <a:gd name="T4" fmla="*/ 887 w 915"/>
                <a:gd name="T5" fmla="*/ 898 h 1218"/>
                <a:gd name="T6" fmla="*/ 379 w 915"/>
                <a:gd name="T7" fmla="*/ 67 h 1218"/>
                <a:gd name="T8" fmla="*/ 380 w 915"/>
                <a:gd name="T9" fmla="*/ 54 h 1218"/>
                <a:gd name="T10" fmla="*/ 391 w 915"/>
                <a:gd name="T11" fmla="*/ 30 h 1218"/>
                <a:gd name="T12" fmla="*/ 409 w 915"/>
                <a:gd name="T13" fmla="*/ 12 h 1218"/>
                <a:gd name="T14" fmla="*/ 433 w 915"/>
                <a:gd name="T15" fmla="*/ 1 h 1218"/>
                <a:gd name="T16" fmla="*/ 446 w 915"/>
                <a:gd name="T17" fmla="*/ 0 h 1218"/>
                <a:gd name="T18" fmla="*/ 472 w 915"/>
                <a:gd name="T19" fmla="*/ 5 h 1218"/>
                <a:gd name="T20" fmla="*/ 493 w 915"/>
                <a:gd name="T21" fmla="*/ 19 h 1218"/>
                <a:gd name="T22" fmla="*/ 508 w 915"/>
                <a:gd name="T23" fmla="*/ 41 h 1218"/>
                <a:gd name="T24" fmla="*/ 512 w 915"/>
                <a:gd name="T25" fmla="*/ 67 h 1218"/>
                <a:gd name="T26" fmla="*/ 379 w 915"/>
                <a:gd name="T27" fmla="*/ 161 h 1218"/>
                <a:gd name="T28" fmla="*/ 379 w 915"/>
                <a:gd name="T29" fmla="*/ 67 h 1218"/>
                <a:gd name="T30" fmla="*/ 512 w 915"/>
                <a:gd name="T31" fmla="*/ 1103 h 1218"/>
                <a:gd name="T32" fmla="*/ 514 w 915"/>
                <a:gd name="T33" fmla="*/ 1107 h 1218"/>
                <a:gd name="T34" fmla="*/ 518 w 915"/>
                <a:gd name="T35" fmla="*/ 1116 h 1218"/>
                <a:gd name="T36" fmla="*/ 528 w 915"/>
                <a:gd name="T37" fmla="*/ 1122 h 1218"/>
                <a:gd name="T38" fmla="*/ 568 w 915"/>
                <a:gd name="T39" fmla="*/ 1122 h 1218"/>
                <a:gd name="T40" fmla="*/ 579 w 915"/>
                <a:gd name="T41" fmla="*/ 1124 h 1218"/>
                <a:gd name="T42" fmla="*/ 598 w 915"/>
                <a:gd name="T43" fmla="*/ 1132 h 1218"/>
                <a:gd name="T44" fmla="*/ 613 w 915"/>
                <a:gd name="T45" fmla="*/ 1146 h 1218"/>
                <a:gd name="T46" fmla="*/ 621 w 915"/>
                <a:gd name="T47" fmla="*/ 1165 h 1218"/>
                <a:gd name="T48" fmla="*/ 622 w 915"/>
                <a:gd name="T49" fmla="*/ 1218 h 1218"/>
                <a:gd name="T50" fmla="*/ 270 w 915"/>
                <a:gd name="T51" fmla="*/ 1176 h 1218"/>
                <a:gd name="T52" fmla="*/ 271 w 915"/>
                <a:gd name="T53" fmla="*/ 1165 h 1218"/>
                <a:gd name="T54" fmla="*/ 279 w 915"/>
                <a:gd name="T55" fmla="*/ 1146 h 1218"/>
                <a:gd name="T56" fmla="*/ 294 w 915"/>
                <a:gd name="T57" fmla="*/ 1132 h 1218"/>
                <a:gd name="T58" fmla="*/ 313 w 915"/>
                <a:gd name="T59" fmla="*/ 1124 h 1218"/>
                <a:gd name="T60" fmla="*/ 360 w 915"/>
                <a:gd name="T61" fmla="*/ 1122 h 1218"/>
                <a:gd name="T62" fmla="*/ 364 w 915"/>
                <a:gd name="T63" fmla="*/ 1122 h 1218"/>
                <a:gd name="T64" fmla="*/ 375 w 915"/>
                <a:gd name="T65" fmla="*/ 1116 h 1218"/>
                <a:gd name="T66" fmla="*/ 379 w 915"/>
                <a:gd name="T67" fmla="*/ 1107 h 1218"/>
                <a:gd name="T68" fmla="*/ 379 w 915"/>
                <a:gd name="T69" fmla="*/ 504 h 1218"/>
                <a:gd name="T70" fmla="*/ 512 w 915"/>
                <a:gd name="T71" fmla="*/ 497 h 1218"/>
                <a:gd name="T72" fmla="*/ 89 w 915"/>
                <a:gd name="T73" fmla="*/ 856 h 1218"/>
                <a:gd name="T74" fmla="*/ 102 w 915"/>
                <a:gd name="T75" fmla="*/ 610 h 1218"/>
                <a:gd name="T76" fmla="*/ 332 w 915"/>
                <a:gd name="T77" fmla="*/ 869 h 1218"/>
                <a:gd name="T78" fmla="*/ 15 w 915"/>
                <a:gd name="T79" fmla="*/ 228 h 1218"/>
                <a:gd name="T80" fmla="*/ 814 w 915"/>
                <a:gd name="T81" fmla="*/ 186 h 1218"/>
                <a:gd name="T82" fmla="*/ 827 w 915"/>
                <a:gd name="T83" fmla="*/ 433 h 1218"/>
                <a:gd name="T84" fmla="*/ 29 w 915"/>
                <a:gd name="T85" fmla="*/ 476 h 1218"/>
                <a:gd name="T86" fmla="*/ 15 w 915"/>
                <a:gd name="T87" fmla="*/ 22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5" h="1218">
                  <a:moveTo>
                    <a:pt x="887" y="898"/>
                  </a:moveTo>
                  <a:lnTo>
                    <a:pt x="560" y="881"/>
                  </a:lnTo>
                  <a:lnTo>
                    <a:pt x="560" y="634"/>
                  </a:lnTo>
                  <a:lnTo>
                    <a:pt x="900" y="652"/>
                  </a:lnTo>
                  <a:lnTo>
                    <a:pt x="799" y="769"/>
                  </a:lnTo>
                  <a:lnTo>
                    <a:pt x="887" y="898"/>
                  </a:lnTo>
                  <a:lnTo>
                    <a:pt x="887" y="898"/>
                  </a:lnTo>
                  <a:close/>
                  <a:moveTo>
                    <a:pt x="379" y="67"/>
                  </a:moveTo>
                  <a:lnTo>
                    <a:pt x="379" y="67"/>
                  </a:lnTo>
                  <a:lnTo>
                    <a:pt x="380" y="54"/>
                  </a:lnTo>
                  <a:lnTo>
                    <a:pt x="385" y="41"/>
                  </a:lnTo>
                  <a:lnTo>
                    <a:pt x="391" y="30"/>
                  </a:lnTo>
                  <a:lnTo>
                    <a:pt x="399" y="19"/>
                  </a:lnTo>
                  <a:lnTo>
                    <a:pt x="409" y="12"/>
                  </a:lnTo>
                  <a:lnTo>
                    <a:pt x="420" y="5"/>
                  </a:lnTo>
                  <a:lnTo>
                    <a:pt x="433" y="1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60" y="1"/>
                  </a:lnTo>
                  <a:lnTo>
                    <a:pt x="472" y="5"/>
                  </a:lnTo>
                  <a:lnTo>
                    <a:pt x="484" y="12"/>
                  </a:lnTo>
                  <a:lnTo>
                    <a:pt x="493" y="19"/>
                  </a:lnTo>
                  <a:lnTo>
                    <a:pt x="502" y="30"/>
                  </a:lnTo>
                  <a:lnTo>
                    <a:pt x="508" y="41"/>
                  </a:lnTo>
                  <a:lnTo>
                    <a:pt x="511" y="54"/>
                  </a:lnTo>
                  <a:lnTo>
                    <a:pt x="512" y="67"/>
                  </a:lnTo>
                  <a:lnTo>
                    <a:pt x="512" y="155"/>
                  </a:lnTo>
                  <a:lnTo>
                    <a:pt x="379" y="161"/>
                  </a:lnTo>
                  <a:lnTo>
                    <a:pt x="379" y="67"/>
                  </a:lnTo>
                  <a:lnTo>
                    <a:pt x="379" y="67"/>
                  </a:lnTo>
                  <a:close/>
                  <a:moveTo>
                    <a:pt x="512" y="497"/>
                  </a:moveTo>
                  <a:lnTo>
                    <a:pt x="512" y="1103"/>
                  </a:lnTo>
                  <a:lnTo>
                    <a:pt x="512" y="1103"/>
                  </a:lnTo>
                  <a:lnTo>
                    <a:pt x="514" y="1107"/>
                  </a:lnTo>
                  <a:lnTo>
                    <a:pt x="515" y="1111"/>
                  </a:lnTo>
                  <a:lnTo>
                    <a:pt x="518" y="1116"/>
                  </a:lnTo>
                  <a:lnTo>
                    <a:pt x="524" y="1121"/>
                  </a:lnTo>
                  <a:lnTo>
                    <a:pt x="528" y="1122"/>
                  </a:lnTo>
                  <a:lnTo>
                    <a:pt x="531" y="1122"/>
                  </a:lnTo>
                  <a:lnTo>
                    <a:pt x="568" y="1122"/>
                  </a:lnTo>
                  <a:lnTo>
                    <a:pt x="568" y="1122"/>
                  </a:lnTo>
                  <a:lnTo>
                    <a:pt x="579" y="1124"/>
                  </a:lnTo>
                  <a:lnTo>
                    <a:pt x="590" y="1127"/>
                  </a:lnTo>
                  <a:lnTo>
                    <a:pt x="598" y="1132"/>
                  </a:lnTo>
                  <a:lnTo>
                    <a:pt x="606" y="1138"/>
                  </a:lnTo>
                  <a:lnTo>
                    <a:pt x="613" y="1146"/>
                  </a:lnTo>
                  <a:lnTo>
                    <a:pt x="618" y="1156"/>
                  </a:lnTo>
                  <a:lnTo>
                    <a:pt x="621" y="1165"/>
                  </a:lnTo>
                  <a:lnTo>
                    <a:pt x="622" y="1176"/>
                  </a:lnTo>
                  <a:lnTo>
                    <a:pt x="622" y="1218"/>
                  </a:lnTo>
                  <a:lnTo>
                    <a:pt x="270" y="1218"/>
                  </a:lnTo>
                  <a:lnTo>
                    <a:pt x="270" y="1176"/>
                  </a:lnTo>
                  <a:lnTo>
                    <a:pt x="270" y="1176"/>
                  </a:lnTo>
                  <a:lnTo>
                    <a:pt x="271" y="1165"/>
                  </a:lnTo>
                  <a:lnTo>
                    <a:pt x="275" y="1156"/>
                  </a:lnTo>
                  <a:lnTo>
                    <a:pt x="279" y="1146"/>
                  </a:lnTo>
                  <a:lnTo>
                    <a:pt x="285" y="1138"/>
                  </a:lnTo>
                  <a:lnTo>
                    <a:pt x="294" y="1132"/>
                  </a:lnTo>
                  <a:lnTo>
                    <a:pt x="303" y="1127"/>
                  </a:lnTo>
                  <a:lnTo>
                    <a:pt x="313" y="1124"/>
                  </a:lnTo>
                  <a:lnTo>
                    <a:pt x="323" y="1122"/>
                  </a:lnTo>
                  <a:lnTo>
                    <a:pt x="360" y="1122"/>
                  </a:lnTo>
                  <a:lnTo>
                    <a:pt x="360" y="1122"/>
                  </a:lnTo>
                  <a:lnTo>
                    <a:pt x="364" y="1122"/>
                  </a:lnTo>
                  <a:lnTo>
                    <a:pt x="367" y="1121"/>
                  </a:lnTo>
                  <a:lnTo>
                    <a:pt x="375" y="1116"/>
                  </a:lnTo>
                  <a:lnTo>
                    <a:pt x="378" y="1111"/>
                  </a:lnTo>
                  <a:lnTo>
                    <a:pt x="379" y="1107"/>
                  </a:lnTo>
                  <a:lnTo>
                    <a:pt x="379" y="1103"/>
                  </a:lnTo>
                  <a:lnTo>
                    <a:pt x="379" y="504"/>
                  </a:lnTo>
                  <a:lnTo>
                    <a:pt x="512" y="497"/>
                  </a:lnTo>
                  <a:lnTo>
                    <a:pt x="512" y="497"/>
                  </a:lnTo>
                  <a:close/>
                  <a:moveTo>
                    <a:pt x="332" y="869"/>
                  </a:moveTo>
                  <a:lnTo>
                    <a:pt x="89" y="856"/>
                  </a:lnTo>
                  <a:lnTo>
                    <a:pt x="0" y="728"/>
                  </a:lnTo>
                  <a:lnTo>
                    <a:pt x="102" y="610"/>
                  </a:lnTo>
                  <a:lnTo>
                    <a:pt x="332" y="622"/>
                  </a:lnTo>
                  <a:lnTo>
                    <a:pt x="332" y="869"/>
                  </a:lnTo>
                  <a:lnTo>
                    <a:pt x="332" y="869"/>
                  </a:lnTo>
                  <a:close/>
                  <a:moveTo>
                    <a:pt x="15" y="228"/>
                  </a:moveTo>
                  <a:lnTo>
                    <a:pt x="415" y="207"/>
                  </a:lnTo>
                  <a:lnTo>
                    <a:pt x="814" y="186"/>
                  </a:lnTo>
                  <a:lnTo>
                    <a:pt x="915" y="304"/>
                  </a:lnTo>
                  <a:lnTo>
                    <a:pt x="827" y="433"/>
                  </a:lnTo>
                  <a:lnTo>
                    <a:pt x="428" y="454"/>
                  </a:lnTo>
                  <a:lnTo>
                    <a:pt x="29" y="476"/>
                  </a:lnTo>
                  <a:lnTo>
                    <a:pt x="118" y="346"/>
                  </a:lnTo>
                  <a:lnTo>
                    <a:pt x="15" y="228"/>
                  </a:lnTo>
                  <a:lnTo>
                    <a:pt x="15" y="228"/>
                  </a:ln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515437" y="2022901"/>
              <a:ext cx="2583215" cy="2583213"/>
              <a:chOff x="4515437" y="2022901"/>
              <a:chExt cx="2583215" cy="2583213"/>
            </a:xfrm>
          </p:grpSpPr>
          <p:sp>
            <p:nvSpPr>
              <p:cNvPr id="13" name="ïşľíḍê"/>
              <p:cNvSpPr/>
              <p:nvPr/>
            </p:nvSpPr>
            <p:spPr>
              <a:xfrm flipH="1" flipV="1">
                <a:off x="4515437" y="2022901"/>
                <a:ext cx="2583215" cy="2583213"/>
              </a:xfrm>
              <a:prstGeom prst="arc">
                <a:avLst>
                  <a:gd name="adj1" fmla="val 12136914"/>
                  <a:gd name="adj2" fmla="val 20239707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 cstate="email"/>
              <a:srcRect/>
              <a:stretch>
                <a:fillRect/>
              </a:stretch>
            </p:blipFill>
            <p:spPr>
              <a:xfrm>
                <a:off x="5335880" y="2754743"/>
                <a:ext cx="942325" cy="1053187"/>
              </a:xfrm>
              <a:prstGeom prst="rect">
                <a:avLst/>
              </a:prstGeom>
            </p:spPr>
          </p:pic>
        </p:grpSp>
      </p:grpSp>
      <p:grpSp>
        <p:nvGrpSpPr>
          <p:cNvPr id="41" name="组合 40"/>
          <p:cNvGrpSpPr/>
          <p:nvPr/>
        </p:nvGrpSpPr>
        <p:grpSpPr>
          <a:xfrm>
            <a:off x="2022157" y="3089682"/>
            <a:ext cx="8144912" cy="883642"/>
            <a:chOff x="1866012" y="3152858"/>
            <a:chExt cx="8144912" cy="883642"/>
          </a:xfrm>
        </p:grpSpPr>
        <p:sp>
          <p:nvSpPr>
            <p:cNvPr id="32" name="íS1iḍe"/>
            <p:cNvSpPr txBox="1"/>
            <p:nvPr/>
          </p:nvSpPr>
          <p:spPr>
            <a:xfrm>
              <a:off x="1866012" y="3659579"/>
              <a:ext cx="2295839" cy="376921"/>
            </a:xfrm>
            <a:prstGeom prst="rect">
              <a:avLst/>
            </a:prstGeom>
          </p:spPr>
          <p:txBody>
            <a:bodyPr vert="horz" wrap="square" lIns="0" tIns="0" rIns="360000" bIns="0" anchor="ctr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ïṣļíḓe"/>
            <p:cNvSpPr txBox="1"/>
            <p:nvPr/>
          </p:nvSpPr>
          <p:spPr>
            <a:xfrm>
              <a:off x="7357008" y="3659579"/>
              <a:ext cx="2653916" cy="376921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911081" y="3158119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凝血机能基本正常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672009" y="3152858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肿瘤相关标志物正常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4400" y="333702"/>
            <a:ext cx="10392391" cy="6224414"/>
            <a:chOff x="914400" y="333702"/>
            <a:chExt cx="10392391" cy="6224414"/>
          </a:xfrm>
        </p:grpSpPr>
        <p:sp>
          <p:nvSpPr>
            <p:cNvPr id="7" name="矩形 6"/>
            <p:cNvSpPr/>
            <p:nvPr/>
          </p:nvSpPr>
          <p:spPr>
            <a:xfrm>
              <a:off x="914400" y="333702"/>
              <a:ext cx="10382865" cy="6224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23426" b="52222"/>
            <a:stretch>
              <a:fillRect/>
            </a:stretch>
          </p:blipFill>
          <p:spPr>
            <a:xfrm flipH="1">
              <a:off x="8877917" y="333702"/>
              <a:ext cx="2428874" cy="101031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3425" y="841533"/>
            <a:ext cx="1666876" cy="5657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75" y="939731"/>
            <a:ext cx="137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X-ray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309420"/>
            <a:ext cx="12192000" cy="15654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2521380" y="5910945"/>
            <a:ext cx="1170039" cy="663819"/>
          </a:xfrm>
          <a:prstGeom prst="rect">
            <a:avLst/>
          </a:prstGeom>
        </p:spPr>
      </p:pic>
      <p:pic>
        <p:nvPicPr>
          <p:cNvPr id="9" name="内容占位符 13313" descr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08877" y="1606043"/>
            <a:ext cx="3951049" cy="29632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内容占位符 14338" descr="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11047" y="1606043"/>
            <a:ext cx="3951049" cy="29632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1908877" y="4787469"/>
            <a:ext cx="3841888" cy="607602"/>
            <a:chOff x="877494" y="5155355"/>
            <a:chExt cx="3841888" cy="607602"/>
          </a:xfrm>
        </p:grpSpPr>
        <p:sp>
          <p:nvSpPr>
            <p:cNvPr id="13" name="TextBox 127"/>
            <p:cNvSpPr txBox="1"/>
            <p:nvPr/>
          </p:nvSpPr>
          <p:spPr>
            <a:xfrm>
              <a:off x="877494" y="5455180"/>
              <a:ext cx="384188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28"/>
            <p:cNvSpPr/>
            <p:nvPr/>
          </p:nvSpPr>
          <p:spPr>
            <a:xfrm>
              <a:off x="877494" y="5155355"/>
              <a:ext cx="1705788" cy="21544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/>
                <a:t>Blood Pressure Control</a:t>
              </a:r>
              <a:endParaRPr lang="en-US" sz="1400" b="1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11047" y="4787469"/>
            <a:ext cx="3841888" cy="607602"/>
            <a:chOff x="877494" y="5155355"/>
            <a:chExt cx="3841888" cy="607602"/>
          </a:xfrm>
        </p:grpSpPr>
        <p:sp>
          <p:nvSpPr>
            <p:cNvPr id="17" name="TextBox 127"/>
            <p:cNvSpPr txBox="1"/>
            <p:nvPr/>
          </p:nvSpPr>
          <p:spPr>
            <a:xfrm>
              <a:off x="877494" y="5455180"/>
              <a:ext cx="384188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Rectangle 128"/>
            <p:cNvSpPr/>
            <p:nvPr/>
          </p:nvSpPr>
          <p:spPr>
            <a:xfrm>
              <a:off x="877494" y="5155355"/>
              <a:ext cx="1705788" cy="21544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/>
                <a:t>Blood Pressure Control</a:t>
              </a:r>
              <a:endParaRPr lang="en-US" sz="1400" b="1" dirty="0"/>
            </a:p>
          </p:txBody>
        </p:sp>
      </p:grpSp>
    </p:spTree>
  </p:cSld>
  <p:clrMapOvr>
    <a:masterClrMapping/>
  </p:clrMapOvr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24 L -0.37708 -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ISLIDE.DIAGRAM" val="0963c0ba-7f42-47ff-9c32-69a52744965c"/>
</p:tagLst>
</file>

<file path=ppt/tags/tag2.xml><?xml version="1.0" encoding="utf-8"?>
<p:tagLst xmlns:p="http://schemas.openxmlformats.org/presentationml/2006/main">
  <p:tag name="ISLIDE.DIAGRAM" val="71346fbb-504a-46dc-89db-6ca24a811c4a"/>
</p:tagLst>
</file>

<file path=ppt/tags/tag3.xml><?xml version="1.0" encoding="utf-8"?>
<p:tagLst xmlns:p="http://schemas.openxmlformats.org/presentationml/2006/main">
  <p:tag name="ISLIDE.DIAGRAM" val="158692d9-542a-4297-b288-8c9cb8d4e8af"/>
</p:tagLst>
</file>

<file path=ppt/tags/tag4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2968</Words>
  <Application>WPS 演示</Application>
  <PresentationFormat>宽屏</PresentationFormat>
  <Paragraphs>256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Impact</vt:lpstr>
      <vt:lpstr>굴림</vt:lpstr>
      <vt:lpstr>Malgun Gothic</vt:lpstr>
      <vt:lpstr>Calibri</vt:lpstr>
      <vt:lpstr>Tahoma</vt:lpstr>
      <vt:lpstr>Microsoft Sans Serif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2017-12-06T03:51:00Z</dcterms:created>
  <dcterms:modified xsi:type="dcterms:W3CDTF">2024-06-29T18:18:30Z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EB9622490FE247118F2A3C8B5A4BDFC4_13</vt:lpwstr>
  </property>
  <property fmtid="{D5CDD505-2E9C-101B-9397-08002B2CF9AE}" pid="3" name="KSOProductBuildVer">
    <vt:lpwstr>2052-12.1.0.17133</vt:lpwstr>
  </property>
</Properties>
</file>