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olors1.xml" ContentType="application/vnd.ms-office.chartcolorstyle+xml"/>
  <Override PartName="/ppt/charts/colors2.xml" ContentType="application/vnd.ms-office.chartcolorstyle+xml"/>
  <Override PartName="/ppt/charts/style1.xml" ContentType="application/vnd.ms-office.chartstyle+xml"/>
  <Override PartName="/ppt/charts/style2.xml" ContentType="application/vnd.ms-office.chart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75" r:id="rId3"/>
    <p:sldId id="279" r:id="rId4"/>
    <p:sldId id="277" r:id="rId5"/>
    <p:sldId id="280" r:id="rId6"/>
    <p:sldId id="281" r:id="rId7"/>
    <p:sldId id="283" r:id="rId8"/>
    <p:sldId id="284" r:id="rId9"/>
    <p:sldId id="300" r:id="rId10"/>
    <p:sldId id="282" r:id="rId11"/>
    <p:sldId id="285" r:id="rId12"/>
    <p:sldId id="302" r:id="rId13"/>
    <p:sldId id="286" r:id="rId14"/>
    <p:sldId id="287" r:id="rId15"/>
    <p:sldId id="288" r:id="rId16"/>
    <p:sldId id="303" r:id="rId17"/>
    <p:sldId id="289" r:id="rId18"/>
    <p:sldId id="290" r:id="rId19"/>
    <p:sldId id="291" r:id="rId20"/>
    <p:sldId id="306" r:id="rId21"/>
    <p:sldId id="313" r:id="rId22"/>
  </p:sldIdLst>
  <p:sldSz cx="12192000" cy="6858000"/>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8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2" autoAdjust="0"/>
    <p:restoredTop sz="94660"/>
  </p:normalViewPr>
  <p:slideViewPr>
    <p:cSldViewPr snapToGrid="0" showGuides="1">
      <p:cViewPr varScale="1">
        <p:scale>
          <a:sx n="115" d="100"/>
          <a:sy n="115" d="100"/>
        </p:scale>
        <p:origin x="372"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gs" Target="tags/tag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package" Target="../embeddings/Workbook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860" b="0" i="0" u="none" strike="noStrike" kern="1200" spc="0" baseline="0">
                <a:solidFill>
                  <a:schemeClr val="tx1">
                    <a:lumMod val="65000"/>
                    <a:lumOff val="35000"/>
                  </a:schemeClr>
                </a:solidFill>
                <a:latin typeface="PangMenZhengDao" panose="02010600030101010101" pitchFamily="2" charset="-122"/>
                <a:ea typeface="PangMenZhengDao" panose="02010600030101010101" pitchFamily="2" charset="-122"/>
                <a:cs typeface="+mn-cs"/>
                <a:sym typeface="PangMenZhengDao" panose="02010600030101010101" pitchFamily="2" charset="-122"/>
              </a:defRPr>
            </a:pPr>
            <a:r>
              <a:rPr lang="en-US" dirty="0">
                <a:latin typeface="阿里巴巴普惠体 L" panose="00020600040101010101" pitchFamily="18" charset="-122"/>
                <a:ea typeface="阿里巴巴普惠体 L" panose="00020600040101010101" pitchFamily="18" charset="-122"/>
              </a:rPr>
              <a:t>ADD</a:t>
            </a:r>
            <a:r>
              <a:rPr lang="zh-CN" dirty="0">
                <a:latin typeface="阿里巴巴普惠体 L" panose="00020600040101010101" pitchFamily="18" charset="-122"/>
                <a:ea typeface="阿里巴巴普惠体 L" panose="00020600040101010101" pitchFamily="18" charset="-122"/>
              </a:rPr>
              <a:t>  </a:t>
            </a:r>
            <a:r>
              <a:rPr lang="en-US" dirty="0">
                <a:latin typeface="阿里巴巴普惠体 L" panose="00020600040101010101" pitchFamily="18" charset="-122"/>
                <a:ea typeface="阿里巴巴普惠体 L" panose="00020600040101010101" pitchFamily="18" charset="-122"/>
              </a:rPr>
              <a:t>TITTLE</a:t>
            </a:r>
            <a:endParaRPr lang="zh-CN" dirty="0">
              <a:latin typeface="阿里巴巴普惠体 L" panose="00020600040101010101" pitchFamily="18" charset="-122"/>
              <a:ea typeface="阿里巴巴普惠体 L" panose="00020600040101010101" pitchFamily="18" charset="-122"/>
            </a:endParaRPr>
          </a:p>
        </c:rich>
      </c:tx>
      <c:layout>
        <c:manualLayout>
          <c:xMode val="edge"/>
          <c:yMode val="edge"/>
          <c:x val="0.41784375"/>
          <c:y val="0"/>
        </c:manualLayout>
      </c:layout>
      <c:overlay val="0"/>
      <c:spPr>
        <a:noFill/>
        <a:ln>
          <a:noFill/>
        </a:ln>
        <a:effectLst/>
      </c:spPr>
    </c:title>
    <c:autoTitleDeleted val="0"/>
    <c:plotArea>
      <c:layout/>
      <c:barChart>
        <c:barDir val="col"/>
        <c:grouping val="clustered"/>
        <c:varyColors val="0"/>
        <c:ser>
          <c:idx val="0"/>
          <c:order val="0"/>
          <c:tx>
            <c:strRef>
              <c:f>工作表1!$B$1</c:f>
              <c:strCache>
                <c:ptCount val="1"/>
                <c:pt idx="0">
                  <c:v>系列 1</c:v>
                </c:pt>
              </c:strCache>
            </c:strRef>
          </c:tx>
          <c:spPr>
            <a:solidFill>
              <a:srgbClr val="AC8BFF"/>
            </a:solidFill>
            <a:ln>
              <a:noFill/>
            </a:ln>
            <a:effectLst/>
          </c:spPr>
          <c:invertIfNegative val="0"/>
          <c:dLbls>
            <c:delete val="1"/>
          </c:dLbls>
          <c:cat>
            <c:strRef>
              <c:f>工作表1!$A$2:$A$4</c:f>
              <c:strCache>
                <c:ptCount val="3"/>
                <c:pt idx="0">
                  <c:v>类别 1</c:v>
                </c:pt>
                <c:pt idx="1">
                  <c:v>类别 2</c:v>
                </c:pt>
                <c:pt idx="2">
                  <c:v>类别 3</c:v>
                </c:pt>
              </c:strCache>
            </c:strRef>
          </c:cat>
          <c:val>
            <c:numRef>
              <c:f>工作表1!$B$2:$B$4</c:f>
              <c:numCache>
                <c:formatCode>General</c:formatCode>
                <c:ptCount val="3"/>
                <c:pt idx="0">
                  <c:v>4.3</c:v>
                </c:pt>
                <c:pt idx="1">
                  <c:v>2.5</c:v>
                </c:pt>
                <c:pt idx="2">
                  <c:v>3.5</c:v>
                </c:pt>
              </c:numCache>
            </c:numRef>
          </c:val>
        </c:ser>
        <c:ser>
          <c:idx val="1"/>
          <c:order val="1"/>
          <c:tx>
            <c:strRef>
              <c:f>工作表1!$C$1</c:f>
              <c:strCache>
                <c:ptCount val="1"/>
                <c:pt idx="0">
                  <c:v>系列 2</c:v>
                </c:pt>
              </c:strCache>
            </c:strRef>
          </c:tx>
          <c:spPr>
            <a:solidFill>
              <a:schemeClr val="bg1">
                <a:lumMod val="65000"/>
              </a:schemeClr>
            </a:solidFill>
            <a:ln>
              <a:noFill/>
            </a:ln>
            <a:effectLst/>
          </c:spPr>
          <c:invertIfNegative val="0"/>
          <c:dLbls>
            <c:delete val="1"/>
          </c:dLbls>
          <c:cat>
            <c:strRef>
              <c:f>工作表1!$A$2:$A$4</c:f>
              <c:strCache>
                <c:ptCount val="3"/>
                <c:pt idx="0">
                  <c:v>类别 1</c:v>
                </c:pt>
                <c:pt idx="1">
                  <c:v>类别 2</c:v>
                </c:pt>
                <c:pt idx="2">
                  <c:v>类别 3</c:v>
                </c:pt>
              </c:strCache>
            </c:strRef>
          </c:cat>
          <c:val>
            <c:numRef>
              <c:f>工作表1!$C$2:$C$4</c:f>
              <c:numCache>
                <c:formatCode>General</c:formatCode>
                <c:ptCount val="3"/>
                <c:pt idx="0">
                  <c:v>2.4</c:v>
                </c:pt>
                <c:pt idx="1">
                  <c:v>4.4</c:v>
                </c:pt>
                <c:pt idx="2">
                  <c:v>1.8</c:v>
                </c:pt>
              </c:numCache>
            </c:numRef>
          </c:val>
        </c:ser>
        <c:ser>
          <c:idx val="2"/>
          <c:order val="2"/>
          <c:tx>
            <c:strRef>
              <c:f>工作表1!$D$1</c:f>
              <c:strCache>
                <c:ptCount val="1"/>
                <c:pt idx="0">
                  <c:v>系列 3</c:v>
                </c:pt>
              </c:strCache>
            </c:strRef>
          </c:tx>
          <c:spPr>
            <a:solidFill>
              <a:srgbClr val="A1C8F1"/>
            </a:solidFill>
            <a:ln>
              <a:noFill/>
            </a:ln>
            <a:effectLst/>
          </c:spPr>
          <c:invertIfNegative val="0"/>
          <c:dLbls>
            <c:delete val="1"/>
          </c:dLbls>
          <c:cat>
            <c:strRef>
              <c:f>工作表1!$A$2:$A$4</c:f>
              <c:strCache>
                <c:ptCount val="3"/>
                <c:pt idx="0">
                  <c:v>类别 1</c:v>
                </c:pt>
                <c:pt idx="1">
                  <c:v>类别 2</c:v>
                </c:pt>
                <c:pt idx="2">
                  <c:v>类别 3</c:v>
                </c:pt>
              </c:strCache>
            </c:strRef>
          </c:cat>
          <c:val>
            <c:numRef>
              <c:f>工作表1!$D$2:$D$4</c:f>
              <c:numCache>
                <c:formatCode>General</c:formatCode>
                <c:ptCount val="3"/>
                <c:pt idx="0">
                  <c:v>2</c:v>
                </c:pt>
                <c:pt idx="1">
                  <c:v>2</c:v>
                </c:pt>
                <c:pt idx="2">
                  <c:v>3</c:v>
                </c:pt>
              </c:numCache>
            </c:numRef>
          </c:val>
        </c:ser>
        <c:dLbls>
          <c:showLegendKey val="0"/>
          <c:showVal val="0"/>
          <c:showCatName val="0"/>
          <c:showSerName val="0"/>
          <c:showPercent val="0"/>
          <c:showBubbleSize val="0"/>
        </c:dLbls>
        <c:gapWidth val="219"/>
        <c:overlap val="-27"/>
        <c:axId val="667837840"/>
        <c:axId val="667840160"/>
      </c:barChart>
      <c:catAx>
        <c:axId val="667837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PangMenZhengDao" panose="02010600030101010101" pitchFamily="2" charset="-122"/>
                <a:ea typeface="PangMenZhengDao" panose="02010600030101010101" pitchFamily="2" charset="-122"/>
                <a:cs typeface="+mn-cs"/>
                <a:sym typeface="PangMenZhengDao" panose="02010600030101010101" pitchFamily="2" charset="-122"/>
              </a:defRPr>
            </a:pPr>
          </a:p>
        </c:txPr>
        <c:crossAx val="667840160"/>
        <c:crosses val="autoZero"/>
        <c:auto val="1"/>
        <c:lblAlgn val="ctr"/>
        <c:lblOffset val="100"/>
        <c:noMultiLvlLbl val="0"/>
      </c:catAx>
      <c:valAx>
        <c:axId val="667840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PangMenZhengDao" panose="02010600030101010101" pitchFamily="2" charset="-122"/>
                <a:ea typeface="PangMenZhengDao" panose="02010600030101010101" pitchFamily="2" charset="-122"/>
                <a:cs typeface="+mn-cs"/>
                <a:sym typeface="PangMenZhengDao" panose="02010600030101010101" pitchFamily="2" charset="-122"/>
              </a:defRPr>
            </a:pPr>
          </a:p>
        </c:txPr>
        <c:crossAx val="6678378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zh-CN" sz="1195" b="0" i="0" u="none" strike="noStrike" kern="1200" baseline="0">
              <a:solidFill>
                <a:schemeClr val="tx1">
                  <a:lumMod val="65000"/>
                  <a:lumOff val="35000"/>
                </a:schemeClr>
              </a:solidFill>
              <a:latin typeface="PangMenZhengDao" panose="02010600030101010101" pitchFamily="2" charset="-122"/>
              <a:ea typeface="PangMenZhengDao" panose="02010600030101010101" pitchFamily="2" charset="-122"/>
              <a:cs typeface="+mn-cs"/>
              <a:sym typeface="PangMenZhengDao" panose="02010600030101010101" pitchFamily="2" charset="-122"/>
            </a:defRPr>
          </a:pPr>
        </a:p>
      </c:txPr>
    </c:legend>
    <c:plotVisOnly val="1"/>
    <c:dispBlanksAs val="gap"/>
    <c:showDLblsOverMax val="0"/>
  </c:chart>
  <c:spPr>
    <a:noFill/>
    <a:ln>
      <a:noFill/>
    </a:ln>
    <a:effectLst/>
  </c:spPr>
  <c:txPr>
    <a:bodyPr/>
    <a:lstStyle/>
    <a:p>
      <a:pPr>
        <a:defRPr lang="zh-CN">
          <a:latin typeface="PangMenZhengDao" panose="02010600030101010101" pitchFamily="2" charset="-122"/>
          <a:ea typeface="PangMenZhengDao" panose="02010600030101010101" pitchFamily="2" charset="-122"/>
          <a:sym typeface="PangMenZhengDao" panose="02010600030101010101" pitchFamily="2" charset="-122"/>
        </a:defRPr>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860" b="0" i="0" u="none" strike="noStrike" kern="1200" spc="0" baseline="0">
                <a:solidFill>
                  <a:schemeClr val="tx1">
                    <a:lumMod val="65000"/>
                    <a:lumOff val="35000"/>
                  </a:schemeClr>
                </a:solidFill>
                <a:latin typeface="PangMenZhengDao" panose="02010600030101010101" pitchFamily="2" charset="-122"/>
                <a:ea typeface="PangMenZhengDao" panose="02010600030101010101" pitchFamily="2" charset="-122"/>
                <a:cs typeface="+mn-cs"/>
                <a:sym typeface="PangMenZhengDao" panose="02010600030101010101" pitchFamily="2" charset="-122"/>
              </a:defRPr>
            </a:pPr>
            <a:r>
              <a:rPr lang="en-US" dirty="0">
                <a:latin typeface="阿里巴巴普惠体 L" panose="00020600040101010101" pitchFamily="18" charset="-122"/>
                <a:ea typeface="阿里巴巴普惠体 L" panose="00020600040101010101" pitchFamily="18" charset="-122"/>
              </a:rPr>
              <a:t>TEXT</a:t>
            </a:r>
            <a:r>
              <a:rPr lang="zh-CN" dirty="0">
                <a:latin typeface="阿里巴巴普惠体 L" panose="00020600040101010101" pitchFamily="18" charset="-122"/>
                <a:ea typeface="阿里巴巴普惠体 L" panose="00020600040101010101" pitchFamily="18" charset="-122"/>
              </a:rPr>
              <a:t> </a:t>
            </a:r>
            <a:r>
              <a:rPr lang="en-US" dirty="0">
                <a:latin typeface="阿里巴巴普惠体 L" panose="00020600040101010101" pitchFamily="18" charset="-122"/>
                <a:ea typeface="阿里巴巴普惠体 L" panose="00020600040101010101" pitchFamily="18" charset="-122"/>
              </a:rPr>
              <a:t>HERE</a:t>
            </a:r>
            <a:endParaRPr lang="zh-CN" dirty="0">
              <a:latin typeface="阿里巴巴普惠体 L" panose="00020600040101010101" pitchFamily="18" charset="-122"/>
              <a:ea typeface="阿里巴巴普惠体 L" panose="00020600040101010101" pitchFamily="18" charset="-122"/>
            </a:endParaRPr>
          </a:p>
        </c:rich>
      </c:tx>
      <c:layout/>
      <c:overlay val="0"/>
      <c:spPr>
        <a:noFill/>
        <a:ln>
          <a:noFill/>
        </a:ln>
        <a:effectLst/>
      </c:spPr>
    </c:title>
    <c:autoTitleDeleted val="0"/>
    <c:plotArea>
      <c:layout/>
      <c:pieChart>
        <c:varyColors val="1"/>
        <c:ser>
          <c:idx val="0"/>
          <c:order val="0"/>
          <c:tx>
            <c:strRef>
              <c:f>工作表1!$B$1</c:f>
              <c:strCache>
                <c:ptCount val="1"/>
                <c:pt idx="0">
                  <c:v>销售额</c:v>
                </c:pt>
              </c:strCache>
            </c:strRef>
          </c:tx>
          <c:spPr/>
          <c:explosion val="0"/>
          <c:dPt>
            <c:idx val="0"/>
            <c:bubble3D val="0"/>
            <c:spPr>
              <a:solidFill>
                <a:srgbClr val="AC8BFF"/>
              </a:solidFill>
              <a:ln w="19050">
                <a:solidFill>
                  <a:schemeClr val="lt1"/>
                </a:solidFill>
              </a:ln>
              <a:effectLst/>
            </c:spPr>
          </c:dPt>
          <c:dPt>
            <c:idx val="1"/>
            <c:bubble3D val="0"/>
            <c:spPr>
              <a:solidFill>
                <a:srgbClr val="A6CFF1"/>
              </a:solidFill>
              <a:ln w="19050">
                <a:solidFill>
                  <a:schemeClr val="lt1"/>
                </a:solidFill>
              </a:ln>
              <a:effectLst/>
            </c:spPr>
          </c:dPt>
          <c:dPt>
            <c:idx val="2"/>
            <c:bubble3D val="0"/>
            <c:spPr>
              <a:solidFill>
                <a:schemeClr val="accent3"/>
              </a:solidFill>
              <a:ln w="19050">
                <a:solidFill>
                  <a:schemeClr val="lt1"/>
                </a:solidFill>
              </a:ln>
              <a:effectLst/>
            </c:spPr>
          </c:dPt>
          <c:dLbls>
            <c:delete val="1"/>
          </c:dLbls>
          <c:cat>
            <c:strRef>
              <c:f>工作表1!$A$2:$A$4</c:f>
              <c:strCache>
                <c:ptCount val="3"/>
                <c:pt idx="0">
                  <c:v>第一季度</c:v>
                </c:pt>
                <c:pt idx="1">
                  <c:v>第二季度</c:v>
                </c:pt>
                <c:pt idx="2">
                  <c:v>第三季度</c:v>
                </c:pt>
              </c:strCache>
            </c:strRef>
          </c:cat>
          <c:val>
            <c:numRef>
              <c:f>工作表1!$B$2:$B$4</c:f>
              <c:numCache>
                <c:formatCode>General</c:formatCode>
                <c:ptCount val="3"/>
                <c:pt idx="0">
                  <c:v>8.2</c:v>
                </c:pt>
                <c:pt idx="1">
                  <c:v>3.2</c:v>
                </c:pt>
                <c:pt idx="2">
                  <c:v>1.4</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zh-CN" sz="1195" b="0" i="0" u="none" strike="noStrike" kern="1200" baseline="0">
              <a:solidFill>
                <a:schemeClr val="tx1">
                  <a:lumMod val="65000"/>
                  <a:lumOff val="35000"/>
                </a:schemeClr>
              </a:solidFill>
              <a:latin typeface="PangMenZhengDao" panose="02010600030101010101" pitchFamily="2" charset="-122"/>
              <a:ea typeface="PangMenZhengDao" panose="02010600030101010101" pitchFamily="2" charset="-122"/>
              <a:cs typeface="+mn-cs"/>
              <a:sym typeface="PangMenZhengDao" panose="02010600030101010101" pitchFamily="2" charset="-122"/>
            </a:defRPr>
          </a:pPr>
        </a:p>
      </c:txPr>
    </c:legend>
    <c:plotVisOnly val="1"/>
    <c:dispBlanksAs val="gap"/>
    <c:showDLblsOverMax val="0"/>
  </c:chart>
  <c:spPr>
    <a:noFill/>
    <a:ln>
      <a:noFill/>
    </a:ln>
    <a:effectLst/>
  </c:spPr>
  <c:txPr>
    <a:bodyPr/>
    <a:lstStyle/>
    <a:p>
      <a:pPr>
        <a:defRPr lang="zh-CN">
          <a:latin typeface="PangMenZhengDao" panose="02010600030101010101" pitchFamily="2" charset="-122"/>
          <a:ea typeface="PangMenZhengDao" panose="02010600030101010101" pitchFamily="2" charset="-122"/>
          <a:sym typeface="PangMenZhengDao" panose="02010600030101010101" pitchFamily="2" charset="-122"/>
        </a:defRPr>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9D466E7E-449B-48DD-838D-EAD3977DA9E4}"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9091DE1-4CF3-45AC-A55F-61EBEF49009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9D466E7E-449B-48DD-838D-EAD3977DA9E4}"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9091DE1-4CF3-45AC-A55F-61EBEF49009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9D466E7E-449B-48DD-838D-EAD3977DA9E4}"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9091DE1-4CF3-45AC-A55F-61EBEF49009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9D466E7E-449B-48DD-838D-EAD3977DA9E4}"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9091DE1-4CF3-45AC-A55F-61EBEF49009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9D466E7E-449B-48DD-838D-EAD3977DA9E4}"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9091DE1-4CF3-45AC-A55F-61EBEF49009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9D466E7E-449B-48DD-838D-EAD3977DA9E4}"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9091DE1-4CF3-45AC-A55F-61EBEF49009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9D466E7E-449B-48DD-838D-EAD3977DA9E4}"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9091DE1-4CF3-45AC-A55F-61EBEF49009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9D466E7E-449B-48DD-838D-EAD3977DA9E4}"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9091DE1-4CF3-45AC-A55F-61EBEF49009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D466E7E-449B-48DD-838D-EAD3977DA9E4}"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9091DE1-4CF3-45AC-A55F-61EBEF49009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9D466E7E-449B-48DD-838D-EAD3977DA9E4}"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9091DE1-4CF3-45AC-A55F-61EBEF49009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9D466E7E-449B-48DD-838D-EAD3977DA9E4}"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9091DE1-4CF3-45AC-A55F-61EBEF49009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阿里巴巴普惠体 L" panose="00020600040101010101" pitchFamily="18" charset="-122"/>
                <a:ea typeface="阿里巴巴普惠体 L" panose="00020600040101010101" pitchFamily="18" charset="-122"/>
              </a:defRPr>
            </a:lvl1pPr>
          </a:lstStyle>
          <a:p>
            <a:fld id="{9D466E7E-449B-48DD-838D-EAD3977DA9E4}" type="datetimeFigureOut">
              <a:rPr lang="zh-CN" altLang="en-US" smtClean="0"/>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阿里巴巴普惠体 L" panose="00020600040101010101" pitchFamily="18" charset="-122"/>
                <a:ea typeface="阿里巴巴普惠体 L" panose="00020600040101010101" pitchFamily="18" charset="-122"/>
              </a:defRPr>
            </a:lvl1pPr>
          </a:lstStyle>
          <a:p>
            <a:endParaRPr lang="zh-CN" altLang="en-US" dirty="0"/>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阿里巴巴普惠体 L" panose="00020600040101010101" pitchFamily="18" charset="-122"/>
                <a:ea typeface="阿里巴巴普惠体 L" panose="00020600040101010101" pitchFamily="18" charset="-122"/>
              </a:defRPr>
            </a:lvl1pPr>
          </a:lstStyle>
          <a:p>
            <a:fld id="{19091DE1-4CF3-45AC-A55F-61EBEF49009B}"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阿里巴巴普惠体 R" panose="00020600040101010101" pitchFamily="18" charset="-122"/>
          <a:ea typeface="阿里巴巴普惠体 R" panose="00020600040101010101" pitchFamily="18"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阿里巴巴普惠体 L" panose="00020600040101010101" pitchFamily="18" charset="-122"/>
          <a:ea typeface="阿里巴巴普惠体 L" panose="00020600040101010101" pitchFamily="18"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阿里巴巴普惠体 L" panose="00020600040101010101" pitchFamily="18" charset="-122"/>
          <a:ea typeface="阿里巴巴普惠体 L" panose="00020600040101010101" pitchFamily="18"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阿里巴巴普惠体 L" panose="00020600040101010101" pitchFamily="18" charset="-122"/>
          <a:ea typeface="阿里巴巴普惠体 L" panose="00020600040101010101" pitchFamily="18"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阿里巴巴普惠体 L" panose="00020600040101010101" pitchFamily="18" charset="-122"/>
          <a:ea typeface="阿里巴巴普惠体 L" panose="00020600040101010101" pitchFamily="18"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阿里巴巴普惠体 L" panose="00020600040101010101" pitchFamily="18" charset="-122"/>
          <a:ea typeface="阿里巴巴普惠体 L" panose="00020600040101010101" pitchFamily="18"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hart" Target="../charts/chart2.xml"/><Relationship Id="rId1" Type="http://schemas.openxmlformats.org/officeDocument/2006/relationships/chart" Target="../charts/char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 name="矩形 593"/>
          <p:cNvSpPr/>
          <p:nvPr/>
        </p:nvSpPr>
        <p:spPr>
          <a:xfrm>
            <a:off x="0" y="0"/>
            <a:ext cx="12192000" cy="6858000"/>
          </a:xfrm>
          <a:prstGeom prst="rect">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nvGrpSpPr>
          <p:cNvPr id="583" name="组合 582"/>
          <p:cNvGrpSpPr/>
          <p:nvPr/>
        </p:nvGrpSpPr>
        <p:grpSpPr>
          <a:xfrm>
            <a:off x="0" y="-148624"/>
            <a:ext cx="12192000" cy="7054176"/>
            <a:chOff x="0" y="-148624"/>
            <a:chExt cx="12192000" cy="7054176"/>
          </a:xfrm>
          <a:solidFill>
            <a:schemeClr val="bg1"/>
          </a:solidFill>
        </p:grpSpPr>
        <p:sp>
          <p:nvSpPr>
            <p:cNvPr id="584" name="椭圆 583"/>
            <p:cNvSpPr/>
            <p:nvPr userDrawn="1"/>
          </p:nvSpPr>
          <p:spPr>
            <a:xfrm rot="2317871">
              <a:off x="39374" y="5726868"/>
              <a:ext cx="315379" cy="26169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nvGrpSpPr>
            <p:cNvPr id="585" name="组合 584"/>
            <p:cNvGrpSpPr/>
            <p:nvPr userDrawn="1"/>
          </p:nvGrpSpPr>
          <p:grpSpPr>
            <a:xfrm>
              <a:off x="0" y="-148624"/>
              <a:ext cx="12192000" cy="7054176"/>
              <a:chOff x="0" y="-148624"/>
              <a:chExt cx="12192000" cy="7054176"/>
            </a:xfrm>
            <a:grpFill/>
          </p:grpSpPr>
          <p:sp>
            <p:nvSpPr>
              <p:cNvPr id="586" name="任意多边形: 形状 585"/>
              <p:cNvSpPr/>
              <p:nvPr userDrawn="1"/>
            </p:nvSpPr>
            <p:spPr bwMode="auto">
              <a:xfrm flipH="1">
                <a:off x="0" y="4277847"/>
                <a:ext cx="2011630" cy="2627705"/>
              </a:xfrm>
              <a:custGeom>
                <a:avLst/>
                <a:gdLst>
                  <a:gd name="connsiteX0" fmla="*/ 954861 w 972753"/>
                  <a:gd name="connsiteY0" fmla="*/ 0 h 1651288"/>
                  <a:gd name="connsiteX1" fmla="*/ 972753 w 972753"/>
                  <a:gd name="connsiteY1" fmla="*/ 1262 h 1651288"/>
                  <a:gd name="connsiteX2" fmla="*/ 972753 w 972753"/>
                  <a:gd name="connsiteY2" fmla="*/ 688709 h 1651288"/>
                  <a:gd name="connsiteX3" fmla="*/ 909586 w 972753"/>
                  <a:gd name="connsiteY3" fmla="*/ 731968 h 1651288"/>
                  <a:gd name="connsiteX4" fmla="*/ 904545 w 972753"/>
                  <a:gd name="connsiteY4" fmla="*/ 1225258 h 1651288"/>
                  <a:gd name="connsiteX5" fmla="*/ 947609 w 972753"/>
                  <a:gd name="connsiteY5" fmla="*/ 1240962 h 1651288"/>
                  <a:gd name="connsiteX6" fmla="*/ 972753 w 972753"/>
                  <a:gd name="connsiteY6" fmla="*/ 1250201 h 1651288"/>
                  <a:gd name="connsiteX7" fmla="*/ 972753 w 972753"/>
                  <a:gd name="connsiteY7" fmla="*/ 1651288 h 1651288"/>
                  <a:gd name="connsiteX8" fmla="*/ 967732 w 972753"/>
                  <a:gd name="connsiteY8" fmla="*/ 1650011 h 1651288"/>
                  <a:gd name="connsiteX9" fmla="*/ 28940 w 972753"/>
                  <a:gd name="connsiteY9" fmla="*/ 810538 h 1651288"/>
                  <a:gd name="connsiteX10" fmla="*/ 766292 w 972753"/>
                  <a:gd name="connsiteY10" fmla="*/ 326699 h 1651288"/>
                  <a:gd name="connsiteX11" fmla="*/ 954861 w 972753"/>
                  <a:gd name="connsiteY11" fmla="*/ 0 h 165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72753" h="1651288">
                    <a:moveTo>
                      <a:pt x="954861" y="0"/>
                    </a:moveTo>
                    <a:lnTo>
                      <a:pt x="972753" y="1262"/>
                    </a:lnTo>
                    <a:lnTo>
                      <a:pt x="972753" y="688709"/>
                    </a:lnTo>
                    <a:lnTo>
                      <a:pt x="909586" y="731968"/>
                    </a:lnTo>
                    <a:cubicBezTo>
                      <a:pt x="725608" y="887578"/>
                      <a:pt x="682764" y="1144617"/>
                      <a:pt x="904545" y="1225258"/>
                    </a:cubicBezTo>
                    <a:cubicBezTo>
                      <a:pt x="920387" y="1231018"/>
                      <a:pt x="934698" y="1236238"/>
                      <a:pt x="947609" y="1240962"/>
                    </a:cubicBezTo>
                    <a:lnTo>
                      <a:pt x="972753" y="1250201"/>
                    </a:lnTo>
                    <a:lnTo>
                      <a:pt x="972753" y="1651288"/>
                    </a:lnTo>
                    <a:lnTo>
                      <a:pt x="967732" y="1650011"/>
                    </a:lnTo>
                    <a:cubicBezTo>
                      <a:pt x="737129" y="1589216"/>
                      <a:pt x="-172679" y="1314537"/>
                      <a:pt x="28940" y="810538"/>
                    </a:cubicBezTo>
                    <a:cubicBezTo>
                      <a:pt x="259362" y="234538"/>
                      <a:pt x="674123" y="695339"/>
                      <a:pt x="766292" y="326699"/>
                    </a:cubicBezTo>
                    <a:cubicBezTo>
                      <a:pt x="823898" y="96299"/>
                      <a:pt x="890505" y="9899"/>
                      <a:pt x="954861" y="0"/>
                    </a:cubicBezTo>
                    <a:close/>
                  </a:path>
                </a:pathLst>
              </a:custGeom>
              <a:grpFill/>
              <a:ln>
                <a:noFill/>
              </a:ln>
            </p:spPr>
            <p:txBody>
              <a:bodyPr vert="horz" wrap="square" lIns="91440" tIns="45720" rIns="91440" bIns="45720" numCol="1" anchor="t" anchorCtr="0" compatLnSpc="1">
                <a:noAutofit/>
              </a:bodyP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87" name="任意多边形: 形状 586"/>
              <p:cNvSpPr/>
              <p:nvPr userDrawn="1"/>
            </p:nvSpPr>
            <p:spPr bwMode="auto">
              <a:xfrm>
                <a:off x="11573301" y="2115403"/>
                <a:ext cx="618699" cy="1536734"/>
              </a:xfrm>
              <a:custGeom>
                <a:avLst/>
                <a:gdLst>
                  <a:gd name="connsiteX0" fmla="*/ 954861 w 972753"/>
                  <a:gd name="connsiteY0" fmla="*/ 0 h 1651288"/>
                  <a:gd name="connsiteX1" fmla="*/ 972753 w 972753"/>
                  <a:gd name="connsiteY1" fmla="*/ 1262 h 1651288"/>
                  <a:gd name="connsiteX2" fmla="*/ 972753 w 972753"/>
                  <a:gd name="connsiteY2" fmla="*/ 688709 h 1651288"/>
                  <a:gd name="connsiteX3" fmla="*/ 909586 w 972753"/>
                  <a:gd name="connsiteY3" fmla="*/ 731968 h 1651288"/>
                  <a:gd name="connsiteX4" fmla="*/ 904545 w 972753"/>
                  <a:gd name="connsiteY4" fmla="*/ 1225258 h 1651288"/>
                  <a:gd name="connsiteX5" fmla="*/ 947609 w 972753"/>
                  <a:gd name="connsiteY5" fmla="*/ 1240962 h 1651288"/>
                  <a:gd name="connsiteX6" fmla="*/ 972753 w 972753"/>
                  <a:gd name="connsiteY6" fmla="*/ 1250201 h 1651288"/>
                  <a:gd name="connsiteX7" fmla="*/ 972753 w 972753"/>
                  <a:gd name="connsiteY7" fmla="*/ 1651288 h 1651288"/>
                  <a:gd name="connsiteX8" fmla="*/ 967732 w 972753"/>
                  <a:gd name="connsiteY8" fmla="*/ 1650011 h 1651288"/>
                  <a:gd name="connsiteX9" fmla="*/ 28940 w 972753"/>
                  <a:gd name="connsiteY9" fmla="*/ 810538 h 1651288"/>
                  <a:gd name="connsiteX10" fmla="*/ 766292 w 972753"/>
                  <a:gd name="connsiteY10" fmla="*/ 326699 h 1651288"/>
                  <a:gd name="connsiteX11" fmla="*/ 954861 w 972753"/>
                  <a:gd name="connsiteY11" fmla="*/ 0 h 165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72753" h="1651288">
                    <a:moveTo>
                      <a:pt x="954861" y="0"/>
                    </a:moveTo>
                    <a:lnTo>
                      <a:pt x="972753" y="1262"/>
                    </a:lnTo>
                    <a:lnTo>
                      <a:pt x="972753" y="688709"/>
                    </a:lnTo>
                    <a:lnTo>
                      <a:pt x="909586" y="731968"/>
                    </a:lnTo>
                    <a:cubicBezTo>
                      <a:pt x="725608" y="887578"/>
                      <a:pt x="682764" y="1144617"/>
                      <a:pt x="904545" y="1225258"/>
                    </a:cubicBezTo>
                    <a:cubicBezTo>
                      <a:pt x="920387" y="1231018"/>
                      <a:pt x="934698" y="1236238"/>
                      <a:pt x="947609" y="1240962"/>
                    </a:cubicBezTo>
                    <a:lnTo>
                      <a:pt x="972753" y="1250201"/>
                    </a:lnTo>
                    <a:lnTo>
                      <a:pt x="972753" y="1651288"/>
                    </a:lnTo>
                    <a:lnTo>
                      <a:pt x="967732" y="1650011"/>
                    </a:lnTo>
                    <a:cubicBezTo>
                      <a:pt x="737129" y="1589216"/>
                      <a:pt x="-172679" y="1314537"/>
                      <a:pt x="28940" y="810538"/>
                    </a:cubicBezTo>
                    <a:cubicBezTo>
                      <a:pt x="259362" y="234538"/>
                      <a:pt x="674123" y="695339"/>
                      <a:pt x="766292" y="326699"/>
                    </a:cubicBezTo>
                    <a:cubicBezTo>
                      <a:pt x="823898" y="96299"/>
                      <a:pt x="890505" y="9899"/>
                      <a:pt x="954861" y="0"/>
                    </a:cubicBezTo>
                    <a:close/>
                  </a:path>
                </a:pathLst>
              </a:custGeom>
              <a:grpFill/>
              <a:ln>
                <a:noFill/>
              </a:ln>
            </p:spPr>
            <p:txBody>
              <a:bodyPr vert="horz" wrap="square" lIns="91440" tIns="45720" rIns="91440" bIns="45720" numCol="1" anchor="t" anchorCtr="0" compatLnSpc="1">
                <a:noAutofit/>
              </a:bodyP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88" name="Freeform 7"/>
              <p:cNvSpPr/>
              <p:nvPr userDrawn="1"/>
            </p:nvSpPr>
            <p:spPr bwMode="auto">
              <a:xfrm>
                <a:off x="11245755" y="5006975"/>
                <a:ext cx="946245" cy="719969"/>
              </a:xfrm>
              <a:custGeom>
                <a:avLst/>
                <a:gdLst>
                  <a:gd name="T0" fmla="*/ 289 w 289"/>
                  <a:gd name="T1" fmla="*/ 0 h 220"/>
                  <a:gd name="T2" fmla="*/ 289 w 289"/>
                  <a:gd name="T3" fmla="*/ 36 h 220"/>
                  <a:gd name="T4" fmla="*/ 229 w 289"/>
                  <a:gd name="T5" fmla="*/ 108 h 220"/>
                  <a:gd name="T6" fmla="*/ 65 w 289"/>
                  <a:gd name="T7" fmla="*/ 164 h 220"/>
                  <a:gd name="T8" fmla="*/ 289 w 289"/>
                  <a:gd name="T9" fmla="*/ 0 h 220"/>
                </a:gdLst>
                <a:ahLst/>
                <a:cxnLst>
                  <a:cxn ang="0">
                    <a:pos x="T0" y="T1"/>
                  </a:cxn>
                  <a:cxn ang="0">
                    <a:pos x="T2" y="T3"/>
                  </a:cxn>
                  <a:cxn ang="0">
                    <a:pos x="T4" y="T5"/>
                  </a:cxn>
                  <a:cxn ang="0">
                    <a:pos x="T6" y="T7"/>
                  </a:cxn>
                  <a:cxn ang="0">
                    <a:pos x="T8" y="T9"/>
                  </a:cxn>
                </a:cxnLst>
                <a:rect l="0" t="0" r="r" b="b"/>
                <a:pathLst>
                  <a:path w="289" h="220">
                    <a:moveTo>
                      <a:pt x="289" y="0"/>
                    </a:moveTo>
                    <a:cubicBezTo>
                      <a:pt x="289" y="36"/>
                      <a:pt x="289" y="36"/>
                      <a:pt x="289" y="36"/>
                    </a:cubicBezTo>
                    <a:cubicBezTo>
                      <a:pt x="289" y="36"/>
                      <a:pt x="245" y="52"/>
                      <a:pt x="229" y="108"/>
                    </a:cubicBezTo>
                    <a:cubicBezTo>
                      <a:pt x="216" y="154"/>
                      <a:pt x="113" y="220"/>
                      <a:pt x="65" y="164"/>
                    </a:cubicBezTo>
                    <a:cubicBezTo>
                      <a:pt x="0" y="88"/>
                      <a:pt x="101" y="24"/>
                      <a:pt x="289" y="0"/>
                    </a:cubicBezTo>
                    <a:close/>
                  </a:path>
                </a:pathLst>
              </a:custGeom>
              <a:grpFill/>
              <a:ln>
                <a:noFill/>
              </a:ln>
            </p:spPr>
            <p:txBody>
              <a:bodyPr vert="horz" wrap="square" lIns="91440" tIns="45720" rIns="91440" bIns="45720" numCol="1" anchor="t" anchorCtr="0" compatLnSpc="1"/>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89" name="椭圆 588"/>
              <p:cNvSpPr/>
              <p:nvPr userDrawn="1"/>
            </p:nvSpPr>
            <p:spPr>
              <a:xfrm rot="21003370">
                <a:off x="5734718" y="3642439"/>
                <a:ext cx="384104" cy="3533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590" name="椭圆 589"/>
              <p:cNvSpPr/>
              <p:nvPr userDrawn="1"/>
            </p:nvSpPr>
            <p:spPr>
              <a:xfrm rot="20039176">
                <a:off x="10642669" y="6135395"/>
                <a:ext cx="256953" cy="21321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591" name="椭圆 590"/>
              <p:cNvSpPr/>
              <p:nvPr userDrawn="1"/>
            </p:nvSpPr>
            <p:spPr>
              <a:xfrm rot="257412">
                <a:off x="10934822" y="6361907"/>
                <a:ext cx="115627" cy="9594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592" name="椭圆 591"/>
              <p:cNvSpPr/>
              <p:nvPr userDrawn="1"/>
            </p:nvSpPr>
            <p:spPr>
              <a:xfrm rot="20173092">
                <a:off x="2188392" y="5463633"/>
                <a:ext cx="507994" cy="42151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593" name="椭圆 592"/>
              <p:cNvSpPr/>
              <p:nvPr userDrawn="1"/>
            </p:nvSpPr>
            <p:spPr>
              <a:xfrm rot="20177130">
                <a:off x="6767917" y="-148624"/>
                <a:ext cx="498313" cy="51400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grpSp>
      <p:sp>
        <p:nvSpPr>
          <p:cNvPr id="238" name="文本占位符 13"/>
          <p:cNvSpPr txBox="1"/>
          <p:nvPr/>
        </p:nvSpPr>
        <p:spPr>
          <a:xfrm>
            <a:off x="842922" y="5839758"/>
            <a:ext cx="5085892" cy="296271"/>
          </a:xfrm>
          <a:prstGeom prst="rect">
            <a:avLst/>
          </a:prstGeom>
        </p:spPr>
        <p:txBody>
          <a:bodyPr vert="horz" anchor="ctr">
            <a:noAutofit/>
          </a:bodyPr>
          <a:lstStyle>
            <a:lvl1pPr marL="0" indent="0" algn="l" defTabSz="914400" rtl="0" eaLnBrk="1" latinLnBrk="0" hangingPunct="1">
              <a:lnSpc>
                <a:spcPct val="90000"/>
              </a:lnSpc>
              <a:spcBef>
                <a:spcPts val="1000"/>
              </a:spcBef>
              <a:buFont typeface="Arial" panose="020B0604020202020204" pitchFamily="34" charset="0"/>
              <a:buNone/>
              <a:defRPr sz="1400" b="0" kern="1200">
                <a:solidFill>
                  <a:schemeClr val="accen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dirty="0">
                <a:latin typeface="阿里巴巴普惠体 L" panose="00020600040101010101" pitchFamily="18" charset="-122"/>
                <a:ea typeface="阿里巴巴普惠体 L" panose="00020600040101010101" pitchFamily="18" charset="-122"/>
              </a:rPr>
              <a:t>时 间 </a:t>
            </a:r>
            <a:r>
              <a:rPr lang="en-US" altLang="zh-CN" dirty="0">
                <a:latin typeface="阿里巴巴普惠体 L" panose="00020600040101010101" pitchFamily="18" charset="-122"/>
                <a:ea typeface="阿里巴巴普惠体 L" panose="00020600040101010101" pitchFamily="18" charset="-122"/>
              </a:rPr>
              <a:t>: 2 0 1 9 . 07 . 07</a:t>
            </a:r>
            <a:endParaRPr lang="zh-CN" altLang="en-US" dirty="0">
              <a:latin typeface="阿里巴巴普惠体 L" panose="00020600040101010101" pitchFamily="18" charset="-122"/>
              <a:ea typeface="阿里巴巴普惠体 L" panose="00020600040101010101" pitchFamily="18" charset="-122"/>
            </a:endParaRPr>
          </a:p>
        </p:txBody>
      </p:sp>
      <p:sp>
        <p:nvSpPr>
          <p:cNvPr id="240" name="标题 1"/>
          <p:cNvSpPr txBox="1"/>
          <p:nvPr/>
        </p:nvSpPr>
        <p:spPr>
          <a:xfrm>
            <a:off x="830222" y="2416245"/>
            <a:ext cx="5085892" cy="2471695"/>
          </a:xfrm>
          <a:prstGeom prst="rect">
            <a:avLst/>
          </a:prstGeom>
        </p:spPr>
        <p:txBody>
          <a:bodyPr anchor="b">
            <a:normAutofit/>
          </a:bodyPr>
          <a:lstStyle>
            <a:lvl1pPr algn="l" defTabSz="914400" rtl="0" eaLnBrk="1" latinLnBrk="0" hangingPunct="1">
              <a:lnSpc>
                <a:spcPct val="90000"/>
              </a:lnSpc>
              <a:spcBef>
                <a:spcPct val="0"/>
              </a:spcBef>
              <a:buNone/>
              <a:defRPr sz="4000" b="1" kern="1200">
                <a:solidFill>
                  <a:schemeClr val="accent1"/>
                </a:solidFill>
                <a:latin typeface="+mj-lt"/>
                <a:ea typeface="+mj-ea"/>
                <a:cs typeface="+mj-cs"/>
              </a:defRPr>
            </a:lvl1pPr>
          </a:lstStyle>
          <a:p>
            <a:r>
              <a:rPr lang="zh-CN" altLang="en-US" sz="3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七夕情人节活动主题</a:t>
            </a:r>
            <a:endParaRPr lang="en-US" altLang="zh-CN" sz="3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r>
              <a:rPr lang="zh-CN" altLang="en-US" sz="3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通用</a:t>
            </a:r>
            <a:r>
              <a:rPr lang="en-US" altLang="zh-CN" sz="3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3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a:t>
            </a:r>
            <a:endParaRPr lang="zh-CN" altLang="en-US" sz="3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
        <p:nvSpPr>
          <p:cNvPr id="241" name="文本占位符 13"/>
          <p:cNvSpPr txBox="1"/>
          <p:nvPr/>
        </p:nvSpPr>
        <p:spPr>
          <a:xfrm>
            <a:off x="842922" y="5543487"/>
            <a:ext cx="5085892" cy="296271"/>
          </a:xfrm>
          <a:prstGeom prst="rect">
            <a:avLst/>
          </a:prstGeom>
        </p:spPr>
        <p:txBody>
          <a:bodyPr vert="horz" anchor="ctr">
            <a:noAutofit/>
          </a:bodyPr>
          <a:lstStyle>
            <a:lvl1pPr marL="0" indent="0" algn="l" defTabSz="914400" rtl="0" eaLnBrk="1" latinLnBrk="0" hangingPunct="1">
              <a:lnSpc>
                <a:spcPct val="90000"/>
              </a:lnSpc>
              <a:spcBef>
                <a:spcPts val="1000"/>
              </a:spcBef>
              <a:buFont typeface="Arial" panose="020B0604020202020204" pitchFamily="34" charset="0"/>
              <a:buNone/>
              <a:defRPr sz="1400" b="0" kern="1200">
                <a:solidFill>
                  <a:schemeClr val="accen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dirty="0">
                <a:latin typeface="阿里巴巴普惠体 L" panose="00020600040101010101" pitchFamily="18" charset="-122"/>
                <a:ea typeface="阿里巴巴普惠体 L" panose="00020600040101010101" pitchFamily="18" charset="-122"/>
              </a:rPr>
              <a:t>参 加 人 </a:t>
            </a:r>
            <a:r>
              <a:rPr lang="en-US" altLang="zh-CN" dirty="0">
                <a:latin typeface="阿里巴巴普惠体 L" panose="00020600040101010101" pitchFamily="18" charset="-122"/>
                <a:ea typeface="阿里巴巴普惠体 L" panose="00020600040101010101" pitchFamily="18" charset="-122"/>
              </a:rPr>
              <a:t>: PPT</a:t>
            </a:r>
            <a:r>
              <a:rPr lang="zh-CN" altLang="en-US" dirty="0">
                <a:latin typeface="阿里巴巴普惠体 L" panose="00020600040101010101" pitchFamily="18" charset="-122"/>
                <a:ea typeface="阿里巴巴普惠体 L" panose="00020600040101010101" pitchFamily="18" charset="-122"/>
              </a:rPr>
              <a:t>营</a:t>
            </a:r>
            <a:endParaRPr lang="zh-CN" altLang="en-US" dirty="0">
              <a:latin typeface="阿里巴巴普惠体 L" panose="00020600040101010101" pitchFamily="18" charset="-122"/>
              <a:ea typeface="阿里巴巴普惠体 L" panose="00020600040101010101" pitchFamily="18" charset="-122"/>
            </a:endParaRPr>
          </a:p>
        </p:txBody>
      </p:sp>
      <p:pic>
        <p:nvPicPr>
          <p:cNvPr id="246" name="图片 24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347241" y="627523"/>
            <a:ext cx="5451674" cy="2996220"/>
          </a:xfrm>
          <a:prstGeom prst="rect">
            <a:avLst/>
          </a:prstGeom>
        </p:spPr>
      </p:pic>
      <p:grpSp>
        <p:nvGrpSpPr>
          <p:cNvPr id="5" name="组合 4"/>
          <p:cNvGrpSpPr/>
          <p:nvPr/>
        </p:nvGrpSpPr>
        <p:grpSpPr>
          <a:xfrm>
            <a:off x="6504972" y="1362601"/>
            <a:ext cx="4749817" cy="4435106"/>
            <a:chOff x="6504972" y="1362601"/>
            <a:chExt cx="4749817" cy="4435106"/>
          </a:xfrm>
        </p:grpSpPr>
        <p:sp>
          <p:nvSpPr>
            <p:cNvPr id="7" name="任意多边形: 形状 6"/>
            <p:cNvSpPr/>
            <p:nvPr/>
          </p:nvSpPr>
          <p:spPr>
            <a:xfrm>
              <a:off x="6565692" y="5462042"/>
              <a:ext cx="4529073" cy="335665"/>
            </a:xfrm>
            <a:custGeom>
              <a:avLst/>
              <a:gdLst>
                <a:gd name="connsiteX0" fmla="*/ 2937339 w 3063336"/>
                <a:gd name="connsiteY0" fmla="*/ 726396 h 1302376"/>
                <a:gd name="connsiteX1" fmla="*/ 3056570 w 3063336"/>
                <a:gd name="connsiteY1" fmla="*/ 1060245 h 1302376"/>
                <a:gd name="connsiteX2" fmla="*/ 2843788 w 3063336"/>
                <a:gd name="connsiteY2" fmla="*/ 1280365 h 1302376"/>
                <a:gd name="connsiteX3" fmla="*/ 2436566 w 3063336"/>
                <a:gd name="connsiteY3" fmla="*/ 1278530 h 1302376"/>
                <a:gd name="connsiteX4" fmla="*/ 1966976 w 3063336"/>
                <a:gd name="connsiteY4" fmla="*/ 1157464 h 1302376"/>
                <a:gd name="connsiteX5" fmla="*/ 1471706 w 3063336"/>
                <a:gd name="connsiteY5" fmla="*/ 1109772 h 1302376"/>
                <a:gd name="connsiteX6" fmla="*/ 987442 w 3063336"/>
                <a:gd name="connsiteY6" fmla="*/ 1144624 h 1302376"/>
                <a:gd name="connsiteX7" fmla="*/ 516018 w 3063336"/>
                <a:gd name="connsiteY7" fmla="*/ 1203323 h 1302376"/>
                <a:gd name="connsiteX8" fmla="*/ 149151 w 3063336"/>
                <a:gd name="connsiteY8" fmla="*/ 1087760 h 1302376"/>
                <a:gd name="connsiteX9" fmla="*/ 570 w 3063336"/>
                <a:gd name="connsiteY9" fmla="*/ 777758 h 1302376"/>
                <a:gd name="connsiteX10" fmla="*/ 184004 w 3063336"/>
                <a:gd name="connsiteY10" fmla="*/ 464086 h 1302376"/>
                <a:gd name="connsiteX11" fmla="*/ 356431 w 3063336"/>
                <a:gd name="connsiteY11" fmla="*/ 326511 h 1302376"/>
                <a:gd name="connsiteX12" fmla="*/ 706789 w 3063336"/>
                <a:gd name="connsiteY12" fmla="*/ 135741 h 1302376"/>
                <a:gd name="connsiteX13" fmla="*/ 1317622 w 3063336"/>
                <a:gd name="connsiteY13" fmla="*/ 0 h 1302376"/>
                <a:gd name="connsiteX14" fmla="*/ 1955970 w 3063336"/>
                <a:gd name="connsiteY14" fmla="*/ 84379 h 1302376"/>
                <a:gd name="connsiteX15" fmla="*/ 2651183 w 3063336"/>
                <a:gd name="connsiteY15" fmla="*/ 447578 h 1302376"/>
                <a:gd name="connsiteX16" fmla="*/ 2937339 w 3063336"/>
                <a:gd name="connsiteY16" fmla="*/ 726396 h 130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63336" h="1302376">
                  <a:moveTo>
                    <a:pt x="2937339" y="726396"/>
                  </a:moveTo>
                  <a:cubicBezTo>
                    <a:pt x="3014381" y="818113"/>
                    <a:pt x="3089588" y="935510"/>
                    <a:pt x="3056570" y="1060245"/>
                  </a:cubicBezTo>
                  <a:cubicBezTo>
                    <a:pt x="3029055" y="1164802"/>
                    <a:pt x="2941007" y="1240009"/>
                    <a:pt x="2843788" y="1280365"/>
                  </a:cubicBezTo>
                  <a:cubicBezTo>
                    <a:pt x="2713550" y="1333560"/>
                    <a:pt x="2568638" y="1313383"/>
                    <a:pt x="2436566" y="1278530"/>
                  </a:cubicBezTo>
                  <a:cubicBezTo>
                    <a:pt x="2278813" y="1238175"/>
                    <a:pt x="2126563" y="1186814"/>
                    <a:pt x="1966976" y="1157464"/>
                  </a:cubicBezTo>
                  <a:cubicBezTo>
                    <a:pt x="1803720" y="1128115"/>
                    <a:pt x="1636796" y="1111606"/>
                    <a:pt x="1471706" y="1109772"/>
                  </a:cubicBezTo>
                  <a:cubicBezTo>
                    <a:pt x="1310285" y="1107938"/>
                    <a:pt x="1147029" y="1120778"/>
                    <a:pt x="987442" y="1144624"/>
                  </a:cubicBezTo>
                  <a:cubicBezTo>
                    <a:pt x="831524" y="1168470"/>
                    <a:pt x="675605" y="1206992"/>
                    <a:pt x="516018" y="1203323"/>
                  </a:cubicBezTo>
                  <a:cubicBezTo>
                    <a:pt x="385781" y="1199654"/>
                    <a:pt x="251874" y="1170305"/>
                    <a:pt x="149151" y="1087760"/>
                  </a:cubicBezTo>
                  <a:cubicBezTo>
                    <a:pt x="57435" y="1014387"/>
                    <a:pt x="-6767" y="898823"/>
                    <a:pt x="570" y="777758"/>
                  </a:cubicBezTo>
                  <a:cubicBezTo>
                    <a:pt x="9742" y="651188"/>
                    <a:pt x="94121" y="546631"/>
                    <a:pt x="184004" y="464086"/>
                  </a:cubicBezTo>
                  <a:cubicBezTo>
                    <a:pt x="239034" y="414559"/>
                    <a:pt x="295898" y="368701"/>
                    <a:pt x="356431" y="326511"/>
                  </a:cubicBezTo>
                  <a:cubicBezTo>
                    <a:pt x="303236" y="359529"/>
                    <a:pt x="587557" y="179765"/>
                    <a:pt x="706789" y="135741"/>
                  </a:cubicBezTo>
                  <a:cubicBezTo>
                    <a:pt x="901228" y="56864"/>
                    <a:pt x="1108508" y="9172"/>
                    <a:pt x="1317622" y="0"/>
                  </a:cubicBezTo>
                  <a:cubicBezTo>
                    <a:pt x="1323125" y="0"/>
                    <a:pt x="1750525" y="25681"/>
                    <a:pt x="1955970" y="84379"/>
                  </a:cubicBezTo>
                  <a:cubicBezTo>
                    <a:pt x="2209108" y="157753"/>
                    <a:pt x="2445737" y="282487"/>
                    <a:pt x="2651183" y="447578"/>
                  </a:cubicBezTo>
                  <a:cubicBezTo>
                    <a:pt x="2757574" y="530123"/>
                    <a:pt x="2852959" y="623673"/>
                    <a:pt x="2937339" y="726396"/>
                  </a:cubicBezTo>
                  <a:close/>
                </a:path>
              </a:pathLst>
            </a:custGeom>
            <a:solidFill>
              <a:schemeClr val="accent2"/>
            </a:solidFill>
            <a:ln w="18332"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nvGrpSpPr>
            <p:cNvPr id="4" name="组合 3"/>
            <p:cNvGrpSpPr/>
            <p:nvPr/>
          </p:nvGrpSpPr>
          <p:grpSpPr>
            <a:xfrm>
              <a:off x="6504972" y="1362601"/>
              <a:ext cx="4749817" cy="4299240"/>
              <a:chOff x="6504972" y="1362601"/>
              <a:chExt cx="4749817" cy="4299240"/>
            </a:xfrm>
          </p:grpSpPr>
          <p:sp>
            <p:nvSpPr>
              <p:cNvPr id="2" name="任意多边形: 形状 1"/>
              <p:cNvSpPr/>
              <p:nvPr/>
            </p:nvSpPr>
            <p:spPr>
              <a:xfrm>
                <a:off x="6504972" y="1362601"/>
                <a:ext cx="4749817" cy="3776559"/>
              </a:xfrm>
              <a:custGeom>
                <a:avLst/>
                <a:gdLst>
                  <a:gd name="connsiteX0" fmla="*/ 5331887 w 5521343"/>
                  <a:gd name="connsiteY0" fmla="*/ 1961992 h 4402400"/>
                  <a:gd name="connsiteX1" fmla="*/ 5062240 w 5521343"/>
                  <a:gd name="connsiteY1" fmla="*/ 2288503 h 4402400"/>
                  <a:gd name="connsiteX2" fmla="*/ 4873304 w 5521343"/>
                  <a:gd name="connsiteY2" fmla="*/ 2721406 h 4402400"/>
                  <a:gd name="connsiteX3" fmla="*/ 4774249 w 5521343"/>
                  <a:gd name="connsiteY3" fmla="*/ 3622064 h 4402400"/>
                  <a:gd name="connsiteX4" fmla="*/ 4442235 w 5521343"/>
                  <a:gd name="connsiteY4" fmla="*/ 4267749 h 4402400"/>
                  <a:gd name="connsiteX5" fmla="*/ 3611282 w 5521343"/>
                  <a:gd name="connsiteY5" fmla="*/ 4355797 h 4402400"/>
                  <a:gd name="connsiteX6" fmla="*/ 2677606 w 5521343"/>
                  <a:gd name="connsiteY6" fmla="*/ 4047629 h 4402400"/>
                  <a:gd name="connsiteX7" fmla="*/ 955167 w 5521343"/>
                  <a:gd name="connsiteY7" fmla="*/ 4322779 h 4402400"/>
                  <a:gd name="connsiteX8" fmla="*/ 3148 w 5521343"/>
                  <a:gd name="connsiteY8" fmla="*/ 3187327 h 4402400"/>
                  <a:gd name="connsiteX9" fmla="*/ 181078 w 5521343"/>
                  <a:gd name="connsiteY9" fmla="*/ 2231639 h 4402400"/>
                  <a:gd name="connsiteX10" fmla="*/ 588300 w 5521343"/>
                  <a:gd name="connsiteY10" fmla="*/ 1485065 h 4402400"/>
                  <a:gd name="connsiteX11" fmla="*/ 1015700 w 5521343"/>
                  <a:gd name="connsiteY11" fmla="*/ 986126 h 4402400"/>
                  <a:gd name="connsiteX12" fmla="*/ 2321745 w 5521343"/>
                  <a:gd name="connsiteY12" fmla="*/ 146002 h 4402400"/>
                  <a:gd name="connsiteX13" fmla="*/ 4123061 w 5521343"/>
                  <a:gd name="connsiteY13" fmla="*/ 123990 h 4402400"/>
                  <a:gd name="connsiteX14" fmla="*/ 4939339 w 5521343"/>
                  <a:gd name="connsiteY14" fmla="*/ 503697 h 4402400"/>
                  <a:gd name="connsiteX15" fmla="*/ 5489639 w 5521343"/>
                  <a:gd name="connsiteY15" fmla="*/ 1175063 h 4402400"/>
                  <a:gd name="connsiteX16" fmla="*/ 5515320 w 5521343"/>
                  <a:gd name="connsiteY16" fmla="*/ 1600628 h 4402400"/>
                  <a:gd name="connsiteX17" fmla="*/ 5331887 w 5521343"/>
                  <a:gd name="connsiteY17" fmla="*/ 1961992 h 440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521343" h="4402400">
                    <a:moveTo>
                      <a:pt x="5331887" y="1961992"/>
                    </a:moveTo>
                    <a:cubicBezTo>
                      <a:pt x="5245673" y="2073886"/>
                      <a:pt x="5144785" y="2172940"/>
                      <a:pt x="5062240" y="2288503"/>
                    </a:cubicBezTo>
                    <a:cubicBezTo>
                      <a:pt x="4966854" y="2418741"/>
                      <a:pt x="4908156" y="2565488"/>
                      <a:pt x="4873304" y="2721406"/>
                    </a:cubicBezTo>
                    <a:cubicBezTo>
                      <a:pt x="4809102" y="3018568"/>
                      <a:pt x="4829279" y="3324902"/>
                      <a:pt x="4774249" y="3622064"/>
                    </a:cubicBezTo>
                    <a:cubicBezTo>
                      <a:pt x="4730225" y="3860527"/>
                      <a:pt x="4638509" y="4111831"/>
                      <a:pt x="4442235" y="4267749"/>
                    </a:cubicBezTo>
                    <a:cubicBezTo>
                      <a:pt x="4205606" y="4456686"/>
                      <a:pt x="3886432" y="4438342"/>
                      <a:pt x="3611282" y="4355797"/>
                    </a:cubicBezTo>
                    <a:cubicBezTo>
                      <a:pt x="3297611" y="4262246"/>
                      <a:pt x="3007786" y="4084316"/>
                      <a:pt x="2677606" y="4047629"/>
                    </a:cubicBezTo>
                    <a:cubicBezTo>
                      <a:pt x="2083282" y="3985262"/>
                      <a:pt x="1547657" y="4388815"/>
                      <a:pt x="955167" y="4322779"/>
                    </a:cubicBezTo>
                    <a:cubicBezTo>
                      <a:pt x="388358" y="4262246"/>
                      <a:pt x="36166" y="3722952"/>
                      <a:pt x="3148" y="3187327"/>
                    </a:cubicBezTo>
                    <a:cubicBezTo>
                      <a:pt x="-17030" y="2860815"/>
                      <a:pt x="61846" y="2534304"/>
                      <a:pt x="181078" y="2231639"/>
                    </a:cubicBezTo>
                    <a:cubicBezTo>
                      <a:pt x="285635" y="1967495"/>
                      <a:pt x="423210" y="1716191"/>
                      <a:pt x="588300" y="1485065"/>
                    </a:cubicBezTo>
                    <a:cubicBezTo>
                      <a:pt x="714869" y="1305300"/>
                      <a:pt x="859782" y="1140210"/>
                      <a:pt x="1015700" y="986126"/>
                    </a:cubicBezTo>
                    <a:cubicBezTo>
                      <a:pt x="1371561" y="600916"/>
                      <a:pt x="1824641" y="309257"/>
                      <a:pt x="2321745" y="146002"/>
                    </a:cubicBezTo>
                    <a:cubicBezTo>
                      <a:pt x="2901395" y="-42935"/>
                      <a:pt x="3537908" y="-46603"/>
                      <a:pt x="4123061" y="123990"/>
                    </a:cubicBezTo>
                    <a:cubicBezTo>
                      <a:pt x="4411051" y="208369"/>
                      <a:pt x="4691704" y="334938"/>
                      <a:pt x="4939339" y="503697"/>
                    </a:cubicBezTo>
                    <a:cubicBezTo>
                      <a:pt x="5183306" y="668787"/>
                      <a:pt x="5401592" y="888907"/>
                      <a:pt x="5489639" y="1175063"/>
                    </a:cubicBezTo>
                    <a:cubicBezTo>
                      <a:pt x="5531829" y="1312638"/>
                      <a:pt x="5544669" y="1459384"/>
                      <a:pt x="5515320" y="1600628"/>
                    </a:cubicBezTo>
                    <a:cubicBezTo>
                      <a:pt x="5487805" y="1736369"/>
                      <a:pt x="5416266" y="1853766"/>
                      <a:pt x="5331887" y="1961992"/>
                    </a:cubicBezTo>
                    <a:close/>
                  </a:path>
                </a:pathLst>
              </a:custGeom>
              <a:solidFill>
                <a:srgbClr val="885AFF"/>
              </a:solidFill>
              <a:ln w="18332"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nvGrpSpPr>
              <p:cNvPr id="3" name="组合 2"/>
              <p:cNvGrpSpPr/>
              <p:nvPr/>
            </p:nvGrpSpPr>
            <p:grpSpPr>
              <a:xfrm>
                <a:off x="6634057" y="1859556"/>
                <a:ext cx="4540174" cy="3458897"/>
                <a:chOff x="6634057" y="1859556"/>
                <a:chExt cx="4540174" cy="3458897"/>
              </a:xfrm>
            </p:grpSpPr>
            <p:grpSp>
              <p:nvGrpSpPr>
                <p:cNvPr id="531" name="组合 530"/>
                <p:cNvGrpSpPr/>
                <p:nvPr/>
              </p:nvGrpSpPr>
              <p:grpSpPr>
                <a:xfrm>
                  <a:off x="10355936" y="1859556"/>
                  <a:ext cx="818295" cy="2746681"/>
                  <a:chOff x="7553308" y="977807"/>
                  <a:chExt cx="818295" cy="2746681"/>
                </a:xfrm>
              </p:grpSpPr>
              <p:sp>
                <p:nvSpPr>
                  <p:cNvPr id="532" name="任意多边形: 形状 531"/>
                  <p:cNvSpPr/>
                  <p:nvPr/>
                </p:nvSpPr>
                <p:spPr>
                  <a:xfrm flipH="1">
                    <a:off x="7669462" y="2218534"/>
                    <a:ext cx="12490" cy="12490"/>
                  </a:xfrm>
                  <a:custGeom>
                    <a:avLst/>
                    <a:gdLst>
                      <a:gd name="connsiteX0" fmla="*/ 8518 w 13583"/>
                      <a:gd name="connsiteY0" fmla="*/ 0 h 13583"/>
                      <a:gd name="connsiteX1" fmla="*/ 9877 w 13583"/>
                      <a:gd name="connsiteY1" fmla="*/ 19017 h 13583"/>
                      <a:gd name="connsiteX2" fmla="*/ 8518 w 13583"/>
                      <a:gd name="connsiteY2" fmla="*/ 0 h 13583"/>
                    </a:gdLst>
                    <a:ahLst/>
                    <a:cxnLst>
                      <a:cxn ang="0">
                        <a:pos x="connsiteX0" y="connsiteY0"/>
                      </a:cxn>
                      <a:cxn ang="0">
                        <a:pos x="connsiteX1" y="connsiteY1"/>
                      </a:cxn>
                      <a:cxn ang="0">
                        <a:pos x="connsiteX2" y="connsiteY2"/>
                      </a:cxn>
                    </a:cxnLst>
                    <a:rect l="l" t="t" r="r" b="b"/>
                    <a:pathLst>
                      <a:path w="13583" h="13583">
                        <a:moveTo>
                          <a:pt x="8518" y="0"/>
                        </a:moveTo>
                        <a:cubicBezTo>
                          <a:pt x="-3707" y="0"/>
                          <a:pt x="-2349" y="19017"/>
                          <a:pt x="9877" y="19017"/>
                        </a:cubicBezTo>
                        <a:cubicBezTo>
                          <a:pt x="22102" y="19017"/>
                          <a:pt x="20744" y="0"/>
                          <a:pt x="8518" y="0"/>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33" name="任意多边形: 形状 532"/>
                  <p:cNvSpPr/>
                  <p:nvPr/>
                </p:nvSpPr>
                <p:spPr>
                  <a:xfrm flipH="1">
                    <a:off x="7553308" y="2027443"/>
                    <a:ext cx="12490" cy="12490"/>
                  </a:xfrm>
                  <a:custGeom>
                    <a:avLst/>
                    <a:gdLst>
                      <a:gd name="connsiteX0" fmla="*/ 8518 w 13583"/>
                      <a:gd name="connsiteY0" fmla="*/ 0 h 13583"/>
                      <a:gd name="connsiteX1" fmla="*/ 9877 w 13583"/>
                      <a:gd name="connsiteY1" fmla="*/ 19017 h 13583"/>
                      <a:gd name="connsiteX2" fmla="*/ 8518 w 13583"/>
                      <a:gd name="connsiteY2" fmla="*/ 0 h 13583"/>
                    </a:gdLst>
                    <a:ahLst/>
                    <a:cxnLst>
                      <a:cxn ang="0">
                        <a:pos x="connsiteX0" y="connsiteY0"/>
                      </a:cxn>
                      <a:cxn ang="0">
                        <a:pos x="connsiteX1" y="connsiteY1"/>
                      </a:cxn>
                      <a:cxn ang="0">
                        <a:pos x="connsiteX2" y="connsiteY2"/>
                      </a:cxn>
                    </a:cxnLst>
                    <a:rect l="l" t="t" r="r" b="b"/>
                    <a:pathLst>
                      <a:path w="13583" h="13583">
                        <a:moveTo>
                          <a:pt x="8518" y="0"/>
                        </a:moveTo>
                        <a:cubicBezTo>
                          <a:pt x="-3707" y="0"/>
                          <a:pt x="-2349" y="19017"/>
                          <a:pt x="9877" y="19017"/>
                        </a:cubicBezTo>
                        <a:cubicBezTo>
                          <a:pt x="22102" y="20376"/>
                          <a:pt x="20744" y="0"/>
                          <a:pt x="8518" y="0"/>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34" name="任意多边形: 形状 533"/>
                  <p:cNvSpPr/>
                  <p:nvPr/>
                </p:nvSpPr>
                <p:spPr>
                  <a:xfrm flipH="1">
                    <a:off x="7729376" y="2028201"/>
                    <a:ext cx="12490" cy="12490"/>
                  </a:xfrm>
                  <a:custGeom>
                    <a:avLst/>
                    <a:gdLst>
                      <a:gd name="connsiteX0" fmla="*/ 7120 w 13583"/>
                      <a:gd name="connsiteY0" fmla="*/ 3251 h 13583"/>
                      <a:gd name="connsiteX1" fmla="*/ 3045 w 13583"/>
                      <a:gd name="connsiteY1" fmla="*/ 7326 h 13583"/>
                      <a:gd name="connsiteX2" fmla="*/ 17988 w 13583"/>
                      <a:gd name="connsiteY2" fmla="*/ 19551 h 13583"/>
                      <a:gd name="connsiteX3" fmla="*/ 22063 w 13583"/>
                      <a:gd name="connsiteY3" fmla="*/ 15476 h 13583"/>
                      <a:gd name="connsiteX4" fmla="*/ 7120 w 13583"/>
                      <a:gd name="connsiteY4" fmla="*/ 3251 h 135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 h="13583">
                        <a:moveTo>
                          <a:pt x="7120" y="3251"/>
                        </a:moveTo>
                        <a:cubicBezTo>
                          <a:pt x="5762" y="4609"/>
                          <a:pt x="4404" y="5967"/>
                          <a:pt x="3045" y="7326"/>
                        </a:cubicBezTo>
                        <a:cubicBezTo>
                          <a:pt x="-6463" y="16834"/>
                          <a:pt x="8479" y="29060"/>
                          <a:pt x="17988" y="19551"/>
                        </a:cubicBezTo>
                        <a:lnTo>
                          <a:pt x="22063" y="15476"/>
                        </a:lnTo>
                        <a:cubicBezTo>
                          <a:pt x="31572" y="7326"/>
                          <a:pt x="16629" y="-6258"/>
                          <a:pt x="7120" y="3251"/>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35" name="任意多边形: 形状 534"/>
                  <p:cNvSpPr/>
                  <p:nvPr/>
                </p:nvSpPr>
                <p:spPr>
                  <a:xfrm flipH="1">
                    <a:off x="7821493" y="1014535"/>
                    <a:ext cx="162366" cy="137386"/>
                  </a:xfrm>
                  <a:custGeom>
                    <a:avLst/>
                    <a:gdLst>
                      <a:gd name="connsiteX0" fmla="*/ 150777 w 176590"/>
                      <a:gd name="connsiteY0" fmla="*/ 4072 h 149423"/>
                      <a:gd name="connsiteX1" fmla="*/ 6788 w 176590"/>
                      <a:gd name="connsiteY1" fmla="*/ 124969 h 149423"/>
                      <a:gd name="connsiteX2" fmla="*/ 27164 w 176590"/>
                      <a:gd name="connsiteY2" fmla="*/ 154854 h 149423"/>
                      <a:gd name="connsiteX3" fmla="*/ 171153 w 176590"/>
                      <a:gd name="connsiteY3" fmla="*/ 33957 h 149423"/>
                      <a:gd name="connsiteX4" fmla="*/ 150777 w 176590"/>
                      <a:gd name="connsiteY4" fmla="*/ 4072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590" h="149423">
                        <a:moveTo>
                          <a:pt x="150777" y="4072"/>
                        </a:moveTo>
                        <a:cubicBezTo>
                          <a:pt x="103234" y="44824"/>
                          <a:pt x="54332" y="85576"/>
                          <a:pt x="6788" y="124969"/>
                        </a:cubicBezTo>
                        <a:cubicBezTo>
                          <a:pt x="-10871" y="139912"/>
                          <a:pt x="9505" y="169796"/>
                          <a:pt x="27164" y="154854"/>
                        </a:cubicBezTo>
                        <a:cubicBezTo>
                          <a:pt x="74708" y="114102"/>
                          <a:pt x="123610" y="73350"/>
                          <a:pt x="171153" y="33957"/>
                        </a:cubicBezTo>
                        <a:cubicBezTo>
                          <a:pt x="188812" y="19015"/>
                          <a:pt x="168437" y="-10870"/>
                          <a:pt x="150777" y="4072"/>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36" name="任意多边形: 形状 535"/>
                  <p:cNvSpPr/>
                  <p:nvPr/>
                </p:nvSpPr>
                <p:spPr>
                  <a:xfrm flipH="1">
                    <a:off x="7827645" y="1371231"/>
                    <a:ext cx="124896" cy="137386"/>
                  </a:xfrm>
                  <a:custGeom>
                    <a:avLst/>
                    <a:gdLst>
                      <a:gd name="connsiteX0" fmla="*/ 128942 w 135839"/>
                      <a:gd name="connsiteY0" fmla="*/ 125521 h 149423"/>
                      <a:gd name="connsiteX1" fmla="*/ 35213 w 135839"/>
                      <a:gd name="connsiteY1" fmla="*/ 11416 h 149423"/>
                      <a:gd name="connsiteX2" fmla="*/ 1253 w 135839"/>
                      <a:gd name="connsiteY2" fmla="*/ 23642 h 149423"/>
                      <a:gd name="connsiteX3" fmla="*/ 114000 w 135839"/>
                      <a:gd name="connsiteY3" fmla="*/ 158123 h 149423"/>
                      <a:gd name="connsiteX4" fmla="*/ 128942 w 135839"/>
                      <a:gd name="connsiteY4" fmla="*/ 125521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49423">
                        <a:moveTo>
                          <a:pt x="128942" y="125521"/>
                        </a:moveTo>
                        <a:cubicBezTo>
                          <a:pt x="85474" y="99712"/>
                          <a:pt x="52872" y="58960"/>
                          <a:pt x="35213" y="11416"/>
                        </a:cubicBezTo>
                        <a:cubicBezTo>
                          <a:pt x="27063" y="-10318"/>
                          <a:pt x="-6897" y="1908"/>
                          <a:pt x="1253" y="23642"/>
                        </a:cubicBezTo>
                        <a:cubicBezTo>
                          <a:pt x="22988" y="80694"/>
                          <a:pt x="61022" y="126880"/>
                          <a:pt x="114000" y="158123"/>
                        </a:cubicBezTo>
                        <a:cubicBezTo>
                          <a:pt x="133017" y="170348"/>
                          <a:pt x="149318" y="137747"/>
                          <a:pt x="128942" y="125521"/>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37" name="任意多边形: 形状 536"/>
                  <p:cNvSpPr/>
                  <p:nvPr/>
                </p:nvSpPr>
                <p:spPr>
                  <a:xfrm flipH="1">
                    <a:off x="8145719" y="1578940"/>
                    <a:ext cx="112407" cy="124896"/>
                  </a:xfrm>
                  <a:custGeom>
                    <a:avLst/>
                    <a:gdLst>
                      <a:gd name="connsiteX0" fmla="*/ 101326 w 122255"/>
                      <a:gd name="connsiteY0" fmla="*/ 5568 h 135839"/>
                      <a:gd name="connsiteX1" fmla="*/ 4880 w 122255"/>
                      <a:gd name="connsiteY1" fmla="*/ 110164 h 135839"/>
                      <a:gd name="connsiteX2" fmla="*/ 32048 w 122255"/>
                      <a:gd name="connsiteY2" fmla="*/ 133257 h 135839"/>
                      <a:gd name="connsiteX3" fmla="*/ 128493 w 122255"/>
                      <a:gd name="connsiteY3" fmla="*/ 28661 h 135839"/>
                      <a:gd name="connsiteX4" fmla="*/ 101326 w 122255"/>
                      <a:gd name="connsiteY4" fmla="*/ 5568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35839">
                        <a:moveTo>
                          <a:pt x="101326" y="5568"/>
                        </a:moveTo>
                        <a:cubicBezTo>
                          <a:pt x="68724" y="40886"/>
                          <a:pt x="37481" y="74846"/>
                          <a:pt x="4880" y="110164"/>
                        </a:cubicBezTo>
                        <a:cubicBezTo>
                          <a:pt x="-11421" y="127823"/>
                          <a:pt x="17105" y="150916"/>
                          <a:pt x="32048" y="133257"/>
                        </a:cubicBezTo>
                        <a:cubicBezTo>
                          <a:pt x="64649" y="97938"/>
                          <a:pt x="95892" y="63979"/>
                          <a:pt x="128493" y="28661"/>
                        </a:cubicBezTo>
                        <a:cubicBezTo>
                          <a:pt x="143436" y="12360"/>
                          <a:pt x="116268" y="-10733"/>
                          <a:pt x="101326" y="5568"/>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38" name="任意多边形: 形状 537"/>
                  <p:cNvSpPr/>
                  <p:nvPr/>
                </p:nvSpPr>
                <p:spPr>
                  <a:xfrm flipH="1">
                    <a:off x="8168707" y="1205628"/>
                    <a:ext cx="99917" cy="124896"/>
                  </a:xfrm>
                  <a:custGeom>
                    <a:avLst/>
                    <a:gdLst>
                      <a:gd name="connsiteX0" fmla="*/ 116819 w 108671"/>
                      <a:gd name="connsiteY0" fmla="*/ 110026 h 135839"/>
                      <a:gd name="connsiteX1" fmla="*/ 33957 w 108671"/>
                      <a:gd name="connsiteY1" fmla="*/ 6788 h 135839"/>
                      <a:gd name="connsiteX2" fmla="*/ 4072 w 108671"/>
                      <a:gd name="connsiteY2" fmla="*/ 27164 h 135839"/>
                      <a:gd name="connsiteX3" fmla="*/ 86934 w 108671"/>
                      <a:gd name="connsiteY3" fmla="*/ 130402 h 135839"/>
                      <a:gd name="connsiteX4" fmla="*/ 116819 w 108671"/>
                      <a:gd name="connsiteY4" fmla="*/ 110026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6819" y="110026"/>
                        </a:moveTo>
                        <a:cubicBezTo>
                          <a:pt x="89651" y="76066"/>
                          <a:pt x="61125" y="40748"/>
                          <a:pt x="33957" y="6788"/>
                        </a:cubicBezTo>
                        <a:cubicBezTo>
                          <a:pt x="19015" y="-10871"/>
                          <a:pt x="-10870" y="9505"/>
                          <a:pt x="4072" y="27164"/>
                        </a:cubicBezTo>
                        <a:cubicBezTo>
                          <a:pt x="31240" y="61124"/>
                          <a:pt x="59766" y="96442"/>
                          <a:pt x="86934" y="130402"/>
                        </a:cubicBezTo>
                        <a:cubicBezTo>
                          <a:pt x="101877" y="148061"/>
                          <a:pt x="131761" y="127685"/>
                          <a:pt x="116819" y="110026"/>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39" name="任意多边形: 形状 538"/>
                  <p:cNvSpPr/>
                  <p:nvPr/>
                </p:nvSpPr>
                <p:spPr>
                  <a:xfrm flipH="1">
                    <a:off x="8078297" y="977807"/>
                    <a:ext cx="49959" cy="162366"/>
                  </a:xfrm>
                  <a:custGeom>
                    <a:avLst/>
                    <a:gdLst>
                      <a:gd name="connsiteX0" fmla="*/ 41581 w 54335"/>
                      <a:gd name="connsiteY0" fmla="*/ 11416 h 176590"/>
                      <a:gd name="connsiteX1" fmla="*/ 7621 w 54335"/>
                      <a:gd name="connsiteY1" fmla="*/ 23642 h 176590"/>
                      <a:gd name="connsiteX2" fmla="*/ 2187 w 54335"/>
                      <a:gd name="connsiteY2" fmla="*/ 154047 h 176590"/>
                      <a:gd name="connsiteX3" fmla="*/ 34789 w 54335"/>
                      <a:gd name="connsiteY3" fmla="*/ 170348 h 176590"/>
                      <a:gd name="connsiteX4" fmla="*/ 41581 w 54335"/>
                      <a:gd name="connsiteY4" fmla="*/ 11416 h 1765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76590">
                        <a:moveTo>
                          <a:pt x="41581" y="11416"/>
                        </a:moveTo>
                        <a:cubicBezTo>
                          <a:pt x="32072" y="-10318"/>
                          <a:pt x="-1888" y="1908"/>
                          <a:pt x="7621" y="23642"/>
                        </a:cubicBezTo>
                        <a:cubicBezTo>
                          <a:pt x="27997" y="67110"/>
                          <a:pt x="25280" y="111937"/>
                          <a:pt x="2187" y="154047"/>
                        </a:cubicBezTo>
                        <a:cubicBezTo>
                          <a:pt x="-8680" y="174423"/>
                          <a:pt x="23921" y="190724"/>
                          <a:pt x="34789" y="170348"/>
                        </a:cubicBezTo>
                        <a:cubicBezTo>
                          <a:pt x="61956" y="121446"/>
                          <a:pt x="64673" y="63035"/>
                          <a:pt x="41581" y="1141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0" name="任意多边形: 形状 539"/>
                  <p:cNvSpPr/>
                  <p:nvPr/>
                </p:nvSpPr>
                <p:spPr>
                  <a:xfrm flipH="1">
                    <a:off x="8259196" y="1412971"/>
                    <a:ext cx="112407" cy="87427"/>
                  </a:xfrm>
                  <a:custGeom>
                    <a:avLst/>
                    <a:gdLst>
                      <a:gd name="connsiteX0" fmla="*/ 122865 w 122255"/>
                      <a:gd name="connsiteY0" fmla="*/ 61108 h 95087"/>
                      <a:gd name="connsiteX1" fmla="*/ 25061 w 122255"/>
                      <a:gd name="connsiteY1" fmla="*/ 2697 h 95087"/>
                      <a:gd name="connsiteX2" fmla="*/ 8760 w 122255"/>
                      <a:gd name="connsiteY2" fmla="*/ 35298 h 95087"/>
                      <a:gd name="connsiteX3" fmla="*/ 106565 w 122255"/>
                      <a:gd name="connsiteY3" fmla="*/ 93709 h 95087"/>
                      <a:gd name="connsiteX4" fmla="*/ 122865 w 122255"/>
                      <a:gd name="connsiteY4" fmla="*/ 61108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95087">
                        <a:moveTo>
                          <a:pt x="122865" y="61108"/>
                        </a:moveTo>
                        <a:cubicBezTo>
                          <a:pt x="90264" y="42090"/>
                          <a:pt x="57662" y="21714"/>
                          <a:pt x="25061" y="2697"/>
                        </a:cubicBezTo>
                        <a:cubicBezTo>
                          <a:pt x="4685" y="-9529"/>
                          <a:pt x="-10257" y="23073"/>
                          <a:pt x="8760" y="35298"/>
                        </a:cubicBezTo>
                        <a:cubicBezTo>
                          <a:pt x="41362" y="54316"/>
                          <a:pt x="73963" y="74692"/>
                          <a:pt x="106565" y="93709"/>
                        </a:cubicBezTo>
                        <a:cubicBezTo>
                          <a:pt x="126940" y="105935"/>
                          <a:pt x="141883" y="73333"/>
                          <a:pt x="122865" y="61108"/>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1" name="任意多边形: 形状 540"/>
                  <p:cNvSpPr/>
                  <p:nvPr/>
                </p:nvSpPr>
                <p:spPr>
                  <a:xfrm flipH="1">
                    <a:off x="8075188" y="2046679"/>
                    <a:ext cx="74937" cy="99917"/>
                  </a:xfrm>
                  <a:custGeom>
                    <a:avLst/>
                    <a:gdLst>
                      <a:gd name="connsiteX0" fmla="*/ 80309 w 81503"/>
                      <a:gd name="connsiteY0" fmla="*/ 80958 h 108671"/>
                      <a:gd name="connsiteX1" fmla="*/ 32765 w 81503"/>
                      <a:gd name="connsiteY1" fmla="*/ 7605 h 108671"/>
                      <a:gd name="connsiteX2" fmla="*/ 2881 w 81503"/>
                      <a:gd name="connsiteY2" fmla="*/ 27980 h 108671"/>
                      <a:gd name="connsiteX3" fmla="*/ 50425 w 81503"/>
                      <a:gd name="connsiteY3" fmla="*/ 101334 h 108671"/>
                      <a:gd name="connsiteX4" fmla="*/ 80309 w 81503"/>
                      <a:gd name="connsiteY4" fmla="*/ 80958 h 1086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08671">
                        <a:moveTo>
                          <a:pt x="80309" y="80958"/>
                        </a:moveTo>
                        <a:cubicBezTo>
                          <a:pt x="64008" y="56507"/>
                          <a:pt x="47708" y="32056"/>
                          <a:pt x="32765" y="7605"/>
                        </a:cubicBezTo>
                        <a:cubicBezTo>
                          <a:pt x="20540" y="-11413"/>
                          <a:pt x="-9345" y="8963"/>
                          <a:pt x="2881" y="27980"/>
                        </a:cubicBezTo>
                        <a:cubicBezTo>
                          <a:pt x="19182" y="52431"/>
                          <a:pt x="35482" y="76883"/>
                          <a:pt x="50425" y="101334"/>
                        </a:cubicBezTo>
                        <a:cubicBezTo>
                          <a:pt x="62650" y="120351"/>
                          <a:pt x="92535" y="99975"/>
                          <a:pt x="80309" y="80958"/>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2" name="任意多边形: 形状 541"/>
                  <p:cNvSpPr/>
                  <p:nvPr/>
                </p:nvSpPr>
                <p:spPr>
                  <a:xfrm flipH="1">
                    <a:off x="8128485" y="2273455"/>
                    <a:ext cx="112407" cy="24979"/>
                  </a:xfrm>
                  <a:custGeom>
                    <a:avLst/>
                    <a:gdLst>
                      <a:gd name="connsiteX0" fmla="*/ 107033 w 122255"/>
                      <a:gd name="connsiteY0" fmla="*/ 37 h 27167"/>
                      <a:gd name="connsiteX1" fmla="*/ 16021 w 122255"/>
                      <a:gd name="connsiteY1" fmla="*/ 1395 h 27167"/>
                      <a:gd name="connsiteX2" fmla="*/ 18738 w 122255"/>
                      <a:gd name="connsiteY2" fmla="*/ 38072 h 27167"/>
                      <a:gd name="connsiteX3" fmla="*/ 109750 w 122255"/>
                      <a:gd name="connsiteY3" fmla="*/ 36713 h 27167"/>
                      <a:gd name="connsiteX4" fmla="*/ 107033 w 122255"/>
                      <a:gd name="connsiteY4" fmla="*/ 37 h 27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27167">
                        <a:moveTo>
                          <a:pt x="107033" y="37"/>
                        </a:moveTo>
                        <a:cubicBezTo>
                          <a:pt x="77149" y="37"/>
                          <a:pt x="45905" y="37"/>
                          <a:pt x="16021" y="1395"/>
                        </a:cubicBezTo>
                        <a:cubicBezTo>
                          <a:pt x="-7072" y="1395"/>
                          <a:pt x="-4355" y="38072"/>
                          <a:pt x="18738" y="38072"/>
                        </a:cubicBezTo>
                        <a:cubicBezTo>
                          <a:pt x="48622" y="38072"/>
                          <a:pt x="79865" y="38072"/>
                          <a:pt x="109750" y="36713"/>
                        </a:cubicBezTo>
                        <a:cubicBezTo>
                          <a:pt x="132843" y="35355"/>
                          <a:pt x="130126" y="-1322"/>
                          <a:pt x="107033" y="3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3" name="任意多边形: 形状 542"/>
                  <p:cNvSpPr/>
                  <p:nvPr/>
                </p:nvSpPr>
                <p:spPr>
                  <a:xfrm flipH="1">
                    <a:off x="7962775" y="3574612"/>
                    <a:ext cx="49959" cy="149876"/>
                  </a:xfrm>
                  <a:custGeom>
                    <a:avLst/>
                    <a:gdLst>
                      <a:gd name="connsiteX0" fmla="*/ 2875 w 54335"/>
                      <a:gd name="connsiteY0" fmla="*/ 27492 h 163006"/>
                      <a:gd name="connsiteX1" fmla="*/ 5592 w 54335"/>
                      <a:gd name="connsiteY1" fmla="*/ 138880 h 163006"/>
                      <a:gd name="connsiteX2" fmla="*/ 38193 w 54335"/>
                      <a:gd name="connsiteY2" fmla="*/ 155181 h 163006"/>
                      <a:gd name="connsiteX3" fmla="*/ 34118 w 54335"/>
                      <a:gd name="connsiteY3" fmla="*/ 8474 h 163006"/>
                      <a:gd name="connsiteX4" fmla="*/ 2875 w 54335"/>
                      <a:gd name="connsiteY4" fmla="*/ 27492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63006">
                        <a:moveTo>
                          <a:pt x="2875" y="27492"/>
                        </a:moveTo>
                        <a:cubicBezTo>
                          <a:pt x="25967" y="61452"/>
                          <a:pt x="25967" y="103562"/>
                          <a:pt x="5592" y="138880"/>
                        </a:cubicBezTo>
                        <a:cubicBezTo>
                          <a:pt x="-6634" y="159256"/>
                          <a:pt x="25967" y="175557"/>
                          <a:pt x="38193" y="155181"/>
                        </a:cubicBezTo>
                        <a:cubicBezTo>
                          <a:pt x="65361" y="110354"/>
                          <a:pt x="62644" y="51943"/>
                          <a:pt x="34118" y="8474"/>
                        </a:cubicBezTo>
                        <a:cubicBezTo>
                          <a:pt x="20534" y="-11901"/>
                          <a:pt x="-9351" y="8474"/>
                          <a:pt x="2875" y="27492"/>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4" name="任意多边形: 形状 543"/>
                  <p:cNvSpPr/>
                  <p:nvPr/>
                </p:nvSpPr>
                <p:spPr>
                  <a:xfrm flipH="1">
                    <a:off x="7755996" y="3479090"/>
                    <a:ext cx="149876" cy="37469"/>
                  </a:xfrm>
                  <a:custGeom>
                    <a:avLst/>
                    <a:gdLst>
                      <a:gd name="connsiteX0" fmla="*/ 142027 w 163006"/>
                      <a:gd name="connsiteY0" fmla="*/ 2337 h 40751"/>
                      <a:gd name="connsiteX1" fmla="*/ 26564 w 163006"/>
                      <a:gd name="connsiteY1" fmla="*/ 3695 h 40751"/>
                      <a:gd name="connsiteX2" fmla="*/ 10263 w 163006"/>
                      <a:gd name="connsiteY2" fmla="*/ 36296 h 40751"/>
                      <a:gd name="connsiteX3" fmla="*/ 162403 w 163006"/>
                      <a:gd name="connsiteY3" fmla="*/ 33580 h 40751"/>
                      <a:gd name="connsiteX4" fmla="*/ 142027 w 163006"/>
                      <a:gd name="connsiteY4" fmla="*/ 2337 h 40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006" h="40751">
                        <a:moveTo>
                          <a:pt x="142027" y="2337"/>
                        </a:moveTo>
                        <a:cubicBezTo>
                          <a:pt x="105351" y="21354"/>
                          <a:pt x="63241" y="19996"/>
                          <a:pt x="26564" y="3695"/>
                        </a:cubicBezTo>
                        <a:cubicBezTo>
                          <a:pt x="4830" y="-5814"/>
                          <a:pt x="-11471" y="26788"/>
                          <a:pt x="10263" y="36296"/>
                        </a:cubicBezTo>
                        <a:cubicBezTo>
                          <a:pt x="59166" y="59389"/>
                          <a:pt x="113501" y="58031"/>
                          <a:pt x="162403" y="33580"/>
                        </a:cubicBezTo>
                        <a:cubicBezTo>
                          <a:pt x="182779" y="21354"/>
                          <a:pt x="163762" y="-8531"/>
                          <a:pt x="142027" y="233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5" name="任意多边形: 形状 544"/>
                  <p:cNvSpPr/>
                  <p:nvPr/>
                </p:nvSpPr>
                <p:spPr>
                  <a:xfrm flipH="1">
                    <a:off x="7814904" y="3237786"/>
                    <a:ext cx="137386" cy="74937"/>
                  </a:xfrm>
                  <a:custGeom>
                    <a:avLst/>
                    <a:gdLst>
                      <a:gd name="connsiteX0" fmla="*/ 128669 w 149423"/>
                      <a:gd name="connsiteY0" fmla="*/ 1253 h 81503"/>
                      <a:gd name="connsiteX1" fmla="*/ 11847 w 149423"/>
                      <a:gd name="connsiteY1" fmla="*/ 50155 h 81503"/>
                      <a:gd name="connsiteX2" fmla="*/ 22714 w 149423"/>
                      <a:gd name="connsiteY2" fmla="*/ 84115 h 81503"/>
                      <a:gd name="connsiteX3" fmla="*/ 139536 w 149423"/>
                      <a:gd name="connsiteY3" fmla="*/ 35213 h 81503"/>
                      <a:gd name="connsiteX4" fmla="*/ 128669 w 149423"/>
                      <a:gd name="connsiteY4" fmla="*/ 1253 h 8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423" h="81503">
                        <a:moveTo>
                          <a:pt x="128669" y="1253"/>
                        </a:moveTo>
                        <a:lnTo>
                          <a:pt x="11847" y="50155"/>
                        </a:lnTo>
                        <a:cubicBezTo>
                          <a:pt x="-9887" y="59664"/>
                          <a:pt x="980" y="93624"/>
                          <a:pt x="22714" y="84115"/>
                        </a:cubicBezTo>
                        <a:cubicBezTo>
                          <a:pt x="62107" y="67814"/>
                          <a:pt x="100142" y="51514"/>
                          <a:pt x="139536" y="35213"/>
                        </a:cubicBezTo>
                        <a:cubicBezTo>
                          <a:pt x="161270" y="27063"/>
                          <a:pt x="150403" y="-6897"/>
                          <a:pt x="128669" y="125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6" name="任意多边形: 形状 545"/>
                  <p:cNvSpPr/>
                  <p:nvPr/>
                </p:nvSpPr>
                <p:spPr>
                  <a:xfrm flipH="1">
                    <a:off x="7601546" y="3307093"/>
                    <a:ext cx="62449" cy="137386"/>
                  </a:xfrm>
                  <a:custGeom>
                    <a:avLst/>
                    <a:gdLst>
                      <a:gd name="connsiteX0" fmla="*/ 1214 w 67919"/>
                      <a:gd name="connsiteY0" fmla="*/ 23679 h 149423"/>
                      <a:gd name="connsiteX1" fmla="*/ 40607 w 67919"/>
                      <a:gd name="connsiteY1" fmla="*/ 140501 h 149423"/>
                      <a:gd name="connsiteX2" fmla="*/ 74567 w 67919"/>
                      <a:gd name="connsiteY2" fmla="*/ 129634 h 149423"/>
                      <a:gd name="connsiteX3" fmla="*/ 35173 w 67919"/>
                      <a:gd name="connsiteY3" fmla="*/ 12812 h 149423"/>
                      <a:gd name="connsiteX4" fmla="*/ 1214 w 67919"/>
                      <a:gd name="connsiteY4" fmla="*/ 23679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19" h="149423">
                        <a:moveTo>
                          <a:pt x="1214" y="23679"/>
                        </a:moveTo>
                        <a:cubicBezTo>
                          <a:pt x="14798" y="63072"/>
                          <a:pt x="27023" y="101107"/>
                          <a:pt x="40607" y="140501"/>
                        </a:cubicBezTo>
                        <a:cubicBezTo>
                          <a:pt x="47399" y="162235"/>
                          <a:pt x="82717" y="151368"/>
                          <a:pt x="74567" y="129634"/>
                        </a:cubicBezTo>
                        <a:cubicBezTo>
                          <a:pt x="60983" y="90240"/>
                          <a:pt x="48757" y="52205"/>
                          <a:pt x="35173" y="12812"/>
                        </a:cubicBezTo>
                        <a:cubicBezTo>
                          <a:pt x="28382" y="-10281"/>
                          <a:pt x="-6937" y="587"/>
                          <a:pt x="1214" y="23679"/>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547" name="组合 546"/>
                <p:cNvGrpSpPr/>
                <p:nvPr/>
              </p:nvGrpSpPr>
              <p:grpSpPr>
                <a:xfrm>
                  <a:off x="6634057" y="2495039"/>
                  <a:ext cx="493421" cy="697436"/>
                  <a:chOff x="3578341" y="897733"/>
                  <a:chExt cx="493421" cy="697436"/>
                </a:xfrm>
              </p:grpSpPr>
              <p:sp>
                <p:nvSpPr>
                  <p:cNvPr id="548" name="任意多边形: 形状 547"/>
                  <p:cNvSpPr/>
                  <p:nvPr/>
                </p:nvSpPr>
                <p:spPr>
                  <a:xfrm flipH="1">
                    <a:off x="3971845" y="1210330"/>
                    <a:ext cx="99917" cy="137386"/>
                  </a:xfrm>
                  <a:custGeom>
                    <a:avLst/>
                    <a:gdLst>
                      <a:gd name="connsiteX0" fmla="*/ 90639 w 108671"/>
                      <a:gd name="connsiteY0" fmla="*/ 7107 h 149423"/>
                      <a:gd name="connsiteX1" fmla="*/ 3702 w 108671"/>
                      <a:gd name="connsiteY1" fmla="*/ 122570 h 149423"/>
                      <a:gd name="connsiteX2" fmla="*/ 30870 w 108671"/>
                      <a:gd name="connsiteY2" fmla="*/ 145663 h 149423"/>
                      <a:gd name="connsiteX3" fmla="*/ 117807 w 108671"/>
                      <a:gd name="connsiteY3" fmla="*/ 30200 h 149423"/>
                      <a:gd name="connsiteX4" fmla="*/ 90639 w 108671"/>
                      <a:gd name="connsiteY4" fmla="*/ 7107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49423">
                        <a:moveTo>
                          <a:pt x="90639" y="7107"/>
                        </a:moveTo>
                        <a:cubicBezTo>
                          <a:pt x="62113" y="45142"/>
                          <a:pt x="32228" y="84535"/>
                          <a:pt x="3702" y="122570"/>
                        </a:cubicBezTo>
                        <a:cubicBezTo>
                          <a:pt x="-9882" y="141588"/>
                          <a:pt x="17286" y="164680"/>
                          <a:pt x="30870" y="145663"/>
                        </a:cubicBezTo>
                        <a:cubicBezTo>
                          <a:pt x="59396" y="107628"/>
                          <a:pt x="89281" y="68235"/>
                          <a:pt x="117807" y="30200"/>
                        </a:cubicBezTo>
                        <a:cubicBezTo>
                          <a:pt x="132749" y="11182"/>
                          <a:pt x="105582" y="-11911"/>
                          <a:pt x="90639" y="710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9" name="任意多边形: 形状 548"/>
                  <p:cNvSpPr/>
                  <p:nvPr/>
                </p:nvSpPr>
                <p:spPr>
                  <a:xfrm flipH="1">
                    <a:off x="3800121" y="1304550"/>
                    <a:ext cx="99917" cy="124896"/>
                  </a:xfrm>
                  <a:custGeom>
                    <a:avLst/>
                    <a:gdLst>
                      <a:gd name="connsiteX0" fmla="*/ 111703 w 108671"/>
                      <a:gd name="connsiteY0" fmla="*/ 105675 h 135839"/>
                      <a:gd name="connsiteX1" fmla="*/ 36992 w 108671"/>
                      <a:gd name="connsiteY1" fmla="*/ 16021 h 135839"/>
                      <a:gd name="connsiteX2" fmla="*/ 316 w 108671"/>
                      <a:gd name="connsiteY2" fmla="*/ 18738 h 135839"/>
                      <a:gd name="connsiteX3" fmla="*/ 95403 w 108671"/>
                      <a:gd name="connsiteY3" fmla="*/ 138276 h 135839"/>
                      <a:gd name="connsiteX4" fmla="*/ 111703 w 108671"/>
                      <a:gd name="connsiteY4" fmla="*/ 105675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1703" y="105675"/>
                        </a:moveTo>
                        <a:cubicBezTo>
                          <a:pt x="73669" y="89374"/>
                          <a:pt x="45142" y="56773"/>
                          <a:pt x="36992" y="16021"/>
                        </a:cubicBezTo>
                        <a:cubicBezTo>
                          <a:pt x="32917" y="-7072"/>
                          <a:pt x="-3760" y="-4355"/>
                          <a:pt x="316" y="18738"/>
                        </a:cubicBezTo>
                        <a:cubicBezTo>
                          <a:pt x="9824" y="71715"/>
                          <a:pt x="43784" y="116542"/>
                          <a:pt x="95403" y="138276"/>
                        </a:cubicBezTo>
                        <a:cubicBezTo>
                          <a:pt x="117137" y="147785"/>
                          <a:pt x="133438" y="115183"/>
                          <a:pt x="111703" y="10567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50" name="任意多边形: 形状 549"/>
                  <p:cNvSpPr/>
                  <p:nvPr/>
                </p:nvSpPr>
                <p:spPr>
                  <a:xfrm flipH="1">
                    <a:off x="3700554" y="997092"/>
                    <a:ext cx="99917" cy="174855"/>
                  </a:xfrm>
                  <a:custGeom>
                    <a:avLst/>
                    <a:gdLst>
                      <a:gd name="connsiteX0" fmla="*/ 113443 w 108671"/>
                      <a:gd name="connsiteY0" fmla="*/ 173825 h 190174"/>
                      <a:gd name="connsiteX1" fmla="*/ 36015 w 108671"/>
                      <a:gd name="connsiteY1" fmla="*/ 10818 h 190174"/>
                      <a:gd name="connsiteX2" fmla="*/ 2055 w 108671"/>
                      <a:gd name="connsiteY2" fmla="*/ 23043 h 190174"/>
                      <a:gd name="connsiteX3" fmla="*/ 79483 w 108671"/>
                      <a:gd name="connsiteY3" fmla="*/ 186050 h 190174"/>
                      <a:gd name="connsiteX4" fmla="*/ 113443 w 108671"/>
                      <a:gd name="connsiteY4" fmla="*/ 173825 h 19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90174">
                        <a:moveTo>
                          <a:pt x="113443" y="173825"/>
                        </a:moveTo>
                        <a:cubicBezTo>
                          <a:pt x="87633" y="119489"/>
                          <a:pt x="61824" y="65154"/>
                          <a:pt x="36015" y="10818"/>
                        </a:cubicBezTo>
                        <a:cubicBezTo>
                          <a:pt x="26506" y="-9558"/>
                          <a:pt x="-8812" y="1309"/>
                          <a:pt x="2055" y="23043"/>
                        </a:cubicBezTo>
                        <a:cubicBezTo>
                          <a:pt x="27864" y="77379"/>
                          <a:pt x="53674" y="131715"/>
                          <a:pt x="79483" y="186050"/>
                        </a:cubicBezTo>
                        <a:cubicBezTo>
                          <a:pt x="88992" y="207785"/>
                          <a:pt x="122952" y="195559"/>
                          <a:pt x="113443" y="17382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51" name="任意多边形: 形状 550"/>
                  <p:cNvSpPr/>
                  <p:nvPr/>
                </p:nvSpPr>
                <p:spPr>
                  <a:xfrm flipH="1">
                    <a:off x="3578341" y="1257174"/>
                    <a:ext cx="124896" cy="87427"/>
                  </a:xfrm>
                  <a:custGeom>
                    <a:avLst/>
                    <a:gdLst>
                      <a:gd name="connsiteX0" fmla="*/ 135379 w 135839"/>
                      <a:gd name="connsiteY0" fmla="*/ 75697 h 95087"/>
                      <a:gd name="connsiteX1" fmla="*/ 30784 w 135839"/>
                      <a:gd name="connsiteY1" fmla="*/ 3702 h 95087"/>
                      <a:gd name="connsiteX2" fmla="*/ 7691 w 135839"/>
                      <a:gd name="connsiteY2" fmla="*/ 30870 h 95087"/>
                      <a:gd name="connsiteX3" fmla="*/ 112287 w 135839"/>
                      <a:gd name="connsiteY3" fmla="*/ 102865 h 95087"/>
                      <a:gd name="connsiteX4" fmla="*/ 135379 w 135839"/>
                      <a:gd name="connsiteY4" fmla="*/ 75697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95087">
                        <a:moveTo>
                          <a:pt x="135379" y="75697"/>
                        </a:moveTo>
                        <a:cubicBezTo>
                          <a:pt x="100062" y="51246"/>
                          <a:pt x="66102" y="28153"/>
                          <a:pt x="30784" y="3702"/>
                        </a:cubicBezTo>
                        <a:cubicBezTo>
                          <a:pt x="11766" y="-9882"/>
                          <a:pt x="-12685" y="17286"/>
                          <a:pt x="7691" y="30870"/>
                        </a:cubicBezTo>
                        <a:cubicBezTo>
                          <a:pt x="43009" y="55321"/>
                          <a:pt x="76969" y="78414"/>
                          <a:pt x="112287" y="102865"/>
                        </a:cubicBezTo>
                        <a:cubicBezTo>
                          <a:pt x="129946" y="116449"/>
                          <a:pt x="154397" y="89281"/>
                          <a:pt x="135379" y="7569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52" name="任意多边形: 形状 551"/>
                  <p:cNvSpPr/>
                  <p:nvPr/>
                </p:nvSpPr>
                <p:spPr>
                  <a:xfrm flipH="1">
                    <a:off x="3881265" y="897733"/>
                    <a:ext cx="124896" cy="149876"/>
                  </a:xfrm>
                  <a:custGeom>
                    <a:avLst/>
                    <a:gdLst>
                      <a:gd name="connsiteX0" fmla="*/ 117095 w 135839"/>
                      <a:gd name="connsiteY0" fmla="*/ 6136 h 163006"/>
                      <a:gd name="connsiteX1" fmla="*/ 4349 w 135839"/>
                      <a:gd name="connsiteY1" fmla="*/ 135183 h 163006"/>
                      <a:gd name="connsiteX2" fmla="*/ 31516 w 135839"/>
                      <a:gd name="connsiteY2" fmla="*/ 158275 h 163006"/>
                      <a:gd name="connsiteX3" fmla="*/ 144263 w 135839"/>
                      <a:gd name="connsiteY3" fmla="*/ 29228 h 163006"/>
                      <a:gd name="connsiteX4" fmla="*/ 117095 w 135839"/>
                      <a:gd name="connsiteY4" fmla="*/ 6136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63006">
                        <a:moveTo>
                          <a:pt x="117095" y="6136"/>
                        </a:moveTo>
                        <a:lnTo>
                          <a:pt x="4349" y="135183"/>
                        </a:lnTo>
                        <a:cubicBezTo>
                          <a:pt x="-10594" y="152842"/>
                          <a:pt x="16574" y="175935"/>
                          <a:pt x="31516" y="158275"/>
                        </a:cubicBezTo>
                        <a:cubicBezTo>
                          <a:pt x="69552" y="114807"/>
                          <a:pt x="106228" y="71338"/>
                          <a:pt x="144263" y="29228"/>
                        </a:cubicBezTo>
                        <a:cubicBezTo>
                          <a:pt x="159205" y="12928"/>
                          <a:pt x="132037" y="-11523"/>
                          <a:pt x="117095" y="613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53" name="任意多边形: 形状 552"/>
                  <p:cNvSpPr/>
                  <p:nvPr/>
                </p:nvSpPr>
                <p:spPr>
                  <a:xfrm flipH="1">
                    <a:off x="3912518" y="1457783"/>
                    <a:ext cx="74937" cy="137386"/>
                  </a:xfrm>
                  <a:custGeom>
                    <a:avLst/>
                    <a:gdLst>
                      <a:gd name="connsiteX0" fmla="*/ 1663 w 81503"/>
                      <a:gd name="connsiteY0" fmla="*/ 24594 h 149423"/>
                      <a:gd name="connsiteX1" fmla="*/ 53281 w 81503"/>
                      <a:gd name="connsiteY1" fmla="*/ 138699 h 149423"/>
                      <a:gd name="connsiteX2" fmla="*/ 87241 w 81503"/>
                      <a:gd name="connsiteY2" fmla="*/ 125115 h 149423"/>
                      <a:gd name="connsiteX3" fmla="*/ 35623 w 81503"/>
                      <a:gd name="connsiteY3" fmla="*/ 11010 h 149423"/>
                      <a:gd name="connsiteX4" fmla="*/ 1663 w 81503"/>
                      <a:gd name="connsiteY4" fmla="*/ 24594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49423">
                        <a:moveTo>
                          <a:pt x="1663" y="24594"/>
                        </a:moveTo>
                        <a:cubicBezTo>
                          <a:pt x="19322" y="62629"/>
                          <a:pt x="35623" y="100664"/>
                          <a:pt x="53281" y="138699"/>
                        </a:cubicBezTo>
                        <a:cubicBezTo>
                          <a:pt x="62790" y="160433"/>
                          <a:pt x="96750" y="146849"/>
                          <a:pt x="87241" y="125115"/>
                        </a:cubicBezTo>
                        <a:cubicBezTo>
                          <a:pt x="69582" y="87080"/>
                          <a:pt x="53281" y="49045"/>
                          <a:pt x="35623" y="11010"/>
                        </a:cubicBezTo>
                        <a:cubicBezTo>
                          <a:pt x="26114" y="-10725"/>
                          <a:pt x="-7846" y="2859"/>
                          <a:pt x="1663" y="24594"/>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563" name="组合 562"/>
                <p:cNvGrpSpPr/>
                <p:nvPr/>
              </p:nvGrpSpPr>
              <p:grpSpPr>
                <a:xfrm>
                  <a:off x="6795623" y="4266325"/>
                  <a:ext cx="1204364" cy="1052128"/>
                  <a:chOff x="3404241" y="3074132"/>
                  <a:chExt cx="1204364" cy="1052128"/>
                </a:xfrm>
              </p:grpSpPr>
              <p:grpSp>
                <p:nvGrpSpPr>
                  <p:cNvPr id="554" name="组合 553"/>
                  <p:cNvGrpSpPr/>
                  <p:nvPr/>
                </p:nvGrpSpPr>
                <p:grpSpPr>
                  <a:xfrm>
                    <a:off x="3404241" y="3074132"/>
                    <a:ext cx="544349" cy="341465"/>
                    <a:chOff x="3404241" y="3074132"/>
                    <a:chExt cx="544349" cy="341465"/>
                  </a:xfrm>
                </p:grpSpPr>
                <p:sp>
                  <p:nvSpPr>
                    <p:cNvPr id="555" name="任意多边形: 形状 554"/>
                    <p:cNvSpPr/>
                    <p:nvPr/>
                  </p:nvSpPr>
                  <p:spPr>
                    <a:xfrm flipH="1">
                      <a:off x="3836183" y="3243283"/>
                      <a:ext cx="112407" cy="112407"/>
                    </a:xfrm>
                    <a:custGeom>
                      <a:avLst/>
                      <a:gdLst>
                        <a:gd name="connsiteX0" fmla="*/ 88439 w 122255"/>
                        <a:gd name="connsiteY0" fmla="*/ 14293 h 122255"/>
                        <a:gd name="connsiteX1" fmla="*/ 12369 w 122255"/>
                        <a:gd name="connsiteY1" fmla="*/ 95796 h 122255"/>
                        <a:gd name="connsiteX2" fmla="*/ 24594 w 122255"/>
                        <a:gd name="connsiteY2" fmla="*/ 129756 h 122255"/>
                        <a:gd name="connsiteX3" fmla="*/ 123757 w 122255"/>
                        <a:gd name="connsiteY3" fmla="*/ 21085 h 122255"/>
                        <a:gd name="connsiteX4" fmla="*/ 88439 w 122255"/>
                        <a:gd name="connsiteY4" fmla="*/ 1429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22255">
                          <a:moveTo>
                            <a:pt x="88439" y="14293"/>
                          </a:moveTo>
                          <a:cubicBezTo>
                            <a:pt x="81647" y="55045"/>
                            <a:pt x="51762" y="84929"/>
                            <a:pt x="12369" y="95796"/>
                          </a:cubicBezTo>
                          <a:cubicBezTo>
                            <a:pt x="-10724" y="102588"/>
                            <a:pt x="1502" y="136548"/>
                            <a:pt x="24594" y="129756"/>
                          </a:cubicBezTo>
                          <a:cubicBezTo>
                            <a:pt x="76213" y="116172"/>
                            <a:pt x="114248" y="72704"/>
                            <a:pt x="123757" y="21085"/>
                          </a:cubicBezTo>
                          <a:cubicBezTo>
                            <a:pt x="127832" y="-2008"/>
                            <a:pt x="92514" y="-8800"/>
                            <a:pt x="88439" y="14293"/>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56" name="任意多边形: 形状 555"/>
                    <p:cNvSpPr/>
                    <p:nvPr/>
                  </p:nvSpPr>
                  <p:spPr>
                    <a:xfrm flipH="1">
                      <a:off x="3613639" y="3248425"/>
                      <a:ext cx="112407" cy="112407"/>
                    </a:xfrm>
                    <a:custGeom>
                      <a:avLst/>
                      <a:gdLst>
                        <a:gd name="connsiteX0" fmla="*/ 119433 w 122255"/>
                        <a:gd name="connsiteY0" fmla="*/ 91561 h 122255"/>
                        <a:gd name="connsiteX1" fmla="*/ 35213 w 122255"/>
                        <a:gd name="connsiteY1" fmla="*/ 11416 h 122255"/>
                        <a:gd name="connsiteX2" fmla="*/ 1253 w 122255"/>
                        <a:gd name="connsiteY2" fmla="*/ 23642 h 122255"/>
                        <a:gd name="connsiteX3" fmla="*/ 112641 w 122255"/>
                        <a:gd name="connsiteY3" fmla="*/ 126880 h 122255"/>
                        <a:gd name="connsiteX4" fmla="*/ 119433 w 122255"/>
                        <a:gd name="connsiteY4" fmla="*/ 91561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22255">
                          <a:moveTo>
                            <a:pt x="119433" y="91561"/>
                          </a:moveTo>
                          <a:cubicBezTo>
                            <a:pt x="80040" y="79336"/>
                            <a:pt x="50155" y="49451"/>
                            <a:pt x="35213" y="11416"/>
                          </a:cubicBezTo>
                          <a:cubicBezTo>
                            <a:pt x="27063" y="-10318"/>
                            <a:pt x="-6897" y="1908"/>
                            <a:pt x="1253" y="23642"/>
                          </a:cubicBezTo>
                          <a:cubicBezTo>
                            <a:pt x="20271" y="73902"/>
                            <a:pt x="61022" y="110579"/>
                            <a:pt x="112641" y="126880"/>
                          </a:cubicBezTo>
                          <a:cubicBezTo>
                            <a:pt x="135734" y="135030"/>
                            <a:pt x="142526" y="98353"/>
                            <a:pt x="119433" y="91561"/>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57" name="任意多边形: 形状 556"/>
                    <p:cNvSpPr/>
                    <p:nvPr/>
                  </p:nvSpPr>
                  <p:spPr>
                    <a:xfrm flipH="1">
                      <a:off x="3487034" y="3074132"/>
                      <a:ext cx="137386" cy="62449"/>
                    </a:xfrm>
                    <a:custGeom>
                      <a:avLst/>
                      <a:gdLst>
                        <a:gd name="connsiteX0" fmla="*/ 144744 w 149423"/>
                        <a:gd name="connsiteY0" fmla="*/ 47483 h 67919"/>
                        <a:gd name="connsiteX1" fmla="*/ 26564 w 149423"/>
                        <a:gd name="connsiteY1" fmla="*/ 1297 h 67919"/>
                        <a:gd name="connsiteX2" fmla="*/ 10263 w 149423"/>
                        <a:gd name="connsiteY2" fmla="*/ 33899 h 67919"/>
                        <a:gd name="connsiteX3" fmla="*/ 128444 w 149423"/>
                        <a:gd name="connsiteY3" fmla="*/ 80084 h 67919"/>
                        <a:gd name="connsiteX4" fmla="*/ 144744 w 149423"/>
                        <a:gd name="connsiteY4" fmla="*/ 47483 h 67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423" h="67919">
                          <a:moveTo>
                            <a:pt x="144744" y="47483"/>
                          </a:moveTo>
                          <a:lnTo>
                            <a:pt x="26564" y="1297"/>
                          </a:lnTo>
                          <a:cubicBezTo>
                            <a:pt x="4830" y="-6853"/>
                            <a:pt x="-11471" y="25748"/>
                            <a:pt x="10263" y="33899"/>
                          </a:cubicBezTo>
                          <a:cubicBezTo>
                            <a:pt x="49657" y="48841"/>
                            <a:pt x="89050" y="63783"/>
                            <a:pt x="128444" y="80084"/>
                          </a:cubicBezTo>
                          <a:cubicBezTo>
                            <a:pt x="150178" y="88234"/>
                            <a:pt x="166478" y="55633"/>
                            <a:pt x="144744" y="4748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58" name="任意多边形: 形状 557"/>
                    <p:cNvSpPr/>
                    <p:nvPr/>
                  </p:nvSpPr>
                  <p:spPr>
                    <a:xfrm flipH="1">
                      <a:off x="3404241" y="3290701"/>
                      <a:ext cx="74937" cy="124896"/>
                    </a:xfrm>
                    <a:custGeom>
                      <a:avLst/>
                      <a:gdLst>
                        <a:gd name="connsiteX0" fmla="*/ 53338 w 81503"/>
                        <a:gd name="connsiteY0" fmla="*/ 10263 h 135839"/>
                        <a:gd name="connsiteX1" fmla="*/ 1719 w 81503"/>
                        <a:gd name="connsiteY1" fmla="*/ 121651 h 135839"/>
                        <a:gd name="connsiteX2" fmla="*/ 34320 w 81503"/>
                        <a:gd name="connsiteY2" fmla="*/ 137952 h 135839"/>
                        <a:gd name="connsiteX3" fmla="*/ 85940 w 81503"/>
                        <a:gd name="connsiteY3" fmla="*/ 26564 h 135839"/>
                        <a:gd name="connsiteX4" fmla="*/ 53338 w 81503"/>
                        <a:gd name="connsiteY4" fmla="*/ 10263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35839">
                          <a:moveTo>
                            <a:pt x="53338" y="10263"/>
                          </a:moveTo>
                          <a:cubicBezTo>
                            <a:pt x="35679" y="46940"/>
                            <a:pt x="18020" y="83617"/>
                            <a:pt x="1719" y="121651"/>
                          </a:cubicBezTo>
                          <a:cubicBezTo>
                            <a:pt x="-7789" y="143386"/>
                            <a:pt x="24812" y="158328"/>
                            <a:pt x="34320" y="137952"/>
                          </a:cubicBezTo>
                          <a:cubicBezTo>
                            <a:pt x="51980" y="101275"/>
                            <a:pt x="69639" y="64599"/>
                            <a:pt x="85940" y="26564"/>
                          </a:cubicBezTo>
                          <a:cubicBezTo>
                            <a:pt x="96807" y="4830"/>
                            <a:pt x="64205" y="-11471"/>
                            <a:pt x="53338" y="1026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559" name="组合 558"/>
                  <p:cNvGrpSpPr/>
                  <p:nvPr/>
                </p:nvGrpSpPr>
                <p:grpSpPr>
                  <a:xfrm>
                    <a:off x="4299920" y="3844035"/>
                    <a:ext cx="308685" cy="282225"/>
                    <a:chOff x="4299920" y="3844035"/>
                    <a:chExt cx="308685" cy="282225"/>
                  </a:xfrm>
                </p:grpSpPr>
                <p:sp>
                  <p:nvSpPr>
                    <p:cNvPr id="560" name="任意多边形: 形状 559"/>
                    <p:cNvSpPr/>
                    <p:nvPr/>
                  </p:nvSpPr>
                  <p:spPr>
                    <a:xfrm flipH="1">
                      <a:off x="4483709" y="3920930"/>
                      <a:ext cx="124896" cy="62449"/>
                    </a:xfrm>
                    <a:custGeom>
                      <a:avLst/>
                      <a:gdLst>
                        <a:gd name="connsiteX0" fmla="*/ 137952 w 135839"/>
                        <a:gd name="connsiteY0" fmla="*/ 40690 h 67919"/>
                        <a:gd name="connsiteX1" fmla="*/ 26564 w 135839"/>
                        <a:gd name="connsiteY1" fmla="*/ 1297 h 67919"/>
                        <a:gd name="connsiteX2" fmla="*/ 10263 w 135839"/>
                        <a:gd name="connsiteY2" fmla="*/ 33898 h 67919"/>
                        <a:gd name="connsiteX3" fmla="*/ 121651 w 135839"/>
                        <a:gd name="connsiteY3" fmla="*/ 73292 h 67919"/>
                        <a:gd name="connsiteX4" fmla="*/ 137952 w 135839"/>
                        <a:gd name="connsiteY4" fmla="*/ 40690 h 67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67919">
                          <a:moveTo>
                            <a:pt x="137952" y="40690"/>
                          </a:moveTo>
                          <a:cubicBezTo>
                            <a:pt x="101275" y="27107"/>
                            <a:pt x="64599" y="14881"/>
                            <a:pt x="26564" y="1297"/>
                          </a:cubicBezTo>
                          <a:cubicBezTo>
                            <a:pt x="4830" y="-6853"/>
                            <a:pt x="-11471" y="25748"/>
                            <a:pt x="10263" y="33898"/>
                          </a:cubicBezTo>
                          <a:cubicBezTo>
                            <a:pt x="46940" y="47482"/>
                            <a:pt x="83616" y="59708"/>
                            <a:pt x="121651" y="73292"/>
                          </a:cubicBezTo>
                          <a:cubicBezTo>
                            <a:pt x="143386" y="81442"/>
                            <a:pt x="159686" y="48841"/>
                            <a:pt x="137952" y="40690"/>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61" name="任意多边形: 形状 560"/>
                    <p:cNvSpPr/>
                    <p:nvPr/>
                  </p:nvSpPr>
                  <p:spPr>
                    <a:xfrm flipH="1">
                      <a:off x="4299920" y="3844035"/>
                      <a:ext cx="49959" cy="112407"/>
                    </a:xfrm>
                    <a:custGeom>
                      <a:avLst/>
                      <a:gdLst>
                        <a:gd name="connsiteX0" fmla="*/ 19565 w 54335"/>
                        <a:gd name="connsiteY0" fmla="*/ 14293 h 122255"/>
                        <a:gd name="connsiteX1" fmla="*/ 548 w 54335"/>
                        <a:gd name="connsiteY1" fmla="*/ 105305 h 122255"/>
                        <a:gd name="connsiteX2" fmla="*/ 35866 w 54335"/>
                        <a:gd name="connsiteY2" fmla="*/ 112097 h 122255"/>
                        <a:gd name="connsiteX3" fmla="*/ 54883 w 54335"/>
                        <a:gd name="connsiteY3" fmla="*/ 21085 h 122255"/>
                        <a:gd name="connsiteX4" fmla="*/ 19565 w 54335"/>
                        <a:gd name="connsiteY4" fmla="*/ 1429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22255">
                          <a:moveTo>
                            <a:pt x="19565" y="14293"/>
                          </a:moveTo>
                          <a:cubicBezTo>
                            <a:pt x="12773" y="44177"/>
                            <a:pt x="5981" y="75420"/>
                            <a:pt x="548" y="105305"/>
                          </a:cubicBezTo>
                          <a:cubicBezTo>
                            <a:pt x="-4886" y="128398"/>
                            <a:pt x="31791" y="135190"/>
                            <a:pt x="35866" y="112097"/>
                          </a:cubicBezTo>
                          <a:cubicBezTo>
                            <a:pt x="42658" y="82212"/>
                            <a:pt x="49450" y="50969"/>
                            <a:pt x="54883" y="21085"/>
                          </a:cubicBezTo>
                          <a:cubicBezTo>
                            <a:pt x="60317" y="-2008"/>
                            <a:pt x="24999" y="-8800"/>
                            <a:pt x="19565" y="1429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62" name="任意多边形: 形状 561"/>
                    <p:cNvSpPr/>
                    <p:nvPr/>
                  </p:nvSpPr>
                  <p:spPr>
                    <a:xfrm flipH="1">
                      <a:off x="4379682" y="4013853"/>
                      <a:ext cx="62449" cy="112407"/>
                    </a:xfrm>
                    <a:custGeom>
                      <a:avLst/>
                      <a:gdLst>
                        <a:gd name="connsiteX0" fmla="*/ 42471 w 67919"/>
                        <a:gd name="connsiteY0" fmla="*/ 10263 h 122255"/>
                        <a:gd name="connsiteX1" fmla="*/ 1719 w 67919"/>
                        <a:gd name="connsiteY1" fmla="*/ 101275 h 122255"/>
                        <a:gd name="connsiteX2" fmla="*/ 34321 w 67919"/>
                        <a:gd name="connsiteY2" fmla="*/ 117576 h 122255"/>
                        <a:gd name="connsiteX3" fmla="*/ 75073 w 67919"/>
                        <a:gd name="connsiteY3" fmla="*/ 26564 h 122255"/>
                        <a:gd name="connsiteX4" fmla="*/ 42471 w 67919"/>
                        <a:gd name="connsiteY4" fmla="*/ 1026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19" h="122255">
                          <a:moveTo>
                            <a:pt x="42471" y="10263"/>
                          </a:moveTo>
                          <a:cubicBezTo>
                            <a:pt x="28887" y="40148"/>
                            <a:pt x="15303" y="70033"/>
                            <a:pt x="1719" y="101275"/>
                          </a:cubicBezTo>
                          <a:cubicBezTo>
                            <a:pt x="-7789" y="123010"/>
                            <a:pt x="24812" y="137952"/>
                            <a:pt x="34321" y="117576"/>
                          </a:cubicBezTo>
                          <a:cubicBezTo>
                            <a:pt x="47905" y="87691"/>
                            <a:pt x="61489" y="57807"/>
                            <a:pt x="75073" y="26564"/>
                          </a:cubicBezTo>
                          <a:cubicBezTo>
                            <a:pt x="84581" y="4830"/>
                            <a:pt x="51980" y="-11471"/>
                            <a:pt x="42471" y="1026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grpSp>
              <p:nvGrpSpPr>
                <p:cNvPr id="564" name="组合 563"/>
                <p:cNvGrpSpPr/>
                <p:nvPr/>
              </p:nvGrpSpPr>
              <p:grpSpPr>
                <a:xfrm rot="3147419">
                  <a:off x="8406913" y="1779338"/>
                  <a:ext cx="493421" cy="697436"/>
                  <a:chOff x="3578341" y="897733"/>
                  <a:chExt cx="493421" cy="697436"/>
                </a:xfrm>
              </p:grpSpPr>
              <p:sp>
                <p:nvSpPr>
                  <p:cNvPr id="565" name="任意多边形: 形状 564"/>
                  <p:cNvSpPr/>
                  <p:nvPr/>
                </p:nvSpPr>
                <p:spPr>
                  <a:xfrm flipH="1">
                    <a:off x="3971845" y="1210330"/>
                    <a:ext cx="99917" cy="137386"/>
                  </a:xfrm>
                  <a:custGeom>
                    <a:avLst/>
                    <a:gdLst>
                      <a:gd name="connsiteX0" fmla="*/ 90639 w 108671"/>
                      <a:gd name="connsiteY0" fmla="*/ 7107 h 149423"/>
                      <a:gd name="connsiteX1" fmla="*/ 3702 w 108671"/>
                      <a:gd name="connsiteY1" fmla="*/ 122570 h 149423"/>
                      <a:gd name="connsiteX2" fmla="*/ 30870 w 108671"/>
                      <a:gd name="connsiteY2" fmla="*/ 145663 h 149423"/>
                      <a:gd name="connsiteX3" fmla="*/ 117807 w 108671"/>
                      <a:gd name="connsiteY3" fmla="*/ 30200 h 149423"/>
                      <a:gd name="connsiteX4" fmla="*/ 90639 w 108671"/>
                      <a:gd name="connsiteY4" fmla="*/ 7107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49423">
                        <a:moveTo>
                          <a:pt x="90639" y="7107"/>
                        </a:moveTo>
                        <a:cubicBezTo>
                          <a:pt x="62113" y="45142"/>
                          <a:pt x="32228" y="84535"/>
                          <a:pt x="3702" y="122570"/>
                        </a:cubicBezTo>
                        <a:cubicBezTo>
                          <a:pt x="-9882" y="141588"/>
                          <a:pt x="17286" y="164680"/>
                          <a:pt x="30870" y="145663"/>
                        </a:cubicBezTo>
                        <a:cubicBezTo>
                          <a:pt x="59396" y="107628"/>
                          <a:pt x="89281" y="68235"/>
                          <a:pt x="117807" y="30200"/>
                        </a:cubicBezTo>
                        <a:cubicBezTo>
                          <a:pt x="132749" y="11182"/>
                          <a:pt x="105582" y="-11911"/>
                          <a:pt x="90639" y="710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66" name="任意多边形: 形状 565"/>
                  <p:cNvSpPr/>
                  <p:nvPr/>
                </p:nvSpPr>
                <p:spPr>
                  <a:xfrm flipH="1">
                    <a:off x="3800121" y="1304550"/>
                    <a:ext cx="99917" cy="124896"/>
                  </a:xfrm>
                  <a:custGeom>
                    <a:avLst/>
                    <a:gdLst>
                      <a:gd name="connsiteX0" fmla="*/ 111703 w 108671"/>
                      <a:gd name="connsiteY0" fmla="*/ 105675 h 135839"/>
                      <a:gd name="connsiteX1" fmla="*/ 36992 w 108671"/>
                      <a:gd name="connsiteY1" fmla="*/ 16021 h 135839"/>
                      <a:gd name="connsiteX2" fmla="*/ 316 w 108671"/>
                      <a:gd name="connsiteY2" fmla="*/ 18738 h 135839"/>
                      <a:gd name="connsiteX3" fmla="*/ 95403 w 108671"/>
                      <a:gd name="connsiteY3" fmla="*/ 138276 h 135839"/>
                      <a:gd name="connsiteX4" fmla="*/ 111703 w 108671"/>
                      <a:gd name="connsiteY4" fmla="*/ 105675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1703" y="105675"/>
                        </a:moveTo>
                        <a:cubicBezTo>
                          <a:pt x="73669" y="89374"/>
                          <a:pt x="45142" y="56773"/>
                          <a:pt x="36992" y="16021"/>
                        </a:cubicBezTo>
                        <a:cubicBezTo>
                          <a:pt x="32917" y="-7072"/>
                          <a:pt x="-3760" y="-4355"/>
                          <a:pt x="316" y="18738"/>
                        </a:cubicBezTo>
                        <a:cubicBezTo>
                          <a:pt x="9824" y="71715"/>
                          <a:pt x="43784" y="116542"/>
                          <a:pt x="95403" y="138276"/>
                        </a:cubicBezTo>
                        <a:cubicBezTo>
                          <a:pt x="117137" y="147785"/>
                          <a:pt x="133438" y="115183"/>
                          <a:pt x="111703" y="10567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67" name="任意多边形: 形状 566"/>
                  <p:cNvSpPr/>
                  <p:nvPr/>
                </p:nvSpPr>
                <p:spPr>
                  <a:xfrm flipH="1">
                    <a:off x="3700554" y="997092"/>
                    <a:ext cx="99917" cy="174855"/>
                  </a:xfrm>
                  <a:custGeom>
                    <a:avLst/>
                    <a:gdLst>
                      <a:gd name="connsiteX0" fmla="*/ 113443 w 108671"/>
                      <a:gd name="connsiteY0" fmla="*/ 173825 h 190174"/>
                      <a:gd name="connsiteX1" fmla="*/ 36015 w 108671"/>
                      <a:gd name="connsiteY1" fmla="*/ 10818 h 190174"/>
                      <a:gd name="connsiteX2" fmla="*/ 2055 w 108671"/>
                      <a:gd name="connsiteY2" fmla="*/ 23043 h 190174"/>
                      <a:gd name="connsiteX3" fmla="*/ 79483 w 108671"/>
                      <a:gd name="connsiteY3" fmla="*/ 186050 h 190174"/>
                      <a:gd name="connsiteX4" fmla="*/ 113443 w 108671"/>
                      <a:gd name="connsiteY4" fmla="*/ 173825 h 19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90174">
                        <a:moveTo>
                          <a:pt x="113443" y="173825"/>
                        </a:moveTo>
                        <a:cubicBezTo>
                          <a:pt x="87633" y="119489"/>
                          <a:pt x="61824" y="65154"/>
                          <a:pt x="36015" y="10818"/>
                        </a:cubicBezTo>
                        <a:cubicBezTo>
                          <a:pt x="26506" y="-9558"/>
                          <a:pt x="-8812" y="1309"/>
                          <a:pt x="2055" y="23043"/>
                        </a:cubicBezTo>
                        <a:cubicBezTo>
                          <a:pt x="27864" y="77379"/>
                          <a:pt x="53674" y="131715"/>
                          <a:pt x="79483" y="186050"/>
                        </a:cubicBezTo>
                        <a:cubicBezTo>
                          <a:pt x="88992" y="207785"/>
                          <a:pt x="122952" y="195559"/>
                          <a:pt x="113443" y="17382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68" name="任意多边形: 形状 567"/>
                  <p:cNvSpPr/>
                  <p:nvPr/>
                </p:nvSpPr>
                <p:spPr>
                  <a:xfrm flipH="1">
                    <a:off x="3578341" y="1257174"/>
                    <a:ext cx="124896" cy="87427"/>
                  </a:xfrm>
                  <a:custGeom>
                    <a:avLst/>
                    <a:gdLst>
                      <a:gd name="connsiteX0" fmla="*/ 135379 w 135839"/>
                      <a:gd name="connsiteY0" fmla="*/ 75697 h 95087"/>
                      <a:gd name="connsiteX1" fmla="*/ 30784 w 135839"/>
                      <a:gd name="connsiteY1" fmla="*/ 3702 h 95087"/>
                      <a:gd name="connsiteX2" fmla="*/ 7691 w 135839"/>
                      <a:gd name="connsiteY2" fmla="*/ 30870 h 95087"/>
                      <a:gd name="connsiteX3" fmla="*/ 112287 w 135839"/>
                      <a:gd name="connsiteY3" fmla="*/ 102865 h 95087"/>
                      <a:gd name="connsiteX4" fmla="*/ 135379 w 135839"/>
                      <a:gd name="connsiteY4" fmla="*/ 75697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95087">
                        <a:moveTo>
                          <a:pt x="135379" y="75697"/>
                        </a:moveTo>
                        <a:cubicBezTo>
                          <a:pt x="100062" y="51246"/>
                          <a:pt x="66102" y="28153"/>
                          <a:pt x="30784" y="3702"/>
                        </a:cubicBezTo>
                        <a:cubicBezTo>
                          <a:pt x="11766" y="-9882"/>
                          <a:pt x="-12685" y="17286"/>
                          <a:pt x="7691" y="30870"/>
                        </a:cubicBezTo>
                        <a:cubicBezTo>
                          <a:pt x="43009" y="55321"/>
                          <a:pt x="76969" y="78414"/>
                          <a:pt x="112287" y="102865"/>
                        </a:cubicBezTo>
                        <a:cubicBezTo>
                          <a:pt x="129946" y="116449"/>
                          <a:pt x="154397" y="89281"/>
                          <a:pt x="135379" y="7569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69" name="任意多边形: 形状 568"/>
                  <p:cNvSpPr/>
                  <p:nvPr/>
                </p:nvSpPr>
                <p:spPr>
                  <a:xfrm flipH="1">
                    <a:off x="3881265" y="897733"/>
                    <a:ext cx="124896" cy="149876"/>
                  </a:xfrm>
                  <a:custGeom>
                    <a:avLst/>
                    <a:gdLst>
                      <a:gd name="connsiteX0" fmla="*/ 117095 w 135839"/>
                      <a:gd name="connsiteY0" fmla="*/ 6136 h 163006"/>
                      <a:gd name="connsiteX1" fmla="*/ 4349 w 135839"/>
                      <a:gd name="connsiteY1" fmla="*/ 135183 h 163006"/>
                      <a:gd name="connsiteX2" fmla="*/ 31516 w 135839"/>
                      <a:gd name="connsiteY2" fmla="*/ 158275 h 163006"/>
                      <a:gd name="connsiteX3" fmla="*/ 144263 w 135839"/>
                      <a:gd name="connsiteY3" fmla="*/ 29228 h 163006"/>
                      <a:gd name="connsiteX4" fmla="*/ 117095 w 135839"/>
                      <a:gd name="connsiteY4" fmla="*/ 6136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63006">
                        <a:moveTo>
                          <a:pt x="117095" y="6136"/>
                        </a:moveTo>
                        <a:lnTo>
                          <a:pt x="4349" y="135183"/>
                        </a:lnTo>
                        <a:cubicBezTo>
                          <a:pt x="-10594" y="152842"/>
                          <a:pt x="16574" y="175935"/>
                          <a:pt x="31516" y="158275"/>
                        </a:cubicBezTo>
                        <a:cubicBezTo>
                          <a:pt x="69552" y="114807"/>
                          <a:pt x="106228" y="71338"/>
                          <a:pt x="144263" y="29228"/>
                        </a:cubicBezTo>
                        <a:cubicBezTo>
                          <a:pt x="159205" y="12928"/>
                          <a:pt x="132037" y="-11523"/>
                          <a:pt x="117095" y="613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70" name="任意多边形: 形状 569"/>
                  <p:cNvSpPr/>
                  <p:nvPr/>
                </p:nvSpPr>
                <p:spPr>
                  <a:xfrm flipH="1">
                    <a:off x="3912518" y="1457783"/>
                    <a:ext cx="74937" cy="137386"/>
                  </a:xfrm>
                  <a:custGeom>
                    <a:avLst/>
                    <a:gdLst>
                      <a:gd name="connsiteX0" fmla="*/ 1663 w 81503"/>
                      <a:gd name="connsiteY0" fmla="*/ 24594 h 149423"/>
                      <a:gd name="connsiteX1" fmla="*/ 53281 w 81503"/>
                      <a:gd name="connsiteY1" fmla="*/ 138699 h 149423"/>
                      <a:gd name="connsiteX2" fmla="*/ 87241 w 81503"/>
                      <a:gd name="connsiteY2" fmla="*/ 125115 h 149423"/>
                      <a:gd name="connsiteX3" fmla="*/ 35623 w 81503"/>
                      <a:gd name="connsiteY3" fmla="*/ 11010 h 149423"/>
                      <a:gd name="connsiteX4" fmla="*/ 1663 w 81503"/>
                      <a:gd name="connsiteY4" fmla="*/ 24594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49423">
                        <a:moveTo>
                          <a:pt x="1663" y="24594"/>
                        </a:moveTo>
                        <a:cubicBezTo>
                          <a:pt x="19322" y="62629"/>
                          <a:pt x="35623" y="100664"/>
                          <a:pt x="53281" y="138699"/>
                        </a:cubicBezTo>
                        <a:cubicBezTo>
                          <a:pt x="62790" y="160433"/>
                          <a:pt x="96750" y="146849"/>
                          <a:pt x="87241" y="125115"/>
                        </a:cubicBezTo>
                        <a:cubicBezTo>
                          <a:pt x="69582" y="87080"/>
                          <a:pt x="53281" y="49045"/>
                          <a:pt x="35623" y="11010"/>
                        </a:cubicBezTo>
                        <a:cubicBezTo>
                          <a:pt x="26114" y="-10725"/>
                          <a:pt x="-7846" y="2859"/>
                          <a:pt x="1663" y="24594"/>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grpSp>
            <p:nvGrpSpPr>
              <p:cNvPr id="247" name="组合 246"/>
              <p:cNvGrpSpPr/>
              <p:nvPr/>
            </p:nvGrpSpPr>
            <p:grpSpPr>
              <a:xfrm>
                <a:off x="6833027" y="1705446"/>
                <a:ext cx="3693826" cy="3956395"/>
                <a:chOff x="5923788" y="797126"/>
                <a:chExt cx="5026829" cy="5384152"/>
              </a:xfrm>
            </p:grpSpPr>
            <p:sp>
              <p:nvSpPr>
                <p:cNvPr id="249" name="任意多边形: 形状 248"/>
                <p:cNvSpPr/>
                <p:nvPr userDrawn="1"/>
              </p:nvSpPr>
              <p:spPr>
                <a:xfrm>
                  <a:off x="10548782" y="6145616"/>
                  <a:ext cx="68580" cy="13716"/>
                </a:xfrm>
                <a:custGeom>
                  <a:avLst/>
                  <a:gdLst>
                    <a:gd name="connsiteX0" fmla="*/ 72736 w 68580"/>
                    <a:gd name="connsiteY0" fmla="*/ 0 h 13716"/>
                    <a:gd name="connsiteX1" fmla="*/ 41 w 68580"/>
                    <a:gd name="connsiteY1" fmla="*/ 13716 h 13716"/>
                    <a:gd name="connsiteX2" fmla="*/ 72736 w 68580"/>
                    <a:gd name="connsiteY2" fmla="*/ 0 h 13716"/>
                  </a:gdLst>
                  <a:ahLst/>
                  <a:cxnLst>
                    <a:cxn ang="0">
                      <a:pos x="connsiteX0" y="connsiteY0"/>
                    </a:cxn>
                    <a:cxn ang="0">
                      <a:pos x="connsiteX1" y="connsiteY1"/>
                    </a:cxn>
                    <a:cxn ang="0">
                      <a:pos x="connsiteX2" y="connsiteY2"/>
                    </a:cxn>
                  </a:cxnLst>
                  <a:rect l="l" t="t" r="r" b="b"/>
                  <a:pathLst>
                    <a:path w="68580" h="13716">
                      <a:moveTo>
                        <a:pt x="72736" y="0"/>
                      </a:moveTo>
                      <a:lnTo>
                        <a:pt x="41" y="13716"/>
                      </a:lnTo>
                      <a:cubicBezTo>
                        <a:pt x="-1330" y="13716"/>
                        <a:pt x="31588" y="13716"/>
                        <a:pt x="72736" y="0"/>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0" name="任意多边形: 形状 249"/>
                <p:cNvSpPr/>
                <p:nvPr userDrawn="1"/>
              </p:nvSpPr>
              <p:spPr>
                <a:xfrm>
                  <a:off x="10454183" y="4258295"/>
                  <a:ext cx="480060" cy="1056132"/>
                </a:xfrm>
                <a:custGeom>
                  <a:avLst/>
                  <a:gdLst>
                    <a:gd name="connsiteX0" fmla="*/ 396393 w 480060"/>
                    <a:gd name="connsiteY0" fmla="*/ 458114 h 1056132"/>
                    <a:gd name="connsiteX1" fmla="*/ 334671 w 480060"/>
                    <a:gd name="connsiteY1" fmla="*/ 0 h 1056132"/>
                    <a:gd name="connsiteX2" fmla="*/ 0 w 480060"/>
                    <a:gd name="connsiteY2" fmla="*/ 197510 h 1056132"/>
                    <a:gd name="connsiteX3" fmla="*/ 94641 w 480060"/>
                    <a:gd name="connsiteY3" fmla="*/ 534924 h 1056132"/>
                    <a:gd name="connsiteX4" fmla="*/ 251003 w 480060"/>
                    <a:gd name="connsiteY4" fmla="*/ 1061618 h 1056132"/>
                    <a:gd name="connsiteX5" fmla="*/ 488290 w 480060"/>
                    <a:gd name="connsiteY5" fmla="*/ 1016356 h 1056132"/>
                    <a:gd name="connsiteX6" fmla="*/ 396393 w 480060"/>
                    <a:gd name="connsiteY6" fmla="*/ 458114 h 105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060" h="1056132">
                      <a:moveTo>
                        <a:pt x="396393" y="458114"/>
                      </a:moveTo>
                      <a:cubicBezTo>
                        <a:pt x="278435" y="248260"/>
                        <a:pt x="334671" y="0"/>
                        <a:pt x="334671" y="0"/>
                      </a:cubicBezTo>
                      <a:lnTo>
                        <a:pt x="0" y="197510"/>
                      </a:lnTo>
                      <a:cubicBezTo>
                        <a:pt x="0" y="197510"/>
                        <a:pt x="43891" y="425196"/>
                        <a:pt x="94641" y="534924"/>
                      </a:cubicBezTo>
                      <a:cubicBezTo>
                        <a:pt x="120701" y="592531"/>
                        <a:pt x="192024" y="820217"/>
                        <a:pt x="251003" y="1061618"/>
                      </a:cubicBezTo>
                      <a:cubicBezTo>
                        <a:pt x="329184" y="1043788"/>
                        <a:pt x="408737" y="1031443"/>
                        <a:pt x="488290" y="1016356"/>
                      </a:cubicBezTo>
                      <a:cubicBezTo>
                        <a:pt x="480060" y="802386"/>
                        <a:pt x="455371" y="565099"/>
                        <a:pt x="396393" y="458114"/>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1" name="任意多边形: 形状 250"/>
                <p:cNvSpPr/>
                <p:nvPr userDrawn="1"/>
              </p:nvSpPr>
              <p:spPr>
                <a:xfrm>
                  <a:off x="10703814" y="5274650"/>
                  <a:ext cx="233172" cy="740664"/>
                </a:xfrm>
                <a:custGeom>
                  <a:avLst/>
                  <a:gdLst>
                    <a:gd name="connsiteX0" fmla="*/ 0 w 233172"/>
                    <a:gd name="connsiteY0" fmla="*/ 45263 h 740664"/>
                    <a:gd name="connsiteX1" fmla="*/ 87782 w 233172"/>
                    <a:gd name="connsiteY1" fmla="*/ 619963 h 740664"/>
                    <a:gd name="connsiteX2" fmla="*/ 57607 w 233172"/>
                    <a:gd name="connsiteY2" fmla="*/ 744779 h 740664"/>
                    <a:gd name="connsiteX3" fmla="*/ 193396 w 233172"/>
                    <a:gd name="connsiteY3" fmla="*/ 744779 h 740664"/>
                    <a:gd name="connsiteX4" fmla="*/ 223571 w 233172"/>
                    <a:gd name="connsiteY4" fmla="*/ 473202 h 740664"/>
                    <a:gd name="connsiteX5" fmla="*/ 234544 w 233172"/>
                    <a:gd name="connsiteY5" fmla="*/ 407365 h 740664"/>
                    <a:gd name="connsiteX6" fmla="*/ 237287 w 233172"/>
                    <a:gd name="connsiteY6" fmla="*/ 0 h 740664"/>
                    <a:gd name="connsiteX7" fmla="*/ 0 w 233172"/>
                    <a:gd name="connsiteY7" fmla="*/ 45263 h 74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3172" h="740664">
                      <a:moveTo>
                        <a:pt x="0" y="45263"/>
                      </a:moveTo>
                      <a:cubicBezTo>
                        <a:pt x="53492" y="264719"/>
                        <a:pt x="96012" y="495147"/>
                        <a:pt x="87782" y="619963"/>
                      </a:cubicBezTo>
                      <a:cubicBezTo>
                        <a:pt x="83668" y="670712"/>
                        <a:pt x="72695" y="711860"/>
                        <a:pt x="57607" y="744779"/>
                      </a:cubicBezTo>
                      <a:lnTo>
                        <a:pt x="193396" y="744779"/>
                      </a:lnTo>
                      <a:cubicBezTo>
                        <a:pt x="205740" y="652881"/>
                        <a:pt x="223571" y="506120"/>
                        <a:pt x="223571" y="473202"/>
                      </a:cubicBezTo>
                      <a:cubicBezTo>
                        <a:pt x="223571" y="425196"/>
                        <a:pt x="227686" y="451256"/>
                        <a:pt x="234544" y="407365"/>
                      </a:cubicBezTo>
                      <a:cubicBezTo>
                        <a:pt x="238658" y="385419"/>
                        <a:pt x="245516" y="204368"/>
                        <a:pt x="237287" y="0"/>
                      </a:cubicBezTo>
                      <a:cubicBezTo>
                        <a:pt x="157734" y="15087"/>
                        <a:pt x="78181" y="27432"/>
                        <a:pt x="0" y="45263"/>
                      </a:cubicBezTo>
                      <a:close/>
                    </a:path>
                  </a:pathLst>
                </a:custGeom>
                <a:solidFill>
                  <a:schemeClr val="accent3">
                    <a:lumMod val="20000"/>
                    <a:lumOff val="8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2" name="任意多边形: 形状 251"/>
                <p:cNvSpPr/>
                <p:nvPr userDrawn="1"/>
              </p:nvSpPr>
              <p:spPr>
                <a:xfrm>
                  <a:off x="10493959" y="6019429"/>
                  <a:ext cx="397764" cy="150876"/>
                </a:xfrm>
                <a:custGeom>
                  <a:avLst/>
                  <a:gdLst>
                    <a:gd name="connsiteX0" fmla="*/ 403250 w 397764"/>
                    <a:gd name="connsiteY0" fmla="*/ 0 h 150876"/>
                    <a:gd name="connsiteX1" fmla="*/ 267462 w 397764"/>
                    <a:gd name="connsiteY1" fmla="*/ 0 h 150876"/>
                    <a:gd name="connsiteX2" fmla="*/ 0 w 397764"/>
                    <a:gd name="connsiteY2" fmla="*/ 153619 h 150876"/>
                    <a:gd name="connsiteX3" fmla="*/ 392277 w 397764"/>
                    <a:gd name="connsiteY3" fmla="*/ 72695 h 150876"/>
                    <a:gd name="connsiteX4" fmla="*/ 403250 w 397764"/>
                    <a:gd name="connsiteY4" fmla="*/ 0 h 150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764" h="150876">
                      <a:moveTo>
                        <a:pt x="403250" y="0"/>
                      </a:moveTo>
                      <a:lnTo>
                        <a:pt x="267462" y="0"/>
                      </a:lnTo>
                      <a:cubicBezTo>
                        <a:pt x="231800" y="74066"/>
                        <a:pt x="46634" y="137160"/>
                        <a:pt x="0" y="153619"/>
                      </a:cubicBezTo>
                      <a:lnTo>
                        <a:pt x="392277" y="72695"/>
                      </a:lnTo>
                      <a:cubicBezTo>
                        <a:pt x="392277" y="74066"/>
                        <a:pt x="396392" y="43891"/>
                        <a:pt x="403250" y="0"/>
                      </a:cubicBez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3" name="任意多边形: 形状 252"/>
                <p:cNvSpPr/>
                <p:nvPr userDrawn="1"/>
              </p:nvSpPr>
              <p:spPr>
                <a:xfrm>
                  <a:off x="9448800" y="5933018"/>
                  <a:ext cx="397764" cy="137160"/>
                </a:xfrm>
                <a:custGeom>
                  <a:avLst/>
                  <a:gdLst>
                    <a:gd name="connsiteX0" fmla="*/ 0 w 397764"/>
                    <a:gd name="connsiteY0" fmla="*/ 142646 h 137160"/>
                    <a:gd name="connsiteX1" fmla="*/ 301752 w 397764"/>
                    <a:gd name="connsiteY1" fmla="*/ 142646 h 137160"/>
                    <a:gd name="connsiteX2" fmla="*/ 410108 w 397764"/>
                    <a:gd name="connsiteY2" fmla="*/ 26060 h 137160"/>
                    <a:gd name="connsiteX3" fmla="*/ 300380 w 397764"/>
                    <a:gd name="connsiteY3" fmla="*/ 0 h 137160"/>
                    <a:gd name="connsiteX4" fmla="*/ 0 w 397764"/>
                    <a:gd name="connsiteY4" fmla="*/ 142646 h 137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764" h="137160">
                      <a:moveTo>
                        <a:pt x="0" y="142646"/>
                      </a:moveTo>
                      <a:lnTo>
                        <a:pt x="301752" y="142646"/>
                      </a:lnTo>
                      <a:cubicBezTo>
                        <a:pt x="301752" y="142646"/>
                        <a:pt x="344272" y="115214"/>
                        <a:pt x="410108" y="26060"/>
                      </a:cubicBezTo>
                      <a:lnTo>
                        <a:pt x="300380" y="0"/>
                      </a:lnTo>
                      <a:cubicBezTo>
                        <a:pt x="167335" y="109728"/>
                        <a:pt x="0" y="142646"/>
                        <a:pt x="0" y="142646"/>
                      </a:cubicBez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4" name="任意多边形: 形状 253"/>
                <p:cNvSpPr/>
                <p:nvPr userDrawn="1"/>
              </p:nvSpPr>
              <p:spPr>
                <a:xfrm>
                  <a:off x="9952177" y="4258295"/>
                  <a:ext cx="589788" cy="1110996"/>
                </a:xfrm>
                <a:custGeom>
                  <a:avLst/>
                  <a:gdLst>
                    <a:gd name="connsiteX0" fmla="*/ 440283 w 589788"/>
                    <a:gd name="connsiteY0" fmla="*/ 606247 h 1110996"/>
                    <a:gd name="connsiteX1" fmla="*/ 595274 w 589788"/>
                    <a:gd name="connsiteY1" fmla="*/ 0 h 1110996"/>
                    <a:gd name="connsiteX2" fmla="*/ 165963 w 589788"/>
                    <a:gd name="connsiteY2" fmla="*/ 69952 h 1110996"/>
                    <a:gd name="connsiteX3" fmla="*/ 0 w 589788"/>
                    <a:gd name="connsiteY3" fmla="*/ 1112368 h 1110996"/>
                    <a:gd name="connsiteX4" fmla="*/ 266090 w 589788"/>
                    <a:gd name="connsiteY4" fmla="*/ 1086307 h 1110996"/>
                    <a:gd name="connsiteX5" fmla="*/ 440283 w 589788"/>
                    <a:gd name="connsiteY5" fmla="*/ 606247 h 1110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9788" h="1110996">
                      <a:moveTo>
                        <a:pt x="440283" y="606247"/>
                      </a:moveTo>
                      <a:cubicBezTo>
                        <a:pt x="414223" y="386791"/>
                        <a:pt x="595274" y="0"/>
                        <a:pt x="595274" y="0"/>
                      </a:cubicBezTo>
                      <a:lnTo>
                        <a:pt x="165963" y="69952"/>
                      </a:lnTo>
                      <a:cubicBezTo>
                        <a:pt x="165963" y="69952"/>
                        <a:pt x="79553" y="678942"/>
                        <a:pt x="0" y="1112368"/>
                      </a:cubicBezTo>
                      <a:lnTo>
                        <a:pt x="266090" y="1086307"/>
                      </a:lnTo>
                      <a:cubicBezTo>
                        <a:pt x="370332" y="899770"/>
                        <a:pt x="452628" y="711860"/>
                        <a:pt x="440283" y="606247"/>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5" name="任意多边形: 形状 254"/>
                <p:cNvSpPr/>
                <p:nvPr userDrawn="1"/>
              </p:nvSpPr>
              <p:spPr>
                <a:xfrm>
                  <a:off x="9735464" y="5344602"/>
                  <a:ext cx="480060" cy="603504"/>
                </a:xfrm>
                <a:custGeom>
                  <a:avLst/>
                  <a:gdLst>
                    <a:gd name="connsiteX0" fmla="*/ 218084 w 480060"/>
                    <a:gd name="connsiteY0" fmla="*/ 26061 h 603504"/>
                    <a:gd name="connsiteX1" fmla="*/ 137160 w 480060"/>
                    <a:gd name="connsiteY1" fmla="*/ 393649 h 603504"/>
                    <a:gd name="connsiteX2" fmla="*/ 0 w 480060"/>
                    <a:gd name="connsiteY2" fmla="*/ 588417 h 603504"/>
                    <a:gd name="connsiteX3" fmla="*/ 109728 w 480060"/>
                    <a:gd name="connsiteY3" fmla="*/ 614477 h 603504"/>
                    <a:gd name="connsiteX4" fmla="*/ 185166 w 480060"/>
                    <a:gd name="connsiteY4" fmla="*/ 500634 h 603504"/>
                    <a:gd name="connsiteX5" fmla="*/ 484175 w 480060"/>
                    <a:gd name="connsiteY5" fmla="*/ 0 h 603504"/>
                    <a:gd name="connsiteX6" fmla="*/ 218084 w 480060"/>
                    <a:gd name="connsiteY6" fmla="*/ 26061 h 603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060" h="603504">
                      <a:moveTo>
                        <a:pt x="218084" y="26061"/>
                      </a:moveTo>
                      <a:cubicBezTo>
                        <a:pt x="189281" y="185166"/>
                        <a:pt x="160477" y="320955"/>
                        <a:pt x="137160" y="393649"/>
                      </a:cubicBezTo>
                      <a:cubicBezTo>
                        <a:pt x="111100" y="475945"/>
                        <a:pt x="58979" y="540411"/>
                        <a:pt x="0" y="588417"/>
                      </a:cubicBezTo>
                      <a:lnTo>
                        <a:pt x="109728" y="614477"/>
                      </a:lnTo>
                      <a:cubicBezTo>
                        <a:pt x="131674" y="584302"/>
                        <a:pt x="157734" y="545897"/>
                        <a:pt x="185166" y="500634"/>
                      </a:cubicBezTo>
                      <a:cubicBezTo>
                        <a:pt x="241402" y="405994"/>
                        <a:pt x="373075" y="202997"/>
                        <a:pt x="484175" y="0"/>
                      </a:cubicBezTo>
                      <a:lnTo>
                        <a:pt x="218084" y="26061"/>
                      </a:lnTo>
                      <a:close/>
                    </a:path>
                  </a:pathLst>
                </a:custGeom>
                <a:solidFill>
                  <a:schemeClr val="accent3">
                    <a:lumMod val="20000"/>
                    <a:lumOff val="8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6" name="任意多边形: 形状 255"/>
                <p:cNvSpPr/>
                <p:nvPr userDrawn="1"/>
              </p:nvSpPr>
              <p:spPr>
                <a:xfrm>
                  <a:off x="9384335" y="810755"/>
                  <a:ext cx="754380" cy="809244"/>
                </a:xfrm>
                <a:custGeom>
                  <a:avLst/>
                  <a:gdLst>
                    <a:gd name="connsiteX0" fmla="*/ 560985 w 754380"/>
                    <a:gd name="connsiteY0" fmla="*/ 709 h 809244"/>
                    <a:gd name="connsiteX1" fmla="*/ 201625 w 754380"/>
                    <a:gd name="connsiteY1" fmla="*/ 122781 h 809244"/>
                    <a:gd name="connsiteX2" fmla="*/ 94641 w 754380"/>
                    <a:gd name="connsiteY2" fmla="*/ 413560 h 809244"/>
                    <a:gd name="connsiteX3" fmla="*/ 96012 w 754380"/>
                    <a:gd name="connsiteY3" fmla="*/ 479397 h 809244"/>
                    <a:gd name="connsiteX4" fmla="*/ 0 w 754380"/>
                    <a:gd name="connsiteY4" fmla="*/ 558950 h 809244"/>
                    <a:gd name="connsiteX5" fmla="*/ 83668 w 754380"/>
                    <a:gd name="connsiteY5" fmla="*/ 567180 h 809244"/>
                    <a:gd name="connsiteX6" fmla="*/ 119329 w 754380"/>
                    <a:gd name="connsiteY6" fmla="*/ 608328 h 809244"/>
                    <a:gd name="connsiteX7" fmla="*/ 256489 w 754380"/>
                    <a:gd name="connsiteY7" fmla="*/ 468424 h 809244"/>
                    <a:gd name="connsiteX8" fmla="*/ 301752 w 754380"/>
                    <a:gd name="connsiteY8" fmla="*/ 608328 h 809244"/>
                    <a:gd name="connsiteX9" fmla="*/ 241402 w 754380"/>
                    <a:gd name="connsiteY9" fmla="*/ 756460 h 809244"/>
                    <a:gd name="connsiteX10" fmla="*/ 530809 w 754380"/>
                    <a:gd name="connsiteY10" fmla="*/ 804466 h 809244"/>
                    <a:gd name="connsiteX11" fmla="*/ 766725 w 754380"/>
                    <a:gd name="connsiteY11" fmla="*/ 344980 h 809244"/>
                    <a:gd name="connsiteX12" fmla="*/ 560985 w 754380"/>
                    <a:gd name="connsiteY12" fmla="*/ 709 h 80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54380" h="809244">
                      <a:moveTo>
                        <a:pt x="560985" y="709"/>
                      </a:moveTo>
                      <a:cubicBezTo>
                        <a:pt x="560985" y="709"/>
                        <a:pt x="277063" y="19911"/>
                        <a:pt x="201625" y="122781"/>
                      </a:cubicBezTo>
                      <a:cubicBezTo>
                        <a:pt x="126187" y="225651"/>
                        <a:pt x="76810" y="339494"/>
                        <a:pt x="94641" y="413560"/>
                      </a:cubicBezTo>
                      <a:lnTo>
                        <a:pt x="96012" y="479397"/>
                      </a:lnTo>
                      <a:lnTo>
                        <a:pt x="0" y="558950"/>
                      </a:lnTo>
                      <a:lnTo>
                        <a:pt x="83668" y="567180"/>
                      </a:lnTo>
                      <a:lnTo>
                        <a:pt x="119329" y="608328"/>
                      </a:lnTo>
                      <a:cubicBezTo>
                        <a:pt x="119329" y="608328"/>
                        <a:pt x="218085" y="526032"/>
                        <a:pt x="256489" y="468424"/>
                      </a:cubicBezTo>
                      <a:cubicBezTo>
                        <a:pt x="256489" y="468424"/>
                        <a:pt x="314097" y="526032"/>
                        <a:pt x="301752" y="608328"/>
                      </a:cubicBezTo>
                      <a:cubicBezTo>
                        <a:pt x="289408" y="689252"/>
                        <a:pt x="241402" y="756460"/>
                        <a:pt x="241402" y="756460"/>
                      </a:cubicBezTo>
                      <a:cubicBezTo>
                        <a:pt x="241402" y="756460"/>
                        <a:pt x="352501" y="856587"/>
                        <a:pt x="530809" y="804466"/>
                      </a:cubicBezTo>
                      <a:cubicBezTo>
                        <a:pt x="709117" y="752346"/>
                        <a:pt x="777697" y="513687"/>
                        <a:pt x="766725" y="344980"/>
                      </a:cubicBezTo>
                      <a:cubicBezTo>
                        <a:pt x="754380" y="174902"/>
                        <a:pt x="666598" y="-13007"/>
                        <a:pt x="560985" y="709"/>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7" name="任意多边形: 形状 256"/>
                <p:cNvSpPr/>
                <p:nvPr userDrawn="1"/>
              </p:nvSpPr>
              <p:spPr>
                <a:xfrm>
                  <a:off x="9524238" y="1146134"/>
                  <a:ext cx="41148" cy="54864"/>
                </a:xfrm>
                <a:custGeom>
                  <a:avLst/>
                  <a:gdLst>
                    <a:gd name="connsiteX0" fmla="*/ 43891 w 41148"/>
                    <a:gd name="connsiteY0" fmla="*/ 27432 h 54864"/>
                    <a:gd name="connsiteX1" fmla="*/ 21946 w 41148"/>
                    <a:gd name="connsiteY1" fmla="*/ 54864 h 54864"/>
                    <a:gd name="connsiteX2" fmla="*/ 0 w 41148"/>
                    <a:gd name="connsiteY2" fmla="*/ 27432 h 54864"/>
                    <a:gd name="connsiteX3" fmla="*/ 21946 w 41148"/>
                    <a:gd name="connsiteY3" fmla="*/ 0 h 54864"/>
                    <a:gd name="connsiteX4" fmla="*/ 43891 w 41148"/>
                    <a:gd name="connsiteY4" fmla="*/ 27432 h 54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48" h="54864">
                      <a:moveTo>
                        <a:pt x="43891" y="27432"/>
                      </a:moveTo>
                      <a:cubicBezTo>
                        <a:pt x="43891" y="42520"/>
                        <a:pt x="34290" y="54864"/>
                        <a:pt x="21946" y="54864"/>
                      </a:cubicBezTo>
                      <a:cubicBezTo>
                        <a:pt x="9601" y="54864"/>
                        <a:pt x="0" y="42520"/>
                        <a:pt x="0" y="27432"/>
                      </a:cubicBezTo>
                      <a:cubicBezTo>
                        <a:pt x="0" y="12344"/>
                        <a:pt x="9601" y="0"/>
                        <a:pt x="21946" y="0"/>
                      </a:cubicBezTo>
                      <a:cubicBezTo>
                        <a:pt x="34290" y="0"/>
                        <a:pt x="43891" y="12344"/>
                        <a:pt x="43891" y="27432"/>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8" name="任意多边形: 形状 257"/>
                <p:cNvSpPr/>
                <p:nvPr userDrawn="1"/>
              </p:nvSpPr>
              <p:spPr>
                <a:xfrm>
                  <a:off x="9465259" y="1011717"/>
                  <a:ext cx="109728" cy="41148"/>
                </a:xfrm>
                <a:custGeom>
                  <a:avLst/>
                  <a:gdLst>
                    <a:gd name="connsiteX0" fmla="*/ 0 w 109728"/>
                    <a:gd name="connsiteY0" fmla="*/ 48006 h 41148"/>
                    <a:gd name="connsiteX1" fmla="*/ 26060 w 109728"/>
                    <a:gd name="connsiteY1" fmla="*/ 52121 h 41148"/>
                    <a:gd name="connsiteX2" fmla="*/ 113843 w 109728"/>
                    <a:gd name="connsiteY2" fmla="*/ 0 h 41148"/>
                    <a:gd name="connsiteX3" fmla="*/ 0 w 109728"/>
                    <a:gd name="connsiteY3" fmla="*/ 48006 h 41148"/>
                  </a:gdLst>
                  <a:ahLst/>
                  <a:cxnLst>
                    <a:cxn ang="0">
                      <a:pos x="connsiteX0" y="connsiteY0"/>
                    </a:cxn>
                    <a:cxn ang="0">
                      <a:pos x="connsiteX1" y="connsiteY1"/>
                    </a:cxn>
                    <a:cxn ang="0">
                      <a:pos x="connsiteX2" y="connsiteY2"/>
                    </a:cxn>
                    <a:cxn ang="0">
                      <a:pos x="connsiteX3" y="connsiteY3"/>
                    </a:cxn>
                  </a:cxnLst>
                  <a:rect l="l" t="t" r="r" b="b"/>
                  <a:pathLst>
                    <a:path w="109728" h="41148">
                      <a:moveTo>
                        <a:pt x="0" y="48006"/>
                      </a:moveTo>
                      <a:cubicBezTo>
                        <a:pt x="0" y="48006"/>
                        <a:pt x="13716" y="56236"/>
                        <a:pt x="26060" y="52121"/>
                      </a:cubicBezTo>
                      <a:cubicBezTo>
                        <a:pt x="39776" y="48006"/>
                        <a:pt x="61722" y="13716"/>
                        <a:pt x="113843" y="0"/>
                      </a:cubicBezTo>
                      <a:cubicBezTo>
                        <a:pt x="113843" y="0"/>
                        <a:pt x="53492" y="0"/>
                        <a:pt x="0" y="48006"/>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9" name="任意多边形: 形状 258"/>
                <p:cNvSpPr/>
                <p:nvPr userDrawn="1"/>
              </p:nvSpPr>
              <p:spPr>
                <a:xfrm>
                  <a:off x="9535211" y="1272321"/>
                  <a:ext cx="109728" cy="137160"/>
                </a:xfrm>
                <a:custGeom>
                  <a:avLst/>
                  <a:gdLst>
                    <a:gd name="connsiteX0" fmla="*/ 0 w 109728"/>
                    <a:gd name="connsiteY0" fmla="*/ 117958 h 137160"/>
                    <a:gd name="connsiteX1" fmla="*/ 57607 w 109728"/>
                    <a:gd name="connsiteY1" fmla="*/ 145390 h 137160"/>
                    <a:gd name="connsiteX2" fmla="*/ 116586 w 109728"/>
                    <a:gd name="connsiteY2" fmla="*/ 19202 h 137160"/>
                    <a:gd name="connsiteX3" fmla="*/ 105613 w 109728"/>
                    <a:gd name="connsiteY3" fmla="*/ 0 h 137160"/>
                    <a:gd name="connsiteX4" fmla="*/ 0 w 109728"/>
                    <a:gd name="connsiteY4" fmla="*/ 117958 h 137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 h="137160">
                      <a:moveTo>
                        <a:pt x="0" y="117958"/>
                      </a:moveTo>
                      <a:cubicBezTo>
                        <a:pt x="0" y="117958"/>
                        <a:pt x="57607" y="145390"/>
                        <a:pt x="57607" y="145390"/>
                      </a:cubicBezTo>
                      <a:lnTo>
                        <a:pt x="116586" y="19202"/>
                      </a:lnTo>
                      <a:lnTo>
                        <a:pt x="105613" y="0"/>
                      </a:lnTo>
                      <a:lnTo>
                        <a:pt x="0" y="117958"/>
                      </a:lnTo>
                      <a:close/>
                    </a:path>
                  </a:pathLst>
                </a:custGeom>
                <a:solidFill>
                  <a:srgbClr val="FFFFF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0" name="任意多边形: 形状 259"/>
                <p:cNvSpPr/>
                <p:nvPr userDrawn="1"/>
              </p:nvSpPr>
              <p:spPr>
                <a:xfrm>
                  <a:off x="9635338" y="1272321"/>
                  <a:ext cx="13716" cy="13716"/>
                </a:xfrm>
                <a:custGeom>
                  <a:avLst/>
                  <a:gdLst>
                    <a:gd name="connsiteX0" fmla="*/ 0 w 0"/>
                    <a:gd name="connsiteY0" fmla="*/ 6858 h 0"/>
                    <a:gd name="connsiteX1" fmla="*/ 10973 w 0"/>
                    <a:gd name="connsiteY1" fmla="*/ 9601 h 0"/>
                    <a:gd name="connsiteX2" fmla="*/ 5486 w 0"/>
                    <a:gd name="connsiteY2" fmla="*/ 0 h 0"/>
                  </a:gdLst>
                  <a:ahLst/>
                  <a:cxnLst>
                    <a:cxn ang="0">
                      <a:pos x="connsiteX0" y="connsiteY0"/>
                    </a:cxn>
                    <a:cxn ang="0">
                      <a:pos x="connsiteX1" y="connsiteY1"/>
                    </a:cxn>
                    <a:cxn ang="0">
                      <a:pos x="connsiteX2" y="connsiteY2"/>
                    </a:cxn>
                  </a:cxnLst>
                  <a:rect l="l" t="t" r="r" b="b"/>
                  <a:pathLst>
                    <a:path>
                      <a:moveTo>
                        <a:pt x="0" y="6858"/>
                      </a:moveTo>
                      <a:lnTo>
                        <a:pt x="10973" y="9601"/>
                      </a:lnTo>
                      <a:lnTo>
                        <a:pt x="5486" y="0"/>
                      </a:lnTo>
                      <a:close/>
                    </a:path>
                  </a:pathLst>
                </a:custGeom>
                <a:solidFill>
                  <a:srgbClr val="541D4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1" name="任意多边形: 形状 260"/>
                <p:cNvSpPr/>
                <p:nvPr userDrawn="1"/>
              </p:nvSpPr>
              <p:spPr>
                <a:xfrm>
                  <a:off x="9384335" y="1288781"/>
                  <a:ext cx="96012" cy="82296"/>
                </a:xfrm>
                <a:custGeom>
                  <a:avLst/>
                  <a:gdLst>
                    <a:gd name="connsiteX0" fmla="*/ 96012 w 96012"/>
                    <a:gd name="connsiteY0" fmla="*/ 0 h 82296"/>
                    <a:gd name="connsiteX1" fmla="*/ 82296 w 96012"/>
                    <a:gd name="connsiteY1" fmla="*/ 87782 h 82296"/>
                    <a:gd name="connsiteX2" fmla="*/ 0 w 96012"/>
                    <a:gd name="connsiteY2" fmla="*/ 79553 h 82296"/>
                  </a:gdLst>
                  <a:ahLst/>
                  <a:cxnLst>
                    <a:cxn ang="0">
                      <a:pos x="connsiteX0" y="connsiteY0"/>
                    </a:cxn>
                    <a:cxn ang="0">
                      <a:pos x="connsiteX1" y="connsiteY1"/>
                    </a:cxn>
                    <a:cxn ang="0">
                      <a:pos x="connsiteX2" y="connsiteY2"/>
                    </a:cxn>
                  </a:cxnLst>
                  <a:rect l="l" t="t" r="r" b="b"/>
                  <a:pathLst>
                    <a:path w="96012" h="82296">
                      <a:moveTo>
                        <a:pt x="96012" y="0"/>
                      </a:moveTo>
                      <a:lnTo>
                        <a:pt x="82296" y="87782"/>
                      </a:lnTo>
                      <a:lnTo>
                        <a:pt x="0" y="79553"/>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2" name="任意多边形: 形状 261"/>
                <p:cNvSpPr/>
                <p:nvPr userDrawn="1"/>
              </p:nvSpPr>
              <p:spPr>
                <a:xfrm>
                  <a:off x="9881615" y="1046007"/>
                  <a:ext cx="41148" cy="123444"/>
                </a:xfrm>
                <a:custGeom>
                  <a:avLst/>
                  <a:gdLst>
                    <a:gd name="connsiteX0" fmla="*/ 54103 w 41148"/>
                    <a:gd name="connsiteY0" fmla="*/ 0 h 123444"/>
                    <a:gd name="connsiteX1" fmla="*/ 10211 w 41148"/>
                    <a:gd name="connsiteY1" fmla="*/ 127559 h 123444"/>
                    <a:gd name="connsiteX2" fmla="*/ 54103 w 41148"/>
                    <a:gd name="connsiteY2" fmla="*/ 0 h 123444"/>
                  </a:gdLst>
                  <a:ahLst/>
                  <a:cxnLst>
                    <a:cxn ang="0">
                      <a:pos x="connsiteX0" y="connsiteY0"/>
                    </a:cxn>
                    <a:cxn ang="0">
                      <a:pos x="connsiteX1" y="connsiteY1"/>
                    </a:cxn>
                    <a:cxn ang="0">
                      <a:pos x="connsiteX2" y="connsiteY2"/>
                    </a:cxn>
                  </a:cxnLst>
                  <a:rect l="l" t="t" r="r" b="b"/>
                  <a:pathLst>
                    <a:path w="41148" h="123444">
                      <a:moveTo>
                        <a:pt x="54103" y="0"/>
                      </a:moveTo>
                      <a:cubicBezTo>
                        <a:pt x="54103" y="0"/>
                        <a:pt x="-28193" y="23317"/>
                        <a:pt x="10211" y="127559"/>
                      </a:cubicBezTo>
                      <a:lnTo>
                        <a:pt x="54103" y="0"/>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3" name="任意多边形: 形状 262"/>
                <p:cNvSpPr/>
                <p:nvPr userDrawn="1"/>
              </p:nvSpPr>
              <p:spPr>
                <a:xfrm>
                  <a:off x="9825905" y="1505128"/>
                  <a:ext cx="1124712" cy="2948940"/>
                </a:xfrm>
                <a:custGeom>
                  <a:avLst/>
                  <a:gdLst>
                    <a:gd name="connsiteX0" fmla="*/ 61807 w 1124712"/>
                    <a:gd name="connsiteY0" fmla="*/ 404987 h 2948940"/>
                    <a:gd name="connsiteX1" fmla="*/ 237372 w 1124712"/>
                    <a:gd name="connsiteY1" fmla="*/ 53858 h 2948940"/>
                    <a:gd name="connsiteX2" fmla="*/ 562441 w 1124712"/>
                    <a:gd name="connsiteY2" fmla="*/ 125181 h 2948940"/>
                    <a:gd name="connsiteX3" fmla="*/ 533637 w 1124712"/>
                    <a:gd name="connsiteY3" fmla="*/ 698510 h 2948940"/>
                    <a:gd name="connsiteX4" fmla="*/ 292236 w 1124712"/>
                    <a:gd name="connsiteY4" fmla="*/ 1203259 h 2948940"/>
                    <a:gd name="connsiteX5" fmla="*/ 877909 w 1124712"/>
                    <a:gd name="connsiteY5" fmla="*/ 1481694 h 2948940"/>
                    <a:gd name="connsiteX6" fmla="*/ 1131655 w 1124712"/>
                    <a:gd name="connsiteY6" fmla="*/ 2439071 h 2948940"/>
                    <a:gd name="connsiteX7" fmla="*/ 1111081 w 1124712"/>
                    <a:gd name="connsiteY7" fmla="*/ 2953421 h 2948940"/>
                    <a:gd name="connsiteX8" fmla="*/ 219541 w 1124712"/>
                    <a:gd name="connsiteY8" fmla="*/ 2953421 h 2948940"/>
                    <a:gd name="connsiteX9" fmla="*/ 192109 w 1124712"/>
                    <a:gd name="connsiteY9" fmla="*/ 1611996 h 2948940"/>
                    <a:gd name="connsiteX10" fmla="*/ 85 w 1124712"/>
                    <a:gd name="connsiteY10" fmla="*/ 839785 h 2948940"/>
                    <a:gd name="connsiteX11" fmla="*/ 61807 w 1124712"/>
                    <a:gd name="connsiteY11" fmla="*/ 404987 h 2948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24712" h="2948940">
                      <a:moveTo>
                        <a:pt x="61807" y="404987"/>
                      </a:moveTo>
                      <a:cubicBezTo>
                        <a:pt x="61807" y="404987"/>
                        <a:pt x="97469" y="162214"/>
                        <a:pt x="237372" y="53858"/>
                      </a:cubicBezTo>
                      <a:cubicBezTo>
                        <a:pt x="377275" y="-54498"/>
                        <a:pt x="517179" y="16825"/>
                        <a:pt x="562441" y="125181"/>
                      </a:cubicBezTo>
                      <a:cubicBezTo>
                        <a:pt x="607704" y="233538"/>
                        <a:pt x="673541" y="503743"/>
                        <a:pt x="533637" y="698510"/>
                      </a:cubicBezTo>
                      <a:cubicBezTo>
                        <a:pt x="393735" y="891905"/>
                        <a:pt x="292236" y="1203259"/>
                        <a:pt x="292236" y="1203259"/>
                      </a:cubicBezTo>
                      <a:cubicBezTo>
                        <a:pt x="292236" y="1203259"/>
                        <a:pt x="720175" y="1289670"/>
                        <a:pt x="877909" y="1481694"/>
                      </a:cubicBezTo>
                      <a:cubicBezTo>
                        <a:pt x="1035643" y="1673718"/>
                        <a:pt x="1124797" y="2167494"/>
                        <a:pt x="1131655" y="2439071"/>
                      </a:cubicBezTo>
                      <a:cubicBezTo>
                        <a:pt x="1138513" y="2710647"/>
                        <a:pt x="1111081" y="2953421"/>
                        <a:pt x="1111081" y="2953421"/>
                      </a:cubicBezTo>
                      <a:lnTo>
                        <a:pt x="219541" y="2953421"/>
                      </a:lnTo>
                      <a:cubicBezTo>
                        <a:pt x="219541" y="2953421"/>
                        <a:pt x="260689" y="1780702"/>
                        <a:pt x="192109" y="1611996"/>
                      </a:cubicBezTo>
                      <a:cubicBezTo>
                        <a:pt x="123529" y="1443289"/>
                        <a:pt x="2829" y="1168969"/>
                        <a:pt x="85" y="839785"/>
                      </a:cubicBezTo>
                      <a:cubicBezTo>
                        <a:pt x="-2658" y="510601"/>
                        <a:pt x="61807" y="404987"/>
                        <a:pt x="61807" y="404987"/>
                      </a:cubicBezTo>
                      <a:close/>
                    </a:path>
                  </a:pathLst>
                </a:custGeom>
                <a:solidFill>
                  <a:srgbClr val="E9512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4" name="任意多边形: 形状 263"/>
                <p:cNvSpPr/>
                <p:nvPr userDrawn="1"/>
              </p:nvSpPr>
              <p:spPr>
                <a:xfrm>
                  <a:off x="9612020" y="1742780"/>
                  <a:ext cx="123444" cy="397764"/>
                </a:xfrm>
                <a:custGeom>
                  <a:avLst/>
                  <a:gdLst>
                    <a:gd name="connsiteX0" fmla="*/ 34290 w 123444"/>
                    <a:gd name="connsiteY0" fmla="*/ 0 h 397764"/>
                    <a:gd name="connsiteX1" fmla="*/ 0 w 123444"/>
                    <a:gd name="connsiteY1" fmla="*/ 41148 h 397764"/>
                    <a:gd name="connsiteX2" fmla="*/ 42520 w 123444"/>
                    <a:gd name="connsiteY2" fmla="*/ 404622 h 397764"/>
                    <a:gd name="connsiteX3" fmla="*/ 123444 w 123444"/>
                    <a:gd name="connsiteY3" fmla="*/ 367589 h 397764"/>
                  </a:gdLst>
                  <a:ahLst/>
                  <a:cxnLst>
                    <a:cxn ang="0">
                      <a:pos x="connsiteX0" y="connsiteY0"/>
                    </a:cxn>
                    <a:cxn ang="0">
                      <a:pos x="connsiteX1" y="connsiteY1"/>
                    </a:cxn>
                    <a:cxn ang="0">
                      <a:pos x="connsiteX2" y="connsiteY2"/>
                    </a:cxn>
                    <a:cxn ang="0">
                      <a:pos x="connsiteX3" y="connsiteY3"/>
                    </a:cxn>
                  </a:cxnLst>
                  <a:rect l="l" t="t" r="r" b="b"/>
                  <a:pathLst>
                    <a:path w="123444" h="397764">
                      <a:moveTo>
                        <a:pt x="34290" y="0"/>
                      </a:moveTo>
                      <a:lnTo>
                        <a:pt x="0" y="41148"/>
                      </a:lnTo>
                      <a:lnTo>
                        <a:pt x="42520" y="404622"/>
                      </a:lnTo>
                      <a:lnTo>
                        <a:pt x="123444" y="367589"/>
                      </a:ln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5" name="任意多边形: 形状 264"/>
                <p:cNvSpPr/>
                <p:nvPr userDrawn="1"/>
              </p:nvSpPr>
              <p:spPr>
                <a:xfrm>
                  <a:off x="9653168" y="1614169"/>
                  <a:ext cx="589788" cy="1275588"/>
                </a:xfrm>
                <a:custGeom>
                  <a:avLst/>
                  <a:gdLst>
                    <a:gd name="connsiteX0" fmla="*/ 541782 w 589788"/>
                    <a:gd name="connsiteY0" fmla="*/ 50430 h 1275588"/>
                    <a:gd name="connsiteX1" fmla="*/ 340157 w 589788"/>
                    <a:gd name="connsiteY1" fmla="*/ 16140 h 1275588"/>
                    <a:gd name="connsiteX2" fmla="*/ 152248 w 589788"/>
                    <a:gd name="connsiteY2" fmla="*/ 780121 h 1275588"/>
                    <a:gd name="connsiteX3" fmla="*/ 82296 w 589788"/>
                    <a:gd name="connsiteY3" fmla="*/ 496200 h 1275588"/>
                    <a:gd name="connsiteX4" fmla="*/ 0 w 589788"/>
                    <a:gd name="connsiteY4" fmla="*/ 533233 h 1275588"/>
                    <a:gd name="connsiteX5" fmla="*/ 87782 w 589788"/>
                    <a:gd name="connsiteY5" fmla="*/ 1283498 h 1275588"/>
                    <a:gd name="connsiteX6" fmla="*/ 480060 w 589788"/>
                    <a:gd name="connsiteY6" fmla="*/ 610043 h 1275588"/>
                    <a:gd name="connsiteX7" fmla="*/ 541782 w 589788"/>
                    <a:gd name="connsiteY7" fmla="*/ 50430 h 1275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9788" h="1275588">
                      <a:moveTo>
                        <a:pt x="541782" y="50430"/>
                      </a:moveTo>
                      <a:cubicBezTo>
                        <a:pt x="419710" y="-37352"/>
                        <a:pt x="340157" y="16140"/>
                        <a:pt x="340157" y="16140"/>
                      </a:cubicBezTo>
                      <a:cubicBezTo>
                        <a:pt x="197510" y="263028"/>
                        <a:pt x="152248" y="780121"/>
                        <a:pt x="152248" y="780121"/>
                      </a:cubicBezTo>
                      <a:lnTo>
                        <a:pt x="82296" y="496200"/>
                      </a:lnTo>
                      <a:lnTo>
                        <a:pt x="0" y="533233"/>
                      </a:lnTo>
                      <a:lnTo>
                        <a:pt x="87782" y="1283498"/>
                      </a:lnTo>
                      <a:cubicBezTo>
                        <a:pt x="87782" y="1283498"/>
                        <a:pt x="400507" y="737602"/>
                        <a:pt x="480060" y="610043"/>
                      </a:cubicBezTo>
                      <a:cubicBezTo>
                        <a:pt x="560984" y="482484"/>
                        <a:pt x="665226" y="138212"/>
                        <a:pt x="541782" y="50430"/>
                      </a:cubicBezTo>
                      <a:close/>
                    </a:path>
                  </a:pathLst>
                </a:custGeom>
                <a:solidFill>
                  <a:srgbClr val="BE331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6" name="任意多边形: 形状 265"/>
                <p:cNvSpPr/>
                <p:nvPr userDrawn="1"/>
              </p:nvSpPr>
              <p:spPr>
                <a:xfrm>
                  <a:off x="9612020" y="797126"/>
                  <a:ext cx="850392" cy="1110996"/>
                </a:xfrm>
                <a:custGeom>
                  <a:avLst/>
                  <a:gdLst>
                    <a:gd name="connsiteX0" fmla="*/ 0 w 850392"/>
                    <a:gd name="connsiteY0" fmla="*/ 108978 h 1110996"/>
                    <a:gd name="connsiteX1" fmla="*/ 15088 w 850392"/>
                    <a:gd name="connsiteY1" fmla="*/ 98006 h 1110996"/>
                    <a:gd name="connsiteX2" fmla="*/ 134417 w 850392"/>
                    <a:gd name="connsiteY2" fmla="*/ 321576 h 1110996"/>
                    <a:gd name="connsiteX3" fmla="*/ 235915 w 850392"/>
                    <a:gd name="connsiteY3" fmla="*/ 376440 h 1110996"/>
                    <a:gd name="connsiteX4" fmla="*/ 293522 w 850392"/>
                    <a:gd name="connsiteY4" fmla="*/ 232422 h 1110996"/>
                    <a:gd name="connsiteX5" fmla="*/ 367589 w 850392"/>
                    <a:gd name="connsiteY5" fmla="*/ 369582 h 1110996"/>
                    <a:gd name="connsiteX6" fmla="*/ 130302 w 850392"/>
                    <a:gd name="connsiteY6" fmla="*/ 957999 h 1110996"/>
                    <a:gd name="connsiteX7" fmla="*/ 437540 w 850392"/>
                    <a:gd name="connsiteY7" fmla="*/ 1067727 h 1110996"/>
                    <a:gd name="connsiteX8" fmla="*/ 554126 w 850392"/>
                    <a:gd name="connsiteY8" fmla="*/ 908621 h 1110996"/>
                    <a:gd name="connsiteX9" fmla="*/ 747522 w 850392"/>
                    <a:gd name="connsiteY9" fmla="*/ 786549 h 1110996"/>
                    <a:gd name="connsiteX10" fmla="*/ 779069 w 850392"/>
                    <a:gd name="connsiteY10" fmla="*/ 831812 h 1110996"/>
                    <a:gd name="connsiteX11" fmla="*/ 844906 w 850392"/>
                    <a:gd name="connsiteY11" fmla="*/ 508114 h 1110996"/>
                    <a:gd name="connsiteX12" fmla="*/ 432054 w 850392"/>
                    <a:gd name="connsiteY12" fmla="*/ 622 h 1110996"/>
                    <a:gd name="connsiteX13" fmla="*/ 0 w 850392"/>
                    <a:gd name="connsiteY13" fmla="*/ 108978 h 1110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0392" h="1110996">
                      <a:moveTo>
                        <a:pt x="0" y="108978"/>
                      </a:moveTo>
                      <a:lnTo>
                        <a:pt x="15088" y="98006"/>
                      </a:lnTo>
                      <a:cubicBezTo>
                        <a:pt x="15088" y="98006"/>
                        <a:pt x="61722" y="259854"/>
                        <a:pt x="134417" y="321576"/>
                      </a:cubicBezTo>
                      <a:cubicBezTo>
                        <a:pt x="208483" y="383298"/>
                        <a:pt x="235915" y="376440"/>
                        <a:pt x="235915" y="376440"/>
                      </a:cubicBezTo>
                      <a:cubicBezTo>
                        <a:pt x="235915" y="376440"/>
                        <a:pt x="224942" y="254368"/>
                        <a:pt x="293522" y="232422"/>
                      </a:cubicBezTo>
                      <a:cubicBezTo>
                        <a:pt x="362102" y="210477"/>
                        <a:pt x="437540" y="329806"/>
                        <a:pt x="367589" y="369582"/>
                      </a:cubicBezTo>
                      <a:cubicBezTo>
                        <a:pt x="296266" y="409359"/>
                        <a:pt x="39776" y="690537"/>
                        <a:pt x="130302" y="957999"/>
                      </a:cubicBezTo>
                      <a:cubicBezTo>
                        <a:pt x="220828" y="1225461"/>
                        <a:pt x="437540" y="1067727"/>
                        <a:pt x="437540" y="1067727"/>
                      </a:cubicBezTo>
                      <a:cubicBezTo>
                        <a:pt x="437540" y="1067727"/>
                        <a:pt x="475945" y="970343"/>
                        <a:pt x="554126" y="908621"/>
                      </a:cubicBezTo>
                      <a:cubicBezTo>
                        <a:pt x="632308" y="846899"/>
                        <a:pt x="747522" y="786549"/>
                        <a:pt x="747522" y="786549"/>
                      </a:cubicBezTo>
                      <a:lnTo>
                        <a:pt x="779069" y="831812"/>
                      </a:lnTo>
                      <a:cubicBezTo>
                        <a:pt x="779069" y="831812"/>
                        <a:pt x="906628" y="628815"/>
                        <a:pt x="844906" y="508114"/>
                      </a:cubicBezTo>
                      <a:cubicBezTo>
                        <a:pt x="783184" y="387413"/>
                        <a:pt x="484175" y="7480"/>
                        <a:pt x="432054" y="622"/>
                      </a:cubicBezTo>
                      <a:cubicBezTo>
                        <a:pt x="379933" y="-6236"/>
                        <a:pt x="52121" y="44513"/>
                        <a:pt x="0" y="108978"/>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7" name="任意多边形: 形状 266"/>
                <p:cNvSpPr/>
                <p:nvPr userDrawn="1"/>
              </p:nvSpPr>
              <p:spPr>
                <a:xfrm>
                  <a:off x="9389821" y="1557614"/>
                  <a:ext cx="246888" cy="219456"/>
                </a:xfrm>
                <a:custGeom>
                  <a:avLst/>
                  <a:gdLst>
                    <a:gd name="connsiteX0" fmla="*/ 251003 w 246888"/>
                    <a:gd name="connsiteY0" fmla="*/ 192024 h 219456"/>
                    <a:gd name="connsiteX1" fmla="*/ 197510 w 246888"/>
                    <a:gd name="connsiteY1" fmla="*/ 48006 h 219456"/>
                    <a:gd name="connsiteX2" fmla="*/ 139903 w 246888"/>
                    <a:gd name="connsiteY2" fmla="*/ 0 h 219456"/>
                    <a:gd name="connsiteX3" fmla="*/ 196139 w 246888"/>
                    <a:gd name="connsiteY3" fmla="*/ 89154 h 219456"/>
                    <a:gd name="connsiteX4" fmla="*/ 0 w 246888"/>
                    <a:gd name="connsiteY4" fmla="*/ 46634 h 219456"/>
                    <a:gd name="connsiteX5" fmla="*/ 117957 w 246888"/>
                    <a:gd name="connsiteY5" fmla="*/ 149504 h 219456"/>
                    <a:gd name="connsiteX6" fmla="*/ 205740 w 246888"/>
                    <a:gd name="connsiteY6" fmla="*/ 161849 h 219456"/>
                    <a:gd name="connsiteX7" fmla="*/ 227685 w 246888"/>
                    <a:gd name="connsiteY7" fmla="*/ 220828 h 219456"/>
                    <a:gd name="connsiteX8" fmla="*/ 251003 w 246888"/>
                    <a:gd name="connsiteY8" fmla="*/ 192024 h 219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6888" h="219456">
                      <a:moveTo>
                        <a:pt x="251003" y="192024"/>
                      </a:moveTo>
                      <a:cubicBezTo>
                        <a:pt x="251003" y="192024"/>
                        <a:pt x="230429" y="86411"/>
                        <a:pt x="197510" y="48006"/>
                      </a:cubicBezTo>
                      <a:cubicBezTo>
                        <a:pt x="164592" y="10973"/>
                        <a:pt x="139903" y="0"/>
                        <a:pt x="139903" y="0"/>
                      </a:cubicBezTo>
                      <a:cubicBezTo>
                        <a:pt x="139903" y="0"/>
                        <a:pt x="187909" y="67208"/>
                        <a:pt x="196139" y="89154"/>
                      </a:cubicBezTo>
                      <a:lnTo>
                        <a:pt x="0" y="46634"/>
                      </a:lnTo>
                      <a:cubicBezTo>
                        <a:pt x="0" y="46634"/>
                        <a:pt x="75438" y="137160"/>
                        <a:pt x="117957" y="149504"/>
                      </a:cubicBezTo>
                      <a:cubicBezTo>
                        <a:pt x="160477" y="161849"/>
                        <a:pt x="205740" y="161849"/>
                        <a:pt x="205740" y="161849"/>
                      </a:cubicBezTo>
                      <a:lnTo>
                        <a:pt x="227685" y="220828"/>
                      </a:lnTo>
                      <a:lnTo>
                        <a:pt x="251003" y="192024"/>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8" name="任意多边形: 形状 267"/>
                <p:cNvSpPr/>
                <p:nvPr userDrawn="1"/>
              </p:nvSpPr>
              <p:spPr>
                <a:xfrm>
                  <a:off x="9926117" y="2708387"/>
                  <a:ext cx="466344" cy="384048"/>
                </a:xfrm>
                <a:custGeom>
                  <a:avLst/>
                  <a:gdLst>
                    <a:gd name="connsiteX0" fmla="*/ 0 w 466344"/>
                    <a:gd name="connsiteY0" fmla="*/ 167335 h 384048"/>
                    <a:gd name="connsiteX1" fmla="*/ 204369 w 466344"/>
                    <a:gd name="connsiteY1" fmla="*/ 0 h 384048"/>
                    <a:gd name="connsiteX2" fmla="*/ 475945 w 466344"/>
                    <a:gd name="connsiteY2" fmla="*/ 83667 h 384048"/>
                    <a:gd name="connsiteX3" fmla="*/ 86411 w 466344"/>
                    <a:gd name="connsiteY3" fmla="*/ 390906 h 384048"/>
                    <a:gd name="connsiteX4" fmla="*/ 0 w 466344"/>
                    <a:gd name="connsiteY4" fmla="*/ 167335 h 3840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6344" h="384048">
                      <a:moveTo>
                        <a:pt x="0" y="167335"/>
                      </a:moveTo>
                      <a:lnTo>
                        <a:pt x="204369" y="0"/>
                      </a:lnTo>
                      <a:cubicBezTo>
                        <a:pt x="204369" y="0"/>
                        <a:pt x="373075" y="37033"/>
                        <a:pt x="475945" y="83667"/>
                      </a:cubicBezTo>
                      <a:lnTo>
                        <a:pt x="86411" y="390906"/>
                      </a:lnTo>
                      <a:cubicBezTo>
                        <a:pt x="86411" y="392277"/>
                        <a:pt x="12345" y="202997"/>
                        <a:pt x="0" y="167335"/>
                      </a:cubicBezTo>
                      <a:close/>
                    </a:path>
                  </a:pathLst>
                </a:custGeom>
                <a:solidFill>
                  <a:srgbClr val="BE331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9" name="任意多边形: 形状 268"/>
                <p:cNvSpPr/>
                <p:nvPr userDrawn="1"/>
              </p:nvSpPr>
              <p:spPr>
                <a:xfrm>
                  <a:off x="8459876" y="3278972"/>
                  <a:ext cx="384048" cy="397764"/>
                </a:xfrm>
                <a:custGeom>
                  <a:avLst/>
                  <a:gdLst>
                    <a:gd name="connsiteX0" fmla="*/ 90526 w 384048"/>
                    <a:gd name="connsiteY0" fmla="*/ 283921 h 397764"/>
                    <a:gd name="connsiteX1" fmla="*/ 0 w 384048"/>
                    <a:gd name="connsiteY1" fmla="*/ 41148 h 397764"/>
                    <a:gd name="connsiteX2" fmla="*/ 109728 w 384048"/>
                    <a:gd name="connsiteY2" fmla="*/ 0 h 397764"/>
                    <a:gd name="connsiteX3" fmla="*/ 182423 w 384048"/>
                    <a:gd name="connsiteY3" fmla="*/ 249631 h 397764"/>
                    <a:gd name="connsiteX4" fmla="*/ 381305 w 384048"/>
                    <a:gd name="connsiteY4" fmla="*/ 240030 h 397764"/>
                    <a:gd name="connsiteX5" fmla="*/ 395021 w 384048"/>
                    <a:gd name="connsiteY5" fmla="*/ 373075 h 397764"/>
                    <a:gd name="connsiteX6" fmla="*/ 174193 w 384048"/>
                    <a:gd name="connsiteY6" fmla="*/ 399135 h 397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4048" h="397764">
                      <a:moveTo>
                        <a:pt x="90526" y="283921"/>
                      </a:moveTo>
                      <a:lnTo>
                        <a:pt x="0" y="41148"/>
                      </a:lnTo>
                      <a:lnTo>
                        <a:pt x="109728" y="0"/>
                      </a:lnTo>
                      <a:lnTo>
                        <a:pt x="182423" y="249631"/>
                      </a:lnTo>
                      <a:lnTo>
                        <a:pt x="381305" y="240030"/>
                      </a:lnTo>
                      <a:lnTo>
                        <a:pt x="395021" y="373075"/>
                      </a:lnTo>
                      <a:lnTo>
                        <a:pt x="174193" y="399135"/>
                      </a:lnTo>
                      <a:close/>
                    </a:path>
                  </a:pathLst>
                </a:custGeom>
                <a:solidFill>
                  <a:srgbClr val="4C1AD8"/>
                </a:solidFill>
                <a:ln w="13716" cap="flat">
                  <a:noFill/>
                  <a:prstDash val="solid"/>
                  <a:miter/>
                </a:ln>
              </p:spPr>
              <p:txBody>
                <a:bodyPr rtlCol="0" anchor="ctr"/>
                <a:lstStyle/>
                <a:p>
                  <a:endParaRPr lang="zh-CN" altLang="en-US" baseline="-25000" dirty="0">
                    <a:latin typeface="阿里巴巴普惠体 L" panose="00020600040101010101" pitchFamily="18" charset="-122"/>
                    <a:ea typeface="阿里巴巴普惠体 L" panose="00020600040101010101" pitchFamily="18" charset="-122"/>
                  </a:endParaRPr>
                </a:p>
              </p:txBody>
            </p:sp>
            <p:sp>
              <p:nvSpPr>
                <p:cNvPr id="270" name="任意多边形: 形状 269"/>
                <p:cNvSpPr/>
                <p:nvPr userDrawn="1"/>
              </p:nvSpPr>
              <p:spPr>
                <a:xfrm>
                  <a:off x="6646621" y="4787732"/>
                  <a:ext cx="1330452" cy="1344168"/>
                </a:xfrm>
                <a:custGeom>
                  <a:avLst/>
                  <a:gdLst>
                    <a:gd name="connsiteX0" fmla="*/ 1330452 w 1330452"/>
                    <a:gd name="connsiteY0" fmla="*/ 297637 h 1344168"/>
                    <a:gd name="connsiteX1" fmla="*/ 1298905 w 1330452"/>
                    <a:gd name="connsiteY1" fmla="*/ 1287932 h 1344168"/>
                    <a:gd name="connsiteX2" fmla="*/ 0 w 1330452"/>
                    <a:gd name="connsiteY2" fmla="*/ 1356512 h 1344168"/>
                    <a:gd name="connsiteX3" fmla="*/ 96012 w 1330452"/>
                    <a:gd name="connsiteY3" fmla="*/ 1171346 h 1344168"/>
                    <a:gd name="connsiteX4" fmla="*/ 984809 w 1330452"/>
                    <a:gd name="connsiteY4" fmla="*/ 1021842 h 1344168"/>
                    <a:gd name="connsiteX5" fmla="*/ 814731 w 1330452"/>
                    <a:gd name="connsiteY5" fmla="*/ 296265 h 1344168"/>
                    <a:gd name="connsiteX6" fmla="*/ 843534 w 1330452"/>
                    <a:gd name="connsiteY6" fmla="*/ 0 h 1344168"/>
                    <a:gd name="connsiteX7" fmla="*/ 1330452 w 1330452"/>
                    <a:gd name="connsiteY7" fmla="*/ 297637 h 1344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30452" h="1344168">
                      <a:moveTo>
                        <a:pt x="1330452" y="297637"/>
                      </a:moveTo>
                      <a:lnTo>
                        <a:pt x="1298905" y="1287932"/>
                      </a:lnTo>
                      <a:lnTo>
                        <a:pt x="0" y="1356512"/>
                      </a:lnTo>
                      <a:lnTo>
                        <a:pt x="96012" y="1171346"/>
                      </a:lnTo>
                      <a:cubicBezTo>
                        <a:pt x="96012" y="1171346"/>
                        <a:pt x="953262" y="1042416"/>
                        <a:pt x="984809" y="1021842"/>
                      </a:cubicBezTo>
                      <a:cubicBezTo>
                        <a:pt x="1016356" y="1001268"/>
                        <a:pt x="851764" y="485546"/>
                        <a:pt x="814731" y="296265"/>
                      </a:cubicBezTo>
                      <a:cubicBezTo>
                        <a:pt x="777697" y="106985"/>
                        <a:pt x="843534" y="0"/>
                        <a:pt x="843534" y="0"/>
                      </a:cubicBezTo>
                      <a:lnTo>
                        <a:pt x="1330452" y="297637"/>
                      </a:lnTo>
                      <a:close/>
                    </a:path>
                  </a:pathLst>
                </a:custGeom>
                <a:solidFill>
                  <a:srgbClr val="4C1AD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1" name="任意多边形: 形状 270"/>
                <p:cNvSpPr/>
                <p:nvPr userDrawn="1"/>
              </p:nvSpPr>
              <p:spPr>
                <a:xfrm>
                  <a:off x="7698677" y="4197944"/>
                  <a:ext cx="1097280" cy="1536192"/>
                </a:xfrm>
                <a:custGeom>
                  <a:avLst/>
                  <a:gdLst>
                    <a:gd name="connsiteX0" fmla="*/ 447103 w 1097280"/>
                    <a:gd name="connsiteY0" fmla="*/ 200253 h 1536192"/>
                    <a:gd name="connsiteX1" fmla="*/ 1110957 w 1097280"/>
                    <a:gd name="connsiteY1" fmla="*/ 0 h 1536192"/>
                    <a:gd name="connsiteX2" fmla="*/ 1110957 w 1097280"/>
                    <a:gd name="connsiteY2" fmla="*/ 1536192 h 1536192"/>
                    <a:gd name="connsiteX3" fmla="*/ 951852 w 1097280"/>
                    <a:gd name="connsiteY3" fmla="*/ 1514246 h 1536192"/>
                    <a:gd name="connsiteX4" fmla="*/ 894244 w 1097280"/>
                    <a:gd name="connsiteY4" fmla="*/ 508863 h 1536192"/>
                    <a:gd name="connsiteX5" fmla="*/ 82257 w 1097280"/>
                    <a:gd name="connsiteY5" fmla="*/ 927201 h 1536192"/>
                    <a:gd name="connsiteX6" fmla="*/ 303085 w 1097280"/>
                    <a:gd name="connsiteY6" fmla="*/ 288036 h 1536192"/>
                    <a:gd name="connsiteX7" fmla="*/ 447103 w 1097280"/>
                    <a:gd name="connsiteY7" fmla="*/ 200253 h 1536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97280" h="1536192">
                      <a:moveTo>
                        <a:pt x="447103" y="200253"/>
                      </a:moveTo>
                      <a:lnTo>
                        <a:pt x="1110957" y="0"/>
                      </a:lnTo>
                      <a:lnTo>
                        <a:pt x="1110957" y="1536192"/>
                      </a:lnTo>
                      <a:lnTo>
                        <a:pt x="951852" y="1514246"/>
                      </a:lnTo>
                      <a:lnTo>
                        <a:pt x="894244" y="508863"/>
                      </a:lnTo>
                      <a:cubicBezTo>
                        <a:pt x="894244" y="508863"/>
                        <a:pt x="355206" y="946404"/>
                        <a:pt x="82257" y="927201"/>
                      </a:cubicBezTo>
                      <a:cubicBezTo>
                        <a:pt x="-190691" y="907999"/>
                        <a:pt x="303085" y="288036"/>
                        <a:pt x="303085" y="288036"/>
                      </a:cubicBezTo>
                      <a:lnTo>
                        <a:pt x="447103" y="200253"/>
                      </a:lnTo>
                      <a:close/>
                    </a:path>
                  </a:pathLst>
                </a:custGeom>
                <a:solidFill>
                  <a:srgbClr val="4C1AD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2" name="任意多边形: 形状 271"/>
                <p:cNvSpPr/>
                <p:nvPr userDrawn="1"/>
              </p:nvSpPr>
              <p:spPr>
                <a:xfrm>
                  <a:off x="6904578" y="3331093"/>
                  <a:ext cx="1234440" cy="1947672"/>
                </a:xfrm>
                <a:custGeom>
                  <a:avLst/>
                  <a:gdLst>
                    <a:gd name="connsiteX0" fmla="*/ 544429 w 1234440"/>
                    <a:gd name="connsiteY0" fmla="*/ 117958 h 1947672"/>
                    <a:gd name="connsiteX1" fmla="*/ 1027232 w 1234440"/>
                    <a:gd name="connsiteY1" fmla="*/ 1127455 h 1947672"/>
                    <a:gd name="connsiteX2" fmla="*/ 1241202 w 1234440"/>
                    <a:gd name="connsiteY2" fmla="*/ 1067105 h 1947672"/>
                    <a:gd name="connsiteX3" fmla="*/ 855782 w 1234440"/>
                    <a:gd name="connsiteY3" fmla="*/ 1806397 h 1947672"/>
                    <a:gd name="connsiteX4" fmla="*/ 588320 w 1234440"/>
                    <a:gd name="connsiteY4" fmla="*/ 1953158 h 1947672"/>
                    <a:gd name="connsiteX5" fmla="*/ 16363 w 1234440"/>
                    <a:gd name="connsiteY5" fmla="*/ 641909 h 1947672"/>
                    <a:gd name="connsiteX6" fmla="*/ 67113 w 1234440"/>
                    <a:gd name="connsiteY6" fmla="*/ 229057 h 1947672"/>
                    <a:gd name="connsiteX7" fmla="*/ 252278 w 1234440"/>
                    <a:gd name="connsiteY7" fmla="*/ 0 h 1947672"/>
                    <a:gd name="connsiteX8" fmla="*/ 544429 w 1234440"/>
                    <a:gd name="connsiteY8" fmla="*/ 117958 h 1947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4440" h="1947672">
                      <a:moveTo>
                        <a:pt x="544429" y="117958"/>
                      </a:moveTo>
                      <a:lnTo>
                        <a:pt x="1027232" y="1127455"/>
                      </a:lnTo>
                      <a:lnTo>
                        <a:pt x="1241202" y="1067105"/>
                      </a:lnTo>
                      <a:cubicBezTo>
                        <a:pt x="1241202" y="1067105"/>
                        <a:pt x="1123245" y="1659636"/>
                        <a:pt x="855782" y="1806397"/>
                      </a:cubicBezTo>
                      <a:cubicBezTo>
                        <a:pt x="588320" y="1953158"/>
                        <a:pt x="588320" y="1953158"/>
                        <a:pt x="588320" y="1953158"/>
                      </a:cubicBezTo>
                      <a:lnTo>
                        <a:pt x="16363" y="641909"/>
                      </a:lnTo>
                      <a:cubicBezTo>
                        <a:pt x="16363" y="641909"/>
                        <a:pt x="-43987" y="374447"/>
                        <a:pt x="67113" y="229057"/>
                      </a:cubicBezTo>
                      <a:cubicBezTo>
                        <a:pt x="178212" y="82296"/>
                        <a:pt x="252278" y="0"/>
                        <a:pt x="252278" y="0"/>
                      </a:cubicBezTo>
                      <a:lnTo>
                        <a:pt x="544429" y="117958"/>
                      </a:lnTo>
                      <a:close/>
                    </a:path>
                  </a:pathLst>
                </a:custGeom>
                <a:solidFill>
                  <a:srgbClr val="EAB23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3" name="任意多边形: 形状 272"/>
                <p:cNvSpPr/>
                <p:nvPr userDrawn="1"/>
              </p:nvSpPr>
              <p:spPr>
                <a:xfrm>
                  <a:off x="6903513" y="2333940"/>
                  <a:ext cx="822960" cy="987552"/>
                </a:xfrm>
                <a:custGeom>
                  <a:avLst/>
                  <a:gdLst>
                    <a:gd name="connsiteX0" fmla="*/ 21543 w 822960"/>
                    <a:gd name="connsiteY0" fmla="*/ 149504 h 987552"/>
                    <a:gd name="connsiteX1" fmla="*/ 464570 w 822960"/>
                    <a:gd name="connsiteY1" fmla="*/ 0 h 987552"/>
                    <a:gd name="connsiteX2" fmla="*/ 833530 w 822960"/>
                    <a:gd name="connsiteY2" fmla="*/ 336042 h 987552"/>
                    <a:gd name="connsiteX3" fmla="*/ 704600 w 822960"/>
                    <a:gd name="connsiteY3" fmla="*/ 362102 h 987552"/>
                    <a:gd name="connsiteX4" fmla="*/ 681283 w 822960"/>
                    <a:gd name="connsiteY4" fmla="*/ 641909 h 987552"/>
                    <a:gd name="connsiteX5" fmla="*/ 463198 w 822960"/>
                    <a:gd name="connsiteY5" fmla="*/ 689915 h 987552"/>
                    <a:gd name="connsiteX6" fmla="*/ 515319 w 822960"/>
                    <a:gd name="connsiteY6" fmla="*/ 987552 h 987552"/>
                    <a:gd name="connsiteX7" fmla="*/ 279404 w 822960"/>
                    <a:gd name="connsiteY7" fmla="*/ 876452 h 987552"/>
                    <a:gd name="connsiteX8" fmla="*/ 223168 w 822960"/>
                    <a:gd name="connsiteY8" fmla="*/ 518465 h 987552"/>
                    <a:gd name="connsiteX9" fmla="*/ 6456 w 822960"/>
                    <a:gd name="connsiteY9" fmla="*/ 208483 h 987552"/>
                    <a:gd name="connsiteX10" fmla="*/ 21543 w 822960"/>
                    <a:gd name="connsiteY10" fmla="*/ 149504 h 987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2960" h="987552">
                      <a:moveTo>
                        <a:pt x="21543" y="149504"/>
                      </a:moveTo>
                      <a:lnTo>
                        <a:pt x="464570" y="0"/>
                      </a:lnTo>
                      <a:lnTo>
                        <a:pt x="833530" y="336042"/>
                      </a:lnTo>
                      <a:lnTo>
                        <a:pt x="704600" y="362102"/>
                      </a:lnTo>
                      <a:cubicBezTo>
                        <a:pt x="704600" y="362102"/>
                        <a:pt x="762207" y="569214"/>
                        <a:pt x="681283" y="641909"/>
                      </a:cubicBezTo>
                      <a:cubicBezTo>
                        <a:pt x="600358" y="714604"/>
                        <a:pt x="463198" y="689915"/>
                        <a:pt x="463198" y="689915"/>
                      </a:cubicBezTo>
                      <a:lnTo>
                        <a:pt x="515319" y="987552"/>
                      </a:lnTo>
                      <a:lnTo>
                        <a:pt x="279404" y="876452"/>
                      </a:lnTo>
                      <a:cubicBezTo>
                        <a:pt x="279404" y="876452"/>
                        <a:pt x="310951" y="648767"/>
                        <a:pt x="223168" y="518465"/>
                      </a:cubicBezTo>
                      <a:cubicBezTo>
                        <a:pt x="135386" y="388163"/>
                        <a:pt x="6456" y="208483"/>
                        <a:pt x="6456" y="208483"/>
                      </a:cubicBezTo>
                      <a:cubicBezTo>
                        <a:pt x="6456" y="208483"/>
                        <a:pt x="-15490" y="161849"/>
                        <a:pt x="21543" y="149504"/>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4" name="任意多边形: 形状 273"/>
                <p:cNvSpPr/>
                <p:nvPr userDrawn="1"/>
              </p:nvSpPr>
              <p:spPr>
                <a:xfrm>
                  <a:off x="6892000" y="2354152"/>
                  <a:ext cx="397764" cy="411480"/>
                </a:xfrm>
                <a:custGeom>
                  <a:avLst/>
                  <a:gdLst>
                    <a:gd name="connsiteX0" fmla="*/ 181551 w 397764"/>
                    <a:gd name="connsiteY0" fmla="*/ 423824 h 411480"/>
                    <a:gd name="connsiteX1" fmla="*/ 181551 w 397764"/>
                    <a:gd name="connsiteY1" fmla="*/ 307238 h 411480"/>
                    <a:gd name="connsiteX2" fmla="*/ 243273 w 397764"/>
                    <a:gd name="connsiteY2" fmla="*/ 327812 h 411480"/>
                    <a:gd name="connsiteX3" fmla="*/ 396892 w 397764"/>
                    <a:gd name="connsiteY3" fmla="*/ 168707 h 411480"/>
                    <a:gd name="connsiteX4" fmla="*/ 381805 w 397764"/>
                    <a:gd name="connsiteY4" fmla="*/ 0 h 411480"/>
                    <a:gd name="connsiteX5" fmla="*/ 8729 w 397764"/>
                    <a:gd name="connsiteY5" fmla="*/ 126187 h 411480"/>
                    <a:gd name="connsiteX6" fmla="*/ 30675 w 397764"/>
                    <a:gd name="connsiteY6" fmla="*/ 211226 h 411480"/>
                    <a:gd name="connsiteX7" fmla="*/ 181551 w 397764"/>
                    <a:gd name="connsiteY7" fmla="*/ 423824 h 411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7764" h="411480">
                      <a:moveTo>
                        <a:pt x="181551" y="423824"/>
                      </a:moveTo>
                      <a:cubicBezTo>
                        <a:pt x="182923" y="426567"/>
                        <a:pt x="133545" y="353873"/>
                        <a:pt x="181551" y="307238"/>
                      </a:cubicBezTo>
                      <a:lnTo>
                        <a:pt x="243273" y="327812"/>
                      </a:lnTo>
                      <a:cubicBezTo>
                        <a:pt x="243273" y="327812"/>
                        <a:pt x="387291" y="261975"/>
                        <a:pt x="396892" y="168707"/>
                      </a:cubicBezTo>
                      <a:cubicBezTo>
                        <a:pt x="406493" y="75438"/>
                        <a:pt x="381805" y="0"/>
                        <a:pt x="381805" y="0"/>
                      </a:cubicBezTo>
                      <a:cubicBezTo>
                        <a:pt x="381805" y="0"/>
                        <a:pt x="23817" y="112471"/>
                        <a:pt x="8729" y="126187"/>
                      </a:cubicBezTo>
                      <a:cubicBezTo>
                        <a:pt x="-6358" y="139903"/>
                        <a:pt x="-3615" y="152247"/>
                        <a:pt x="30675" y="211226"/>
                      </a:cubicBezTo>
                      <a:cubicBezTo>
                        <a:pt x="66337" y="271577"/>
                        <a:pt x="181551" y="423824"/>
                        <a:pt x="181551" y="423824"/>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5" name="任意多边形: 形状 274"/>
                <p:cNvSpPr/>
                <p:nvPr userDrawn="1"/>
              </p:nvSpPr>
              <p:spPr>
                <a:xfrm>
                  <a:off x="7141408" y="2144444"/>
                  <a:ext cx="329184" cy="233172"/>
                </a:xfrm>
                <a:custGeom>
                  <a:avLst/>
                  <a:gdLst>
                    <a:gd name="connsiteX0" fmla="*/ 134778 w 329184"/>
                    <a:gd name="connsiteY0" fmla="*/ 207327 h 233172"/>
                    <a:gd name="connsiteX1" fmla="*/ 184155 w 329184"/>
                    <a:gd name="connsiteY1" fmla="*/ 129145 h 233172"/>
                    <a:gd name="connsiteX2" fmla="*/ 93630 w 329184"/>
                    <a:gd name="connsiteY2" fmla="*/ 35877 h 233172"/>
                    <a:gd name="connsiteX3" fmla="*/ 38766 w 329184"/>
                    <a:gd name="connsiteY3" fmla="*/ 108571 h 233172"/>
                    <a:gd name="connsiteX4" fmla="*/ 107346 w 329184"/>
                    <a:gd name="connsiteY4" fmla="*/ 100342 h 233172"/>
                    <a:gd name="connsiteX5" fmla="*/ 48367 w 329184"/>
                    <a:gd name="connsiteY5" fmla="*/ 129145 h 233172"/>
                    <a:gd name="connsiteX6" fmla="*/ 20935 w 329184"/>
                    <a:gd name="connsiteY6" fmla="*/ 48221 h 233172"/>
                    <a:gd name="connsiteX7" fmla="*/ 134778 w 329184"/>
                    <a:gd name="connsiteY7" fmla="*/ 7073 h 233172"/>
                    <a:gd name="connsiteX8" fmla="*/ 332288 w 329184"/>
                    <a:gd name="connsiteY8" fmla="*/ 142861 h 233172"/>
                    <a:gd name="connsiteX9" fmla="*/ 282910 w 329184"/>
                    <a:gd name="connsiteY9" fmla="*/ 238873 h 233172"/>
                    <a:gd name="connsiteX10" fmla="*/ 228046 w 329184"/>
                    <a:gd name="connsiteY10" fmla="*/ 189496 h 233172"/>
                    <a:gd name="connsiteX11" fmla="*/ 134778 w 329184"/>
                    <a:gd name="connsiteY11" fmla="*/ 238873 h 233172"/>
                    <a:gd name="connsiteX12" fmla="*/ 134778 w 329184"/>
                    <a:gd name="connsiteY12" fmla="*/ 207327 h 2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9184" h="233172">
                      <a:moveTo>
                        <a:pt x="134778" y="207327"/>
                      </a:moveTo>
                      <a:cubicBezTo>
                        <a:pt x="134778" y="207327"/>
                        <a:pt x="182784" y="151091"/>
                        <a:pt x="184155" y="129145"/>
                      </a:cubicBezTo>
                      <a:cubicBezTo>
                        <a:pt x="186898" y="107200"/>
                        <a:pt x="136149" y="16674"/>
                        <a:pt x="93630" y="35877"/>
                      </a:cubicBezTo>
                      <a:cubicBezTo>
                        <a:pt x="52482" y="56451"/>
                        <a:pt x="8590" y="90741"/>
                        <a:pt x="38766" y="108571"/>
                      </a:cubicBezTo>
                      <a:cubicBezTo>
                        <a:pt x="67569" y="126402"/>
                        <a:pt x="107346" y="100342"/>
                        <a:pt x="107346" y="100342"/>
                      </a:cubicBezTo>
                      <a:cubicBezTo>
                        <a:pt x="107346" y="100342"/>
                        <a:pt x="86772" y="136003"/>
                        <a:pt x="48367" y="129145"/>
                      </a:cubicBezTo>
                      <a:cubicBezTo>
                        <a:pt x="9962" y="123659"/>
                        <a:pt x="-22956" y="86626"/>
                        <a:pt x="20935" y="48221"/>
                      </a:cubicBezTo>
                      <a:cubicBezTo>
                        <a:pt x="64826" y="9816"/>
                        <a:pt x="92258" y="-12129"/>
                        <a:pt x="134778" y="7073"/>
                      </a:cubicBezTo>
                      <a:cubicBezTo>
                        <a:pt x="177297" y="24904"/>
                        <a:pt x="365206" y="78396"/>
                        <a:pt x="332288" y="142861"/>
                      </a:cubicBezTo>
                      <a:cubicBezTo>
                        <a:pt x="299370" y="207327"/>
                        <a:pt x="282910" y="238873"/>
                        <a:pt x="282910" y="238873"/>
                      </a:cubicBezTo>
                      <a:lnTo>
                        <a:pt x="228046" y="189496"/>
                      </a:lnTo>
                      <a:lnTo>
                        <a:pt x="134778" y="238873"/>
                      </a:lnTo>
                      <a:lnTo>
                        <a:pt x="134778" y="207327"/>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6" name="任意多边形: 形状 275"/>
                <p:cNvSpPr/>
                <p:nvPr userDrawn="1"/>
              </p:nvSpPr>
              <p:spPr>
                <a:xfrm>
                  <a:off x="7362596" y="2471100"/>
                  <a:ext cx="68580" cy="68580"/>
                </a:xfrm>
                <a:custGeom>
                  <a:avLst/>
                  <a:gdLst>
                    <a:gd name="connsiteX0" fmla="*/ 24689 w 68580"/>
                    <a:gd name="connsiteY0" fmla="*/ 0 h 68580"/>
                    <a:gd name="connsiteX1" fmla="*/ 63094 w 68580"/>
                    <a:gd name="connsiteY1" fmla="*/ 78181 h 68580"/>
                    <a:gd name="connsiteX2" fmla="*/ 0 w 68580"/>
                    <a:gd name="connsiteY2" fmla="*/ 64465 h 68580"/>
                    <a:gd name="connsiteX3" fmla="*/ 52121 w 68580"/>
                    <a:gd name="connsiteY3" fmla="*/ 67208 h 68580"/>
                    <a:gd name="connsiteX4" fmla="*/ 24689 w 68580"/>
                    <a:gd name="connsiteY4" fmla="*/ 0 h 68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 h="68580">
                      <a:moveTo>
                        <a:pt x="24689" y="0"/>
                      </a:moveTo>
                      <a:cubicBezTo>
                        <a:pt x="24689" y="0"/>
                        <a:pt x="90526" y="69951"/>
                        <a:pt x="63094" y="78181"/>
                      </a:cubicBezTo>
                      <a:cubicBezTo>
                        <a:pt x="37033" y="86411"/>
                        <a:pt x="0" y="64465"/>
                        <a:pt x="0" y="64465"/>
                      </a:cubicBezTo>
                      <a:cubicBezTo>
                        <a:pt x="0" y="64465"/>
                        <a:pt x="38405" y="76809"/>
                        <a:pt x="52121" y="67208"/>
                      </a:cubicBezTo>
                      <a:cubicBezTo>
                        <a:pt x="67209" y="57607"/>
                        <a:pt x="24689" y="0"/>
                        <a:pt x="24689" y="0"/>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7" name="任意多边形: 形状 276"/>
                <p:cNvSpPr/>
                <p:nvPr userDrawn="1"/>
              </p:nvSpPr>
              <p:spPr>
                <a:xfrm>
                  <a:off x="7458608" y="2416236"/>
                  <a:ext cx="274320" cy="274320"/>
                </a:xfrm>
                <a:custGeom>
                  <a:avLst/>
                  <a:gdLst>
                    <a:gd name="connsiteX0" fmla="*/ 0 w 274320"/>
                    <a:gd name="connsiteY0" fmla="*/ 0 h 274320"/>
                    <a:gd name="connsiteX1" fmla="*/ 130302 w 274320"/>
                    <a:gd name="connsiteY1" fmla="*/ 231800 h 274320"/>
                    <a:gd name="connsiteX2" fmla="*/ 104242 w 274320"/>
                    <a:gd name="connsiteY2" fmla="*/ 242773 h 274320"/>
                    <a:gd name="connsiteX3" fmla="*/ 150876 w 274320"/>
                    <a:gd name="connsiteY3" fmla="*/ 279806 h 274320"/>
                    <a:gd name="connsiteX4" fmla="*/ 279807 w 274320"/>
                    <a:gd name="connsiteY4" fmla="*/ 253746 h 274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74320">
                      <a:moveTo>
                        <a:pt x="0" y="0"/>
                      </a:moveTo>
                      <a:lnTo>
                        <a:pt x="130302" y="231800"/>
                      </a:lnTo>
                      <a:lnTo>
                        <a:pt x="104242" y="242773"/>
                      </a:lnTo>
                      <a:lnTo>
                        <a:pt x="150876" y="279806"/>
                      </a:lnTo>
                      <a:lnTo>
                        <a:pt x="279807" y="253746"/>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8" name="任意多边形: 形状 277"/>
                <p:cNvSpPr/>
                <p:nvPr userDrawn="1"/>
              </p:nvSpPr>
              <p:spPr>
                <a:xfrm>
                  <a:off x="7333793" y="2650779"/>
                  <a:ext cx="288036" cy="109728"/>
                </a:xfrm>
                <a:custGeom>
                  <a:avLst/>
                  <a:gdLst>
                    <a:gd name="connsiteX0" fmla="*/ 0 w 288036"/>
                    <a:gd name="connsiteY0" fmla="*/ 0 h 109728"/>
                    <a:gd name="connsiteX1" fmla="*/ 175565 w 288036"/>
                    <a:gd name="connsiteY1" fmla="*/ 101499 h 109728"/>
                    <a:gd name="connsiteX2" fmla="*/ 289407 w 288036"/>
                    <a:gd name="connsiteY2" fmla="*/ 115215 h 109728"/>
                    <a:gd name="connsiteX3" fmla="*/ 159105 w 288036"/>
                    <a:gd name="connsiteY3" fmla="*/ 109728 h 109728"/>
                    <a:gd name="connsiteX4" fmla="*/ 0 w 288036"/>
                    <a:gd name="connsiteY4" fmla="*/ 0 h 1097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6" h="109728">
                      <a:moveTo>
                        <a:pt x="0" y="0"/>
                      </a:moveTo>
                      <a:cubicBezTo>
                        <a:pt x="0" y="0"/>
                        <a:pt x="101498" y="82296"/>
                        <a:pt x="175565" y="101499"/>
                      </a:cubicBezTo>
                      <a:cubicBezTo>
                        <a:pt x="248259" y="119329"/>
                        <a:pt x="289407" y="115215"/>
                        <a:pt x="289407" y="115215"/>
                      </a:cubicBezTo>
                      <a:cubicBezTo>
                        <a:pt x="289407" y="115215"/>
                        <a:pt x="223571" y="124816"/>
                        <a:pt x="159105" y="109728"/>
                      </a:cubicBezTo>
                      <a:cubicBezTo>
                        <a:pt x="93269" y="93269"/>
                        <a:pt x="9601" y="17831"/>
                        <a:pt x="0" y="0"/>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9" name="任意多边形: 形状 278"/>
                <p:cNvSpPr/>
                <p:nvPr userDrawn="1"/>
              </p:nvSpPr>
              <p:spPr>
                <a:xfrm>
                  <a:off x="7310476" y="2638102"/>
                  <a:ext cx="41148" cy="13716"/>
                </a:xfrm>
                <a:custGeom>
                  <a:avLst/>
                  <a:gdLst>
                    <a:gd name="connsiteX0" fmla="*/ 49377 w 41148"/>
                    <a:gd name="connsiteY0" fmla="*/ 12678 h 13716"/>
                    <a:gd name="connsiteX1" fmla="*/ 0 w 41148"/>
                    <a:gd name="connsiteY1" fmla="*/ 18164 h 13716"/>
                    <a:gd name="connsiteX2" fmla="*/ 20574 w 41148"/>
                    <a:gd name="connsiteY2" fmla="*/ 333 h 13716"/>
                    <a:gd name="connsiteX3" fmla="*/ 49377 w 41148"/>
                    <a:gd name="connsiteY3" fmla="*/ 12678 h 13716"/>
                  </a:gdLst>
                  <a:ahLst/>
                  <a:cxnLst>
                    <a:cxn ang="0">
                      <a:pos x="connsiteX0" y="connsiteY0"/>
                    </a:cxn>
                    <a:cxn ang="0">
                      <a:pos x="connsiteX1" y="connsiteY1"/>
                    </a:cxn>
                    <a:cxn ang="0">
                      <a:pos x="connsiteX2" y="connsiteY2"/>
                    </a:cxn>
                    <a:cxn ang="0">
                      <a:pos x="connsiteX3" y="connsiteY3"/>
                    </a:cxn>
                  </a:cxnLst>
                  <a:rect l="l" t="t" r="r" b="b"/>
                  <a:pathLst>
                    <a:path w="41148" h="13716">
                      <a:moveTo>
                        <a:pt x="49377" y="12678"/>
                      </a:moveTo>
                      <a:cubicBezTo>
                        <a:pt x="49377" y="12678"/>
                        <a:pt x="27432" y="9935"/>
                        <a:pt x="0" y="18164"/>
                      </a:cubicBezTo>
                      <a:cubicBezTo>
                        <a:pt x="0" y="18164"/>
                        <a:pt x="2743" y="4448"/>
                        <a:pt x="20574" y="333"/>
                      </a:cubicBezTo>
                      <a:cubicBezTo>
                        <a:pt x="38405" y="-2410"/>
                        <a:pt x="49377" y="12678"/>
                        <a:pt x="49377" y="12678"/>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0" name="任意多边形: 形状 279"/>
                <p:cNvSpPr/>
                <p:nvPr userDrawn="1"/>
              </p:nvSpPr>
              <p:spPr>
                <a:xfrm>
                  <a:off x="7046356" y="2657637"/>
                  <a:ext cx="192024" cy="150876"/>
                </a:xfrm>
                <a:custGeom>
                  <a:avLst/>
                  <a:gdLst>
                    <a:gd name="connsiteX0" fmla="*/ 25461 w 192024"/>
                    <a:gd name="connsiteY0" fmla="*/ 0 h 150876"/>
                    <a:gd name="connsiteX1" fmla="*/ 140675 w 192024"/>
                    <a:gd name="connsiteY1" fmla="*/ 38405 h 150876"/>
                    <a:gd name="connsiteX2" fmla="*/ 198282 w 192024"/>
                    <a:gd name="connsiteY2" fmla="*/ 159106 h 150876"/>
                    <a:gd name="connsiteX3" fmla="*/ 54264 w 192024"/>
                    <a:gd name="connsiteY3" fmla="*/ 139903 h 150876"/>
                    <a:gd name="connsiteX4" fmla="*/ 25461 w 192024"/>
                    <a:gd name="connsiteY4" fmla="*/ 0 h 150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024" h="150876">
                      <a:moveTo>
                        <a:pt x="25461" y="0"/>
                      </a:moveTo>
                      <a:cubicBezTo>
                        <a:pt x="25461" y="0"/>
                        <a:pt x="120101" y="24689"/>
                        <a:pt x="140675" y="38405"/>
                      </a:cubicBezTo>
                      <a:cubicBezTo>
                        <a:pt x="161249" y="52121"/>
                        <a:pt x="198282" y="159106"/>
                        <a:pt x="198282" y="159106"/>
                      </a:cubicBezTo>
                      <a:cubicBezTo>
                        <a:pt x="198282" y="159106"/>
                        <a:pt x="95412" y="154991"/>
                        <a:pt x="54264" y="139903"/>
                      </a:cubicBezTo>
                      <a:cubicBezTo>
                        <a:pt x="13116" y="122073"/>
                        <a:pt x="-28032" y="48006"/>
                        <a:pt x="25461" y="0"/>
                      </a:cubicBez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1" name="任意多边形: 形状 280"/>
                <p:cNvSpPr/>
                <p:nvPr userDrawn="1"/>
              </p:nvSpPr>
              <p:spPr>
                <a:xfrm>
                  <a:off x="6919708" y="3590043"/>
                  <a:ext cx="1412748" cy="1069848"/>
                </a:xfrm>
                <a:custGeom>
                  <a:avLst/>
                  <a:gdLst>
                    <a:gd name="connsiteX0" fmla="*/ 2605 w 1412748"/>
                    <a:gd name="connsiteY0" fmla="*/ 182705 h 1069848"/>
                    <a:gd name="connsiteX1" fmla="*/ 250864 w 1412748"/>
                    <a:gd name="connsiteY1" fmla="*/ 15370 h 1069848"/>
                    <a:gd name="connsiteX2" fmla="*/ 772072 w 1412748"/>
                    <a:gd name="connsiteY2" fmla="*/ 581840 h 1069848"/>
                    <a:gd name="connsiteX3" fmla="*/ 1350888 w 1412748"/>
                    <a:gd name="connsiteY3" fmla="*/ 201907 h 1069848"/>
                    <a:gd name="connsiteX4" fmla="*/ 1423582 w 1412748"/>
                    <a:gd name="connsiteY4" fmla="*/ 392560 h 1069848"/>
                    <a:gd name="connsiteX5" fmla="*/ 698006 w 1412748"/>
                    <a:gd name="connsiteY5" fmla="*/ 1078360 h 1069848"/>
                    <a:gd name="connsiteX6" fmla="*/ 76671 w 1412748"/>
                    <a:gd name="connsiteY6" fmla="*/ 481714 h 1069848"/>
                    <a:gd name="connsiteX7" fmla="*/ 2605 w 1412748"/>
                    <a:gd name="connsiteY7" fmla="*/ 182705 h 1069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12748" h="1069848">
                      <a:moveTo>
                        <a:pt x="2605" y="182705"/>
                      </a:moveTo>
                      <a:cubicBezTo>
                        <a:pt x="2605" y="182705"/>
                        <a:pt x="51982" y="-62811"/>
                        <a:pt x="250864" y="15370"/>
                      </a:cubicBezTo>
                      <a:cubicBezTo>
                        <a:pt x="449746" y="93551"/>
                        <a:pt x="693891" y="536578"/>
                        <a:pt x="772072" y="581840"/>
                      </a:cubicBezTo>
                      <a:lnTo>
                        <a:pt x="1350888" y="201907"/>
                      </a:lnTo>
                      <a:lnTo>
                        <a:pt x="1423582" y="392560"/>
                      </a:lnTo>
                      <a:lnTo>
                        <a:pt x="698006" y="1078360"/>
                      </a:lnTo>
                      <a:lnTo>
                        <a:pt x="76671" y="481714"/>
                      </a:lnTo>
                      <a:cubicBezTo>
                        <a:pt x="76671" y="481714"/>
                        <a:pt x="-16598" y="344554"/>
                        <a:pt x="2605" y="182705"/>
                      </a:cubicBez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2" name="任意多边形: 形状 281"/>
                <p:cNvSpPr/>
                <p:nvPr userDrawn="1"/>
              </p:nvSpPr>
              <p:spPr>
                <a:xfrm>
                  <a:off x="8270596" y="3708283"/>
                  <a:ext cx="150876" cy="274320"/>
                </a:xfrm>
                <a:custGeom>
                  <a:avLst/>
                  <a:gdLst>
                    <a:gd name="connsiteX0" fmla="*/ 0 w 150876"/>
                    <a:gd name="connsiteY0" fmla="*/ 83668 h 274320"/>
                    <a:gd name="connsiteX1" fmla="*/ 72695 w 150876"/>
                    <a:gd name="connsiteY1" fmla="*/ 274320 h 274320"/>
                    <a:gd name="connsiteX2" fmla="*/ 156362 w 150876"/>
                    <a:gd name="connsiteY2" fmla="*/ 200254 h 274320"/>
                    <a:gd name="connsiteX3" fmla="*/ 93269 w 150876"/>
                    <a:gd name="connsiteY3" fmla="*/ 0 h 274320"/>
                  </a:gdLst>
                  <a:ahLst/>
                  <a:cxnLst>
                    <a:cxn ang="0">
                      <a:pos x="connsiteX0" y="connsiteY0"/>
                    </a:cxn>
                    <a:cxn ang="0">
                      <a:pos x="connsiteX1" y="connsiteY1"/>
                    </a:cxn>
                    <a:cxn ang="0">
                      <a:pos x="connsiteX2" y="connsiteY2"/>
                    </a:cxn>
                    <a:cxn ang="0">
                      <a:pos x="connsiteX3" y="connsiteY3"/>
                    </a:cxn>
                  </a:cxnLst>
                  <a:rect l="l" t="t" r="r" b="b"/>
                  <a:pathLst>
                    <a:path w="150876" h="274320">
                      <a:moveTo>
                        <a:pt x="0" y="83668"/>
                      </a:moveTo>
                      <a:lnTo>
                        <a:pt x="72695" y="274320"/>
                      </a:lnTo>
                      <a:lnTo>
                        <a:pt x="156362" y="200254"/>
                      </a:lnTo>
                      <a:lnTo>
                        <a:pt x="93269"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3" name="任意多边形: 形状 282"/>
                <p:cNvSpPr/>
                <p:nvPr userDrawn="1"/>
              </p:nvSpPr>
              <p:spPr>
                <a:xfrm>
                  <a:off x="8377580" y="3420247"/>
                  <a:ext cx="425196" cy="438912"/>
                </a:xfrm>
                <a:custGeom>
                  <a:avLst/>
                  <a:gdLst>
                    <a:gd name="connsiteX0" fmla="*/ 0 w 425196"/>
                    <a:gd name="connsiteY0" fmla="*/ 330556 h 438912"/>
                    <a:gd name="connsiteX1" fmla="*/ 133045 w 425196"/>
                    <a:gd name="connsiteY1" fmla="*/ 200254 h 438912"/>
                    <a:gd name="connsiteX2" fmla="*/ 90526 w 425196"/>
                    <a:gd name="connsiteY2" fmla="*/ 91897 h 438912"/>
                    <a:gd name="connsiteX3" fmla="*/ 119329 w 425196"/>
                    <a:gd name="connsiteY3" fmla="*/ 0 h 438912"/>
                    <a:gd name="connsiteX4" fmla="*/ 175565 w 425196"/>
                    <a:gd name="connsiteY4" fmla="*/ 149504 h 438912"/>
                    <a:gd name="connsiteX5" fmla="*/ 432054 w 425196"/>
                    <a:gd name="connsiteY5" fmla="*/ 164592 h 438912"/>
                    <a:gd name="connsiteX6" fmla="*/ 340157 w 425196"/>
                    <a:gd name="connsiteY6" fmla="*/ 213970 h 438912"/>
                    <a:gd name="connsiteX7" fmla="*/ 281178 w 425196"/>
                    <a:gd name="connsiteY7" fmla="*/ 399136 h 438912"/>
                    <a:gd name="connsiteX8" fmla="*/ 150876 w 425196"/>
                    <a:gd name="connsiteY8" fmla="*/ 355244 h 438912"/>
                    <a:gd name="connsiteX9" fmla="*/ 34290 w 425196"/>
                    <a:gd name="connsiteY9" fmla="*/ 438912 h 438912"/>
                    <a:gd name="connsiteX10" fmla="*/ 0 w 425196"/>
                    <a:gd name="connsiteY10" fmla="*/ 330556 h 438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5196" h="438912">
                      <a:moveTo>
                        <a:pt x="0" y="330556"/>
                      </a:moveTo>
                      <a:lnTo>
                        <a:pt x="133045" y="200254"/>
                      </a:lnTo>
                      <a:cubicBezTo>
                        <a:pt x="133045" y="200254"/>
                        <a:pt x="76810" y="148133"/>
                        <a:pt x="90526" y="91897"/>
                      </a:cubicBezTo>
                      <a:cubicBezTo>
                        <a:pt x="105613" y="35662"/>
                        <a:pt x="119329" y="0"/>
                        <a:pt x="119329" y="0"/>
                      </a:cubicBezTo>
                      <a:lnTo>
                        <a:pt x="175565" y="149504"/>
                      </a:lnTo>
                      <a:lnTo>
                        <a:pt x="432054" y="164592"/>
                      </a:lnTo>
                      <a:cubicBezTo>
                        <a:pt x="432054" y="164592"/>
                        <a:pt x="378562" y="211226"/>
                        <a:pt x="340157" y="213970"/>
                      </a:cubicBezTo>
                      <a:cubicBezTo>
                        <a:pt x="301752" y="216713"/>
                        <a:pt x="281178" y="399136"/>
                        <a:pt x="281178" y="399136"/>
                      </a:cubicBezTo>
                      <a:cubicBezTo>
                        <a:pt x="281178" y="399136"/>
                        <a:pt x="207112" y="323698"/>
                        <a:pt x="150876" y="355244"/>
                      </a:cubicBezTo>
                      <a:cubicBezTo>
                        <a:pt x="94641" y="386791"/>
                        <a:pt x="34290" y="438912"/>
                        <a:pt x="34290" y="438912"/>
                      </a:cubicBezTo>
                      <a:lnTo>
                        <a:pt x="0" y="330556"/>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4" name="任意多边形: 形状 283"/>
                <p:cNvSpPr/>
                <p:nvPr userDrawn="1"/>
              </p:nvSpPr>
              <p:spPr>
                <a:xfrm>
                  <a:off x="7274814" y="2949763"/>
                  <a:ext cx="96012" cy="68580"/>
                </a:xfrm>
                <a:custGeom>
                  <a:avLst/>
                  <a:gdLst>
                    <a:gd name="connsiteX0" fmla="*/ 102870 w 96012"/>
                    <a:gd name="connsiteY0" fmla="*/ 75463 h 68580"/>
                    <a:gd name="connsiteX1" fmla="*/ 0 w 96012"/>
                    <a:gd name="connsiteY1" fmla="*/ 25 h 68580"/>
                    <a:gd name="connsiteX2" fmla="*/ 102870 w 96012"/>
                    <a:gd name="connsiteY2" fmla="*/ 75463 h 68580"/>
                  </a:gdLst>
                  <a:ahLst/>
                  <a:cxnLst>
                    <a:cxn ang="0">
                      <a:pos x="connsiteX0" y="connsiteY0"/>
                    </a:cxn>
                    <a:cxn ang="0">
                      <a:pos x="connsiteX1" y="connsiteY1"/>
                    </a:cxn>
                    <a:cxn ang="0">
                      <a:pos x="connsiteX2" y="connsiteY2"/>
                    </a:cxn>
                  </a:cxnLst>
                  <a:rect l="l" t="t" r="r" b="b"/>
                  <a:pathLst>
                    <a:path w="96012" h="68580">
                      <a:moveTo>
                        <a:pt x="102870" y="75463"/>
                      </a:moveTo>
                      <a:cubicBezTo>
                        <a:pt x="102870" y="75463"/>
                        <a:pt x="23317" y="34315"/>
                        <a:pt x="0" y="25"/>
                      </a:cubicBezTo>
                      <a:cubicBezTo>
                        <a:pt x="0" y="-1346"/>
                        <a:pt x="17831" y="53518"/>
                        <a:pt x="102870" y="75463"/>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5" name="任意多边形: 形状 284"/>
                <p:cNvSpPr/>
                <p:nvPr userDrawn="1"/>
              </p:nvSpPr>
              <p:spPr>
                <a:xfrm>
                  <a:off x="8666988" y="5713562"/>
                  <a:ext cx="123444" cy="150876"/>
                </a:xfrm>
                <a:custGeom>
                  <a:avLst/>
                  <a:gdLst>
                    <a:gd name="connsiteX0" fmla="*/ 106985 w 123444"/>
                    <a:gd name="connsiteY0" fmla="*/ 15087 h 150876"/>
                    <a:gd name="connsiteX1" fmla="*/ 128930 w 123444"/>
                    <a:gd name="connsiteY1" fmla="*/ 153619 h 150876"/>
                    <a:gd name="connsiteX2" fmla="*/ 0 w 123444"/>
                    <a:gd name="connsiteY2" fmla="*/ 139903 h 150876"/>
                    <a:gd name="connsiteX3" fmla="*/ 0 w 123444"/>
                    <a:gd name="connsiteY3" fmla="*/ 0 h 150876"/>
                  </a:gdLst>
                  <a:ahLst/>
                  <a:cxnLst>
                    <a:cxn ang="0">
                      <a:pos x="connsiteX0" y="connsiteY0"/>
                    </a:cxn>
                    <a:cxn ang="0">
                      <a:pos x="connsiteX1" y="connsiteY1"/>
                    </a:cxn>
                    <a:cxn ang="0">
                      <a:pos x="connsiteX2" y="connsiteY2"/>
                    </a:cxn>
                    <a:cxn ang="0">
                      <a:pos x="connsiteX3" y="connsiteY3"/>
                    </a:cxn>
                  </a:cxnLst>
                  <a:rect l="l" t="t" r="r" b="b"/>
                  <a:pathLst>
                    <a:path w="123444" h="150876">
                      <a:moveTo>
                        <a:pt x="106985" y="15087"/>
                      </a:moveTo>
                      <a:lnTo>
                        <a:pt x="128930" y="153619"/>
                      </a:lnTo>
                      <a:lnTo>
                        <a:pt x="0" y="139903"/>
                      </a:lnTo>
                      <a:lnTo>
                        <a:pt x="0" y="0"/>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6" name="任意多边形: 形状 285"/>
                <p:cNvSpPr/>
                <p:nvPr userDrawn="1"/>
              </p:nvSpPr>
              <p:spPr>
                <a:xfrm>
                  <a:off x="6497117" y="5961822"/>
                  <a:ext cx="233172" cy="123444"/>
                </a:xfrm>
                <a:custGeom>
                  <a:avLst/>
                  <a:gdLst>
                    <a:gd name="connsiteX0" fmla="*/ 235915 w 233172"/>
                    <a:gd name="connsiteY0" fmla="*/ 17831 h 123444"/>
                    <a:gd name="connsiteX1" fmla="*/ 174193 w 233172"/>
                    <a:gd name="connsiteY1" fmla="*/ 134417 h 123444"/>
                    <a:gd name="connsiteX2" fmla="*/ 0 w 233172"/>
                    <a:gd name="connsiteY2" fmla="*/ 109728 h 123444"/>
                    <a:gd name="connsiteX3" fmla="*/ 48006 w 233172"/>
                    <a:gd name="connsiteY3" fmla="*/ 0 h 123444"/>
                  </a:gdLst>
                  <a:ahLst/>
                  <a:cxnLst>
                    <a:cxn ang="0">
                      <a:pos x="connsiteX0" y="connsiteY0"/>
                    </a:cxn>
                    <a:cxn ang="0">
                      <a:pos x="connsiteX1" y="connsiteY1"/>
                    </a:cxn>
                    <a:cxn ang="0">
                      <a:pos x="connsiteX2" y="connsiteY2"/>
                    </a:cxn>
                    <a:cxn ang="0">
                      <a:pos x="connsiteX3" y="connsiteY3"/>
                    </a:cxn>
                  </a:cxnLst>
                  <a:rect l="l" t="t" r="r" b="b"/>
                  <a:pathLst>
                    <a:path w="233172" h="123444">
                      <a:moveTo>
                        <a:pt x="235915" y="17831"/>
                      </a:moveTo>
                      <a:lnTo>
                        <a:pt x="174193" y="134417"/>
                      </a:lnTo>
                      <a:lnTo>
                        <a:pt x="0" y="109728"/>
                      </a:lnTo>
                      <a:lnTo>
                        <a:pt x="48006" y="0"/>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7" name="任意多边形: 形状 286"/>
                <p:cNvSpPr/>
                <p:nvPr userDrawn="1"/>
              </p:nvSpPr>
              <p:spPr>
                <a:xfrm>
                  <a:off x="5923788" y="5906958"/>
                  <a:ext cx="617220" cy="274320"/>
                </a:xfrm>
                <a:custGeom>
                  <a:avLst/>
                  <a:gdLst>
                    <a:gd name="connsiteX0" fmla="*/ 624078 w 617220"/>
                    <a:gd name="connsiteY0" fmla="*/ 34290 h 274320"/>
                    <a:gd name="connsiteX1" fmla="*/ 573329 w 617220"/>
                    <a:gd name="connsiteY1" fmla="*/ 189281 h 274320"/>
                    <a:gd name="connsiteX2" fmla="*/ 0 w 617220"/>
                    <a:gd name="connsiteY2" fmla="*/ 283921 h 274320"/>
                    <a:gd name="connsiteX3" fmla="*/ 534924 w 617220"/>
                    <a:gd name="connsiteY3" fmla="*/ 0 h 274320"/>
                  </a:gdLst>
                  <a:ahLst/>
                  <a:cxnLst>
                    <a:cxn ang="0">
                      <a:pos x="connsiteX0" y="connsiteY0"/>
                    </a:cxn>
                    <a:cxn ang="0">
                      <a:pos x="connsiteX1" y="connsiteY1"/>
                    </a:cxn>
                    <a:cxn ang="0">
                      <a:pos x="connsiteX2" y="connsiteY2"/>
                    </a:cxn>
                    <a:cxn ang="0">
                      <a:pos x="connsiteX3" y="connsiteY3"/>
                    </a:cxn>
                  </a:cxnLst>
                  <a:rect l="l" t="t" r="r" b="b"/>
                  <a:pathLst>
                    <a:path w="617220" h="274320">
                      <a:moveTo>
                        <a:pt x="624078" y="34290"/>
                      </a:moveTo>
                      <a:lnTo>
                        <a:pt x="573329" y="189281"/>
                      </a:lnTo>
                      <a:lnTo>
                        <a:pt x="0" y="283921"/>
                      </a:lnTo>
                      <a:lnTo>
                        <a:pt x="534924" y="0"/>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8" name="任意多边形: 形状 287"/>
                <p:cNvSpPr/>
                <p:nvPr userDrawn="1"/>
              </p:nvSpPr>
              <p:spPr>
                <a:xfrm>
                  <a:off x="8653272" y="5867181"/>
                  <a:ext cx="713232" cy="219456"/>
                </a:xfrm>
                <a:custGeom>
                  <a:avLst/>
                  <a:gdLst>
                    <a:gd name="connsiteX0" fmla="*/ 0 w 713232"/>
                    <a:gd name="connsiteY0" fmla="*/ 0 h 219456"/>
                    <a:gd name="connsiteX1" fmla="*/ 142646 w 713232"/>
                    <a:gd name="connsiteY1" fmla="*/ 0 h 219456"/>
                    <a:gd name="connsiteX2" fmla="*/ 720090 w 713232"/>
                    <a:gd name="connsiteY2" fmla="*/ 229057 h 219456"/>
                    <a:gd name="connsiteX3" fmla="*/ 0 w 713232"/>
                    <a:gd name="connsiteY3" fmla="*/ 193396 h 219456"/>
                  </a:gdLst>
                  <a:ahLst/>
                  <a:cxnLst>
                    <a:cxn ang="0">
                      <a:pos x="connsiteX0" y="connsiteY0"/>
                    </a:cxn>
                    <a:cxn ang="0">
                      <a:pos x="connsiteX1" y="connsiteY1"/>
                    </a:cxn>
                    <a:cxn ang="0">
                      <a:pos x="connsiteX2" y="connsiteY2"/>
                    </a:cxn>
                    <a:cxn ang="0">
                      <a:pos x="connsiteX3" y="connsiteY3"/>
                    </a:cxn>
                  </a:cxnLst>
                  <a:rect l="l" t="t" r="r" b="b"/>
                  <a:pathLst>
                    <a:path w="713232" h="219456">
                      <a:moveTo>
                        <a:pt x="0" y="0"/>
                      </a:moveTo>
                      <a:lnTo>
                        <a:pt x="142646" y="0"/>
                      </a:lnTo>
                      <a:lnTo>
                        <a:pt x="720090" y="229057"/>
                      </a:lnTo>
                      <a:lnTo>
                        <a:pt x="0" y="193396"/>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9" name="任意多边形: 形状 288"/>
                <p:cNvSpPr/>
                <p:nvPr userDrawn="1"/>
              </p:nvSpPr>
              <p:spPr>
                <a:xfrm>
                  <a:off x="8642299" y="3403788"/>
                  <a:ext cx="68580" cy="123444"/>
                </a:xfrm>
                <a:custGeom>
                  <a:avLst/>
                  <a:gdLst>
                    <a:gd name="connsiteX0" fmla="*/ 0 w 68580"/>
                    <a:gd name="connsiteY0" fmla="*/ 124815 h 123444"/>
                    <a:gd name="connsiteX1" fmla="*/ 42520 w 68580"/>
                    <a:gd name="connsiteY1" fmla="*/ 0 h 123444"/>
                    <a:gd name="connsiteX2" fmla="*/ 68580 w 68580"/>
                    <a:gd name="connsiteY2" fmla="*/ 6858 h 123444"/>
                    <a:gd name="connsiteX3" fmla="*/ 24689 w 68580"/>
                    <a:gd name="connsiteY3" fmla="*/ 124815 h 123444"/>
                  </a:gdLst>
                  <a:ahLst/>
                  <a:cxnLst>
                    <a:cxn ang="0">
                      <a:pos x="connsiteX0" y="connsiteY0"/>
                    </a:cxn>
                    <a:cxn ang="0">
                      <a:pos x="connsiteX1" y="connsiteY1"/>
                    </a:cxn>
                    <a:cxn ang="0">
                      <a:pos x="connsiteX2" y="connsiteY2"/>
                    </a:cxn>
                    <a:cxn ang="0">
                      <a:pos x="connsiteX3" y="connsiteY3"/>
                    </a:cxn>
                  </a:cxnLst>
                  <a:rect l="l" t="t" r="r" b="b"/>
                  <a:pathLst>
                    <a:path w="68580" h="123444">
                      <a:moveTo>
                        <a:pt x="0" y="124815"/>
                      </a:moveTo>
                      <a:lnTo>
                        <a:pt x="42520" y="0"/>
                      </a:lnTo>
                      <a:lnTo>
                        <a:pt x="68580" y="6858"/>
                      </a:lnTo>
                      <a:lnTo>
                        <a:pt x="24689" y="124815"/>
                      </a:lnTo>
                      <a:close/>
                    </a:path>
                  </a:pathLst>
                </a:custGeom>
                <a:solidFill>
                  <a:schemeClr val="accent2">
                    <a:lumMod val="40000"/>
                    <a:lumOff val="6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0" name="任意多边形: 形状 289"/>
                <p:cNvSpPr/>
                <p:nvPr userDrawn="1"/>
              </p:nvSpPr>
              <p:spPr>
                <a:xfrm>
                  <a:off x="8639556" y="3300918"/>
                  <a:ext cx="137160" cy="109728"/>
                </a:xfrm>
                <a:custGeom>
                  <a:avLst/>
                  <a:gdLst>
                    <a:gd name="connsiteX0" fmla="*/ 42520 w 137160"/>
                    <a:gd name="connsiteY0" fmla="*/ 102870 h 109728"/>
                    <a:gd name="connsiteX1" fmla="*/ 78181 w 137160"/>
                    <a:gd name="connsiteY1" fmla="*/ 112471 h 109728"/>
                    <a:gd name="connsiteX2" fmla="*/ 139903 w 137160"/>
                    <a:gd name="connsiteY2" fmla="*/ 41148 h 109728"/>
                    <a:gd name="connsiteX3" fmla="*/ 133045 w 137160"/>
                    <a:gd name="connsiteY3" fmla="*/ 4115 h 109728"/>
                    <a:gd name="connsiteX4" fmla="*/ 27432 w 137160"/>
                    <a:gd name="connsiteY4" fmla="*/ 0 h 109728"/>
                    <a:gd name="connsiteX5" fmla="*/ 0 w 137160"/>
                    <a:gd name="connsiteY5" fmla="*/ 23317 h 109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160" h="109728">
                      <a:moveTo>
                        <a:pt x="42520" y="102870"/>
                      </a:moveTo>
                      <a:lnTo>
                        <a:pt x="78181" y="112471"/>
                      </a:lnTo>
                      <a:lnTo>
                        <a:pt x="139903" y="41148"/>
                      </a:lnTo>
                      <a:lnTo>
                        <a:pt x="133045" y="4115"/>
                      </a:lnTo>
                      <a:lnTo>
                        <a:pt x="27432" y="0"/>
                      </a:lnTo>
                      <a:lnTo>
                        <a:pt x="0" y="23317"/>
                      </a:lnTo>
                      <a:close/>
                    </a:path>
                  </a:pathLst>
                </a:custGeom>
                <a:solidFill>
                  <a:schemeClr val="accent3"/>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1" name="任意多边形: 形状 290"/>
                <p:cNvSpPr/>
                <p:nvPr userDrawn="1"/>
              </p:nvSpPr>
              <p:spPr>
                <a:xfrm>
                  <a:off x="8671103" y="3300918"/>
                  <a:ext cx="96012" cy="27432"/>
                </a:xfrm>
                <a:custGeom>
                  <a:avLst/>
                  <a:gdLst>
                    <a:gd name="connsiteX0" fmla="*/ 0 w 96012"/>
                    <a:gd name="connsiteY0" fmla="*/ 0 h 27432"/>
                    <a:gd name="connsiteX1" fmla="*/ 46634 w 96012"/>
                    <a:gd name="connsiteY1" fmla="*/ 28803 h 27432"/>
                    <a:gd name="connsiteX2" fmla="*/ 101498 w 96012"/>
                    <a:gd name="connsiteY2" fmla="*/ 4115 h 27432"/>
                    <a:gd name="connsiteX3" fmla="*/ 0 w 96012"/>
                    <a:gd name="connsiteY3" fmla="*/ 0 h 27432"/>
                  </a:gdLst>
                  <a:ahLst/>
                  <a:cxnLst>
                    <a:cxn ang="0">
                      <a:pos x="connsiteX0" y="connsiteY0"/>
                    </a:cxn>
                    <a:cxn ang="0">
                      <a:pos x="connsiteX1" y="connsiteY1"/>
                    </a:cxn>
                    <a:cxn ang="0">
                      <a:pos x="connsiteX2" y="connsiteY2"/>
                    </a:cxn>
                    <a:cxn ang="0">
                      <a:pos x="connsiteX3" y="connsiteY3"/>
                    </a:cxn>
                  </a:cxnLst>
                  <a:rect l="l" t="t" r="r" b="b"/>
                  <a:pathLst>
                    <a:path w="96012" h="27432">
                      <a:moveTo>
                        <a:pt x="0" y="0"/>
                      </a:moveTo>
                      <a:cubicBezTo>
                        <a:pt x="0" y="0"/>
                        <a:pt x="46634" y="31547"/>
                        <a:pt x="46634" y="28803"/>
                      </a:cubicBezTo>
                      <a:cubicBezTo>
                        <a:pt x="48006" y="26060"/>
                        <a:pt x="101498" y="4115"/>
                        <a:pt x="101498" y="4115"/>
                      </a:cubicBezTo>
                      <a:lnTo>
                        <a:pt x="0" y="0"/>
                      </a:lnTo>
                      <a:close/>
                    </a:path>
                  </a:pathLst>
                </a:custGeom>
                <a:solidFill>
                  <a:schemeClr val="accent2"/>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2" name="任意多边形: 形状 291"/>
                <p:cNvSpPr/>
                <p:nvPr userDrawn="1"/>
              </p:nvSpPr>
              <p:spPr>
                <a:xfrm>
                  <a:off x="8717737" y="3305033"/>
                  <a:ext cx="54864" cy="27432"/>
                </a:xfrm>
                <a:custGeom>
                  <a:avLst/>
                  <a:gdLst>
                    <a:gd name="connsiteX0" fmla="*/ 0 w 54864"/>
                    <a:gd name="connsiteY0" fmla="*/ 24689 h 27432"/>
                    <a:gd name="connsiteX1" fmla="*/ 61722 w 54864"/>
                    <a:gd name="connsiteY1" fmla="*/ 37033 h 27432"/>
                    <a:gd name="connsiteX2" fmla="*/ 54864 w 54864"/>
                    <a:gd name="connsiteY2" fmla="*/ 0 h 27432"/>
                  </a:gdLst>
                  <a:ahLst/>
                  <a:cxnLst>
                    <a:cxn ang="0">
                      <a:pos x="connsiteX0" y="connsiteY0"/>
                    </a:cxn>
                    <a:cxn ang="0">
                      <a:pos x="connsiteX1" y="connsiteY1"/>
                    </a:cxn>
                    <a:cxn ang="0">
                      <a:pos x="connsiteX2" y="connsiteY2"/>
                    </a:cxn>
                  </a:cxnLst>
                  <a:rect l="l" t="t" r="r" b="b"/>
                  <a:pathLst>
                    <a:path w="54864" h="27432">
                      <a:moveTo>
                        <a:pt x="0" y="24689"/>
                      </a:moveTo>
                      <a:lnTo>
                        <a:pt x="61722" y="37033"/>
                      </a:lnTo>
                      <a:lnTo>
                        <a:pt x="54864"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3" name="任意多边形: 形状 292"/>
                <p:cNvSpPr/>
                <p:nvPr userDrawn="1"/>
              </p:nvSpPr>
              <p:spPr>
                <a:xfrm>
                  <a:off x="8691677" y="3325607"/>
                  <a:ext cx="41148" cy="82296"/>
                </a:xfrm>
                <a:custGeom>
                  <a:avLst/>
                  <a:gdLst>
                    <a:gd name="connsiteX0" fmla="*/ 0 w 41148"/>
                    <a:gd name="connsiteY0" fmla="*/ 0 h 82296"/>
                    <a:gd name="connsiteX1" fmla="*/ 26060 w 41148"/>
                    <a:gd name="connsiteY1" fmla="*/ 4115 h 82296"/>
                    <a:gd name="connsiteX2" fmla="*/ 48006 w 41148"/>
                    <a:gd name="connsiteY2" fmla="*/ 8229 h 82296"/>
                    <a:gd name="connsiteX3" fmla="*/ 9601 w 41148"/>
                    <a:gd name="connsiteY3" fmla="*/ 82296 h 82296"/>
                  </a:gdLst>
                  <a:ahLst/>
                  <a:cxnLst>
                    <a:cxn ang="0">
                      <a:pos x="connsiteX0" y="connsiteY0"/>
                    </a:cxn>
                    <a:cxn ang="0">
                      <a:pos x="connsiteX1" y="connsiteY1"/>
                    </a:cxn>
                    <a:cxn ang="0">
                      <a:pos x="connsiteX2" y="connsiteY2"/>
                    </a:cxn>
                    <a:cxn ang="0">
                      <a:pos x="connsiteX3" y="connsiteY3"/>
                    </a:cxn>
                  </a:cxnLst>
                  <a:rect l="l" t="t" r="r" b="b"/>
                  <a:pathLst>
                    <a:path w="41148" h="82296">
                      <a:moveTo>
                        <a:pt x="0" y="0"/>
                      </a:moveTo>
                      <a:lnTo>
                        <a:pt x="26060" y="4115"/>
                      </a:lnTo>
                      <a:lnTo>
                        <a:pt x="48006" y="8229"/>
                      </a:lnTo>
                      <a:lnTo>
                        <a:pt x="9601" y="82296"/>
                      </a:lnTo>
                      <a:close/>
                    </a:path>
                  </a:pathLst>
                </a:custGeom>
                <a:solidFill>
                  <a:schemeClr val="accent2"/>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4" name="任意多边形: 形状 293"/>
                <p:cNvSpPr/>
                <p:nvPr userDrawn="1"/>
              </p:nvSpPr>
              <p:spPr>
                <a:xfrm>
                  <a:off x="8639556" y="3300918"/>
                  <a:ext cx="68580" cy="27432"/>
                </a:xfrm>
                <a:custGeom>
                  <a:avLst/>
                  <a:gdLst>
                    <a:gd name="connsiteX0" fmla="*/ 78181 w 68580"/>
                    <a:gd name="connsiteY0" fmla="*/ 28803 h 27432"/>
                    <a:gd name="connsiteX1" fmla="*/ 0 w 68580"/>
                    <a:gd name="connsiteY1" fmla="*/ 23317 h 27432"/>
                    <a:gd name="connsiteX2" fmla="*/ 31547 w 68580"/>
                    <a:gd name="connsiteY2" fmla="*/ 0 h 27432"/>
                  </a:gdLst>
                  <a:ahLst/>
                  <a:cxnLst>
                    <a:cxn ang="0">
                      <a:pos x="connsiteX0" y="connsiteY0"/>
                    </a:cxn>
                    <a:cxn ang="0">
                      <a:pos x="connsiteX1" y="connsiteY1"/>
                    </a:cxn>
                    <a:cxn ang="0">
                      <a:pos x="connsiteX2" y="connsiteY2"/>
                    </a:cxn>
                  </a:cxnLst>
                  <a:rect l="l" t="t" r="r" b="b"/>
                  <a:pathLst>
                    <a:path w="68580" h="27432">
                      <a:moveTo>
                        <a:pt x="78181" y="28803"/>
                      </a:moveTo>
                      <a:lnTo>
                        <a:pt x="0" y="23317"/>
                      </a:lnTo>
                      <a:lnTo>
                        <a:pt x="31547"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5" name="任意多边形: 形状 294"/>
                <p:cNvSpPr/>
                <p:nvPr userDrawn="1"/>
              </p:nvSpPr>
              <p:spPr>
                <a:xfrm>
                  <a:off x="8666988" y="5713562"/>
                  <a:ext cx="123444" cy="150876"/>
                </a:xfrm>
                <a:custGeom>
                  <a:avLst/>
                  <a:gdLst>
                    <a:gd name="connsiteX0" fmla="*/ 128930 w 123444"/>
                    <a:gd name="connsiteY0" fmla="*/ 153619 h 150876"/>
                    <a:gd name="connsiteX1" fmla="*/ 106985 w 123444"/>
                    <a:gd name="connsiteY1" fmla="*/ 15087 h 150876"/>
                    <a:gd name="connsiteX2" fmla="*/ 0 w 123444"/>
                    <a:gd name="connsiteY2" fmla="*/ 0 h 150876"/>
                    <a:gd name="connsiteX3" fmla="*/ 0 w 123444"/>
                    <a:gd name="connsiteY3" fmla="*/ 139903 h 150876"/>
                  </a:gdLst>
                  <a:ahLst/>
                  <a:cxnLst>
                    <a:cxn ang="0">
                      <a:pos x="connsiteX0" y="connsiteY0"/>
                    </a:cxn>
                    <a:cxn ang="0">
                      <a:pos x="connsiteX1" y="connsiteY1"/>
                    </a:cxn>
                    <a:cxn ang="0">
                      <a:pos x="connsiteX2" y="connsiteY2"/>
                    </a:cxn>
                    <a:cxn ang="0">
                      <a:pos x="connsiteX3" y="connsiteY3"/>
                    </a:cxn>
                  </a:cxnLst>
                  <a:rect l="l" t="t" r="r" b="b"/>
                  <a:pathLst>
                    <a:path w="123444" h="150876">
                      <a:moveTo>
                        <a:pt x="128930" y="153619"/>
                      </a:moveTo>
                      <a:lnTo>
                        <a:pt x="106985" y="15087"/>
                      </a:lnTo>
                      <a:lnTo>
                        <a:pt x="0" y="0"/>
                      </a:lnTo>
                      <a:lnTo>
                        <a:pt x="0" y="139903"/>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6" name="任意多边形: 形状 295"/>
                <p:cNvSpPr/>
                <p:nvPr userDrawn="1"/>
              </p:nvSpPr>
              <p:spPr>
                <a:xfrm>
                  <a:off x="7309104" y="2369233"/>
                  <a:ext cx="82296" cy="96012"/>
                </a:xfrm>
                <a:custGeom>
                  <a:avLst/>
                  <a:gdLst>
                    <a:gd name="connsiteX0" fmla="*/ 89154 w 82296"/>
                    <a:gd name="connsiteY0" fmla="*/ 22314 h 96012"/>
                    <a:gd name="connsiteX1" fmla="*/ 50749 w 82296"/>
                    <a:gd name="connsiteY1" fmla="*/ 15456 h 96012"/>
                    <a:gd name="connsiteX2" fmla="*/ 0 w 82296"/>
                    <a:gd name="connsiteY2" fmla="*/ 96380 h 96012"/>
                    <a:gd name="connsiteX3" fmla="*/ 89154 w 82296"/>
                    <a:gd name="connsiteY3" fmla="*/ 22314 h 96012"/>
                  </a:gdLst>
                  <a:ahLst/>
                  <a:cxnLst>
                    <a:cxn ang="0">
                      <a:pos x="connsiteX0" y="connsiteY0"/>
                    </a:cxn>
                    <a:cxn ang="0">
                      <a:pos x="connsiteX1" y="connsiteY1"/>
                    </a:cxn>
                    <a:cxn ang="0">
                      <a:pos x="connsiteX2" y="connsiteY2"/>
                    </a:cxn>
                    <a:cxn ang="0">
                      <a:pos x="connsiteX3" y="connsiteY3"/>
                    </a:cxn>
                  </a:cxnLst>
                  <a:rect l="l" t="t" r="r" b="b"/>
                  <a:pathLst>
                    <a:path w="82296" h="96012">
                      <a:moveTo>
                        <a:pt x="89154" y="22314"/>
                      </a:moveTo>
                      <a:cubicBezTo>
                        <a:pt x="89154" y="22314"/>
                        <a:pt x="72695" y="-22949"/>
                        <a:pt x="50749" y="15456"/>
                      </a:cubicBezTo>
                      <a:cubicBezTo>
                        <a:pt x="28804" y="53861"/>
                        <a:pt x="0" y="96380"/>
                        <a:pt x="0" y="96380"/>
                      </a:cubicBezTo>
                      <a:lnTo>
                        <a:pt x="89154" y="22314"/>
                      </a:lnTo>
                      <a:close/>
                    </a:path>
                  </a:pathLst>
                </a:custGeom>
                <a:solidFill>
                  <a:schemeClr val="accent5">
                    <a:lumMod val="75000"/>
                    <a:alpha val="37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7" name="任意多边形: 形状 296"/>
                <p:cNvSpPr/>
                <p:nvPr userDrawn="1"/>
              </p:nvSpPr>
              <p:spPr>
                <a:xfrm>
                  <a:off x="7184288" y="3178845"/>
                  <a:ext cx="233172" cy="123444"/>
                </a:xfrm>
                <a:custGeom>
                  <a:avLst/>
                  <a:gdLst>
                    <a:gd name="connsiteX0" fmla="*/ 2743 w 233172"/>
                    <a:gd name="connsiteY0" fmla="*/ 0 h 123444"/>
                    <a:gd name="connsiteX1" fmla="*/ 227686 w 233172"/>
                    <a:gd name="connsiteY1" fmla="*/ 100127 h 123444"/>
                    <a:gd name="connsiteX2" fmla="*/ 240030 w 233172"/>
                    <a:gd name="connsiteY2" fmla="*/ 133045 h 123444"/>
                    <a:gd name="connsiteX3" fmla="*/ 0 w 233172"/>
                    <a:gd name="connsiteY3" fmla="*/ 31547 h 123444"/>
                  </a:gdLst>
                  <a:ahLst/>
                  <a:cxnLst>
                    <a:cxn ang="0">
                      <a:pos x="connsiteX0" y="connsiteY0"/>
                    </a:cxn>
                    <a:cxn ang="0">
                      <a:pos x="connsiteX1" y="connsiteY1"/>
                    </a:cxn>
                    <a:cxn ang="0">
                      <a:pos x="connsiteX2" y="connsiteY2"/>
                    </a:cxn>
                    <a:cxn ang="0">
                      <a:pos x="connsiteX3" y="connsiteY3"/>
                    </a:cxn>
                  </a:cxnLst>
                  <a:rect l="l" t="t" r="r" b="b"/>
                  <a:pathLst>
                    <a:path w="233172" h="123444">
                      <a:moveTo>
                        <a:pt x="2743" y="0"/>
                      </a:moveTo>
                      <a:lnTo>
                        <a:pt x="227686" y="100127"/>
                      </a:lnTo>
                      <a:lnTo>
                        <a:pt x="240030" y="133045"/>
                      </a:lnTo>
                      <a:lnTo>
                        <a:pt x="0" y="31547"/>
                      </a:lnTo>
                      <a:close/>
                    </a:path>
                  </a:pathLst>
                </a:custGeom>
                <a:solidFill>
                  <a:srgbClr val="FF3838">
                    <a:alpha val="37000"/>
                  </a:srgb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8" name="任意多边形: 形状 297"/>
                <p:cNvSpPr/>
                <p:nvPr userDrawn="1"/>
              </p:nvSpPr>
              <p:spPr>
                <a:xfrm>
                  <a:off x="7945526" y="4542216"/>
                  <a:ext cx="781812" cy="1165860"/>
                </a:xfrm>
                <a:custGeom>
                  <a:avLst/>
                  <a:gdLst>
                    <a:gd name="connsiteX0" fmla="*/ 0 w 781812"/>
                    <a:gd name="connsiteY0" fmla="*/ 554127 h 1165860"/>
                    <a:gd name="connsiteX1" fmla="*/ 707746 w 781812"/>
                    <a:gd name="connsiteY1" fmla="*/ 0 h 1165860"/>
                    <a:gd name="connsiteX2" fmla="*/ 785927 w 781812"/>
                    <a:gd name="connsiteY2" fmla="*/ 1171347 h 1165860"/>
                    <a:gd name="connsiteX3" fmla="*/ 705003 w 781812"/>
                    <a:gd name="connsiteY3" fmla="*/ 1168603 h 1165860"/>
                    <a:gd name="connsiteX4" fmla="*/ 647395 w 781812"/>
                    <a:gd name="connsiteY4" fmla="*/ 187909 h 1165860"/>
                    <a:gd name="connsiteX5" fmla="*/ 0 w 781812"/>
                    <a:gd name="connsiteY5" fmla="*/ 554127 h 116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1812" h="1165860">
                      <a:moveTo>
                        <a:pt x="0" y="554127"/>
                      </a:moveTo>
                      <a:lnTo>
                        <a:pt x="707746" y="0"/>
                      </a:lnTo>
                      <a:lnTo>
                        <a:pt x="785927" y="1171347"/>
                      </a:lnTo>
                      <a:lnTo>
                        <a:pt x="705003" y="1168603"/>
                      </a:lnTo>
                      <a:lnTo>
                        <a:pt x="647395" y="187909"/>
                      </a:lnTo>
                      <a:cubicBezTo>
                        <a:pt x="647395" y="189281"/>
                        <a:pt x="164592" y="526695"/>
                        <a:pt x="0" y="554127"/>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9" name="任意多边形: 形状 298"/>
                <p:cNvSpPr/>
                <p:nvPr userDrawn="1"/>
              </p:nvSpPr>
              <p:spPr>
                <a:xfrm>
                  <a:off x="7309104" y="2367362"/>
                  <a:ext cx="82296" cy="96012"/>
                </a:xfrm>
                <a:custGeom>
                  <a:avLst/>
                  <a:gdLst>
                    <a:gd name="connsiteX0" fmla="*/ 0 w 82296"/>
                    <a:gd name="connsiteY0" fmla="*/ 98251 h 96012"/>
                    <a:gd name="connsiteX1" fmla="*/ 58979 w 82296"/>
                    <a:gd name="connsiteY1" fmla="*/ 24185 h 96012"/>
                    <a:gd name="connsiteX2" fmla="*/ 87782 w 82296"/>
                    <a:gd name="connsiteY2" fmla="*/ 24185 h 96012"/>
                    <a:gd name="connsiteX3" fmla="*/ 48006 w 82296"/>
                    <a:gd name="connsiteY3" fmla="*/ 2239 h 96012"/>
                    <a:gd name="connsiteX4" fmla="*/ 0 w 82296"/>
                    <a:gd name="connsiteY4" fmla="*/ 98251 h 96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 h="96012">
                      <a:moveTo>
                        <a:pt x="0" y="98251"/>
                      </a:moveTo>
                      <a:cubicBezTo>
                        <a:pt x="0" y="98251"/>
                        <a:pt x="41148" y="28300"/>
                        <a:pt x="58979" y="24185"/>
                      </a:cubicBezTo>
                      <a:cubicBezTo>
                        <a:pt x="78181" y="20070"/>
                        <a:pt x="87782" y="24185"/>
                        <a:pt x="87782" y="24185"/>
                      </a:cubicBezTo>
                      <a:cubicBezTo>
                        <a:pt x="87782" y="24185"/>
                        <a:pt x="65837" y="-8733"/>
                        <a:pt x="48006" y="2239"/>
                      </a:cubicBezTo>
                      <a:cubicBezTo>
                        <a:pt x="31547" y="10469"/>
                        <a:pt x="2743" y="70819"/>
                        <a:pt x="0" y="98251"/>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00" name="任意多边形: 形状 299"/>
                <p:cNvSpPr/>
                <p:nvPr userDrawn="1"/>
              </p:nvSpPr>
              <p:spPr>
                <a:xfrm>
                  <a:off x="7153104" y="3205915"/>
                  <a:ext cx="301752" cy="246888"/>
                </a:xfrm>
                <a:custGeom>
                  <a:avLst/>
                  <a:gdLst>
                    <a:gd name="connsiteX0" fmla="*/ 28803 w 301752"/>
                    <a:gd name="connsiteY0" fmla="*/ 0 h 246888"/>
                    <a:gd name="connsiteX1" fmla="*/ 277063 w 301752"/>
                    <a:gd name="connsiteY1" fmla="*/ 111100 h 246888"/>
                    <a:gd name="connsiteX2" fmla="*/ 305867 w 301752"/>
                    <a:gd name="connsiteY2" fmla="*/ 251003 h 246888"/>
                    <a:gd name="connsiteX3" fmla="*/ 0 w 301752"/>
                    <a:gd name="connsiteY3" fmla="*/ 126187 h 246888"/>
                  </a:gdLst>
                  <a:ahLst/>
                  <a:cxnLst>
                    <a:cxn ang="0">
                      <a:pos x="connsiteX0" y="connsiteY0"/>
                    </a:cxn>
                    <a:cxn ang="0">
                      <a:pos x="connsiteX1" y="connsiteY1"/>
                    </a:cxn>
                    <a:cxn ang="0">
                      <a:pos x="connsiteX2" y="connsiteY2"/>
                    </a:cxn>
                    <a:cxn ang="0">
                      <a:pos x="connsiteX3" y="connsiteY3"/>
                    </a:cxn>
                  </a:cxnLst>
                  <a:rect l="l" t="t" r="r" b="b"/>
                  <a:pathLst>
                    <a:path w="301752" h="246888">
                      <a:moveTo>
                        <a:pt x="28803" y="0"/>
                      </a:moveTo>
                      <a:lnTo>
                        <a:pt x="277063" y="111100"/>
                      </a:lnTo>
                      <a:lnTo>
                        <a:pt x="305867" y="251003"/>
                      </a:lnTo>
                      <a:lnTo>
                        <a:pt x="0" y="126187"/>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grpSp>
    </p:spTree>
  </p:cSld>
  <p:clrMapOvr>
    <a:masterClrMapping/>
  </p:clrMapOvr>
  <p:transition spd="slow" advTm="4000">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83"/>
                                        </p:tgtEl>
                                        <p:attrNameLst>
                                          <p:attrName>style.visibility</p:attrName>
                                        </p:attrNameLst>
                                      </p:cBhvr>
                                      <p:to>
                                        <p:strVal val="visible"/>
                                      </p:to>
                                    </p:set>
                                    <p:animEffect transition="in" filter="fade">
                                      <p:cBhvr>
                                        <p:cTn id="14" dur="1000"/>
                                        <p:tgtEl>
                                          <p:spTgt spid="583"/>
                                        </p:tgtEl>
                                      </p:cBhvr>
                                    </p:animEffect>
                                    <p:anim calcmode="lin" valueType="num">
                                      <p:cBhvr>
                                        <p:cTn id="15" dur="1000" fill="hold"/>
                                        <p:tgtEl>
                                          <p:spTgt spid="583"/>
                                        </p:tgtEl>
                                        <p:attrNameLst>
                                          <p:attrName>ppt_x</p:attrName>
                                        </p:attrNameLst>
                                      </p:cBhvr>
                                      <p:tavLst>
                                        <p:tav tm="0">
                                          <p:val>
                                            <p:strVal val="#ppt_x"/>
                                          </p:val>
                                        </p:tav>
                                        <p:tav tm="100000">
                                          <p:val>
                                            <p:strVal val="#ppt_x"/>
                                          </p:val>
                                        </p:tav>
                                      </p:tavLst>
                                    </p:anim>
                                    <p:anim calcmode="lin" valueType="num">
                                      <p:cBhvr>
                                        <p:cTn id="16" dur="1000" fill="hold"/>
                                        <p:tgtEl>
                                          <p:spTgt spid="58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246"/>
                                        </p:tgtEl>
                                        <p:attrNameLst>
                                          <p:attrName>style.visibility</p:attrName>
                                        </p:attrNameLst>
                                      </p:cBhvr>
                                      <p:to>
                                        <p:strVal val="visible"/>
                                      </p:to>
                                    </p:set>
                                    <p:animEffect transition="in" filter="randombar(horizontal)">
                                      <p:cBhvr>
                                        <p:cTn id="21" dur="500"/>
                                        <p:tgtEl>
                                          <p:spTgt spid="246"/>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40"/>
                                        </p:tgtEl>
                                        <p:attrNameLst>
                                          <p:attrName>style.visibility</p:attrName>
                                        </p:attrNameLst>
                                      </p:cBhvr>
                                      <p:to>
                                        <p:strVal val="visible"/>
                                      </p:to>
                                    </p:set>
                                    <p:animEffect transition="in" filter="fade">
                                      <p:cBhvr>
                                        <p:cTn id="26" dur="1000"/>
                                        <p:tgtEl>
                                          <p:spTgt spid="240"/>
                                        </p:tgtEl>
                                      </p:cBhvr>
                                    </p:animEffect>
                                    <p:anim calcmode="lin" valueType="num">
                                      <p:cBhvr>
                                        <p:cTn id="27" dur="1000" fill="hold"/>
                                        <p:tgtEl>
                                          <p:spTgt spid="240"/>
                                        </p:tgtEl>
                                        <p:attrNameLst>
                                          <p:attrName>ppt_x</p:attrName>
                                        </p:attrNameLst>
                                      </p:cBhvr>
                                      <p:tavLst>
                                        <p:tav tm="0">
                                          <p:val>
                                            <p:strVal val="#ppt_x"/>
                                          </p:val>
                                        </p:tav>
                                        <p:tav tm="100000">
                                          <p:val>
                                            <p:strVal val="#ppt_x"/>
                                          </p:val>
                                        </p:tav>
                                      </p:tavLst>
                                    </p:anim>
                                    <p:anim calcmode="lin" valueType="num">
                                      <p:cBhvr>
                                        <p:cTn id="28" dur="1000" fill="hold"/>
                                        <p:tgtEl>
                                          <p:spTgt spid="2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0"/>
            <a:ext cx="12192000" cy="6858000"/>
            <a:chOff x="0" y="0"/>
            <a:chExt cx="12192000" cy="6858000"/>
          </a:xfrm>
        </p:grpSpPr>
        <p:sp>
          <p:nvSpPr>
            <p:cNvPr id="3" name="矩形 2"/>
            <p:cNvSpPr/>
            <p:nvPr/>
          </p:nvSpPr>
          <p:spPr>
            <a:xfrm>
              <a:off x="0" y="0"/>
              <a:ext cx="12192000" cy="6858000"/>
            </a:xfrm>
            <a:prstGeom prst="rect">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4" name="矩形 3"/>
            <p:cNvSpPr/>
            <p:nvPr/>
          </p:nvSpPr>
          <p:spPr>
            <a:xfrm>
              <a:off x="202096" y="176180"/>
              <a:ext cx="11787808" cy="6505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5" name="iŝḷïḍe"/>
          <p:cNvGrpSpPr/>
          <p:nvPr/>
        </p:nvGrpSpPr>
        <p:grpSpPr>
          <a:xfrm>
            <a:off x="4577480" y="2273300"/>
            <a:ext cx="3037040" cy="3032126"/>
            <a:chOff x="4034313" y="1787370"/>
            <a:chExt cx="4123373" cy="4116702"/>
          </a:xfrm>
        </p:grpSpPr>
        <p:grpSp>
          <p:nvGrpSpPr>
            <p:cNvPr id="6" name="íṣḻïḓé"/>
            <p:cNvGrpSpPr/>
            <p:nvPr/>
          </p:nvGrpSpPr>
          <p:grpSpPr>
            <a:xfrm>
              <a:off x="6158273" y="1787370"/>
              <a:ext cx="1685823" cy="1427835"/>
              <a:chOff x="6158273" y="1787370"/>
              <a:chExt cx="1685823" cy="1427835"/>
            </a:xfrm>
          </p:grpSpPr>
          <p:sp>
            <p:nvSpPr>
              <p:cNvPr id="30" name="îṡ1îďé"/>
              <p:cNvSpPr/>
              <p:nvPr/>
            </p:nvSpPr>
            <p:spPr bwMode="auto">
              <a:xfrm>
                <a:off x="6158273" y="1787370"/>
                <a:ext cx="1685823" cy="1427835"/>
              </a:xfrm>
              <a:custGeom>
                <a:avLst/>
                <a:gdLst>
                  <a:gd name="T0" fmla="*/ 601663 w 21600"/>
                  <a:gd name="T1" fmla="*/ 509588 h 21600"/>
                  <a:gd name="T2" fmla="*/ 601663 w 21600"/>
                  <a:gd name="T3" fmla="*/ 509588 h 21600"/>
                  <a:gd name="T4" fmla="*/ 601663 w 21600"/>
                  <a:gd name="T5" fmla="*/ 509588 h 21600"/>
                  <a:gd name="T6" fmla="*/ 601663 w 21600"/>
                  <a:gd name="T7" fmla="*/ 509588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13292"/>
                    </a:moveTo>
                    <a:cubicBezTo>
                      <a:pt x="562" y="0"/>
                      <a:pt x="562" y="0"/>
                      <a:pt x="562" y="0"/>
                    </a:cubicBezTo>
                    <a:cubicBezTo>
                      <a:pt x="9217" y="497"/>
                      <a:pt x="17027" y="5981"/>
                      <a:pt x="21600" y="14538"/>
                    </a:cubicBezTo>
                    <a:cubicBezTo>
                      <a:pt x="12030" y="21600"/>
                      <a:pt x="12030" y="21600"/>
                      <a:pt x="12030" y="21600"/>
                    </a:cubicBezTo>
                    <a:cubicBezTo>
                      <a:pt x="9498" y="16865"/>
                      <a:pt x="5065" y="13624"/>
                      <a:pt x="0" y="13292"/>
                    </a:cubicBezTo>
                    <a:close/>
                  </a:path>
                </a:pathLst>
              </a:custGeom>
              <a:solidFill>
                <a:srgbClr val="AC8BFF"/>
              </a:solidFill>
              <a:ln w="9525">
                <a:noFill/>
                <a:round/>
              </a:ln>
            </p:spPr>
            <p:txBody>
              <a:bodyPr/>
              <a:lstStyle/>
              <a:p>
                <a:endParaRPr dirty="0">
                  <a:solidFill>
                    <a:srgbClr val="AC8BFF"/>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nvGrpSpPr>
              <p:cNvPr id="31" name="îšḷiḋê"/>
              <p:cNvGrpSpPr/>
              <p:nvPr/>
            </p:nvGrpSpPr>
            <p:grpSpPr>
              <a:xfrm>
                <a:off x="6684760" y="2233977"/>
                <a:ext cx="464344" cy="464344"/>
                <a:chOff x="3498967" y="3049909"/>
                <a:chExt cx="464344" cy="464344"/>
              </a:xfrm>
              <a:solidFill>
                <a:schemeClr val="bg1"/>
              </a:solidFill>
            </p:grpSpPr>
            <p:sp>
              <p:nvSpPr>
                <p:cNvPr id="32" name="îŝľiḑe"/>
                <p:cNvSpPr/>
                <p:nvPr/>
              </p:nvSpPr>
              <p:spPr bwMode="auto">
                <a:xfrm>
                  <a:off x="3498967" y="3049909"/>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solidFill>
                  <a:schemeClr val="bg1"/>
                </a:solidFill>
                <a:ln w="9525">
                  <a:noFill/>
                  <a:round/>
                </a:ln>
              </p:spPr>
              <p:txBody>
                <a:bodyPr/>
                <a:lstStyle/>
                <a:p>
                  <a:endParaRPr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33" name="iṡlíḓè"/>
                <p:cNvSpPr/>
                <p:nvPr/>
              </p:nvSpPr>
              <p:spPr bwMode="auto">
                <a:xfrm>
                  <a:off x="3687085" y="3122140"/>
                  <a:ext cx="109538" cy="1087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solidFill>
                  <a:schemeClr val="bg1"/>
                </a:solidFill>
                <a:ln w="9525">
                  <a:noFill/>
                  <a:round/>
                </a:ln>
              </p:spPr>
              <p:txBody>
                <a:bodyPr/>
                <a:lstStyle/>
                <a:p>
                  <a:endParaRPr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grpSp>
          <p:nvGrpSpPr>
            <p:cNvPr id="7" name="iŝlïḍê"/>
            <p:cNvGrpSpPr/>
            <p:nvPr/>
          </p:nvGrpSpPr>
          <p:grpSpPr>
            <a:xfrm>
              <a:off x="4339007" y="1787370"/>
              <a:ext cx="1681375" cy="1436731"/>
              <a:chOff x="4339007" y="1787370"/>
              <a:chExt cx="1681375" cy="1436731"/>
            </a:xfrm>
          </p:grpSpPr>
          <p:sp>
            <p:nvSpPr>
              <p:cNvPr id="28" name="îsḷíḓè"/>
              <p:cNvSpPr/>
              <p:nvPr/>
            </p:nvSpPr>
            <p:spPr bwMode="auto">
              <a:xfrm>
                <a:off x="4339007" y="1787370"/>
                <a:ext cx="1681375" cy="1436731"/>
              </a:xfrm>
              <a:custGeom>
                <a:avLst/>
                <a:gdLst>
                  <a:gd name="T0" fmla="*/ 600075 w 21600"/>
                  <a:gd name="T1" fmla="*/ 512763 h 21600"/>
                  <a:gd name="T2" fmla="*/ 600075 w 21600"/>
                  <a:gd name="T3" fmla="*/ 512763 h 21600"/>
                  <a:gd name="T4" fmla="*/ 600075 w 21600"/>
                  <a:gd name="T5" fmla="*/ 512763 h 21600"/>
                  <a:gd name="T6" fmla="*/ 600075 w 21600"/>
                  <a:gd name="T7" fmla="*/ 512763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9599" y="21600"/>
                    </a:moveTo>
                    <a:cubicBezTo>
                      <a:pt x="0" y="14675"/>
                      <a:pt x="0" y="14675"/>
                      <a:pt x="0" y="14675"/>
                    </a:cubicBezTo>
                    <a:cubicBezTo>
                      <a:pt x="4518" y="6100"/>
                      <a:pt x="12282" y="576"/>
                      <a:pt x="20893" y="0"/>
                    </a:cubicBezTo>
                    <a:cubicBezTo>
                      <a:pt x="21599" y="13191"/>
                      <a:pt x="21599" y="13191"/>
                      <a:pt x="21599" y="13191"/>
                    </a:cubicBezTo>
                    <a:cubicBezTo>
                      <a:pt x="16518" y="13521"/>
                      <a:pt x="12140" y="16817"/>
                      <a:pt x="9599" y="21600"/>
                    </a:cubicBezTo>
                    <a:close/>
                  </a:path>
                </a:pathLst>
              </a:custGeom>
              <a:solidFill>
                <a:srgbClr val="A1C8F1"/>
              </a:solidFill>
              <a:ln w="9525">
                <a:noFill/>
                <a:round/>
              </a:ln>
            </p:spPr>
            <p:txBody>
              <a:bodyPr/>
              <a:lstStyle/>
              <a:p>
                <a:endParaRPr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9" name="iṣḷiḑé"/>
              <p:cNvSpPr/>
              <p:nvPr/>
            </p:nvSpPr>
            <p:spPr bwMode="auto">
              <a:xfrm>
                <a:off x="4989382" y="2240756"/>
                <a:ext cx="465138" cy="464344"/>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bg1"/>
              </a:solidFill>
              <a:ln w="9525">
                <a:noFill/>
                <a:round/>
              </a:ln>
            </p:spPr>
            <p:txBody>
              <a:bodyPr/>
              <a:lstStyle/>
              <a:p>
                <a:endParaRPr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8" name="íṡḷïḍè"/>
            <p:cNvGrpSpPr/>
            <p:nvPr/>
          </p:nvGrpSpPr>
          <p:grpSpPr>
            <a:xfrm>
              <a:off x="4034313" y="2912735"/>
              <a:ext cx="1018611" cy="1901556"/>
              <a:chOff x="4034313" y="2912735"/>
              <a:chExt cx="1018611" cy="1901556"/>
            </a:xfrm>
          </p:grpSpPr>
          <p:sp>
            <p:nvSpPr>
              <p:cNvPr id="23" name="ï$líḑê"/>
              <p:cNvSpPr/>
              <p:nvPr/>
            </p:nvSpPr>
            <p:spPr bwMode="auto">
              <a:xfrm>
                <a:off x="4034313" y="2912735"/>
                <a:ext cx="1018611" cy="1901556"/>
              </a:xfrm>
              <a:custGeom>
                <a:avLst/>
                <a:gdLst>
                  <a:gd name="T0" fmla="*/ 363519 w 20023"/>
                  <a:gd name="T1" fmla="*/ 678657 h 21600"/>
                  <a:gd name="T2" fmla="*/ 363519 w 20023"/>
                  <a:gd name="T3" fmla="*/ 678657 h 21600"/>
                  <a:gd name="T4" fmla="*/ 363519 w 20023"/>
                  <a:gd name="T5" fmla="*/ 678657 h 21600"/>
                  <a:gd name="T6" fmla="*/ 363519 w 20023"/>
                  <a:gd name="T7" fmla="*/ 67865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023" h="21600">
                    <a:moveTo>
                      <a:pt x="20022" y="16855"/>
                    </a:moveTo>
                    <a:cubicBezTo>
                      <a:pt x="4794" y="21599"/>
                      <a:pt x="4794" y="21599"/>
                      <a:pt x="4794" y="21599"/>
                    </a:cubicBezTo>
                    <a:cubicBezTo>
                      <a:pt x="-1469" y="14858"/>
                      <a:pt x="-1577" y="6805"/>
                      <a:pt x="4363" y="0"/>
                    </a:cubicBezTo>
                    <a:cubicBezTo>
                      <a:pt x="19806" y="4495"/>
                      <a:pt x="19806" y="4495"/>
                      <a:pt x="19806" y="4495"/>
                    </a:cubicBezTo>
                    <a:cubicBezTo>
                      <a:pt x="18186" y="6305"/>
                      <a:pt x="17322" y="8365"/>
                      <a:pt x="17322" y="10550"/>
                    </a:cubicBezTo>
                    <a:cubicBezTo>
                      <a:pt x="17322" y="12860"/>
                      <a:pt x="18294" y="14982"/>
                      <a:pt x="20022" y="16855"/>
                    </a:cubicBezTo>
                    <a:close/>
                  </a:path>
                </a:pathLst>
              </a:custGeom>
              <a:solidFill>
                <a:srgbClr val="AC8BFF"/>
              </a:solidFill>
              <a:ln w="9525">
                <a:noFill/>
                <a:round/>
              </a:ln>
            </p:spPr>
            <p:txBody>
              <a:bodyPr/>
              <a:lstStyle/>
              <a:p>
                <a:endParaRPr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nvGrpSpPr>
              <p:cNvPr id="24" name="íSľïḑe"/>
              <p:cNvGrpSpPr/>
              <p:nvPr/>
            </p:nvGrpSpPr>
            <p:grpSpPr>
              <a:xfrm>
                <a:off x="4286914" y="3667853"/>
                <a:ext cx="465138" cy="391319"/>
                <a:chOff x="5356342" y="3093565"/>
                <a:chExt cx="465138" cy="391319"/>
              </a:xfrm>
              <a:solidFill>
                <a:schemeClr val="bg1"/>
              </a:solidFill>
            </p:grpSpPr>
            <p:sp>
              <p:nvSpPr>
                <p:cNvPr id="25" name="ïŝḻïḍe"/>
                <p:cNvSpPr/>
                <p:nvPr/>
              </p:nvSpPr>
              <p:spPr bwMode="auto">
                <a:xfrm>
                  <a:off x="5473023" y="3195165"/>
                  <a:ext cx="231775" cy="231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solidFill>
                  <a:schemeClr val="bg1"/>
                </a:solidFill>
                <a:ln w="9525">
                  <a:noFill/>
                  <a:round/>
                </a:ln>
              </p:spPr>
              <p:txBody>
                <a:bodyPr/>
                <a:lstStyle/>
                <a:p>
                  <a:endParaRPr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6" name="ïṧ1ïḍê"/>
                <p:cNvSpPr/>
                <p:nvPr/>
              </p:nvSpPr>
              <p:spPr bwMode="auto">
                <a:xfrm>
                  <a:off x="5530967" y="3253109"/>
                  <a:ext cx="65088" cy="650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0" y="0"/>
                      </a:moveTo>
                      <a:cubicBezTo>
                        <a:pt x="8596" y="0"/>
                        <a:pt x="0" y="8596"/>
                        <a:pt x="0" y="19195"/>
                      </a:cubicBezTo>
                      <a:lnTo>
                        <a:pt x="0" y="19199"/>
                      </a:lnTo>
                      <a:cubicBezTo>
                        <a:pt x="0" y="20524"/>
                        <a:pt x="1068" y="21599"/>
                        <a:pt x="2400" y="21599"/>
                      </a:cubicBezTo>
                      <a:cubicBezTo>
                        <a:pt x="3721" y="21599"/>
                        <a:pt x="4800" y="20524"/>
                        <a:pt x="4800" y="19199"/>
                      </a:cubicBezTo>
                      <a:lnTo>
                        <a:pt x="4800" y="19195"/>
                      </a:lnTo>
                      <a:cubicBezTo>
                        <a:pt x="4800" y="11247"/>
                        <a:pt x="11240" y="4799"/>
                        <a:pt x="19200" y="4799"/>
                      </a:cubicBezTo>
                      <a:cubicBezTo>
                        <a:pt x="20521" y="4799"/>
                        <a:pt x="21600" y="3724"/>
                        <a:pt x="21600" y="2399"/>
                      </a:cubicBezTo>
                      <a:cubicBezTo>
                        <a:pt x="21600" y="1075"/>
                        <a:pt x="20521" y="0"/>
                        <a:pt x="19200" y="0"/>
                      </a:cubicBezTo>
                    </a:path>
                  </a:pathLst>
                </a:custGeom>
                <a:solidFill>
                  <a:srgbClr val="EB6F80"/>
                </a:solidFill>
                <a:ln w="9525">
                  <a:noFill/>
                  <a:round/>
                </a:ln>
              </p:spPr>
              <p:txBody>
                <a:bodyPr/>
                <a:lstStyle/>
                <a:p>
                  <a:endParaRPr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7" name="íṥļidè"/>
                <p:cNvSpPr/>
                <p:nvPr/>
              </p:nvSpPr>
              <p:spPr bwMode="auto">
                <a:xfrm>
                  <a:off x="5356342" y="3093565"/>
                  <a:ext cx="465138" cy="391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199"/>
                      </a:moveTo>
                      <a:cubicBezTo>
                        <a:pt x="20249" y="19642"/>
                        <a:pt x="19948" y="19999"/>
                        <a:pt x="19575"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600"/>
                        <a:pt x="2024" y="21600"/>
                      </a:cubicBezTo>
                      <a:lnTo>
                        <a:pt x="19575" y="21600"/>
                      </a:lnTo>
                      <a:cubicBezTo>
                        <a:pt x="20691" y="21600"/>
                        <a:pt x="21600" y="20523"/>
                        <a:pt x="21600" y="19199"/>
                      </a:cubicBezTo>
                      <a:lnTo>
                        <a:pt x="21600" y="7200"/>
                      </a:lnTo>
                      <a:cubicBezTo>
                        <a:pt x="21600" y="6020"/>
                        <a:pt x="20888" y="5025"/>
                        <a:pt x="19907" y="4832"/>
                      </a:cubicBezTo>
                    </a:path>
                  </a:pathLst>
                </a:custGeom>
                <a:solidFill>
                  <a:schemeClr val="bg1"/>
                </a:solidFill>
                <a:ln w="9525">
                  <a:noFill/>
                  <a:round/>
                </a:ln>
              </p:spPr>
              <p:txBody>
                <a:bodyPr/>
                <a:lstStyle/>
                <a:p>
                  <a:endParaRPr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grpSp>
          <p:nvGrpSpPr>
            <p:cNvPr id="9" name="îṥ1ide"/>
            <p:cNvGrpSpPr/>
            <p:nvPr/>
          </p:nvGrpSpPr>
          <p:grpSpPr>
            <a:xfrm>
              <a:off x="4379040" y="4489581"/>
              <a:ext cx="1685823" cy="1414491"/>
              <a:chOff x="4379040" y="4489581"/>
              <a:chExt cx="1685823" cy="1414491"/>
            </a:xfrm>
          </p:grpSpPr>
          <p:sp>
            <p:nvSpPr>
              <p:cNvPr id="19" name="íSļîḑè"/>
              <p:cNvSpPr/>
              <p:nvPr/>
            </p:nvSpPr>
            <p:spPr bwMode="auto">
              <a:xfrm>
                <a:off x="4379040" y="4489581"/>
                <a:ext cx="1685823" cy="1414491"/>
              </a:xfrm>
              <a:custGeom>
                <a:avLst/>
                <a:gdLst>
                  <a:gd name="T0" fmla="*/ 601663 w 21600"/>
                  <a:gd name="T1" fmla="*/ 504825 h 21600"/>
                  <a:gd name="T2" fmla="*/ 601663 w 21600"/>
                  <a:gd name="T3" fmla="*/ 504825 h 21600"/>
                  <a:gd name="T4" fmla="*/ 601663 w 21600"/>
                  <a:gd name="T5" fmla="*/ 504825 h 21600"/>
                  <a:gd name="T6" fmla="*/ 601663 w 21600"/>
                  <a:gd name="T7" fmla="*/ 504825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21600" y="8153"/>
                    </a:moveTo>
                    <a:cubicBezTo>
                      <a:pt x="21248" y="21600"/>
                      <a:pt x="21248" y="21600"/>
                      <a:pt x="21248" y="21600"/>
                    </a:cubicBezTo>
                    <a:cubicBezTo>
                      <a:pt x="12664" y="21347"/>
                      <a:pt x="4714" y="16052"/>
                      <a:pt x="0" y="7479"/>
                    </a:cubicBezTo>
                    <a:cubicBezTo>
                      <a:pt x="9358" y="0"/>
                      <a:pt x="9358" y="0"/>
                      <a:pt x="9358" y="0"/>
                    </a:cubicBezTo>
                    <a:cubicBezTo>
                      <a:pt x="12030" y="4790"/>
                      <a:pt x="16464" y="7984"/>
                      <a:pt x="21600" y="8153"/>
                    </a:cubicBezTo>
                    <a:close/>
                  </a:path>
                </a:pathLst>
              </a:custGeom>
              <a:solidFill>
                <a:srgbClr val="A1C8F1"/>
              </a:solidFill>
              <a:ln w="9525">
                <a:noFill/>
                <a:round/>
              </a:ln>
            </p:spPr>
            <p:txBody>
              <a:bodyPr/>
              <a:lstStyle/>
              <a:p>
                <a:endParaRPr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nvGrpSpPr>
              <p:cNvPr id="20" name="ïşḻíḍè"/>
              <p:cNvGrpSpPr/>
              <p:nvPr/>
            </p:nvGrpSpPr>
            <p:grpSpPr>
              <a:xfrm>
                <a:off x="5115541" y="5049296"/>
                <a:ext cx="465138" cy="435769"/>
                <a:chOff x="5368132" y="3540125"/>
                <a:chExt cx="465138" cy="435769"/>
              </a:xfrm>
              <a:solidFill>
                <a:schemeClr val="bg1"/>
              </a:solidFill>
            </p:grpSpPr>
            <p:sp>
              <p:nvSpPr>
                <p:cNvPr id="21" name="ïṥ1îḍè"/>
                <p:cNvSpPr/>
                <p:nvPr/>
              </p:nvSpPr>
              <p:spPr bwMode="auto">
                <a:xfrm>
                  <a:off x="5426869" y="3598069"/>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solidFill>
                  <a:schemeClr val="bg1"/>
                </a:solidFill>
                <a:ln w="9525">
                  <a:noFill/>
                  <a:round/>
                </a:ln>
              </p:spPr>
              <p:txBody>
                <a:bodyPr/>
                <a:lstStyle/>
                <a:p>
                  <a:endParaRPr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2" name="ïŝḻíḍê"/>
                <p:cNvSpPr/>
                <p:nvPr/>
              </p:nvSpPr>
              <p:spPr bwMode="auto">
                <a:xfrm>
                  <a:off x="5368132" y="3540125"/>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solidFill>
                  <a:schemeClr val="bg1"/>
                </a:solidFill>
                <a:ln w="9525">
                  <a:noFill/>
                  <a:round/>
                </a:ln>
              </p:spPr>
              <p:txBody>
                <a:bodyPr/>
                <a:lstStyle/>
                <a:p>
                  <a:endParaRPr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grpSp>
          <p:nvGrpSpPr>
            <p:cNvPr id="10" name="ïşľïḑê"/>
            <p:cNvGrpSpPr/>
            <p:nvPr/>
          </p:nvGrpSpPr>
          <p:grpSpPr>
            <a:xfrm>
              <a:off x="7141300" y="2892719"/>
              <a:ext cx="1016386" cy="1899332"/>
              <a:chOff x="7141300" y="2892719"/>
              <a:chExt cx="1016386" cy="1899332"/>
            </a:xfrm>
          </p:grpSpPr>
          <p:sp>
            <p:nvSpPr>
              <p:cNvPr id="14" name="íŝḷîḑê"/>
              <p:cNvSpPr/>
              <p:nvPr/>
            </p:nvSpPr>
            <p:spPr bwMode="auto">
              <a:xfrm>
                <a:off x="7141300" y="2892719"/>
                <a:ext cx="1016386" cy="1899332"/>
              </a:xfrm>
              <a:custGeom>
                <a:avLst/>
                <a:gdLst>
                  <a:gd name="T0" fmla="*/ 362725 w 20053"/>
                  <a:gd name="T1" fmla="*/ 677863 h 21600"/>
                  <a:gd name="T2" fmla="*/ 362725 w 20053"/>
                  <a:gd name="T3" fmla="*/ 677863 h 21600"/>
                  <a:gd name="T4" fmla="*/ 362725 w 20053"/>
                  <a:gd name="T5" fmla="*/ 677863 h 21600"/>
                  <a:gd name="T6" fmla="*/ 362725 w 20053"/>
                  <a:gd name="T7" fmla="*/ 677863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053" h="21600">
                    <a:moveTo>
                      <a:pt x="0" y="4620"/>
                    </a:moveTo>
                    <a:cubicBezTo>
                      <a:pt x="15412" y="0"/>
                      <a:pt x="15412" y="0"/>
                      <a:pt x="15412" y="0"/>
                    </a:cubicBezTo>
                    <a:cubicBezTo>
                      <a:pt x="21599" y="6741"/>
                      <a:pt x="21599" y="14858"/>
                      <a:pt x="15412" y="21599"/>
                    </a:cubicBezTo>
                    <a:cubicBezTo>
                      <a:pt x="0" y="16979"/>
                      <a:pt x="0" y="16979"/>
                      <a:pt x="0" y="16979"/>
                    </a:cubicBezTo>
                    <a:cubicBezTo>
                      <a:pt x="1737" y="15169"/>
                      <a:pt x="2605" y="13047"/>
                      <a:pt x="2605" y="10800"/>
                    </a:cubicBezTo>
                    <a:cubicBezTo>
                      <a:pt x="2605" y="8553"/>
                      <a:pt x="1737" y="6492"/>
                      <a:pt x="0" y="4620"/>
                    </a:cubicBezTo>
                    <a:close/>
                  </a:path>
                </a:pathLst>
              </a:custGeom>
              <a:solidFill>
                <a:srgbClr val="A1C8F1"/>
              </a:solidFill>
              <a:ln w="9525">
                <a:noFill/>
                <a:round/>
              </a:ln>
            </p:spPr>
            <p:txBody>
              <a:bodyPr/>
              <a:lstStyle/>
              <a:p>
                <a:endParaRPr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nvGrpSpPr>
              <p:cNvPr id="15" name="î$lïḑe"/>
              <p:cNvGrpSpPr/>
              <p:nvPr/>
            </p:nvGrpSpPr>
            <p:grpSpPr>
              <a:xfrm>
                <a:off x="7461470" y="3682140"/>
                <a:ext cx="465138" cy="406400"/>
                <a:chOff x="6357938" y="3535363"/>
                <a:chExt cx="465138" cy="406400"/>
              </a:xfrm>
              <a:solidFill>
                <a:schemeClr val="bg1"/>
              </a:solidFill>
            </p:grpSpPr>
            <p:sp>
              <p:nvSpPr>
                <p:cNvPr id="16" name="i$1ïḓê"/>
                <p:cNvSpPr/>
                <p:nvPr/>
              </p:nvSpPr>
              <p:spPr bwMode="auto">
                <a:xfrm>
                  <a:off x="6357938" y="3535363"/>
                  <a:ext cx="465138" cy="3341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51" y="9367"/>
                      </a:moveTo>
                      <a:cubicBezTo>
                        <a:pt x="10901" y="9383"/>
                        <a:pt x="10851" y="9391"/>
                        <a:pt x="10800" y="9391"/>
                      </a:cubicBezTo>
                      <a:cubicBezTo>
                        <a:pt x="10748" y="9391"/>
                        <a:pt x="10698" y="9383"/>
                        <a:pt x="10648" y="9367"/>
                      </a:cubicBezTo>
                      <a:lnTo>
                        <a:pt x="1873" y="6550"/>
                      </a:lnTo>
                      <a:cubicBezTo>
                        <a:pt x="1566" y="6452"/>
                        <a:pt x="1349" y="6072"/>
                        <a:pt x="1349" y="5634"/>
                      </a:cubicBezTo>
                      <a:cubicBezTo>
                        <a:pt x="1349" y="5197"/>
                        <a:pt x="1566" y="4817"/>
                        <a:pt x="1873" y="4719"/>
                      </a:cubicBezTo>
                      <a:lnTo>
                        <a:pt x="10648" y="1902"/>
                      </a:lnTo>
                      <a:cubicBezTo>
                        <a:pt x="10698" y="1886"/>
                        <a:pt x="10748" y="1878"/>
                        <a:pt x="10800" y="1878"/>
                      </a:cubicBezTo>
                      <a:cubicBezTo>
                        <a:pt x="10851" y="1878"/>
                        <a:pt x="10901" y="1886"/>
                        <a:pt x="10951" y="1902"/>
                      </a:cubicBezTo>
                      <a:lnTo>
                        <a:pt x="19726" y="4719"/>
                      </a:lnTo>
                      <a:cubicBezTo>
                        <a:pt x="20033" y="4817"/>
                        <a:pt x="20249" y="5197"/>
                        <a:pt x="20249" y="5634"/>
                      </a:cubicBezTo>
                      <a:cubicBezTo>
                        <a:pt x="20249" y="6072"/>
                        <a:pt x="20033" y="6452"/>
                        <a:pt x="19726" y="6550"/>
                      </a:cubicBezTo>
                      <a:cubicBezTo>
                        <a:pt x="19726" y="6550"/>
                        <a:pt x="10951" y="9367"/>
                        <a:pt x="10951" y="9367"/>
                      </a:cubicBezTo>
                      <a:close/>
                      <a:moveTo>
                        <a:pt x="16874" y="16904"/>
                      </a:moveTo>
                      <a:cubicBezTo>
                        <a:pt x="16874" y="17942"/>
                        <a:pt x="14849" y="19721"/>
                        <a:pt x="10800" y="19721"/>
                      </a:cubicBezTo>
                      <a:cubicBezTo>
                        <a:pt x="6749" y="19721"/>
                        <a:pt x="4724" y="17942"/>
                        <a:pt x="4724" y="16904"/>
                      </a:cubicBezTo>
                      <a:lnTo>
                        <a:pt x="4724" y="9394"/>
                      </a:lnTo>
                      <a:lnTo>
                        <a:pt x="10353" y="11200"/>
                      </a:lnTo>
                      <a:cubicBezTo>
                        <a:pt x="10501" y="11246"/>
                        <a:pt x="10651" y="11269"/>
                        <a:pt x="10800" y="11269"/>
                      </a:cubicBezTo>
                      <a:cubicBezTo>
                        <a:pt x="10949" y="11269"/>
                        <a:pt x="11098" y="11246"/>
                        <a:pt x="11255" y="11198"/>
                      </a:cubicBezTo>
                      <a:lnTo>
                        <a:pt x="16874" y="9394"/>
                      </a:lnTo>
                      <a:cubicBezTo>
                        <a:pt x="16874" y="9394"/>
                        <a:pt x="16874" y="16904"/>
                        <a:pt x="16874" y="16904"/>
                      </a:cubicBezTo>
                      <a:close/>
                      <a:moveTo>
                        <a:pt x="21600" y="5634"/>
                      </a:moveTo>
                      <a:cubicBezTo>
                        <a:pt x="21600" y="4314"/>
                        <a:pt x="20954" y="3185"/>
                        <a:pt x="20030" y="2888"/>
                      </a:cubicBezTo>
                      <a:lnTo>
                        <a:pt x="11246" y="68"/>
                      </a:lnTo>
                      <a:cubicBezTo>
                        <a:pt x="11098" y="22"/>
                        <a:pt x="10949" y="0"/>
                        <a:pt x="10800" y="0"/>
                      </a:cubicBezTo>
                      <a:cubicBezTo>
                        <a:pt x="10651" y="0"/>
                        <a:pt x="10501" y="22"/>
                        <a:pt x="10344" y="71"/>
                      </a:cubicBezTo>
                      <a:lnTo>
                        <a:pt x="1570" y="2888"/>
                      </a:lnTo>
                      <a:cubicBezTo>
                        <a:pt x="645" y="3185"/>
                        <a:pt x="0" y="4314"/>
                        <a:pt x="0" y="5634"/>
                      </a:cubicBezTo>
                      <a:cubicBezTo>
                        <a:pt x="0" y="6955"/>
                        <a:pt x="645" y="8084"/>
                        <a:pt x="1569" y="8380"/>
                      </a:cubicBezTo>
                      <a:lnTo>
                        <a:pt x="3374" y="8960"/>
                      </a:lnTo>
                      <a:lnTo>
                        <a:pt x="3374" y="16904"/>
                      </a:lnTo>
                      <a:cubicBezTo>
                        <a:pt x="3374" y="19397"/>
                        <a:pt x="5425" y="21600"/>
                        <a:pt x="10800" y="21600"/>
                      </a:cubicBezTo>
                      <a:cubicBezTo>
                        <a:pt x="16174" y="21600"/>
                        <a:pt x="18224" y="19397"/>
                        <a:pt x="18224" y="16904"/>
                      </a:cubicBezTo>
                      <a:lnTo>
                        <a:pt x="18224" y="8960"/>
                      </a:lnTo>
                      <a:lnTo>
                        <a:pt x="20030" y="8380"/>
                      </a:lnTo>
                      <a:cubicBezTo>
                        <a:pt x="20954" y="8084"/>
                        <a:pt x="21600" y="6955"/>
                        <a:pt x="21600" y="5634"/>
                      </a:cubicBezTo>
                    </a:path>
                  </a:pathLst>
                </a:custGeom>
                <a:solidFill>
                  <a:schemeClr val="bg1"/>
                </a:solidFill>
                <a:ln w="9525">
                  <a:noFill/>
                  <a:round/>
                </a:ln>
              </p:spPr>
              <p:txBody>
                <a:bodyPr/>
                <a:lstStyle/>
                <a:p>
                  <a:endParaRPr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7" name="iṧlïḋè"/>
                <p:cNvSpPr/>
                <p:nvPr/>
              </p:nvSpPr>
              <p:spPr bwMode="auto">
                <a:xfrm>
                  <a:off x="6779419" y="3680619"/>
                  <a:ext cx="28575" cy="1595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963"/>
                      </a:moveTo>
                      <a:lnTo>
                        <a:pt x="0" y="19636"/>
                      </a:lnTo>
                      <a:cubicBezTo>
                        <a:pt x="0" y="20721"/>
                        <a:pt x="4841" y="21599"/>
                        <a:pt x="10800" y="21599"/>
                      </a:cubicBezTo>
                      <a:cubicBezTo>
                        <a:pt x="16758" y="21599"/>
                        <a:pt x="21600" y="20721"/>
                        <a:pt x="21600" y="19636"/>
                      </a:cubicBezTo>
                      <a:lnTo>
                        <a:pt x="21600" y="1963"/>
                      </a:lnTo>
                      <a:cubicBezTo>
                        <a:pt x="21600" y="878"/>
                        <a:pt x="16758" y="0"/>
                        <a:pt x="10800" y="0"/>
                      </a:cubicBezTo>
                      <a:cubicBezTo>
                        <a:pt x="4841" y="0"/>
                        <a:pt x="0" y="878"/>
                        <a:pt x="0" y="1963"/>
                      </a:cubicBezTo>
                    </a:path>
                  </a:pathLst>
                </a:custGeom>
                <a:solidFill>
                  <a:schemeClr val="bg1"/>
                </a:solidFill>
                <a:ln w="9525">
                  <a:noFill/>
                  <a:round/>
                </a:ln>
              </p:spPr>
              <p:txBody>
                <a:bodyPr/>
                <a:lstStyle/>
                <a:p>
                  <a:endParaRPr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8" name="íślîďê"/>
                <p:cNvSpPr/>
                <p:nvPr/>
              </p:nvSpPr>
              <p:spPr bwMode="auto">
                <a:xfrm>
                  <a:off x="6764338" y="3854450"/>
                  <a:ext cx="58738"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10427"/>
                        <a:pt x="0" y="14400"/>
                      </a:cubicBezTo>
                      <a:cubicBezTo>
                        <a:pt x="0" y="18372"/>
                        <a:pt x="4838" y="21599"/>
                        <a:pt x="10800" y="21599"/>
                      </a:cubicBezTo>
                      <a:cubicBezTo>
                        <a:pt x="16761" y="21599"/>
                        <a:pt x="21600" y="18372"/>
                        <a:pt x="21600" y="14400"/>
                      </a:cubicBezTo>
                      <a:cubicBezTo>
                        <a:pt x="21600" y="10427"/>
                        <a:pt x="16761" y="0"/>
                        <a:pt x="10800" y="0"/>
                      </a:cubicBezTo>
                    </a:path>
                  </a:pathLst>
                </a:custGeom>
                <a:solidFill>
                  <a:schemeClr val="bg1"/>
                </a:solidFill>
                <a:ln w="9525">
                  <a:noFill/>
                  <a:round/>
                </a:ln>
              </p:spPr>
              <p:txBody>
                <a:bodyPr/>
                <a:lstStyle/>
                <a:p>
                  <a:endParaRPr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grpSp>
          <p:nvGrpSpPr>
            <p:cNvPr id="11" name="iṩlîḑé"/>
            <p:cNvGrpSpPr/>
            <p:nvPr/>
          </p:nvGrpSpPr>
          <p:grpSpPr>
            <a:xfrm>
              <a:off x="6169393" y="4456220"/>
              <a:ext cx="1688048" cy="1441179"/>
              <a:chOff x="6169393" y="4456220"/>
              <a:chExt cx="1688048" cy="1441179"/>
            </a:xfrm>
          </p:grpSpPr>
          <p:sp>
            <p:nvSpPr>
              <p:cNvPr id="12" name="ï$ľîdê"/>
              <p:cNvSpPr/>
              <p:nvPr/>
            </p:nvSpPr>
            <p:spPr bwMode="auto">
              <a:xfrm>
                <a:off x="6169393" y="4456220"/>
                <a:ext cx="1688048" cy="1441179"/>
              </a:xfrm>
              <a:custGeom>
                <a:avLst/>
                <a:gdLst>
                  <a:gd name="T0" fmla="*/ 602457 w 21600"/>
                  <a:gd name="T1" fmla="*/ 514350 h 21600"/>
                  <a:gd name="T2" fmla="*/ 602457 w 21600"/>
                  <a:gd name="T3" fmla="*/ 514350 h 21600"/>
                  <a:gd name="T4" fmla="*/ 602457 w 21600"/>
                  <a:gd name="T5" fmla="*/ 514350 h 21600"/>
                  <a:gd name="T6" fmla="*/ 602457 w 21600"/>
                  <a:gd name="T7" fmla="*/ 51435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1961" y="0"/>
                    </a:moveTo>
                    <a:cubicBezTo>
                      <a:pt x="21600" y="6924"/>
                      <a:pt x="21600" y="6924"/>
                      <a:pt x="21600" y="6924"/>
                    </a:cubicBezTo>
                    <a:cubicBezTo>
                      <a:pt x="17096" y="15499"/>
                      <a:pt x="9287" y="21023"/>
                      <a:pt x="703" y="21600"/>
                    </a:cubicBezTo>
                    <a:cubicBezTo>
                      <a:pt x="0" y="8492"/>
                      <a:pt x="0" y="8492"/>
                      <a:pt x="0" y="8492"/>
                    </a:cubicBezTo>
                    <a:cubicBezTo>
                      <a:pt x="5065" y="8079"/>
                      <a:pt x="9498" y="4782"/>
                      <a:pt x="11961" y="0"/>
                    </a:cubicBezTo>
                    <a:close/>
                  </a:path>
                </a:pathLst>
              </a:custGeom>
              <a:solidFill>
                <a:srgbClr val="AC8BFF"/>
              </a:solidFill>
              <a:ln w="9525">
                <a:noFill/>
                <a:round/>
              </a:ln>
            </p:spPr>
            <p:txBody>
              <a:bodyPr/>
              <a:lstStyle/>
              <a:p>
                <a:endParaRPr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3" name="iS1îḑè"/>
              <p:cNvSpPr/>
              <p:nvPr/>
            </p:nvSpPr>
            <p:spPr bwMode="auto">
              <a:xfrm>
                <a:off x="6750244" y="4964219"/>
                <a:ext cx="464344" cy="465138"/>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w="9525">
                <a:noFill/>
                <a:round/>
              </a:ln>
            </p:spPr>
            <p:txBody>
              <a:bodyPr/>
              <a:lstStyle/>
              <a:p>
                <a:endParaRPr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grpSp>
        <p:nvGrpSpPr>
          <p:cNvPr id="34" name="组合 33"/>
          <p:cNvGrpSpPr/>
          <p:nvPr/>
        </p:nvGrpSpPr>
        <p:grpSpPr>
          <a:xfrm>
            <a:off x="1489380" y="2195212"/>
            <a:ext cx="2566578" cy="992112"/>
            <a:chOff x="1589601" y="2349127"/>
            <a:chExt cx="2566578" cy="992112"/>
          </a:xfrm>
        </p:grpSpPr>
        <p:sp>
          <p:nvSpPr>
            <p:cNvPr id="35" name="文本框 34"/>
            <p:cNvSpPr txBox="1"/>
            <p:nvPr/>
          </p:nvSpPr>
          <p:spPr>
            <a:xfrm>
              <a:off x="2037113" y="2349127"/>
              <a:ext cx="1671556" cy="307777"/>
            </a:xfrm>
            <a:prstGeom prst="rect">
              <a:avLst/>
            </a:prstGeom>
            <a:noFill/>
          </p:spPr>
          <p:txBody>
            <a:bodyPr wrap="square" rtlCol="0">
              <a:spAutoFit/>
              <a:scene3d>
                <a:camera prst="orthographicFront"/>
                <a:lightRig rig="threePt" dir="t"/>
              </a:scene3d>
              <a:sp3d contourW="12700"/>
            </a:bodyPr>
            <a:lstStyle/>
            <a:p>
              <a:pPr algn="ctr"/>
              <a:r>
                <a:rPr lang="zh-CN" altLang="en-US" sz="1400" b="1"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标题文字添加</a:t>
              </a:r>
              <a:endParaRPr lang="zh-CN" altLang="en-US" sz="1400" b="1"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36" name="文本框 35"/>
            <p:cNvSpPr txBox="1"/>
            <p:nvPr/>
          </p:nvSpPr>
          <p:spPr>
            <a:xfrm>
              <a:off x="1589601" y="2635020"/>
              <a:ext cx="2566578" cy="706219"/>
            </a:xfrm>
            <a:prstGeom prst="rect">
              <a:avLst/>
            </a:prstGeom>
            <a:noFill/>
          </p:spPr>
          <p:txBody>
            <a:bodyPr wrap="square" rtlCol="0">
              <a:spAutoFit/>
              <a:scene3d>
                <a:camera prst="orthographicFront"/>
                <a:lightRig rig="threePt" dir="t"/>
              </a:scene3d>
              <a:sp3d contourW="12700"/>
            </a:bodyPr>
            <a:lstStyle/>
            <a:p>
              <a:pPr algn="r" fontAlgn="auto">
                <a:lnSpc>
                  <a:spcPct val="130000"/>
                </a:lnSpc>
                <a:spcBef>
                  <a:spcPts val="0"/>
                </a:spcBef>
                <a:spcAft>
                  <a:spcPts val="0"/>
                </a:spcAft>
                <a:defRPr/>
              </a:pPr>
              <a:r>
                <a:rPr lang="zh-CN" altLang="en-US" sz="1050" dirty="0">
                  <a:solidFill>
                    <a:schemeClr val="tx1">
                      <a:lumMod val="95000"/>
                      <a:lumOff val="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rPr>
                <a:t>您的内容打在这里，或者通过复制您的文本后，在此框中选择粘贴，并选择只保留文字</a:t>
              </a:r>
              <a:endParaRPr lang="en-US" altLang="zh-CN" sz="1050" dirty="0">
                <a:solidFill>
                  <a:schemeClr val="tx1">
                    <a:lumMod val="95000"/>
                    <a:lumOff val="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endParaRPr>
            </a:p>
          </p:txBody>
        </p:sp>
      </p:grpSp>
      <p:grpSp>
        <p:nvGrpSpPr>
          <p:cNvPr id="37" name="组合 36"/>
          <p:cNvGrpSpPr/>
          <p:nvPr/>
        </p:nvGrpSpPr>
        <p:grpSpPr>
          <a:xfrm>
            <a:off x="1489380" y="3517673"/>
            <a:ext cx="2566578" cy="992112"/>
            <a:chOff x="1589601" y="2349127"/>
            <a:chExt cx="2566578" cy="992112"/>
          </a:xfrm>
        </p:grpSpPr>
        <p:sp>
          <p:nvSpPr>
            <p:cNvPr id="38" name="文本框 37"/>
            <p:cNvSpPr txBox="1"/>
            <p:nvPr/>
          </p:nvSpPr>
          <p:spPr>
            <a:xfrm>
              <a:off x="2037113" y="2349127"/>
              <a:ext cx="1671556" cy="307777"/>
            </a:xfrm>
            <a:prstGeom prst="rect">
              <a:avLst/>
            </a:prstGeom>
            <a:noFill/>
          </p:spPr>
          <p:txBody>
            <a:bodyPr wrap="square" rtlCol="0">
              <a:spAutoFit/>
              <a:scene3d>
                <a:camera prst="orthographicFront"/>
                <a:lightRig rig="threePt" dir="t"/>
              </a:scene3d>
              <a:sp3d contourW="12700"/>
            </a:bodyPr>
            <a:lstStyle/>
            <a:p>
              <a:pPr algn="ctr"/>
              <a:r>
                <a:rPr lang="zh-CN" altLang="en-US" sz="1400" b="1"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标题文字添加</a:t>
              </a:r>
              <a:endParaRPr lang="zh-CN" altLang="en-US" sz="1400" b="1"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39" name="文本框 38"/>
            <p:cNvSpPr txBox="1"/>
            <p:nvPr/>
          </p:nvSpPr>
          <p:spPr>
            <a:xfrm>
              <a:off x="1589601" y="2635020"/>
              <a:ext cx="2566578" cy="706219"/>
            </a:xfrm>
            <a:prstGeom prst="rect">
              <a:avLst/>
            </a:prstGeom>
            <a:noFill/>
          </p:spPr>
          <p:txBody>
            <a:bodyPr wrap="square" rtlCol="0">
              <a:spAutoFit/>
              <a:scene3d>
                <a:camera prst="orthographicFront"/>
                <a:lightRig rig="threePt" dir="t"/>
              </a:scene3d>
              <a:sp3d contourW="12700"/>
            </a:bodyPr>
            <a:lstStyle/>
            <a:p>
              <a:pPr algn="r" fontAlgn="auto">
                <a:lnSpc>
                  <a:spcPct val="130000"/>
                </a:lnSpc>
                <a:spcBef>
                  <a:spcPts val="0"/>
                </a:spcBef>
                <a:spcAft>
                  <a:spcPts val="0"/>
                </a:spcAft>
                <a:defRPr/>
              </a:pPr>
              <a:r>
                <a:rPr lang="zh-CN" altLang="en-US" sz="1050" dirty="0">
                  <a:solidFill>
                    <a:schemeClr val="tx1">
                      <a:lumMod val="95000"/>
                      <a:lumOff val="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rPr>
                <a:t>您的内容打在这里，或者通过复制您的文本后，在此框中选择粘贴，并选择只保留文字</a:t>
              </a:r>
              <a:endParaRPr lang="en-US" altLang="zh-CN" sz="1050" dirty="0">
                <a:solidFill>
                  <a:schemeClr val="tx1">
                    <a:lumMod val="95000"/>
                    <a:lumOff val="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endParaRPr>
            </a:p>
          </p:txBody>
        </p:sp>
      </p:grpSp>
      <p:grpSp>
        <p:nvGrpSpPr>
          <p:cNvPr id="40" name="组合 39"/>
          <p:cNvGrpSpPr/>
          <p:nvPr/>
        </p:nvGrpSpPr>
        <p:grpSpPr>
          <a:xfrm>
            <a:off x="1489380" y="4840134"/>
            <a:ext cx="2566578" cy="992112"/>
            <a:chOff x="1589601" y="2349127"/>
            <a:chExt cx="2566578" cy="992112"/>
          </a:xfrm>
        </p:grpSpPr>
        <p:sp>
          <p:nvSpPr>
            <p:cNvPr id="41" name="文本框 40"/>
            <p:cNvSpPr txBox="1"/>
            <p:nvPr/>
          </p:nvSpPr>
          <p:spPr>
            <a:xfrm>
              <a:off x="2037113" y="2349127"/>
              <a:ext cx="1671556" cy="307777"/>
            </a:xfrm>
            <a:prstGeom prst="rect">
              <a:avLst/>
            </a:prstGeom>
            <a:noFill/>
          </p:spPr>
          <p:txBody>
            <a:bodyPr wrap="square" rtlCol="0">
              <a:spAutoFit/>
              <a:scene3d>
                <a:camera prst="orthographicFront"/>
                <a:lightRig rig="threePt" dir="t"/>
              </a:scene3d>
              <a:sp3d contourW="12700"/>
            </a:bodyPr>
            <a:lstStyle/>
            <a:p>
              <a:pPr algn="ctr"/>
              <a:r>
                <a:rPr lang="zh-CN" altLang="en-US" sz="1400" b="1"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标题文字添加</a:t>
              </a:r>
              <a:endParaRPr lang="zh-CN" altLang="en-US" sz="1400" b="1"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42" name="文本框 41"/>
            <p:cNvSpPr txBox="1"/>
            <p:nvPr/>
          </p:nvSpPr>
          <p:spPr>
            <a:xfrm>
              <a:off x="1589601" y="2635020"/>
              <a:ext cx="2566578" cy="706219"/>
            </a:xfrm>
            <a:prstGeom prst="rect">
              <a:avLst/>
            </a:prstGeom>
            <a:noFill/>
          </p:spPr>
          <p:txBody>
            <a:bodyPr wrap="square" rtlCol="0">
              <a:spAutoFit/>
              <a:scene3d>
                <a:camera prst="orthographicFront"/>
                <a:lightRig rig="threePt" dir="t"/>
              </a:scene3d>
              <a:sp3d contourW="12700"/>
            </a:bodyPr>
            <a:lstStyle/>
            <a:p>
              <a:pPr algn="r" fontAlgn="auto">
                <a:lnSpc>
                  <a:spcPct val="130000"/>
                </a:lnSpc>
                <a:spcBef>
                  <a:spcPts val="0"/>
                </a:spcBef>
                <a:spcAft>
                  <a:spcPts val="0"/>
                </a:spcAft>
                <a:defRPr/>
              </a:pPr>
              <a:r>
                <a:rPr lang="zh-CN" altLang="en-US" sz="1050" dirty="0">
                  <a:solidFill>
                    <a:schemeClr val="tx1">
                      <a:lumMod val="95000"/>
                      <a:lumOff val="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rPr>
                <a:t>您的内容打在这里，或者通过复制您的文本后，在此框中选择粘贴，并选择只保留文字</a:t>
              </a:r>
              <a:endParaRPr lang="en-US" altLang="zh-CN" sz="1050" dirty="0">
                <a:solidFill>
                  <a:schemeClr val="tx1">
                    <a:lumMod val="95000"/>
                    <a:lumOff val="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endParaRPr>
            </a:p>
          </p:txBody>
        </p:sp>
      </p:grpSp>
      <p:grpSp>
        <p:nvGrpSpPr>
          <p:cNvPr id="43" name="组合 42"/>
          <p:cNvGrpSpPr/>
          <p:nvPr/>
        </p:nvGrpSpPr>
        <p:grpSpPr>
          <a:xfrm>
            <a:off x="8136042" y="2195212"/>
            <a:ext cx="2566578" cy="992112"/>
            <a:chOff x="1589601" y="2349127"/>
            <a:chExt cx="2566578" cy="992112"/>
          </a:xfrm>
        </p:grpSpPr>
        <p:sp>
          <p:nvSpPr>
            <p:cNvPr id="44" name="文本框 43"/>
            <p:cNvSpPr txBox="1"/>
            <p:nvPr/>
          </p:nvSpPr>
          <p:spPr>
            <a:xfrm>
              <a:off x="2037113" y="2349127"/>
              <a:ext cx="1671556" cy="307777"/>
            </a:xfrm>
            <a:prstGeom prst="rect">
              <a:avLst/>
            </a:prstGeom>
            <a:noFill/>
          </p:spPr>
          <p:txBody>
            <a:bodyPr wrap="square" rtlCol="0">
              <a:spAutoFit/>
              <a:scene3d>
                <a:camera prst="orthographicFront"/>
                <a:lightRig rig="threePt" dir="t"/>
              </a:scene3d>
              <a:sp3d contourW="12700"/>
            </a:bodyPr>
            <a:lstStyle/>
            <a:p>
              <a:pPr algn="ctr"/>
              <a:r>
                <a:rPr lang="zh-CN" altLang="en-US" sz="1400" b="1"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标题文字添加</a:t>
              </a:r>
              <a:endParaRPr lang="zh-CN" altLang="en-US" sz="1400" b="1"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45" name="文本框 44"/>
            <p:cNvSpPr txBox="1"/>
            <p:nvPr/>
          </p:nvSpPr>
          <p:spPr>
            <a:xfrm>
              <a:off x="1589601" y="2635020"/>
              <a:ext cx="2566578" cy="706219"/>
            </a:xfrm>
            <a:prstGeom prst="rect">
              <a:avLst/>
            </a:prstGeom>
            <a:noFill/>
          </p:spPr>
          <p:txBody>
            <a:bodyPr wrap="square" rtlCol="0">
              <a:spAutoFit/>
              <a:scene3d>
                <a:camera prst="orthographicFront"/>
                <a:lightRig rig="threePt" dir="t"/>
              </a:scene3d>
              <a:sp3d contourW="12700"/>
            </a:bodyPr>
            <a:lstStyle/>
            <a:p>
              <a:pPr algn="r" fontAlgn="auto">
                <a:lnSpc>
                  <a:spcPct val="130000"/>
                </a:lnSpc>
                <a:spcBef>
                  <a:spcPts val="0"/>
                </a:spcBef>
                <a:spcAft>
                  <a:spcPts val="0"/>
                </a:spcAft>
                <a:defRPr/>
              </a:pPr>
              <a:r>
                <a:rPr lang="zh-CN" altLang="en-US" sz="1050" dirty="0">
                  <a:solidFill>
                    <a:schemeClr val="tx1">
                      <a:lumMod val="95000"/>
                      <a:lumOff val="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rPr>
                <a:t>您的内容打在这里，或者通过复制您的文本后，在此框中选择粘贴，并选择只保留文字</a:t>
              </a:r>
              <a:endParaRPr lang="en-US" altLang="zh-CN" sz="1050" dirty="0">
                <a:solidFill>
                  <a:schemeClr val="tx1">
                    <a:lumMod val="95000"/>
                    <a:lumOff val="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endParaRPr>
            </a:p>
          </p:txBody>
        </p:sp>
      </p:grpSp>
      <p:grpSp>
        <p:nvGrpSpPr>
          <p:cNvPr id="46" name="组合 45"/>
          <p:cNvGrpSpPr/>
          <p:nvPr/>
        </p:nvGrpSpPr>
        <p:grpSpPr>
          <a:xfrm>
            <a:off x="8136042" y="3517673"/>
            <a:ext cx="2566578" cy="992112"/>
            <a:chOff x="1589601" y="2349127"/>
            <a:chExt cx="2566578" cy="992112"/>
          </a:xfrm>
        </p:grpSpPr>
        <p:sp>
          <p:nvSpPr>
            <p:cNvPr id="47" name="文本框 46"/>
            <p:cNvSpPr txBox="1"/>
            <p:nvPr/>
          </p:nvSpPr>
          <p:spPr>
            <a:xfrm>
              <a:off x="2037113" y="2349127"/>
              <a:ext cx="1671556" cy="307777"/>
            </a:xfrm>
            <a:prstGeom prst="rect">
              <a:avLst/>
            </a:prstGeom>
            <a:noFill/>
          </p:spPr>
          <p:txBody>
            <a:bodyPr wrap="square" rtlCol="0">
              <a:spAutoFit/>
              <a:scene3d>
                <a:camera prst="orthographicFront"/>
                <a:lightRig rig="threePt" dir="t"/>
              </a:scene3d>
              <a:sp3d contourW="12700"/>
            </a:bodyPr>
            <a:lstStyle/>
            <a:p>
              <a:pPr algn="ctr"/>
              <a:r>
                <a:rPr lang="zh-CN" altLang="en-US" sz="1400" b="1"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标题文字添加</a:t>
              </a:r>
              <a:endParaRPr lang="zh-CN" altLang="en-US" sz="1400" b="1"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48" name="文本框 47"/>
            <p:cNvSpPr txBox="1"/>
            <p:nvPr/>
          </p:nvSpPr>
          <p:spPr>
            <a:xfrm>
              <a:off x="1589601" y="2635020"/>
              <a:ext cx="2566578" cy="706219"/>
            </a:xfrm>
            <a:prstGeom prst="rect">
              <a:avLst/>
            </a:prstGeom>
            <a:noFill/>
          </p:spPr>
          <p:txBody>
            <a:bodyPr wrap="square" rtlCol="0">
              <a:spAutoFit/>
              <a:scene3d>
                <a:camera prst="orthographicFront"/>
                <a:lightRig rig="threePt" dir="t"/>
              </a:scene3d>
              <a:sp3d contourW="12700"/>
            </a:bodyPr>
            <a:lstStyle/>
            <a:p>
              <a:pPr algn="r" fontAlgn="auto">
                <a:lnSpc>
                  <a:spcPct val="130000"/>
                </a:lnSpc>
                <a:spcBef>
                  <a:spcPts val="0"/>
                </a:spcBef>
                <a:spcAft>
                  <a:spcPts val="0"/>
                </a:spcAft>
                <a:defRPr/>
              </a:pPr>
              <a:r>
                <a:rPr lang="zh-CN" altLang="en-US" sz="1050" dirty="0">
                  <a:solidFill>
                    <a:schemeClr val="tx1">
                      <a:lumMod val="95000"/>
                      <a:lumOff val="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rPr>
                <a:t>您的内容打在这里，或者通过复制您的文本后，在此框中选择粘贴，并选择只保留文字</a:t>
              </a:r>
              <a:endParaRPr lang="en-US" altLang="zh-CN" sz="1050" dirty="0">
                <a:solidFill>
                  <a:schemeClr val="tx1">
                    <a:lumMod val="95000"/>
                    <a:lumOff val="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endParaRPr>
            </a:p>
          </p:txBody>
        </p:sp>
      </p:grpSp>
      <p:grpSp>
        <p:nvGrpSpPr>
          <p:cNvPr id="49" name="组合 48"/>
          <p:cNvGrpSpPr/>
          <p:nvPr/>
        </p:nvGrpSpPr>
        <p:grpSpPr>
          <a:xfrm>
            <a:off x="8136042" y="4840134"/>
            <a:ext cx="2566578" cy="992112"/>
            <a:chOff x="1589601" y="2349127"/>
            <a:chExt cx="2566578" cy="992112"/>
          </a:xfrm>
        </p:grpSpPr>
        <p:sp>
          <p:nvSpPr>
            <p:cNvPr id="50" name="文本框 49"/>
            <p:cNvSpPr txBox="1"/>
            <p:nvPr/>
          </p:nvSpPr>
          <p:spPr>
            <a:xfrm>
              <a:off x="2037113" y="2349127"/>
              <a:ext cx="1671556" cy="307777"/>
            </a:xfrm>
            <a:prstGeom prst="rect">
              <a:avLst/>
            </a:prstGeom>
            <a:noFill/>
          </p:spPr>
          <p:txBody>
            <a:bodyPr wrap="square" rtlCol="0">
              <a:spAutoFit/>
              <a:scene3d>
                <a:camera prst="orthographicFront"/>
                <a:lightRig rig="threePt" dir="t"/>
              </a:scene3d>
              <a:sp3d contourW="12700"/>
            </a:bodyPr>
            <a:lstStyle/>
            <a:p>
              <a:pPr algn="ctr"/>
              <a:r>
                <a:rPr lang="zh-CN" altLang="en-US" sz="1400" b="1"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标题文字添加</a:t>
              </a:r>
              <a:endParaRPr lang="zh-CN" altLang="en-US" sz="1400" b="1" dirty="0">
                <a:solidFill>
                  <a:schemeClr val="tx1">
                    <a:lumMod val="95000"/>
                    <a:lumOff val="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51" name="文本框 50"/>
            <p:cNvSpPr txBox="1"/>
            <p:nvPr/>
          </p:nvSpPr>
          <p:spPr>
            <a:xfrm>
              <a:off x="1589601" y="2635020"/>
              <a:ext cx="2566578" cy="706219"/>
            </a:xfrm>
            <a:prstGeom prst="rect">
              <a:avLst/>
            </a:prstGeom>
            <a:noFill/>
          </p:spPr>
          <p:txBody>
            <a:bodyPr wrap="square" rtlCol="0">
              <a:spAutoFit/>
              <a:scene3d>
                <a:camera prst="orthographicFront"/>
                <a:lightRig rig="threePt" dir="t"/>
              </a:scene3d>
              <a:sp3d contourW="12700"/>
            </a:bodyPr>
            <a:lstStyle/>
            <a:p>
              <a:pPr algn="r" fontAlgn="auto">
                <a:lnSpc>
                  <a:spcPct val="130000"/>
                </a:lnSpc>
                <a:spcBef>
                  <a:spcPts val="0"/>
                </a:spcBef>
                <a:spcAft>
                  <a:spcPts val="0"/>
                </a:spcAft>
                <a:defRPr/>
              </a:pPr>
              <a:r>
                <a:rPr lang="zh-CN" altLang="en-US" sz="1050" dirty="0">
                  <a:solidFill>
                    <a:schemeClr val="tx1">
                      <a:lumMod val="95000"/>
                      <a:lumOff val="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rPr>
                <a:t>您的内容打在这里，或者通过复制您的文本后，在此框中选择粘贴，并选择只保留文字</a:t>
              </a:r>
              <a:endParaRPr lang="en-US" altLang="zh-CN" sz="1050" dirty="0">
                <a:solidFill>
                  <a:schemeClr val="tx1">
                    <a:lumMod val="95000"/>
                    <a:lumOff val="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endParaRPr>
            </a:p>
          </p:txBody>
        </p:sp>
      </p:grpSp>
      <p:cxnSp>
        <p:nvCxnSpPr>
          <p:cNvPr id="52" name="直接连接符 51"/>
          <p:cNvCxnSpPr/>
          <p:nvPr/>
        </p:nvCxnSpPr>
        <p:spPr bwMode="auto">
          <a:xfrm>
            <a:off x="1708643" y="1102995"/>
            <a:ext cx="8621538" cy="0"/>
          </a:xfrm>
          <a:prstGeom prst="line">
            <a:avLst/>
          </a:prstGeom>
          <a:ln w="3175">
            <a:solidFill>
              <a:srgbClr val="AC8BFF"/>
            </a:solidFill>
          </a:ln>
        </p:spPr>
        <p:style>
          <a:lnRef idx="1">
            <a:schemeClr val="accent1"/>
          </a:lnRef>
          <a:fillRef idx="0">
            <a:schemeClr val="accent1"/>
          </a:fillRef>
          <a:effectRef idx="0">
            <a:schemeClr val="accent1"/>
          </a:effectRef>
          <a:fontRef idx="minor">
            <a:schemeClr val="tx1"/>
          </a:fontRef>
        </p:style>
      </p:cxnSp>
      <p:sp>
        <p:nvSpPr>
          <p:cNvPr id="53" name="文本框 47"/>
          <p:cNvSpPr txBox="1">
            <a:spLocks noChangeArrowheads="1"/>
          </p:cNvSpPr>
          <p:nvPr/>
        </p:nvSpPr>
        <p:spPr bwMode="auto">
          <a:xfrm>
            <a:off x="3098552" y="526099"/>
            <a:ext cx="598424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lvl="1" algn="ctr"/>
            <a:r>
              <a:rPr lang="zh-CN" altLang="en-US" sz="3600" spc="300" dirty="0">
                <a:solidFill>
                  <a:schemeClr val="accent1">
                    <a:lumMod val="60000"/>
                    <a:lumOff val="40000"/>
                  </a:schemeClr>
                </a:solidFill>
                <a:latin typeface="阿里巴巴普惠体 L" panose="00020600040101010101" pitchFamily="18" charset="-122"/>
                <a:ea typeface="阿里巴巴普惠体 L" panose="00020600040101010101" pitchFamily="18" charset="-122"/>
              </a:rPr>
              <a:t>告白气球</a:t>
            </a:r>
            <a:endParaRPr lang="zh-CN" altLang="en-US" sz="3600" b="1" dirty="0">
              <a:solidFill>
                <a:schemeClr val="accent1">
                  <a:lumMod val="60000"/>
                  <a:lumOff val="4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ppt_w</p:attrName>
                                        </p:attrNameLst>
                                      </p:cBhvr>
                                      <p:tavLst>
                                        <p:tav tm="0">
                                          <p:val>
                                            <p:fltVal val="0"/>
                                          </p:val>
                                        </p:tav>
                                        <p:tav tm="100000">
                                          <p:val>
                                            <p:strVal val="#ppt_w"/>
                                          </p:val>
                                        </p:tav>
                                      </p:tavLst>
                                    </p:anim>
                                    <p:anim calcmode="lin" valueType="num">
                                      <p:cBhvr>
                                        <p:cTn id="8" dur="500" fill="hold"/>
                                        <p:tgtEl>
                                          <p:spTgt spid="34"/>
                                        </p:tgtEl>
                                        <p:attrNameLst>
                                          <p:attrName>ppt_h</p:attrName>
                                        </p:attrNameLst>
                                      </p:cBhvr>
                                      <p:tavLst>
                                        <p:tav tm="0">
                                          <p:val>
                                            <p:fltVal val="0"/>
                                          </p:val>
                                        </p:tav>
                                        <p:tav tm="100000">
                                          <p:val>
                                            <p:strVal val="#ppt_h"/>
                                          </p:val>
                                        </p:tav>
                                      </p:tavLst>
                                    </p:anim>
                                    <p:animEffect transition="in" filter="fade">
                                      <p:cBhvr>
                                        <p:cTn id="9" dur="500"/>
                                        <p:tgtEl>
                                          <p:spTgt spid="34"/>
                                        </p:tgtEl>
                                      </p:cBhvr>
                                    </p:animEffect>
                                  </p:childTnLst>
                                </p:cTn>
                              </p:par>
                              <p:par>
                                <p:cTn id="10" presetID="53" presetClass="entr" presetSubtype="16" fill="hold" nodeType="withEffect">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cBhvr>
                                        <p:cTn id="12" dur="500" fill="hold"/>
                                        <p:tgtEl>
                                          <p:spTgt spid="37"/>
                                        </p:tgtEl>
                                        <p:attrNameLst>
                                          <p:attrName>ppt_w</p:attrName>
                                        </p:attrNameLst>
                                      </p:cBhvr>
                                      <p:tavLst>
                                        <p:tav tm="0">
                                          <p:val>
                                            <p:fltVal val="0"/>
                                          </p:val>
                                        </p:tav>
                                        <p:tav tm="100000">
                                          <p:val>
                                            <p:strVal val="#ppt_w"/>
                                          </p:val>
                                        </p:tav>
                                      </p:tavLst>
                                    </p:anim>
                                    <p:anim calcmode="lin" valueType="num">
                                      <p:cBhvr>
                                        <p:cTn id="13" dur="500" fill="hold"/>
                                        <p:tgtEl>
                                          <p:spTgt spid="37"/>
                                        </p:tgtEl>
                                        <p:attrNameLst>
                                          <p:attrName>ppt_h</p:attrName>
                                        </p:attrNameLst>
                                      </p:cBhvr>
                                      <p:tavLst>
                                        <p:tav tm="0">
                                          <p:val>
                                            <p:fltVal val="0"/>
                                          </p:val>
                                        </p:tav>
                                        <p:tav tm="100000">
                                          <p:val>
                                            <p:strVal val="#ppt_h"/>
                                          </p:val>
                                        </p:tav>
                                      </p:tavLst>
                                    </p:anim>
                                    <p:animEffect transition="in" filter="fade">
                                      <p:cBhvr>
                                        <p:cTn id="14" dur="500"/>
                                        <p:tgtEl>
                                          <p:spTgt spid="37"/>
                                        </p:tgtEl>
                                      </p:cBhvr>
                                    </p:animEffect>
                                  </p:childTnLst>
                                </p:cTn>
                              </p:par>
                              <p:par>
                                <p:cTn id="15" presetID="53" presetClass="entr" presetSubtype="16" fill="hold" nodeType="withEffect">
                                  <p:stCondLst>
                                    <p:cond delay="0"/>
                                  </p:stCondLst>
                                  <p:childTnLst>
                                    <p:set>
                                      <p:cBhvr>
                                        <p:cTn id="16" dur="1" fill="hold">
                                          <p:stCondLst>
                                            <p:cond delay="0"/>
                                          </p:stCondLst>
                                        </p:cTn>
                                        <p:tgtEl>
                                          <p:spTgt spid="40"/>
                                        </p:tgtEl>
                                        <p:attrNameLst>
                                          <p:attrName>style.visibility</p:attrName>
                                        </p:attrNameLst>
                                      </p:cBhvr>
                                      <p:to>
                                        <p:strVal val="visible"/>
                                      </p:to>
                                    </p:set>
                                    <p:anim calcmode="lin" valueType="num">
                                      <p:cBhvr>
                                        <p:cTn id="17" dur="500" fill="hold"/>
                                        <p:tgtEl>
                                          <p:spTgt spid="40"/>
                                        </p:tgtEl>
                                        <p:attrNameLst>
                                          <p:attrName>ppt_w</p:attrName>
                                        </p:attrNameLst>
                                      </p:cBhvr>
                                      <p:tavLst>
                                        <p:tav tm="0">
                                          <p:val>
                                            <p:fltVal val="0"/>
                                          </p:val>
                                        </p:tav>
                                        <p:tav tm="100000">
                                          <p:val>
                                            <p:strVal val="#ppt_w"/>
                                          </p:val>
                                        </p:tav>
                                      </p:tavLst>
                                    </p:anim>
                                    <p:anim calcmode="lin" valueType="num">
                                      <p:cBhvr>
                                        <p:cTn id="18" dur="500" fill="hold"/>
                                        <p:tgtEl>
                                          <p:spTgt spid="40"/>
                                        </p:tgtEl>
                                        <p:attrNameLst>
                                          <p:attrName>ppt_h</p:attrName>
                                        </p:attrNameLst>
                                      </p:cBhvr>
                                      <p:tavLst>
                                        <p:tav tm="0">
                                          <p:val>
                                            <p:fltVal val="0"/>
                                          </p:val>
                                        </p:tav>
                                        <p:tav tm="100000">
                                          <p:val>
                                            <p:strVal val="#ppt_h"/>
                                          </p:val>
                                        </p:tav>
                                      </p:tavLst>
                                    </p:anim>
                                    <p:animEffect transition="in" filter="fade">
                                      <p:cBhvr>
                                        <p:cTn id="19" dur="500"/>
                                        <p:tgtEl>
                                          <p:spTgt spid="40"/>
                                        </p:tgtEl>
                                      </p:cBhvr>
                                    </p:animEffect>
                                  </p:childTnLst>
                                </p:cTn>
                              </p:par>
                              <p:par>
                                <p:cTn id="20" presetID="53" presetClass="entr" presetSubtype="16" fill="hold" nodeType="withEffect">
                                  <p:stCondLst>
                                    <p:cond delay="0"/>
                                  </p:stCondLst>
                                  <p:childTnLst>
                                    <p:set>
                                      <p:cBhvr>
                                        <p:cTn id="21" dur="1" fill="hold">
                                          <p:stCondLst>
                                            <p:cond delay="0"/>
                                          </p:stCondLst>
                                        </p:cTn>
                                        <p:tgtEl>
                                          <p:spTgt spid="43"/>
                                        </p:tgtEl>
                                        <p:attrNameLst>
                                          <p:attrName>style.visibility</p:attrName>
                                        </p:attrNameLst>
                                      </p:cBhvr>
                                      <p:to>
                                        <p:strVal val="visible"/>
                                      </p:to>
                                    </p:set>
                                    <p:anim calcmode="lin" valueType="num">
                                      <p:cBhvr>
                                        <p:cTn id="22" dur="500" fill="hold"/>
                                        <p:tgtEl>
                                          <p:spTgt spid="43"/>
                                        </p:tgtEl>
                                        <p:attrNameLst>
                                          <p:attrName>ppt_w</p:attrName>
                                        </p:attrNameLst>
                                      </p:cBhvr>
                                      <p:tavLst>
                                        <p:tav tm="0">
                                          <p:val>
                                            <p:fltVal val="0"/>
                                          </p:val>
                                        </p:tav>
                                        <p:tav tm="100000">
                                          <p:val>
                                            <p:strVal val="#ppt_w"/>
                                          </p:val>
                                        </p:tav>
                                      </p:tavLst>
                                    </p:anim>
                                    <p:anim calcmode="lin" valueType="num">
                                      <p:cBhvr>
                                        <p:cTn id="23" dur="500" fill="hold"/>
                                        <p:tgtEl>
                                          <p:spTgt spid="43"/>
                                        </p:tgtEl>
                                        <p:attrNameLst>
                                          <p:attrName>ppt_h</p:attrName>
                                        </p:attrNameLst>
                                      </p:cBhvr>
                                      <p:tavLst>
                                        <p:tav tm="0">
                                          <p:val>
                                            <p:fltVal val="0"/>
                                          </p:val>
                                        </p:tav>
                                        <p:tav tm="100000">
                                          <p:val>
                                            <p:strVal val="#ppt_h"/>
                                          </p:val>
                                        </p:tav>
                                      </p:tavLst>
                                    </p:anim>
                                    <p:animEffect transition="in" filter="fade">
                                      <p:cBhvr>
                                        <p:cTn id="24" dur="500"/>
                                        <p:tgtEl>
                                          <p:spTgt spid="43"/>
                                        </p:tgtEl>
                                      </p:cBhvr>
                                    </p:animEffect>
                                  </p:childTnLst>
                                </p:cTn>
                              </p:par>
                              <p:par>
                                <p:cTn id="25" presetID="53" presetClass="entr" presetSubtype="16" fill="hold" nodeType="withEffect">
                                  <p:stCondLst>
                                    <p:cond delay="0"/>
                                  </p:stCondLst>
                                  <p:childTnLst>
                                    <p:set>
                                      <p:cBhvr>
                                        <p:cTn id="26" dur="1" fill="hold">
                                          <p:stCondLst>
                                            <p:cond delay="0"/>
                                          </p:stCondLst>
                                        </p:cTn>
                                        <p:tgtEl>
                                          <p:spTgt spid="46"/>
                                        </p:tgtEl>
                                        <p:attrNameLst>
                                          <p:attrName>style.visibility</p:attrName>
                                        </p:attrNameLst>
                                      </p:cBhvr>
                                      <p:to>
                                        <p:strVal val="visible"/>
                                      </p:to>
                                    </p:set>
                                    <p:anim calcmode="lin" valueType="num">
                                      <p:cBhvr>
                                        <p:cTn id="27" dur="500" fill="hold"/>
                                        <p:tgtEl>
                                          <p:spTgt spid="46"/>
                                        </p:tgtEl>
                                        <p:attrNameLst>
                                          <p:attrName>ppt_w</p:attrName>
                                        </p:attrNameLst>
                                      </p:cBhvr>
                                      <p:tavLst>
                                        <p:tav tm="0">
                                          <p:val>
                                            <p:fltVal val="0"/>
                                          </p:val>
                                        </p:tav>
                                        <p:tav tm="100000">
                                          <p:val>
                                            <p:strVal val="#ppt_w"/>
                                          </p:val>
                                        </p:tav>
                                      </p:tavLst>
                                    </p:anim>
                                    <p:anim calcmode="lin" valueType="num">
                                      <p:cBhvr>
                                        <p:cTn id="28" dur="500" fill="hold"/>
                                        <p:tgtEl>
                                          <p:spTgt spid="46"/>
                                        </p:tgtEl>
                                        <p:attrNameLst>
                                          <p:attrName>ppt_h</p:attrName>
                                        </p:attrNameLst>
                                      </p:cBhvr>
                                      <p:tavLst>
                                        <p:tav tm="0">
                                          <p:val>
                                            <p:fltVal val="0"/>
                                          </p:val>
                                        </p:tav>
                                        <p:tav tm="100000">
                                          <p:val>
                                            <p:strVal val="#ppt_h"/>
                                          </p:val>
                                        </p:tav>
                                      </p:tavLst>
                                    </p:anim>
                                    <p:animEffect transition="in" filter="fade">
                                      <p:cBhvr>
                                        <p:cTn id="29" dur="500"/>
                                        <p:tgtEl>
                                          <p:spTgt spid="46"/>
                                        </p:tgtEl>
                                      </p:cBhvr>
                                    </p:animEffect>
                                  </p:childTnLst>
                                </p:cTn>
                              </p:par>
                              <p:par>
                                <p:cTn id="30" presetID="53" presetClass="entr" presetSubtype="16" fill="hold" nodeType="withEffect">
                                  <p:stCondLst>
                                    <p:cond delay="0"/>
                                  </p:stCondLst>
                                  <p:childTnLst>
                                    <p:set>
                                      <p:cBhvr>
                                        <p:cTn id="31" dur="1" fill="hold">
                                          <p:stCondLst>
                                            <p:cond delay="0"/>
                                          </p:stCondLst>
                                        </p:cTn>
                                        <p:tgtEl>
                                          <p:spTgt spid="49"/>
                                        </p:tgtEl>
                                        <p:attrNameLst>
                                          <p:attrName>style.visibility</p:attrName>
                                        </p:attrNameLst>
                                      </p:cBhvr>
                                      <p:to>
                                        <p:strVal val="visible"/>
                                      </p:to>
                                    </p:set>
                                    <p:anim calcmode="lin" valueType="num">
                                      <p:cBhvr>
                                        <p:cTn id="32" dur="500" fill="hold"/>
                                        <p:tgtEl>
                                          <p:spTgt spid="49"/>
                                        </p:tgtEl>
                                        <p:attrNameLst>
                                          <p:attrName>ppt_w</p:attrName>
                                        </p:attrNameLst>
                                      </p:cBhvr>
                                      <p:tavLst>
                                        <p:tav tm="0">
                                          <p:val>
                                            <p:fltVal val="0"/>
                                          </p:val>
                                        </p:tav>
                                        <p:tav tm="100000">
                                          <p:val>
                                            <p:strVal val="#ppt_w"/>
                                          </p:val>
                                        </p:tav>
                                      </p:tavLst>
                                    </p:anim>
                                    <p:anim calcmode="lin" valueType="num">
                                      <p:cBhvr>
                                        <p:cTn id="33" dur="500" fill="hold"/>
                                        <p:tgtEl>
                                          <p:spTgt spid="49"/>
                                        </p:tgtEl>
                                        <p:attrNameLst>
                                          <p:attrName>ppt_h</p:attrName>
                                        </p:attrNameLst>
                                      </p:cBhvr>
                                      <p:tavLst>
                                        <p:tav tm="0">
                                          <p:val>
                                            <p:fltVal val="0"/>
                                          </p:val>
                                        </p:tav>
                                        <p:tav tm="100000">
                                          <p:val>
                                            <p:strVal val="#ppt_h"/>
                                          </p:val>
                                        </p:tav>
                                      </p:tavLst>
                                    </p:anim>
                                    <p:animEffect transition="in" filter="fade">
                                      <p:cBhvr>
                                        <p:cTn id="34"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 name="组合 95"/>
          <p:cNvGrpSpPr/>
          <p:nvPr/>
        </p:nvGrpSpPr>
        <p:grpSpPr>
          <a:xfrm>
            <a:off x="711640" y="1208993"/>
            <a:ext cx="5127739" cy="4440013"/>
            <a:chOff x="1119144" y="1062801"/>
            <a:chExt cx="5127739" cy="4440013"/>
          </a:xfrm>
        </p:grpSpPr>
        <p:sp>
          <p:nvSpPr>
            <p:cNvPr id="55" name="任意多边形: 形状 54"/>
            <p:cNvSpPr/>
            <p:nvPr/>
          </p:nvSpPr>
          <p:spPr>
            <a:xfrm>
              <a:off x="1119144" y="1062801"/>
              <a:ext cx="5127739" cy="4088563"/>
            </a:xfrm>
            <a:custGeom>
              <a:avLst/>
              <a:gdLst>
                <a:gd name="connsiteX0" fmla="*/ 5331887 w 5521343"/>
                <a:gd name="connsiteY0" fmla="*/ 1961992 h 4402400"/>
                <a:gd name="connsiteX1" fmla="*/ 5062240 w 5521343"/>
                <a:gd name="connsiteY1" fmla="*/ 2288503 h 4402400"/>
                <a:gd name="connsiteX2" fmla="*/ 4873304 w 5521343"/>
                <a:gd name="connsiteY2" fmla="*/ 2721406 h 4402400"/>
                <a:gd name="connsiteX3" fmla="*/ 4774249 w 5521343"/>
                <a:gd name="connsiteY3" fmla="*/ 3622064 h 4402400"/>
                <a:gd name="connsiteX4" fmla="*/ 4442235 w 5521343"/>
                <a:gd name="connsiteY4" fmla="*/ 4267749 h 4402400"/>
                <a:gd name="connsiteX5" fmla="*/ 3611282 w 5521343"/>
                <a:gd name="connsiteY5" fmla="*/ 4355797 h 4402400"/>
                <a:gd name="connsiteX6" fmla="*/ 2677606 w 5521343"/>
                <a:gd name="connsiteY6" fmla="*/ 4047629 h 4402400"/>
                <a:gd name="connsiteX7" fmla="*/ 955167 w 5521343"/>
                <a:gd name="connsiteY7" fmla="*/ 4322779 h 4402400"/>
                <a:gd name="connsiteX8" fmla="*/ 3148 w 5521343"/>
                <a:gd name="connsiteY8" fmla="*/ 3187327 h 4402400"/>
                <a:gd name="connsiteX9" fmla="*/ 181078 w 5521343"/>
                <a:gd name="connsiteY9" fmla="*/ 2231639 h 4402400"/>
                <a:gd name="connsiteX10" fmla="*/ 588300 w 5521343"/>
                <a:gd name="connsiteY10" fmla="*/ 1485065 h 4402400"/>
                <a:gd name="connsiteX11" fmla="*/ 1015700 w 5521343"/>
                <a:gd name="connsiteY11" fmla="*/ 986126 h 4402400"/>
                <a:gd name="connsiteX12" fmla="*/ 2321745 w 5521343"/>
                <a:gd name="connsiteY12" fmla="*/ 146002 h 4402400"/>
                <a:gd name="connsiteX13" fmla="*/ 4123061 w 5521343"/>
                <a:gd name="connsiteY13" fmla="*/ 123990 h 4402400"/>
                <a:gd name="connsiteX14" fmla="*/ 4939339 w 5521343"/>
                <a:gd name="connsiteY14" fmla="*/ 503697 h 4402400"/>
                <a:gd name="connsiteX15" fmla="*/ 5489639 w 5521343"/>
                <a:gd name="connsiteY15" fmla="*/ 1175063 h 4402400"/>
                <a:gd name="connsiteX16" fmla="*/ 5515320 w 5521343"/>
                <a:gd name="connsiteY16" fmla="*/ 1600628 h 4402400"/>
                <a:gd name="connsiteX17" fmla="*/ 5331887 w 5521343"/>
                <a:gd name="connsiteY17" fmla="*/ 1961992 h 440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521343" h="4402400">
                  <a:moveTo>
                    <a:pt x="5331887" y="1961992"/>
                  </a:moveTo>
                  <a:cubicBezTo>
                    <a:pt x="5245673" y="2073886"/>
                    <a:pt x="5144785" y="2172940"/>
                    <a:pt x="5062240" y="2288503"/>
                  </a:cubicBezTo>
                  <a:cubicBezTo>
                    <a:pt x="4966854" y="2418741"/>
                    <a:pt x="4908156" y="2565488"/>
                    <a:pt x="4873304" y="2721406"/>
                  </a:cubicBezTo>
                  <a:cubicBezTo>
                    <a:pt x="4809102" y="3018568"/>
                    <a:pt x="4829279" y="3324902"/>
                    <a:pt x="4774249" y="3622064"/>
                  </a:cubicBezTo>
                  <a:cubicBezTo>
                    <a:pt x="4730225" y="3860527"/>
                    <a:pt x="4638509" y="4111831"/>
                    <a:pt x="4442235" y="4267749"/>
                  </a:cubicBezTo>
                  <a:cubicBezTo>
                    <a:pt x="4205606" y="4456686"/>
                    <a:pt x="3886432" y="4438342"/>
                    <a:pt x="3611282" y="4355797"/>
                  </a:cubicBezTo>
                  <a:cubicBezTo>
                    <a:pt x="3297611" y="4262246"/>
                    <a:pt x="3007786" y="4084316"/>
                    <a:pt x="2677606" y="4047629"/>
                  </a:cubicBezTo>
                  <a:cubicBezTo>
                    <a:pt x="2083282" y="3985262"/>
                    <a:pt x="1547657" y="4388815"/>
                    <a:pt x="955167" y="4322779"/>
                  </a:cubicBezTo>
                  <a:cubicBezTo>
                    <a:pt x="388358" y="4262246"/>
                    <a:pt x="36166" y="3722952"/>
                    <a:pt x="3148" y="3187327"/>
                  </a:cubicBezTo>
                  <a:cubicBezTo>
                    <a:pt x="-17030" y="2860815"/>
                    <a:pt x="61846" y="2534304"/>
                    <a:pt x="181078" y="2231639"/>
                  </a:cubicBezTo>
                  <a:cubicBezTo>
                    <a:pt x="285635" y="1967495"/>
                    <a:pt x="423210" y="1716191"/>
                    <a:pt x="588300" y="1485065"/>
                  </a:cubicBezTo>
                  <a:cubicBezTo>
                    <a:pt x="714869" y="1305300"/>
                    <a:pt x="859782" y="1140210"/>
                    <a:pt x="1015700" y="986126"/>
                  </a:cubicBezTo>
                  <a:cubicBezTo>
                    <a:pt x="1371561" y="600916"/>
                    <a:pt x="1824641" y="309257"/>
                    <a:pt x="2321745" y="146002"/>
                  </a:cubicBezTo>
                  <a:cubicBezTo>
                    <a:pt x="2901395" y="-42935"/>
                    <a:pt x="3537908" y="-46603"/>
                    <a:pt x="4123061" y="123990"/>
                  </a:cubicBezTo>
                  <a:cubicBezTo>
                    <a:pt x="4411051" y="208369"/>
                    <a:pt x="4691704" y="334938"/>
                    <a:pt x="4939339" y="503697"/>
                  </a:cubicBezTo>
                  <a:cubicBezTo>
                    <a:pt x="5183306" y="668787"/>
                    <a:pt x="5401592" y="888907"/>
                    <a:pt x="5489639" y="1175063"/>
                  </a:cubicBezTo>
                  <a:cubicBezTo>
                    <a:pt x="5531829" y="1312638"/>
                    <a:pt x="5544669" y="1459384"/>
                    <a:pt x="5515320" y="1600628"/>
                  </a:cubicBezTo>
                  <a:cubicBezTo>
                    <a:pt x="5487805" y="1736369"/>
                    <a:pt x="5416266" y="1853766"/>
                    <a:pt x="5331887" y="1961992"/>
                  </a:cubicBezTo>
                  <a:close/>
                </a:path>
              </a:pathLst>
            </a:custGeom>
            <a:solidFill>
              <a:schemeClr val="accent1">
                <a:lumMod val="40000"/>
                <a:lumOff val="60000"/>
              </a:schemeClr>
            </a:solidFill>
            <a:ln w="18332"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nvGrpSpPr>
            <p:cNvPr id="2" name="组合 1"/>
            <p:cNvGrpSpPr/>
            <p:nvPr/>
          </p:nvGrpSpPr>
          <p:grpSpPr>
            <a:xfrm>
              <a:off x="1455957" y="1546419"/>
              <a:ext cx="3693826" cy="3956395"/>
              <a:chOff x="5923788" y="797126"/>
              <a:chExt cx="5026829" cy="5384152"/>
            </a:xfrm>
          </p:grpSpPr>
          <p:sp>
            <p:nvSpPr>
              <p:cNvPr id="3" name="任意多边形: 形状 2"/>
              <p:cNvSpPr/>
              <p:nvPr userDrawn="1"/>
            </p:nvSpPr>
            <p:spPr>
              <a:xfrm>
                <a:off x="10548782" y="6145616"/>
                <a:ext cx="68580" cy="13716"/>
              </a:xfrm>
              <a:custGeom>
                <a:avLst/>
                <a:gdLst>
                  <a:gd name="connsiteX0" fmla="*/ 72736 w 68580"/>
                  <a:gd name="connsiteY0" fmla="*/ 0 h 13716"/>
                  <a:gd name="connsiteX1" fmla="*/ 41 w 68580"/>
                  <a:gd name="connsiteY1" fmla="*/ 13716 h 13716"/>
                  <a:gd name="connsiteX2" fmla="*/ 72736 w 68580"/>
                  <a:gd name="connsiteY2" fmla="*/ 0 h 13716"/>
                </a:gdLst>
                <a:ahLst/>
                <a:cxnLst>
                  <a:cxn ang="0">
                    <a:pos x="connsiteX0" y="connsiteY0"/>
                  </a:cxn>
                  <a:cxn ang="0">
                    <a:pos x="connsiteX1" y="connsiteY1"/>
                  </a:cxn>
                  <a:cxn ang="0">
                    <a:pos x="connsiteX2" y="connsiteY2"/>
                  </a:cxn>
                </a:cxnLst>
                <a:rect l="l" t="t" r="r" b="b"/>
                <a:pathLst>
                  <a:path w="68580" h="13716">
                    <a:moveTo>
                      <a:pt x="72736" y="0"/>
                    </a:moveTo>
                    <a:lnTo>
                      <a:pt x="41" y="13716"/>
                    </a:lnTo>
                    <a:cubicBezTo>
                      <a:pt x="-1330" y="13716"/>
                      <a:pt x="31588" y="13716"/>
                      <a:pt x="72736" y="0"/>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 name="任意多边形: 形状 3"/>
              <p:cNvSpPr/>
              <p:nvPr userDrawn="1"/>
            </p:nvSpPr>
            <p:spPr>
              <a:xfrm>
                <a:off x="10454183" y="4258295"/>
                <a:ext cx="480060" cy="1056132"/>
              </a:xfrm>
              <a:custGeom>
                <a:avLst/>
                <a:gdLst>
                  <a:gd name="connsiteX0" fmla="*/ 396393 w 480060"/>
                  <a:gd name="connsiteY0" fmla="*/ 458114 h 1056132"/>
                  <a:gd name="connsiteX1" fmla="*/ 334671 w 480060"/>
                  <a:gd name="connsiteY1" fmla="*/ 0 h 1056132"/>
                  <a:gd name="connsiteX2" fmla="*/ 0 w 480060"/>
                  <a:gd name="connsiteY2" fmla="*/ 197510 h 1056132"/>
                  <a:gd name="connsiteX3" fmla="*/ 94641 w 480060"/>
                  <a:gd name="connsiteY3" fmla="*/ 534924 h 1056132"/>
                  <a:gd name="connsiteX4" fmla="*/ 251003 w 480060"/>
                  <a:gd name="connsiteY4" fmla="*/ 1061618 h 1056132"/>
                  <a:gd name="connsiteX5" fmla="*/ 488290 w 480060"/>
                  <a:gd name="connsiteY5" fmla="*/ 1016356 h 1056132"/>
                  <a:gd name="connsiteX6" fmla="*/ 396393 w 480060"/>
                  <a:gd name="connsiteY6" fmla="*/ 458114 h 105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060" h="1056132">
                    <a:moveTo>
                      <a:pt x="396393" y="458114"/>
                    </a:moveTo>
                    <a:cubicBezTo>
                      <a:pt x="278435" y="248260"/>
                      <a:pt x="334671" y="0"/>
                      <a:pt x="334671" y="0"/>
                    </a:cubicBezTo>
                    <a:lnTo>
                      <a:pt x="0" y="197510"/>
                    </a:lnTo>
                    <a:cubicBezTo>
                      <a:pt x="0" y="197510"/>
                      <a:pt x="43891" y="425196"/>
                      <a:pt x="94641" y="534924"/>
                    </a:cubicBezTo>
                    <a:cubicBezTo>
                      <a:pt x="120701" y="592531"/>
                      <a:pt x="192024" y="820217"/>
                      <a:pt x="251003" y="1061618"/>
                    </a:cubicBezTo>
                    <a:cubicBezTo>
                      <a:pt x="329184" y="1043788"/>
                      <a:pt x="408737" y="1031443"/>
                      <a:pt x="488290" y="1016356"/>
                    </a:cubicBezTo>
                    <a:cubicBezTo>
                      <a:pt x="480060" y="802386"/>
                      <a:pt x="455371" y="565099"/>
                      <a:pt x="396393" y="458114"/>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 name="任意多边形: 形状 4"/>
              <p:cNvSpPr/>
              <p:nvPr userDrawn="1"/>
            </p:nvSpPr>
            <p:spPr>
              <a:xfrm>
                <a:off x="10703814" y="5274650"/>
                <a:ext cx="233172" cy="740664"/>
              </a:xfrm>
              <a:custGeom>
                <a:avLst/>
                <a:gdLst>
                  <a:gd name="connsiteX0" fmla="*/ 0 w 233172"/>
                  <a:gd name="connsiteY0" fmla="*/ 45263 h 740664"/>
                  <a:gd name="connsiteX1" fmla="*/ 87782 w 233172"/>
                  <a:gd name="connsiteY1" fmla="*/ 619963 h 740664"/>
                  <a:gd name="connsiteX2" fmla="*/ 57607 w 233172"/>
                  <a:gd name="connsiteY2" fmla="*/ 744779 h 740664"/>
                  <a:gd name="connsiteX3" fmla="*/ 193396 w 233172"/>
                  <a:gd name="connsiteY3" fmla="*/ 744779 h 740664"/>
                  <a:gd name="connsiteX4" fmla="*/ 223571 w 233172"/>
                  <a:gd name="connsiteY4" fmla="*/ 473202 h 740664"/>
                  <a:gd name="connsiteX5" fmla="*/ 234544 w 233172"/>
                  <a:gd name="connsiteY5" fmla="*/ 407365 h 740664"/>
                  <a:gd name="connsiteX6" fmla="*/ 237287 w 233172"/>
                  <a:gd name="connsiteY6" fmla="*/ 0 h 740664"/>
                  <a:gd name="connsiteX7" fmla="*/ 0 w 233172"/>
                  <a:gd name="connsiteY7" fmla="*/ 45263 h 74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3172" h="740664">
                    <a:moveTo>
                      <a:pt x="0" y="45263"/>
                    </a:moveTo>
                    <a:cubicBezTo>
                      <a:pt x="53492" y="264719"/>
                      <a:pt x="96012" y="495147"/>
                      <a:pt x="87782" y="619963"/>
                    </a:cubicBezTo>
                    <a:cubicBezTo>
                      <a:pt x="83668" y="670712"/>
                      <a:pt x="72695" y="711860"/>
                      <a:pt x="57607" y="744779"/>
                    </a:cubicBezTo>
                    <a:lnTo>
                      <a:pt x="193396" y="744779"/>
                    </a:lnTo>
                    <a:cubicBezTo>
                      <a:pt x="205740" y="652881"/>
                      <a:pt x="223571" y="506120"/>
                      <a:pt x="223571" y="473202"/>
                    </a:cubicBezTo>
                    <a:cubicBezTo>
                      <a:pt x="223571" y="425196"/>
                      <a:pt x="227686" y="451256"/>
                      <a:pt x="234544" y="407365"/>
                    </a:cubicBezTo>
                    <a:cubicBezTo>
                      <a:pt x="238658" y="385419"/>
                      <a:pt x="245516" y="204368"/>
                      <a:pt x="237287" y="0"/>
                    </a:cubicBezTo>
                    <a:cubicBezTo>
                      <a:pt x="157734" y="15087"/>
                      <a:pt x="78181" y="27432"/>
                      <a:pt x="0" y="45263"/>
                    </a:cubicBezTo>
                    <a:close/>
                  </a:path>
                </a:pathLst>
              </a:custGeom>
              <a:solidFill>
                <a:schemeClr val="accent3">
                  <a:lumMod val="20000"/>
                  <a:lumOff val="8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 name="任意多边形: 形状 5"/>
              <p:cNvSpPr/>
              <p:nvPr userDrawn="1"/>
            </p:nvSpPr>
            <p:spPr>
              <a:xfrm>
                <a:off x="10493959" y="6019429"/>
                <a:ext cx="397764" cy="150876"/>
              </a:xfrm>
              <a:custGeom>
                <a:avLst/>
                <a:gdLst>
                  <a:gd name="connsiteX0" fmla="*/ 403250 w 397764"/>
                  <a:gd name="connsiteY0" fmla="*/ 0 h 150876"/>
                  <a:gd name="connsiteX1" fmla="*/ 267462 w 397764"/>
                  <a:gd name="connsiteY1" fmla="*/ 0 h 150876"/>
                  <a:gd name="connsiteX2" fmla="*/ 0 w 397764"/>
                  <a:gd name="connsiteY2" fmla="*/ 153619 h 150876"/>
                  <a:gd name="connsiteX3" fmla="*/ 392277 w 397764"/>
                  <a:gd name="connsiteY3" fmla="*/ 72695 h 150876"/>
                  <a:gd name="connsiteX4" fmla="*/ 403250 w 397764"/>
                  <a:gd name="connsiteY4" fmla="*/ 0 h 150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764" h="150876">
                    <a:moveTo>
                      <a:pt x="403250" y="0"/>
                    </a:moveTo>
                    <a:lnTo>
                      <a:pt x="267462" y="0"/>
                    </a:lnTo>
                    <a:cubicBezTo>
                      <a:pt x="231800" y="74066"/>
                      <a:pt x="46634" y="137160"/>
                      <a:pt x="0" y="153619"/>
                    </a:cubicBezTo>
                    <a:lnTo>
                      <a:pt x="392277" y="72695"/>
                    </a:lnTo>
                    <a:cubicBezTo>
                      <a:pt x="392277" y="74066"/>
                      <a:pt x="396392" y="43891"/>
                      <a:pt x="403250" y="0"/>
                    </a:cubicBez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 name="任意多边形: 形状 6"/>
              <p:cNvSpPr/>
              <p:nvPr userDrawn="1"/>
            </p:nvSpPr>
            <p:spPr>
              <a:xfrm>
                <a:off x="9448800" y="5933018"/>
                <a:ext cx="397764" cy="137160"/>
              </a:xfrm>
              <a:custGeom>
                <a:avLst/>
                <a:gdLst>
                  <a:gd name="connsiteX0" fmla="*/ 0 w 397764"/>
                  <a:gd name="connsiteY0" fmla="*/ 142646 h 137160"/>
                  <a:gd name="connsiteX1" fmla="*/ 301752 w 397764"/>
                  <a:gd name="connsiteY1" fmla="*/ 142646 h 137160"/>
                  <a:gd name="connsiteX2" fmla="*/ 410108 w 397764"/>
                  <a:gd name="connsiteY2" fmla="*/ 26060 h 137160"/>
                  <a:gd name="connsiteX3" fmla="*/ 300380 w 397764"/>
                  <a:gd name="connsiteY3" fmla="*/ 0 h 137160"/>
                  <a:gd name="connsiteX4" fmla="*/ 0 w 397764"/>
                  <a:gd name="connsiteY4" fmla="*/ 142646 h 137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764" h="137160">
                    <a:moveTo>
                      <a:pt x="0" y="142646"/>
                    </a:moveTo>
                    <a:lnTo>
                      <a:pt x="301752" y="142646"/>
                    </a:lnTo>
                    <a:cubicBezTo>
                      <a:pt x="301752" y="142646"/>
                      <a:pt x="344272" y="115214"/>
                      <a:pt x="410108" y="26060"/>
                    </a:cubicBezTo>
                    <a:lnTo>
                      <a:pt x="300380" y="0"/>
                    </a:lnTo>
                    <a:cubicBezTo>
                      <a:pt x="167335" y="109728"/>
                      <a:pt x="0" y="142646"/>
                      <a:pt x="0" y="142646"/>
                    </a:cubicBez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 name="任意多边形: 形状 7"/>
              <p:cNvSpPr/>
              <p:nvPr userDrawn="1"/>
            </p:nvSpPr>
            <p:spPr>
              <a:xfrm>
                <a:off x="9952177" y="4258295"/>
                <a:ext cx="589788" cy="1110996"/>
              </a:xfrm>
              <a:custGeom>
                <a:avLst/>
                <a:gdLst>
                  <a:gd name="connsiteX0" fmla="*/ 440283 w 589788"/>
                  <a:gd name="connsiteY0" fmla="*/ 606247 h 1110996"/>
                  <a:gd name="connsiteX1" fmla="*/ 595274 w 589788"/>
                  <a:gd name="connsiteY1" fmla="*/ 0 h 1110996"/>
                  <a:gd name="connsiteX2" fmla="*/ 165963 w 589788"/>
                  <a:gd name="connsiteY2" fmla="*/ 69952 h 1110996"/>
                  <a:gd name="connsiteX3" fmla="*/ 0 w 589788"/>
                  <a:gd name="connsiteY3" fmla="*/ 1112368 h 1110996"/>
                  <a:gd name="connsiteX4" fmla="*/ 266090 w 589788"/>
                  <a:gd name="connsiteY4" fmla="*/ 1086307 h 1110996"/>
                  <a:gd name="connsiteX5" fmla="*/ 440283 w 589788"/>
                  <a:gd name="connsiteY5" fmla="*/ 606247 h 1110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9788" h="1110996">
                    <a:moveTo>
                      <a:pt x="440283" y="606247"/>
                    </a:moveTo>
                    <a:cubicBezTo>
                      <a:pt x="414223" y="386791"/>
                      <a:pt x="595274" y="0"/>
                      <a:pt x="595274" y="0"/>
                    </a:cubicBezTo>
                    <a:lnTo>
                      <a:pt x="165963" y="69952"/>
                    </a:lnTo>
                    <a:cubicBezTo>
                      <a:pt x="165963" y="69952"/>
                      <a:pt x="79553" y="678942"/>
                      <a:pt x="0" y="1112368"/>
                    </a:cubicBezTo>
                    <a:lnTo>
                      <a:pt x="266090" y="1086307"/>
                    </a:lnTo>
                    <a:cubicBezTo>
                      <a:pt x="370332" y="899770"/>
                      <a:pt x="452628" y="711860"/>
                      <a:pt x="440283" y="606247"/>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 name="任意多边形: 形状 8"/>
              <p:cNvSpPr/>
              <p:nvPr userDrawn="1"/>
            </p:nvSpPr>
            <p:spPr>
              <a:xfrm>
                <a:off x="9735464" y="5344602"/>
                <a:ext cx="480060" cy="603504"/>
              </a:xfrm>
              <a:custGeom>
                <a:avLst/>
                <a:gdLst>
                  <a:gd name="connsiteX0" fmla="*/ 218084 w 480060"/>
                  <a:gd name="connsiteY0" fmla="*/ 26061 h 603504"/>
                  <a:gd name="connsiteX1" fmla="*/ 137160 w 480060"/>
                  <a:gd name="connsiteY1" fmla="*/ 393649 h 603504"/>
                  <a:gd name="connsiteX2" fmla="*/ 0 w 480060"/>
                  <a:gd name="connsiteY2" fmla="*/ 588417 h 603504"/>
                  <a:gd name="connsiteX3" fmla="*/ 109728 w 480060"/>
                  <a:gd name="connsiteY3" fmla="*/ 614477 h 603504"/>
                  <a:gd name="connsiteX4" fmla="*/ 185166 w 480060"/>
                  <a:gd name="connsiteY4" fmla="*/ 500634 h 603504"/>
                  <a:gd name="connsiteX5" fmla="*/ 484175 w 480060"/>
                  <a:gd name="connsiteY5" fmla="*/ 0 h 603504"/>
                  <a:gd name="connsiteX6" fmla="*/ 218084 w 480060"/>
                  <a:gd name="connsiteY6" fmla="*/ 26061 h 603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060" h="603504">
                    <a:moveTo>
                      <a:pt x="218084" y="26061"/>
                    </a:moveTo>
                    <a:cubicBezTo>
                      <a:pt x="189281" y="185166"/>
                      <a:pt x="160477" y="320955"/>
                      <a:pt x="137160" y="393649"/>
                    </a:cubicBezTo>
                    <a:cubicBezTo>
                      <a:pt x="111100" y="475945"/>
                      <a:pt x="58979" y="540411"/>
                      <a:pt x="0" y="588417"/>
                    </a:cubicBezTo>
                    <a:lnTo>
                      <a:pt x="109728" y="614477"/>
                    </a:lnTo>
                    <a:cubicBezTo>
                      <a:pt x="131674" y="584302"/>
                      <a:pt x="157734" y="545897"/>
                      <a:pt x="185166" y="500634"/>
                    </a:cubicBezTo>
                    <a:cubicBezTo>
                      <a:pt x="241402" y="405994"/>
                      <a:pt x="373075" y="202997"/>
                      <a:pt x="484175" y="0"/>
                    </a:cubicBezTo>
                    <a:lnTo>
                      <a:pt x="218084" y="26061"/>
                    </a:lnTo>
                    <a:close/>
                  </a:path>
                </a:pathLst>
              </a:custGeom>
              <a:solidFill>
                <a:schemeClr val="accent3">
                  <a:lumMod val="20000"/>
                  <a:lumOff val="8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0" name="任意多边形: 形状 9"/>
              <p:cNvSpPr/>
              <p:nvPr userDrawn="1"/>
            </p:nvSpPr>
            <p:spPr>
              <a:xfrm>
                <a:off x="9384335" y="810755"/>
                <a:ext cx="754380" cy="809244"/>
              </a:xfrm>
              <a:custGeom>
                <a:avLst/>
                <a:gdLst>
                  <a:gd name="connsiteX0" fmla="*/ 560985 w 754380"/>
                  <a:gd name="connsiteY0" fmla="*/ 709 h 809244"/>
                  <a:gd name="connsiteX1" fmla="*/ 201625 w 754380"/>
                  <a:gd name="connsiteY1" fmla="*/ 122781 h 809244"/>
                  <a:gd name="connsiteX2" fmla="*/ 94641 w 754380"/>
                  <a:gd name="connsiteY2" fmla="*/ 413560 h 809244"/>
                  <a:gd name="connsiteX3" fmla="*/ 96012 w 754380"/>
                  <a:gd name="connsiteY3" fmla="*/ 479397 h 809244"/>
                  <a:gd name="connsiteX4" fmla="*/ 0 w 754380"/>
                  <a:gd name="connsiteY4" fmla="*/ 558950 h 809244"/>
                  <a:gd name="connsiteX5" fmla="*/ 83668 w 754380"/>
                  <a:gd name="connsiteY5" fmla="*/ 567180 h 809244"/>
                  <a:gd name="connsiteX6" fmla="*/ 119329 w 754380"/>
                  <a:gd name="connsiteY6" fmla="*/ 608328 h 809244"/>
                  <a:gd name="connsiteX7" fmla="*/ 256489 w 754380"/>
                  <a:gd name="connsiteY7" fmla="*/ 468424 h 809244"/>
                  <a:gd name="connsiteX8" fmla="*/ 301752 w 754380"/>
                  <a:gd name="connsiteY8" fmla="*/ 608328 h 809244"/>
                  <a:gd name="connsiteX9" fmla="*/ 241402 w 754380"/>
                  <a:gd name="connsiteY9" fmla="*/ 756460 h 809244"/>
                  <a:gd name="connsiteX10" fmla="*/ 530809 w 754380"/>
                  <a:gd name="connsiteY10" fmla="*/ 804466 h 809244"/>
                  <a:gd name="connsiteX11" fmla="*/ 766725 w 754380"/>
                  <a:gd name="connsiteY11" fmla="*/ 344980 h 809244"/>
                  <a:gd name="connsiteX12" fmla="*/ 560985 w 754380"/>
                  <a:gd name="connsiteY12" fmla="*/ 709 h 80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54380" h="809244">
                    <a:moveTo>
                      <a:pt x="560985" y="709"/>
                    </a:moveTo>
                    <a:cubicBezTo>
                      <a:pt x="560985" y="709"/>
                      <a:pt x="277063" y="19911"/>
                      <a:pt x="201625" y="122781"/>
                    </a:cubicBezTo>
                    <a:cubicBezTo>
                      <a:pt x="126187" y="225651"/>
                      <a:pt x="76810" y="339494"/>
                      <a:pt x="94641" y="413560"/>
                    </a:cubicBezTo>
                    <a:lnTo>
                      <a:pt x="96012" y="479397"/>
                    </a:lnTo>
                    <a:lnTo>
                      <a:pt x="0" y="558950"/>
                    </a:lnTo>
                    <a:lnTo>
                      <a:pt x="83668" y="567180"/>
                    </a:lnTo>
                    <a:lnTo>
                      <a:pt x="119329" y="608328"/>
                    </a:lnTo>
                    <a:cubicBezTo>
                      <a:pt x="119329" y="608328"/>
                      <a:pt x="218085" y="526032"/>
                      <a:pt x="256489" y="468424"/>
                    </a:cubicBezTo>
                    <a:cubicBezTo>
                      <a:pt x="256489" y="468424"/>
                      <a:pt x="314097" y="526032"/>
                      <a:pt x="301752" y="608328"/>
                    </a:cubicBezTo>
                    <a:cubicBezTo>
                      <a:pt x="289408" y="689252"/>
                      <a:pt x="241402" y="756460"/>
                      <a:pt x="241402" y="756460"/>
                    </a:cubicBezTo>
                    <a:cubicBezTo>
                      <a:pt x="241402" y="756460"/>
                      <a:pt x="352501" y="856587"/>
                      <a:pt x="530809" y="804466"/>
                    </a:cubicBezTo>
                    <a:cubicBezTo>
                      <a:pt x="709117" y="752346"/>
                      <a:pt x="777697" y="513687"/>
                      <a:pt x="766725" y="344980"/>
                    </a:cubicBezTo>
                    <a:cubicBezTo>
                      <a:pt x="754380" y="174902"/>
                      <a:pt x="666598" y="-13007"/>
                      <a:pt x="560985" y="709"/>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1" name="任意多边形: 形状 10"/>
              <p:cNvSpPr/>
              <p:nvPr userDrawn="1"/>
            </p:nvSpPr>
            <p:spPr>
              <a:xfrm>
                <a:off x="9524238" y="1146134"/>
                <a:ext cx="41148" cy="54864"/>
              </a:xfrm>
              <a:custGeom>
                <a:avLst/>
                <a:gdLst>
                  <a:gd name="connsiteX0" fmla="*/ 43891 w 41148"/>
                  <a:gd name="connsiteY0" fmla="*/ 27432 h 54864"/>
                  <a:gd name="connsiteX1" fmla="*/ 21946 w 41148"/>
                  <a:gd name="connsiteY1" fmla="*/ 54864 h 54864"/>
                  <a:gd name="connsiteX2" fmla="*/ 0 w 41148"/>
                  <a:gd name="connsiteY2" fmla="*/ 27432 h 54864"/>
                  <a:gd name="connsiteX3" fmla="*/ 21946 w 41148"/>
                  <a:gd name="connsiteY3" fmla="*/ 0 h 54864"/>
                  <a:gd name="connsiteX4" fmla="*/ 43891 w 41148"/>
                  <a:gd name="connsiteY4" fmla="*/ 27432 h 54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48" h="54864">
                    <a:moveTo>
                      <a:pt x="43891" y="27432"/>
                    </a:moveTo>
                    <a:cubicBezTo>
                      <a:pt x="43891" y="42520"/>
                      <a:pt x="34290" y="54864"/>
                      <a:pt x="21946" y="54864"/>
                    </a:cubicBezTo>
                    <a:cubicBezTo>
                      <a:pt x="9601" y="54864"/>
                      <a:pt x="0" y="42520"/>
                      <a:pt x="0" y="27432"/>
                    </a:cubicBezTo>
                    <a:cubicBezTo>
                      <a:pt x="0" y="12344"/>
                      <a:pt x="9601" y="0"/>
                      <a:pt x="21946" y="0"/>
                    </a:cubicBezTo>
                    <a:cubicBezTo>
                      <a:pt x="34290" y="0"/>
                      <a:pt x="43891" y="12344"/>
                      <a:pt x="43891" y="27432"/>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2" name="任意多边形: 形状 11"/>
              <p:cNvSpPr/>
              <p:nvPr userDrawn="1"/>
            </p:nvSpPr>
            <p:spPr>
              <a:xfrm>
                <a:off x="9465259" y="1011717"/>
                <a:ext cx="109728" cy="41148"/>
              </a:xfrm>
              <a:custGeom>
                <a:avLst/>
                <a:gdLst>
                  <a:gd name="connsiteX0" fmla="*/ 0 w 109728"/>
                  <a:gd name="connsiteY0" fmla="*/ 48006 h 41148"/>
                  <a:gd name="connsiteX1" fmla="*/ 26060 w 109728"/>
                  <a:gd name="connsiteY1" fmla="*/ 52121 h 41148"/>
                  <a:gd name="connsiteX2" fmla="*/ 113843 w 109728"/>
                  <a:gd name="connsiteY2" fmla="*/ 0 h 41148"/>
                  <a:gd name="connsiteX3" fmla="*/ 0 w 109728"/>
                  <a:gd name="connsiteY3" fmla="*/ 48006 h 41148"/>
                </a:gdLst>
                <a:ahLst/>
                <a:cxnLst>
                  <a:cxn ang="0">
                    <a:pos x="connsiteX0" y="connsiteY0"/>
                  </a:cxn>
                  <a:cxn ang="0">
                    <a:pos x="connsiteX1" y="connsiteY1"/>
                  </a:cxn>
                  <a:cxn ang="0">
                    <a:pos x="connsiteX2" y="connsiteY2"/>
                  </a:cxn>
                  <a:cxn ang="0">
                    <a:pos x="connsiteX3" y="connsiteY3"/>
                  </a:cxn>
                </a:cxnLst>
                <a:rect l="l" t="t" r="r" b="b"/>
                <a:pathLst>
                  <a:path w="109728" h="41148">
                    <a:moveTo>
                      <a:pt x="0" y="48006"/>
                    </a:moveTo>
                    <a:cubicBezTo>
                      <a:pt x="0" y="48006"/>
                      <a:pt x="13716" y="56236"/>
                      <a:pt x="26060" y="52121"/>
                    </a:cubicBezTo>
                    <a:cubicBezTo>
                      <a:pt x="39776" y="48006"/>
                      <a:pt x="61722" y="13716"/>
                      <a:pt x="113843" y="0"/>
                    </a:cubicBezTo>
                    <a:cubicBezTo>
                      <a:pt x="113843" y="0"/>
                      <a:pt x="53492" y="0"/>
                      <a:pt x="0" y="48006"/>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3" name="任意多边形: 形状 12"/>
              <p:cNvSpPr/>
              <p:nvPr userDrawn="1"/>
            </p:nvSpPr>
            <p:spPr>
              <a:xfrm>
                <a:off x="9535211" y="1272321"/>
                <a:ext cx="109728" cy="137160"/>
              </a:xfrm>
              <a:custGeom>
                <a:avLst/>
                <a:gdLst>
                  <a:gd name="connsiteX0" fmla="*/ 0 w 109728"/>
                  <a:gd name="connsiteY0" fmla="*/ 117958 h 137160"/>
                  <a:gd name="connsiteX1" fmla="*/ 57607 w 109728"/>
                  <a:gd name="connsiteY1" fmla="*/ 145390 h 137160"/>
                  <a:gd name="connsiteX2" fmla="*/ 116586 w 109728"/>
                  <a:gd name="connsiteY2" fmla="*/ 19202 h 137160"/>
                  <a:gd name="connsiteX3" fmla="*/ 105613 w 109728"/>
                  <a:gd name="connsiteY3" fmla="*/ 0 h 137160"/>
                  <a:gd name="connsiteX4" fmla="*/ 0 w 109728"/>
                  <a:gd name="connsiteY4" fmla="*/ 117958 h 137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 h="137160">
                    <a:moveTo>
                      <a:pt x="0" y="117958"/>
                    </a:moveTo>
                    <a:cubicBezTo>
                      <a:pt x="0" y="117958"/>
                      <a:pt x="57607" y="145390"/>
                      <a:pt x="57607" y="145390"/>
                    </a:cubicBezTo>
                    <a:lnTo>
                      <a:pt x="116586" y="19202"/>
                    </a:lnTo>
                    <a:lnTo>
                      <a:pt x="105613" y="0"/>
                    </a:lnTo>
                    <a:lnTo>
                      <a:pt x="0" y="117958"/>
                    </a:lnTo>
                    <a:close/>
                  </a:path>
                </a:pathLst>
              </a:custGeom>
              <a:solidFill>
                <a:srgbClr val="FFFFF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4" name="任意多边形: 形状 13"/>
              <p:cNvSpPr/>
              <p:nvPr userDrawn="1"/>
            </p:nvSpPr>
            <p:spPr>
              <a:xfrm>
                <a:off x="9635338" y="1272321"/>
                <a:ext cx="13716" cy="13716"/>
              </a:xfrm>
              <a:custGeom>
                <a:avLst/>
                <a:gdLst>
                  <a:gd name="connsiteX0" fmla="*/ 0 w 0"/>
                  <a:gd name="connsiteY0" fmla="*/ 6858 h 0"/>
                  <a:gd name="connsiteX1" fmla="*/ 10973 w 0"/>
                  <a:gd name="connsiteY1" fmla="*/ 9601 h 0"/>
                  <a:gd name="connsiteX2" fmla="*/ 5486 w 0"/>
                  <a:gd name="connsiteY2" fmla="*/ 0 h 0"/>
                </a:gdLst>
                <a:ahLst/>
                <a:cxnLst>
                  <a:cxn ang="0">
                    <a:pos x="connsiteX0" y="connsiteY0"/>
                  </a:cxn>
                  <a:cxn ang="0">
                    <a:pos x="connsiteX1" y="connsiteY1"/>
                  </a:cxn>
                  <a:cxn ang="0">
                    <a:pos x="connsiteX2" y="connsiteY2"/>
                  </a:cxn>
                </a:cxnLst>
                <a:rect l="l" t="t" r="r" b="b"/>
                <a:pathLst>
                  <a:path>
                    <a:moveTo>
                      <a:pt x="0" y="6858"/>
                    </a:moveTo>
                    <a:lnTo>
                      <a:pt x="10973" y="9601"/>
                    </a:lnTo>
                    <a:lnTo>
                      <a:pt x="5486" y="0"/>
                    </a:lnTo>
                    <a:close/>
                  </a:path>
                </a:pathLst>
              </a:custGeom>
              <a:solidFill>
                <a:srgbClr val="541D4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5" name="任意多边形: 形状 14"/>
              <p:cNvSpPr/>
              <p:nvPr userDrawn="1"/>
            </p:nvSpPr>
            <p:spPr>
              <a:xfrm>
                <a:off x="9384335" y="1288781"/>
                <a:ext cx="96012" cy="82296"/>
              </a:xfrm>
              <a:custGeom>
                <a:avLst/>
                <a:gdLst>
                  <a:gd name="connsiteX0" fmla="*/ 96012 w 96012"/>
                  <a:gd name="connsiteY0" fmla="*/ 0 h 82296"/>
                  <a:gd name="connsiteX1" fmla="*/ 82296 w 96012"/>
                  <a:gd name="connsiteY1" fmla="*/ 87782 h 82296"/>
                  <a:gd name="connsiteX2" fmla="*/ 0 w 96012"/>
                  <a:gd name="connsiteY2" fmla="*/ 79553 h 82296"/>
                </a:gdLst>
                <a:ahLst/>
                <a:cxnLst>
                  <a:cxn ang="0">
                    <a:pos x="connsiteX0" y="connsiteY0"/>
                  </a:cxn>
                  <a:cxn ang="0">
                    <a:pos x="connsiteX1" y="connsiteY1"/>
                  </a:cxn>
                  <a:cxn ang="0">
                    <a:pos x="connsiteX2" y="connsiteY2"/>
                  </a:cxn>
                </a:cxnLst>
                <a:rect l="l" t="t" r="r" b="b"/>
                <a:pathLst>
                  <a:path w="96012" h="82296">
                    <a:moveTo>
                      <a:pt x="96012" y="0"/>
                    </a:moveTo>
                    <a:lnTo>
                      <a:pt x="82296" y="87782"/>
                    </a:lnTo>
                    <a:lnTo>
                      <a:pt x="0" y="79553"/>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6" name="任意多边形: 形状 15"/>
              <p:cNvSpPr/>
              <p:nvPr userDrawn="1"/>
            </p:nvSpPr>
            <p:spPr>
              <a:xfrm>
                <a:off x="9881615" y="1046007"/>
                <a:ext cx="41148" cy="123444"/>
              </a:xfrm>
              <a:custGeom>
                <a:avLst/>
                <a:gdLst>
                  <a:gd name="connsiteX0" fmla="*/ 54103 w 41148"/>
                  <a:gd name="connsiteY0" fmla="*/ 0 h 123444"/>
                  <a:gd name="connsiteX1" fmla="*/ 10211 w 41148"/>
                  <a:gd name="connsiteY1" fmla="*/ 127559 h 123444"/>
                  <a:gd name="connsiteX2" fmla="*/ 54103 w 41148"/>
                  <a:gd name="connsiteY2" fmla="*/ 0 h 123444"/>
                </a:gdLst>
                <a:ahLst/>
                <a:cxnLst>
                  <a:cxn ang="0">
                    <a:pos x="connsiteX0" y="connsiteY0"/>
                  </a:cxn>
                  <a:cxn ang="0">
                    <a:pos x="connsiteX1" y="connsiteY1"/>
                  </a:cxn>
                  <a:cxn ang="0">
                    <a:pos x="connsiteX2" y="connsiteY2"/>
                  </a:cxn>
                </a:cxnLst>
                <a:rect l="l" t="t" r="r" b="b"/>
                <a:pathLst>
                  <a:path w="41148" h="123444">
                    <a:moveTo>
                      <a:pt x="54103" y="0"/>
                    </a:moveTo>
                    <a:cubicBezTo>
                      <a:pt x="54103" y="0"/>
                      <a:pt x="-28193" y="23317"/>
                      <a:pt x="10211" y="127559"/>
                    </a:cubicBezTo>
                    <a:lnTo>
                      <a:pt x="54103" y="0"/>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7" name="任意多边形: 形状 16"/>
              <p:cNvSpPr/>
              <p:nvPr userDrawn="1"/>
            </p:nvSpPr>
            <p:spPr>
              <a:xfrm>
                <a:off x="9825905" y="1505128"/>
                <a:ext cx="1124712" cy="2948940"/>
              </a:xfrm>
              <a:custGeom>
                <a:avLst/>
                <a:gdLst>
                  <a:gd name="connsiteX0" fmla="*/ 61807 w 1124712"/>
                  <a:gd name="connsiteY0" fmla="*/ 404987 h 2948940"/>
                  <a:gd name="connsiteX1" fmla="*/ 237372 w 1124712"/>
                  <a:gd name="connsiteY1" fmla="*/ 53858 h 2948940"/>
                  <a:gd name="connsiteX2" fmla="*/ 562441 w 1124712"/>
                  <a:gd name="connsiteY2" fmla="*/ 125181 h 2948940"/>
                  <a:gd name="connsiteX3" fmla="*/ 533637 w 1124712"/>
                  <a:gd name="connsiteY3" fmla="*/ 698510 h 2948940"/>
                  <a:gd name="connsiteX4" fmla="*/ 292236 w 1124712"/>
                  <a:gd name="connsiteY4" fmla="*/ 1203259 h 2948940"/>
                  <a:gd name="connsiteX5" fmla="*/ 877909 w 1124712"/>
                  <a:gd name="connsiteY5" fmla="*/ 1481694 h 2948940"/>
                  <a:gd name="connsiteX6" fmla="*/ 1131655 w 1124712"/>
                  <a:gd name="connsiteY6" fmla="*/ 2439071 h 2948940"/>
                  <a:gd name="connsiteX7" fmla="*/ 1111081 w 1124712"/>
                  <a:gd name="connsiteY7" fmla="*/ 2953421 h 2948940"/>
                  <a:gd name="connsiteX8" fmla="*/ 219541 w 1124712"/>
                  <a:gd name="connsiteY8" fmla="*/ 2953421 h 2948940"/>
                  <a:gd name="connsiteX9" fmla="*/ 192109 w 1124712"/>
                  <a:gd name="connsiteY9" fmla="*/ 1611996 h 2948940"/>
                  <a:gd name="connsiteX10" fmla="*/ 85 w 1124712"/>
                  <a:gd name="connsiteY10" fmla="*/ 839785 h 2948940"/>
                  <a:gd name="connsiteX11" fmla="*/ 61807 w 1124712"/>
                  <a:gd name="connsiteY11" fmla="*/ 404987 h 2948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24712" h="2948940">
                    <a:moveTo>
                      <a:pt x="61807" y="404987"/>
                    </a:moveTo>
                    <a:cubicBezTo>
                      <a:pt x="61807" y="404987"/>
                      <a:pt x="97469" y="162214"/>
                      <a:pt x="237372" y="53858"/>
                    </a:cubicBezTo>
                    <a:cubicBezTo>
                      <a:pt x="377275" y="-54498"/>
                      <a:pt x="517179" y="16825"/>
                      <a:pt x="562441" y="125181"/>
                    </a:cubicBezTo>
                    <a:cubicBezTo>
                      <a:pt x="607704" y="233538"/>
                      <a:pt x="673541" y="503743"/>
                      <a:pt x="533637" y="698510"/>
                    </a:cubicBezTo>
                    <a:cubicBezTo>
                      <a:pt x="393735" y="891905"/>
                      <a:pt x="292236" y="1203259"/>
                      <a:pt x="292236" y="1203259"/>
                    </a:cubicBezTo>
                    <a:cubicBezTo>
                      <a:pt x="292236" y="1203259"/>
                      <a:pt x="720175" y="1289670"/>
                      <a:pt x="877909" y="1481694"/>
                    </a:cubicBezTo>
                    <a:cubicBezTo>
                      <a:pt x="1035643" y="1673718"/>
                      <a:pt x="1124797" y="2167494"/>
                      <a:pt x="1131655" y="2439071"/>
                    </a:cubicBezTo>
                    <a:cubicBezTo>
                      <a:pt x="1138513" y="2710647"/>
                      <a:pt x="1111081" y="2953421"/>
                      <a:pt x="1111081" y="2953421"/>
                    </a:cubicBezTo>
                    <a:lnTo>
                      <a:pt x="219541" y="2953421"/>
                    </a:lnTo>
                    <a:cubicBezTo>
                      <a:pt x="219541" y="2953421"/>
                      <a:pt x="260689" y="1780702"/>
                      <a:pt x="192109" y="1611996"/>
                    </a:cubicBezTo>
                    <a:cubicBezTo>
                      <a:pt x="123529" y="1443289"/>
                      <a:pt x="2829" y="1168969"/>
                      <a:pt x="85" y="839785"/>
                    </a:cubicBezTo>
                    <a:cubicBezTo>
                      <a:pt x="-2658" y="510601"/>
                      <a:pt x="61807" y="404987"/>
                      <a:pt x="61807" y="404987"/>
                    </a:cubicBezTo>
                    <a:close/>
                  </a:path>
                </a:pathLst>
              </a:custGeom>
              <a:solidFill>
                <a:srgbClr val="E9512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8" name="任意多边形: 形状 17"/>
              <p:cNvSpPr/>
              <p:nvPr userDrawn="1"/>
            </p:nvSpPr>
            <p:spPr>
              <a:xfrm>
                <a:off x="9612020" y="1742780"/>
                <a:ext cx="123444" cy="397764"/>
              </a:xfrm>
              <a:custGeom>
                <a:avLst/>
                <a:gdLst>
                  <a:gd name="connsiteX0" fmla="*/ 34290 w 123444"/>
                  <a:gd name="connsiteY0" fmla="*/ 0 h 397764"/>
                  <a:gd name="connsiteX1" fmla="*/ 0 w 123444"/>
                  <a:gd name="connsiteY1" fmla="*/ 41148 h 397764"/>
                  <a:gd name="connsiteX2" fmla="*/ 42520 w 123444"/>
                  <a:gd name="connsiteY2" fmla="*/ 404622 h 397764"/>
                  <a:gd name="connsiteX3" fmla="*/ 123444 w 123444"/>
                  <a:gd name="connsiteY3" fmla="*/ 367589 h 397764"/>
                </a:gdLst>
                <a:ahLst/>
                <a:cxnLst>
                  <a:cxn ang="0">
                    <a:pos x="connsiteX0" y="connsiteY0"/>
                  </a:cxn>
                  <a:cxn ang="0">
                    <a:pos x="connsiteX1" y="connsiteY1"/>
                  </a:cxn>
                  <a:cxn ang="0">
                    <a:pos x="connsiteX2" y="connsiteY2"/>
                  </a:cxn>
                  <a:cxn ang="0">
                    <a:pos x="connsiteX3" y="connsiteY3"/>
                  </a:cxn>
                </a:cxnLst>
                <a:rect l="l" t="t" r="r" b="b"/>
                <a:pathLst>
                  <a:path w="123444" h="397764">
                    <a:moveTo>
                      <a:pt x="34290" y="0"/>
                    </a:moveTo>
                    <a:lnTo>
                      <a:pt x="0" y="41148"/>
                    </a:lnTo>
                    <a:lnTo>
                      <a:pt x="42520" y="404622"/>
                    </a:lnTo>
                    <a:lnTo>
                      <a:pt x="123444" y="367589"/>
                    </a:ln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9" name="任意多边形: 形状 18"/>
              <p:cNvSpPr/>
              <p:nvPr userDrawn="1"/>
            </p:nvSpPr>
            <p:spPr>
              <a:xfrm>
                <a:off x="9653168" y="1614169"/>
                <a:ext cx="589788" cy="1275588"/>
              </a:xfrm>
              <a:custGeom>
                <a:avLst/>
                <a:gdLst>
                  <a:gd name="connsiteX0" fmla="*/ 541782 w 589788"/>
                  <a:gd name="connsiteY0" fmla="*/ 50430 h 1275588"/>
                  <a:gd name="connsiteX1" fmla="*/ 340157 w 589788"/>
                  <a:gd name="connsiteY1" fmla="*/ 16140 h 1275588"/>
                  <a:gd name="connsiteX2" fmla="*/ 152248 w 589788"/>
                  <a:gd name="connsiteY2" fmla="*/ 780121 h 1275588"/>
                  <a:gd name="connsiteX3" fmla="*/ 82296 w 589788"/>
                  <a:gd name="connsiteY3" fmla="*/ 496200 h 1275588"/>
                  <a:gd name="connsiteX4" fmla="*/ 0 w 589788"/>
                  <a:gd name="connsiteY4" fmla="*/ 533233 h 1275588"/>
                  <a:gd name="connsiteX5" fmla="*/ 87782 w 589788"/>
                  <a:gd name="connsiteY5" fmla="*/ 1283498 h 1275588"/>
                  <a:gd name="connsiteX6" fmla="*/ 480060 w 589788"/>
                  <a:gd name="connsiteY6" fmla="*/ 610043 h 1275588"/>
                  <a:gd name="connsiteX7" fmla="*/ 541782 w 589788"/>
                  <a:gd name="connsiteY7" fmla="*/ 50430 h 1275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9788" h="1275588">
                    <a:moveTo>
                      <a:pt x="541782" y="50430"/>
                    </a:moveTo>
                    <a:cubicBezTo>
                      <a:pt x="419710" y="-37352"/>
                      <a:pt x="340157" y="16140"/>
                      <a:pt x="340157" y="16140"/>
                    </a:cubicBezTo>
                    <a:cubicBezTo>
                      <a:pt x="197510" y="263028"/>
                      <a:pt x="152248" y="780121"/>
                      <a:pt x="152248" y="780121"/>
                    </a:cubicBezTo>
                    <a:lnTo>
                      <a:pt x="82296" y="496200"/>
                    </a:lnTo>
                    <a:lnTo>
                      <a:pt x="0" y="533233"/>
                    </a:lnTo>
                    <a:lnTo>
                      <a:pt x="87782" y="1283498"/>
                    </a:lnTo>
                    <a:cubicBezTo>
                      <a:pt x="87782" y="1283498"/>
                      <a:pt x="400507" y="737602"/>
                      <a:pt x="480060" y="610043"/>
                    </a:cubicBezTo>
                    <a:cubicBezTo>
                      <a:pt x="560984" y="482484"/>
                      <a:pt x="665226" y="138212"/>
                      <a:pt x="541782" y="50430"/>
                    </a:cubicBezTo>
                    <a:close/>
                  </a:path>
                </a:pathLst>
              </a:custGeom>
              <a:solidFill>
                <a:srgbClr val="BE331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0" name="任意多边形: 形状 19"/>
              <p:cNvSpPr/>
              <p:nvPr userDrawn="1"/>
            </p:nvSpPr>
            <p:spPr>
              <a:xfrm>
                <a:off x="9612020" y="797126"/>
                <a:ext cx="850392" cy="1110996"/>
              </a:xfrm>
              <a:custGeom>
                <a:avLst/>
                <a:gdLst>
                  <a:gd name="connsiteX0" fmla="*/ 0 w 850392"/>
                  <a:gd name="connsiteY0" fmla="*/ 108978 h 1110996"/>
                  <a:gd name="connsiteX1" fmla="*/ 15088 w 850392"/>
                  <a:gd name="connsiteY1" fmla="*/ 98006 h 1110996"/>
                  <a:gd name="connsiteX2" fmla="*/ 134417 w 850392"/>
                  <a:gd name="connsiteY2" fmla="*/ 321576 h 1110996"/>
                  <a:gd name="connsiteX3" fmla="*/ 235915 w 850392"/>
                  <a:gd name="connsiteY3" fmla="*/ 376440 h 1110996"/>
                  <a:gd name="connsiteX4" fmla="*/ 293522 w 850392"/>
                  <a:gd name="connsiteY4" fmla="*/ 232422 h 1110996"/>
                  <a:gd name="connsiteX5" fmla="*/ 367589 w 850392"/>
                  <a:gd name="connsiteY5" fmla="*/ 369582 h 1110996"/>
                  <a:gd name="connsiteX6" fmla="*/ 130302 w 850392"/>
                  <a:gd name="connsiteY6" fmla="*/ 957999 h 1110996"/>
                  <a:gd name="connsiteX7" fmla="*/ 437540 w 850392"/>
                  <a:gd name="connsiteY7" fmla="*/ 1067727 h 1110996"/>
                  <a:gd name="connsiteX8" fmla="*/ 554126 w 850392"/>
                  <a:gd name="connsiteY8" fmla="*/ 908621 h 1110996"/>
                  <a:gd name="connsiteX9" fmla="*/ 747522 w 850392"/>
                  <a:gd name="connsiteY9" fmla="*/ 786549 h 1110996"/>
                  <a:gd name="connsiteX10" fmla="*/ 779069 w 850392"/>
                  <a:gd name="connsiteY10" fmla="*/ 831812 h 1110996"/>
                  <a:gd name="connsiteX11" fmla="*/ 844906 w 850392"/>
                  <a:gd name="connsiteY11" fmla="*/ 508114 h 1110996"/>
                  <a:gd name="connsiteX12" fmla="*/ 432054 w 850392"/>
                  <a:gd name="connsiteY12" fmla="*/ 622 h 1110996"/>
                  <a:gd name="connsiteX13" fmla="*/ 0 w 850392"/>
                  <a:gd name="connsiteY13" fmla="*/ 108978 h 1110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0392" h="1110996">
                    <a:moveTo>
                      <a:pt x="0" y="108978"/>
                    </a:moveTo>
                    <a:lnTo>
                      <a:pt x="15088" y="98006"/>
                    </a:lnTo>
                    <a:cubicBezTo>
                      <a:pt x="15088" y="98006"/>
                      <a:pt x="61722" y="259854"/>
                      <a:pt x="134417" y="321576"/>
                    </a:cubicBezTo>
                    <a:cubicBezTo>
                      <a:pt x="208483" y="383298"/>
                      <a:pt x="235915" y="376440"/>
                      <a:pt x="235915" y="376440"/>
                    </a:cubicBezTo>
                    <a:cubicBezTo>
                      <a:pt x="235915" y="376440"/>
                      <a:pt x="224942" y="254368"/>
                      <a:pt x="293522" y="232422"/>
                    </a:cubicBezTo>
                    <a:cubicBezTo>
                      <a:pt x="362102" y="210477"/>
                      <a:pt x="437540" y="329806"/>
                      <a:pt x="367589" y="369582"/>
                    </a:cubicBezTo>
                    <a:cubicBezTo>
                      <a:pt x="296266" y="409359"/>
                      <a:pt x="39776" y="690537"/>
                      <a:pt x="130302" y="957999"/>
                    </a:cubicBezTo>
                    <a:cubicBezTo>
                      <a:pt x="220828" y="1225461"/>
                      <a:pt x="437540" y="1067727"/>
                      <a:pt x="437540" y="1067727"/>
                    </a:cubicBezTo>
                    <a:cubicBezTo>
                      <a:pt x="437540" y="1067727"/>
                      <a:pt x="475945" y="970343"/>
                      <a:pt x="554126" y="908621"/>
                    </a:cubicBezTo>
                    <a:cubicBezTo>
                      <a:pt x="632308" y="846899"/>
                      <a:pt x="747522" y="786549"/>
                      <a:pt x="747522" y="786549"/>
                    </a:cubicBezTo>
                    <a:lnTo>
                      <a:pt x="779069" y="831812"/>
                    </a:lnTo>
                    <a:cubicBezTo>
                      <a:pt x="779069" y="831812"/>
                      <a:pt x="906628" y="628815"/>
                      <a:pt x="844906" y="508114"/>
                    </a:cubicBezTo>
                    <a:cubicBezTo>
                      <a:pt x="783184" y="387413"/>
                      <a:pt x="484175" y="7480"/>
                      <a:pt x="432054" y="622"/>
                    </a:cubicBezTo>
                    <a:cubicBezTo>
                      <a:pt x="379933" y="-6236"/>
                      <a:pt x="52121" y="44513"/>
                      <a:pt x="0" y="108978"/>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1" name="任意多边形: 形状 20"/>
              <p:cNvSpPr/>
              <p:nvPr userDrawn="1"/>
            </p:nvSpPr>
            <p:spPr>
              <a:xfrm>
                <a:off x="9389821" y="1557614"/>
                <a:ext cx="246888" cy="219456"/>
              </a:xfrm>
              <a:custGeom>
                <a:avLst/>
                <a:gdLst>
                  <a:gd name="connsiteX0" fmla="*/ 251003 w 246888"/>
                  <a:gd name="connsiteY0" fmla="*/ 192024 h 219456"/>
                  <a:gd name="connsiteX1" fmla="*/ 197510 w 246888"/>
                  <a:gd name="connsiteY1" fmla="*/ 48006 h 219456"/>
                  <a:gd name="connsiteX2" fmla="*/ 139903 w 246888"/>
                  <a:gd name="connsiteY2" fmla="*/ 0 h 219456"/>
                  <a:gd name="connsiteX3" fmla="*/ 196139 w 246888"/>
                  <a:gd name="connsiteY3" fmla="*/ 89154 h 219456"/>
                  <a:gd name="connsiteX4" fmla="*/ 0 w 246888"/>
                  <a:gd name="connsiteY4" fmla="*/ 46634 h 219456"/>
                  <a:gd name="connsiteX5" fmla="*/ 117957 w 246888"/>
                  <a:gd name="connsiteY5" fmla="*/ 149504 h 219456"/>
                  <a:gd name="connsiteX6" fmla="*/ 205740 w 246888"/>
                  <a:gd name="connsiteY6" fmla="*/ 161849 h 219456"/>
                  <a:gd name="connsiteX7" fmla="*/ 227685 w 246888"/>
                  <a:gd name="connsiteY7" fmla="*/ 220828 h 219456"/>
                  <a:gd name="connsiteX8" fmla="*/ 251003 w 246888"/>
                  <a:gd name="connsiteY8" fmla="*/ 192024 h 219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6888" h="219456">
                    <a:moveTo>
                      <a:pt x="251003" y="192024"/>
                    </a:moveTo>
                    <a:cubicBezTo>
                      <a:pt x="251003" y="192024"/>
                      <a:pt x="230429" y="86411"/>
                      <a:pt x="197510" y="48006"/>
                    </a:cubicBezTo>
                    <a:cubicBezTo>
                      <a:pt x="164592" y="10973"/>
                      <a:pt x="139903" y="0"/>
                      <a:pt x="139903" y="0"/>
                    </a:cubicBezTo>
                    <a:cubicBezTo>
                      <a:pt x="139903" y="0"/>
                      <a:pt x="187909" y="67208"/>
                      <a:pt x="196139" y="89154"/>
                    </a:cubicBezTo>
                    <a:lnTo>
                      <a:pt x="0" y="46634"/>
                    </a:lnTo>
                    <a:cubicBezTo>
                      <a:pt x="0" y="46634"/>
                      <a:pt x="75438" y="137160"/>
                      <a:pt x="117957" y="149504"/>
                    </a:cubicBezTo>
                    <a:cubicBezTo>
                      <a:pt x="160477" y="161849"/>
                      <a:pt x="205740" y="161849"/>
                      <a:pt x="205740" y="161849"/>
                    </a:cubicBezTo>
                    <a:lnTo>
                      <a:pt x="227685" y="220828"/>
                    </a:lnTo>
                    <a:lnTo>
                      <a:pt x="251003" y="192024"/>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2" name="任意多边形: 形状 21"/>
              <p:cNvSpPr/>
              <p:nvPr userDrawn="1"/>
            </p:nvSpPr>
            <p:spPr>
              <a:xfrm>
                <a:off x="9926117" y="2708387"/>
                <a:ext cx="466344" cy="384048"/>
              </a:xfrm>
              <a:custGeom>
                <a:avLst/>
                <a:gdLst>
                  <a:gd name="connsiteX0" fmla="*/ 0 w 466344"/>
                  <a:gd name="connsiteY0" fmla="*/ 167335 h 384048"/>
                  <a:gd name="connsiteX1" fmla="*/ 204369 w 466344"/>
                  <a:gd name="connsiteY1" fmla="*/ 0 h 384048"/>
                  <a:gd name="connsiteX2" fmla="*/ 475945 w 466344"/>
                  <a:gd name="connsiteY2" fmla="*/ 83667 h 384048"/>
                  <a:gd name="connsiteX3" fmla="*/ 86411 w 466344"/>
                  <a:gd name="connsiteY3" fmla="*/ 390906 h 384048"/>
                  <a:gd name="connsiteX4" fmla="*/ 0 w 466344"/>
                  <a:gd name="connsiteY4" fmla="*/ 167335 h 3840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6344" h="384048">
                    <a:moveTo>
                      <a:pt x="0" y="167335"/>
                    </a:moveTo>
                    <a:lnTo>
                      <a:pt x="204369" y="0"/>
                    </a:lnTo>
                    <a:cubicBezTo>
                      <a:pt x="204369" y="0"/>
                      <a:pt x="373075" y="37033"/>
                      <a:pt x="475945" y="83667"/>
                    </a:cubicBezTo>
                    <a:lnTo>
                      <a:pt x="86411" y="390906"/>
                    </a:lnTo>
                    <a:cubicBezTo>
                      <a:pt x="86411" y="392277"/>
                      <a:pt x="12345" y="202997"/>
                      <a:pt x="0" y="167335"/>
                    </a:cubicBezTo>
                    <a:close/>
                  </a:path>
                </a:pathLst>
              </a:custGeom>
              <a:solidFill>
                <a:srgbClr val="BE331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3" name="任意多边形: 形状 22"/>
              <p:cNvSpPr/>
              <p:nvPr userDrawn="1"/>
            </p:nvSpPr>
            <p:spPr>
              <a:xfrm>
                <a:off x="8459876" y="3278972"/>
                <a:ext cx="384048" cy="397764"/>
              </a:xfrm>
              <a:custGeom>
                <a:avLst/>
                <a:gdLst>
                  <a:gd name="connsiteX0" fmla="*/ 90526 w 384048"/>
                  <a:gd name="connsiteY0" fmla="*/ 283921 h 397764"/>
                  <a:gd name="connsiteX1" fmla="*/ 0 w 384048"/>
                  <a:gd name="connsiteY1" fmla="*/ 41148 h 397764"/>
                  <a:gd name="connsiteX2" fmla="*/ 109728 w 384048"/>
                  <a:gd name="connsiteY2" fmla="*/ 0 h 397764"/>
                  <a:gd name="connsiteX3" fmla="*/ 182423 w 384048"/>
                  <a:gd name="connsiteY3" fmla="*/ 249631 h 397764"/>
                  <a:gd name="connsiteX4" fmla="*/ 381305 w 384048"/>
                  <a:gd name="connsiteY4" fmla="*/ 240030 h 397764"/>
                  <a:gd name="connsiteX5" fmla="*/ 395021 w 384048"/>
                  <a:gd name="connsiteY5" fmla="*/ 373075 h 397764"/>
                  <a:gd name="connsiteX6" fmla="*/ 174193 w 384048"/>
                  <a:gd name="connsiteY6" fmla="*/ 399135 h 397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4048" h="397764">
                    <a:moveTo>
                      <a:pt x="90526" y="283921"/>
                    </a:moveTo>
                    <a:lnTo>
                      <a:pt x="0" y="41148"/>
                    </a:lnTo>
                    <a:lnTo>
                      <a:pt x="109728" y="0"/>
                    </a:lnTo>
                    <a:lnTo>
                      <a:pt x="182423" y="249631"/>
                    </a:lnTo>
                    <a:lnTo>
                      <a:pt x="381305" y="240030"/>
                    </a:lnTo>
                    <a:lnTo>
                      <a:pt x="395021" y="373075"/>
                    </a:lnTo>
                    <a:lnTo>
                      <a:pt x="174193" y="399135"/>
                    </a:lnTo>
                    <a:close/>
                  </a:path>
                </a:pathLst>
              </a:custGeom>
              <a:solidFill>
                <a:srgbClr val="4C1AD8"/>
              </a:solidFill>
              <a:ln w="13716" cap="flat">
                <a:noFill/>
                <a:prstDash val="solid"/>
                <a:miter/>
              </a:ln>
            </p:spPr>
            <p:txBody>
              <a:bodyPr rtlCol="0" anchor="ctr"/>
              <a:lstStyle/>
              <a:p>
                <a:endParaRPr lang="zh-CN" altLang="en-US" baseline="-25000" dirty="0">
                  <a:latin typeface="阿里巴巴普惠体 L" panose="00020600040101010101" pitchFamily="18" charset="-122"/>
                  <a:ea typeface="阿里巴巴普惠体 L" panose="00020600040101010101" pitchFamily="18" charset="-122"/>
                </a:endParaRPr>
              </a:p>
            </p:txBody>
          </p:sp>
          <p:sp>
            <p:nvSpPr>
              <p:cNvPr id="24" name="任意多边形: 形状 23"/>
              <p:cNvSpPr/>
              <p:nvPr userDrawn="1"/>
            </p:nvSpPr>
            <p:spPr>
              <a:xfrm>
                <a:off x="6646621" y="4787732"/>
                <a:ext cx="1330452" cy="1344168"/>
              </a:xfrm>
              <a:custGeom>
                <a:avLst/>
                <a:gdLst>
                  <a:gd name="connsiteX0" fmla="*/ 1330452 w 1330452"/>
                  <a:gd name="connsiteY0" fmla="*/ 297637 h 1344168"/>
                  <a:gd name="connsiteX1" fmla="*/ 1298905 w 1330452"/>
                  <a:gd name="connsiteY1" fmla="*/ 1287932 h 1344168"/>
                  <a:gd name="connsiteX2" fmla="*/ 0 w 1330452"/>
                  <a:gd name="connsiteY2" fmla="*/ 1356512 h 1344168"/>
                  <a:gd name="connsiteX3" fmla="*/ 96012 w 1330452"/>
                  <a:gd name="connsiteY3" fmla="*/ 1171346 h 1344168"/>
                  <a:gd name="connsiteX4" fmla="*/ 984809 w 1330452"/>
                  <a:gd name="connsiteY4" fmla="*/ 1021842 h 1344168"/>
                  <a:gd name="connsiteX5" fmla="*/ 814731 w 1330452"/>
                  <a:gd name="connsiteY5" fmla="*/ 296265 h 1344168"/>
                  <a:gd name="connsiteX6" fmla="*/ 843534 w 1330452"/>
                  <a:gd name="connsiteY6" fmla="*/ 0 h 1344168"/>
                  <a:gd name="connsiteX7" fmla="*/ 1330452 w 1330452"/>
                  <a:gd name="connsiteY7" fmla="*/ 297637 h 1344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30452" h="1344168">
                    <a:moveTo>
                      <a:pt x="1330452" y="297637"/>
                    </a:moveTo>
                    <a:lnTo>
                      <a:pt x="1298905" y="1287932"/>
                    </a:lnTo>
                    <a:lnTo>
                      <a:pt x="0" y="1356512"/>
                    </a:lnTo>
                    <a:lnTo>
                      <a:pt x="96012" y="1171346"/>
                    </a:lnTo>
                    <a:cubicBezTo>
                      <a:pt x="96012" y="1171346"/>
                      <a:pt x="953262" y="1042416"/>
                      <a:pt x="984809" y="1021842"/>
                    </a:cubicBezTo>
                    <a:cubicBezTo>
                      <a:pt x="1016356" y="1001268"/>
                      <a:pt x="851764" y="485546"/>
                      <a:pt x="814731" y="296265"/>
                    </a:cubicBezTo>
                    <a:cubicBezTo>
                      <a:pt x="777697" y="106985"/>
                      <a:pt x="843534" y="0"/>
                      <a:pt x="843534" y="0"/>
                    </a:cubicBezTo>
                    <a:lnTo>
                      <a:pt x="1330452" y="297637"/>
                    </a:lnTo>
                    <a:close/>
                  </a:path>
                </a:pathLst>
              </a:custGeom>
              <a:solidFill>
                <a:srgbClr val="4C1AD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 name="任意多边形: 形状 24"/>
              <p:cNvSpPr/>
              <p:nvPr userDrawn="1"/>
            </p:nvSpPr>
            <p:spPr>
              <a:xfrm>
                <a:off x="7698677" y="4197944"/>
                <a:ext cx="1097280" cy="1536192"/>
              </a:xfrm>
              <a:custGeom>
                <a:avLst/>
                <a:gdLst>
                  <a:gd name="connsiteX0" fmla="*/ 447103 w 1097280"/>
                  <a:gd name="connsiteY0" fmla="*/ 200253 h 1536192"/>
                  <a:gd name="connsiteX1" fmla="*/ 1110957 w 1097280"/>
                  <a:gd name="connsiteY1" fmla="*/ 0 h 1536192"/>
                  <a:gd name="connsiteX2" fmla="*/ 1110957 w 1097280"/>
                  <a:gd name="connsiteY2" fmla="*/ 1536192 h 1536192"/>
                  <a:gd name="connsiteX3" fmla="*/ 951852 w 1097280"/>
                  <a:gd name="connsiteY3" fmla="*/ 1514246 h 1536192"/>
                  <a:gd name="connsiteX4" fmla="*/ 894244 w 1097280"/>
                  <a:gd name="connsiteY4" fmla="*/ 508863 h 1536192"/>
                  <a:gd name="connsiteX5" fmla="*/ 82257 w 1097280"/>
                  <a:gd name="connsiteY5" fmla="*/ 927201 h 1536192"/>
                  <a:gd name="connsiteX6" fmla="*/ 303085 w 1097280"/>
                  <a:gd name="connsiteY6" fmla="*/ 288036 h 1536192"/>
                  <a:gd name="connsiteX7" fmla="*/ 447103 w 1097280"/>
                  <a:gd name="connsiteY7" fmla="*/ 200253 h 1536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97280" h="1536192">
                    <a:moveTo>
                      <a:pt x="447103" y="200253"/>
                    </a:moveTo>
                    <a:lnTo>
                      <a:pt x="1110957" y="0"/>
                    </a:lnTo>
                    <a:lnTo>
                      <a:pt x="1110957" y="1536192"/>
                    </a:lnTo>
                    <a:lnTo>
                      <a:pt x="951852" y="1514246"/>
                    </a:lnTo>
                    <a:lnTo>
                      <a:pt x="894244" y="508863"/>
                    </a:lnTo>
                    <a:cubicBezTo>
                      <a:pt x="894244" y="508863"/>
                      <a:pt x="355206" y="946404"/>
                      <a:pt x="82257" y="927201"/>
                    </a:cubicBezTo>
                    <a:cubicBezTo>
                      <a:pt x="-190691" y="907999"/>
                      <a:pt x="303085" y="288036"/>
                      <a:pt x="303085" y="288036"/>
                    </a:cubicBezTo>
                    <a:lnTo>
                      <a:pt x="447103" y="200253"/>
                    </a:lnTo>
                    <a:close/>
                  </a:path>
                </a:pathLst>
              </a:custGeom>
              <a:solidFill>
                <a:srgbClr val="4C1AD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 name="任意多边形: 形状 25"/>
              <p:cNvSpPr/>
              <p:nvPr userDrawn="1"/>
            </p:nvSpPr>
            <p:spPr>
              <a:xfrm>
                <a:off x="6904578" y="3331093"/>
                <a:ext cx="1234440" cy="1947672"/>
              </a:xfrm>
              <a:custGeom>
                <a:avLst/>
                <a:gdLst>
                  <a:gd name="connsiteX0" fmla="*/ 544429 w 1234440"/>
                  <a:gd name="connsiteY0" fmla="*/ 117958 h 1947672"/>
                  <a:gd name="connsiteX1" fmla="*/ 1027232 w 1234440"/>
                  <a:gd name="connsiteY1" fmla="*/ 1127455 h 1947672"/>
                  <a:gd name="connsiteX2" fmla="*/ 1241202 w 1234440"/>
                  <a:gd name="connsiteY2" fmla="*/ 1067105 h 1947672"/>
                  <a:gd name="connsiteX3" fmla="*/ 855782 w 1234440"/>
                  <a:gd name="connsiteY3" fmla="*/ 1806397 h 1947672"/>
                  <a:gd name="connsiteX4" fmla="*/ 588320 w 1234440"/>
                  <a:gd name="connsiteY4" fmla="*/ 1953158 h 1947672"/>
                  <a:gd name="connsiteX5" fmla="*/ 16363 w 1234440"/>
                  <a:gd name="connsiteY5" fmla="*/ 641909 h 1947672"/>
                  <a:gd name="connsiteX6" fmla="*/ 67113 w 1234440"/>
                  <a:gd name="connsiteY6" fmla="*/ 229057 h 1947672"/>
                  <a:gd name="connsiteX7" fmla="*/ 252278 w 1234440"/>
                  <a:gd name="connsiteY7" fmla="*/ 0 h 1947672"/>
                  <a:gd name="connsiteX8" fmla="*/ 544429 w 1234440"/>
                  <a:gd name="connsiteY8" fmla="*/ 117958 h 1947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4440" h="1947672">
                    <a:moveTo>
                      <a:pt x="544429" y="117958"/>
                    </a:moveTo>
                    <a:lnTo>
                      <a:pt x="1027232" y="1127455"/>
                    </a:lnTo>
                    <a:lnTo>
                      <a:pt x="1241202" y="1067105"/>
                    </a:lnTo>
                    <a:cubicBezTo>
                      <a:pt x="1241202" y="1067105"/>
                      <a:pt x="1123245" y="1659636"/>
                      <a:pt x="855782" y="1806397"/>
                    </a:cubicBezTo>
                    <a:cubicBezTo>
                      <a:pt x="588320" y="1953158"/>
                      <a:pt x="588320" y="1953158"/>
                      <a:pt x="588320" y="1953158"/>
                    </a:cubicBezTo>
                    <a:lnTo>
                      <a:pt x="16363" y="641909"/>
                    </a:lnTo>
                    <a:cubicBezTo>
                      <a:pt x="16363" y="641909"/>
                      <a:pt x="-43987" y="374447"/>
                      <a:pt x="67113" y="229057"/>
                    </a:cubicBezTo>
                    <a:cubicBezTo>
                      <a:pt x="178212" y="82296"/>
                      <a:pt x="252278" y="0"/>
                      <a:pt x="252278" y="0"/>
                    </a:cubicBezTo>
                    <a:lnTo>
                      <a:pt x="544429" y="117958"/>
                    </a:lnTo>
                    <a:close/>
                  </a:path>
                </a:pathLst>
              </a:custGeom>
              <a:solidFill>
                <a:srgbClr val="EAB23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 name="任意多边形: 形状 26"/>
              <p:cNvSpPr/>
              <p:nvPr userDrawn="1"/>
            </p:nvSpPr>
            <p:spPr>
              <a:xfrm>
                <a:off x="6903513" y="2333940"/>
                <a:ext cx="822960" cy="987552"/>
              </a:xfrm>
              <a:custGeom>
                <a:avLst/>
                <a:gdLst>
                  <a:gd name="connsiteX0" fmla="*/ 21543 w 822960"/>
                  <a:gd name="connsiteY0" fmla="*/ 149504 h 987552"/>
                  <a:gd name="connsiteX1" fmla="*/ 464570 w 822960"/>
                  <a:gd name="connsiteY1" fmla="*/ 0 h 987552"/>
                  <a:gd name="connsiteX2" fmla="*/ 833530 w 822960"/>
                  <a:gd name="connsiteY2" fmla="*/ 336042 h 987552"/>
                  <a:gd name="connsiteX3" fmla="*/ 704600 w 822960"/>
                  <a:gd name="connsiteY3" fmla="*/ 362102 h 987552"/>
                  <a:gd name="connsiteX4" fmla="*/ 681283 w 822960"/>
                  <a:gd name="connsiteY4" fmla="*/ 641909 h 987552"/>
                  <a:gd name="connsiteX5" fmla="*/ 463198 w 822960"/>
                  <a:gd name="connsiteY5" fmla="*/ 689915 h 987552"/>
                  <a:gd name="connsiteX6" fmla="*/ 515319 w 822960"/>
                  <a:gd name="connsiteY6" fmla="*/ 987552 h 987552"/>
                  <a:gd name="connsiteX7" fmla="*/ 279404 w 822960"/>
                  <a:gd name="connsiteY7" fmla="*/ 876452 h 987552"/>
                  <a:gd name="connsiteX8" fmla="*/ 223168 w 822960"/>
                  <a:gd name="connsiteY8" fmla="*/ 518465 h 987552"/>
                  <a:gd name="connsiteX9" fmla="*/ 6456 w 822960"/>
                  <a:gd name="connsiteY9" fmla="*/ 208483 h 987552"/>
                  <a:gd name="connsiteX10" fmla="*/ 21543 w 822960"/>
                  <a:gd name="connsiteY10" fmla="*/ 149504 h 987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2960" h="987552">
                    <a:moveTo>
                      <a:pt x="21543" y="149504"/>
                    </a:moveTo>
                    <a:lnTo>
                      <a:pt x="464570" y="0"/>
                    </a:lnTo>
                    <a:lnTo>
                      <a:pt x="833530" y="336042"/>
                    </a:lnTo>
                    <a:lnTo>
                      <a:pt x="704600" y="362102"/>
                    </a:lnTo>
                    <a:cubicBezTo>
                      <a:pt x="704600" y="362102"/>
                      <a:pt x="762207" y="569214"/>
                      <a:pt x="681283" y="641909"/>
                    </a:cubicBezTo>
                    <a:cubicBezTo>
                      <a:pt x="600358" y="714604"/>
                      <a:pt x="463198" y="689915"/>
                      <a:pt x="463198" y="689915"/>
                    </a:cubicBezTo>
                    <a:lnTo>
                      <a:pt x="515319" y="987552"/>
                    </a:lnTo>
                    <a:lnTo>
                      <a:pt x="279404" y="876452"/>
                    </a:lnTo>
                    <a:cubicBezTo>
                      <a:pt x="279404" y="876452"/>
                      <a:pt x="310951" y="648767"/>
                      <a:pt x="223168" y="518465"/>
                    </a:cubicBezTo>
                    <a:cubicBezTo>
                      <a:pt x="135386" y="388163"/>
                      <a:pt x="6456" y="208483"/>
                      <a:pt x="6456" y="208483"/>
                    </a:cubicBezTo>
                    <a:cubicBezTo>
                      <a:pt x="6456" y="208483"/>
                      <a:pt x="-15490" y="161849"/>
                      <a:pt x="21543" y="149504"/>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 name="任意多边形: 形状 27"/>
              <p:cNvSpPr/>
              <p:nvPr userDrawn="1"/>
            </p:nvSpPr>
            <p:spPr>
              <a:xfrm>
                <a:off x="6892000" y="2354152"/>
                <a:ext cx="397764" cy="411480"/>
              </a:xfrm>
              <a:custGeom>
                <a:avLst/>
                <a:gdLst>
                  <a:gd name="connsiteX0" fmla="*/ 181551 w 397764"/>
                  <a:gd name="connsiteY0" fmla="*/ 423824 h 411480"/>
                  <a:gd name="connsiteX1" fmla="*/ 181551 w 397764"/>
                  <a:gd name="connsiteY1" fmla="*/ 307238 h 411480"/>
                  <a:gd name="connsiteX2" fmla="*/ 243273 w 397764"/>
                  <a:gd name="connsiteY2" fmla="*/ 327812 h 411480"/>
                  <a:gd name="connsiteX3" fmla="*/ 396892 w 397764"/>
                  <a:gd name="connsiteY3" fmla="*/ 168707 h 411480"/>
                  <a:gd name="connsiteX4" fmla="*/ 381805 w 397764"/>
                  <a:gd name="connsiteY4" fmla="*/ 0 h 411480"/>
                  <a:gd name="connsiteX5" fmla="*/ 8729 w 397764"/>
                  <a:gd name="connsiteY5" fmla="*/ 126187 h 411480"/>
                  <a:gd name="connsiteX6" fmla="*/ 30675 w 397764"/>
                  <a:gd name="connsiteY6" fmla="*/ 211226 h 411480"/>
                  <a:gd name="connsiteX7" fmla="*/ 181551 w 397764"/>
                  <a:gd name="connsiteY7" fmla="*/ 423824 h 411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7764" h="411480">
                    <a:moveTo>
                      <a:pt x="181551" y="423824"/>
                    </a:moveTo>
                    <a:cubicBezTo>
                      <a:pt x="182923" y="426567"/>
                      <a:pt x="133545" y="353873"/>
                      <a:pt x="181551" y="307238"/>
                    </a:cubicBezTo>
                    <a:lnTo>
                      <a:pt x="243273" y="327812"/>
                    </a:lnTo>
                    <a:cubicBezTo>
                      <a:pt x="243273" y="327812"/>
                      <a:pt x="387291" y="261975"/>
                      <a:pt x="396892" y="168707"/>
                    </a:cubicBezTo>
                    <a:cubicBezTo>
                      <a:pt x="406493" y="75438"/>
                      <a:pt x="381805" y="0"/>
                      <a:pt x="381805" y="0"/>
                    </a:cubicBezTo>
                    <a:cubicBezTo>
                      <a:pt x="381805" y="0"/>
                      <a:pt x="23817" y="112471"/>
                      <a:pt x="8729" y="126187"/>
                    </a:cubicBezTo>
                    <a:cubicBezTo>
                      <a:pt x="-6358" y="139903"/>
                      <a:pt x="-3615" y="152247"/>
                      <a:pt x="30675" y="211226"/>
                    </a:cubicBezTo>
                    <a:cubicBezTo>
                      <a:pt x="66337" y="271577"/>
                      <a:pt x="181551" y="423824"/>
                      <a:pt x="181551" y="423824"/>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 name="任意多边形: 形状 28"/>
              <p:cNvSpPr/>
              <p:nvPr userDrawn="1"/>
            </p:nvSpPr>
            <p:spPr>
              <a:xfrm>
                <a:off x="7141408" y="2144444"/>
                <a:ext cx="329184" cy="233172"/>
              </a:xfrm>
              <a:custGeom>
                <a:avLst/>
                <a:gdLst>
                  <a:gd name="connsiteX0" fmla="*/ 134778 w 329184"/>
                  <a:gd name="connsiteY0" fmla="*/ 207327 h 233172"/>
                  <a:gd name="connsiteX1" fmla="*/ 184155 w 329184"/>
                  <a:gd name="connsiteY1" fmla="*/ 129145 h 233172"/>
                  <a:gd name="connsiteX2" fmla="*/ 93630 w 329184"/>
                  <a:gd name="connsiteY2" fmla="*/ 35877 h 233172"/>
                  <a:gd name="connsiteX3" fmla="*/ 38766 w 329184"/>
                  <a:gd name="connsiteY3" fmla="*/ 108571 h 233172"/>
                  <a:gd name="connsiteX4" fmla="*/ 107346 w 329184"/>
                  <a:gd name="connsiteY4" fmla="*/ 100342 h 233172"/>
                  <a:gd name="connsiteX5" fmla="*/ 48367 w 329184"/>
                  <a:gd name="connsiteY5" fmla="*/ 129145 h 233172"/>
                  <a:gd name="connsiteX6" fmla="*/ 20935 w 329184"/>
                  <a:gd name="connsiteY6" fmla="*/ 48221 h 233172"/>
                  <a:gd name="connsiteX7" fmla="*/ 134778 w 329184"/>
                  <a:gd name="connsiteY7" fmla="*/ 7073 h 233172"/>
                  <a:gd name="connsiteX8" fmla="*/ 332288 w 329184"/>
                  <a:gd name="connsiteY8" fmla="*/ 142861 h 233172"/>
                  <a:gd name="connsiteX9" fmla="*/ 282910 w 329184"/>
                  <a:gd name="connsiteY9" fmla="*/ 238873 h 233172"/>
                  <a:gd name="connsiteX10" fmla="*/ 228046 w 329184"/>
                  <a:gd name="connsiteY10" fmla="*/ 189496 h 233172"/>
                  <a:gd name="connsiteX11" fmla="*/ 134778 w 329184"/>
                  <a:gd name="connsiteY11" fmla="*/ 238873 h 233172"/>
                  <a:gd name="connsiteX12" fmla="*/ 134778 w 329184"/>
                  <a:gd name="connsiteY12" fmla="*/ 207327 h 2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9184" h="233172">
                    <a:moveTo>
                      <a:pt x="134778" y="207327"/>
                    </a:moveTo>
                    <a:cubicBezTo>
                      <a:pt x="134778" y="207327"/>
                      <a:pt x="182784" y="151091"/>
                      <a:pt x="184155" y="129145"/>
                    </a:cubicBezTo>
                    <a:cubicBezTo>
                      <a:pt x="186898" y="107200"/>
                      <a:pt x="136149" y="16674"/>
                      <a:pt x="93630" y="35877"/>
                    </a:cubicBezTo>
                    <a:cubicBezTo>
                      <a:pt x="52482" y="56451"/>
                      <a:pt x="8590" y="90741"/>
                      <a:pt x="38766" y="108571"/>
                    </a:cubicBezTo>
                    <a:cubicBezTo>
                      <a:pt x="67569" y="126402"/>
                      <a:pt x="107346" y="100342"/>
                      <a:pt x="107346" y="100342"/>
                    </a:cubicBezTo>
                    <a:cubicBezTo>
                      <a:pt x="107346" y="100342"/>
                      <a:pt x="86772" y="136003"/>
                      <a:pt x="48367" y="129145"/>
                    </a:cubicBezTo>
                    <a:cubicBezTo>
                      <a:pt x="9962" y="123659"/>
                      <a:pt x="-22956" y="86626"/>
                      <a:pt x="20935" y="48221"/>
                    </a:cubicBezTo>
                    <a:cubicBezTo>
                      <a:pt x="64826" y="9816"/>
                      <a:pt x="92258" y="-12129"/>
                      <a:pt x="134778" y="7073"/>
                    </a:cubicBezTo>
                    <a:cubicBezTo>
                      <a:pt x="177297" y="24904"/>
                      <a:pt x="365206" y="78396"/>
                      <a:pt x="332288" y="142861"/>
                    </a:cubicBezTo>
                    <a:cubicBezTo>
                      <a:pt x="299370" y="207327"/>
                      <a:pt x="282910" y="238873"/>
                      <a:pt x="282910" y="238873"/>
                    </a:cubicBezTo>
                    <a:lnTo>
                      <a:pt x="228046" y="189496"/>
                    </a:lnTo>
                    <a:lnTo>
                      <a:pt x="134778" y="238873"/>
                    </a:lnTo>
                    <a:lnTo>
                      <a:pt x="134778" y="207327"/>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0" name="任意多边形: 形状 29"/>
              <p:cNvSpPr/>
              <p:nvPr userDrawn="1"/>
            </p:nvSpPr>
            <p:spPr>
              <a:xfrm>
                <a:off x="7362596" y="2471100"/>
                <a:ext cx="68580" cy="68580"/>
              </a:xfrm>
              <a:custGeom>
                <a:avLst/>
                <a:gdLst>
                  <a:gd name="connsiteX0" fmla="*/ 24689 w 68580"/>
                  <a:gd name="connsiteY0" fmla="*/ 0 h 68580"/>
                  <a:gd name="connsiteX1" fmla="*/ 63094 w 68580"/>
                  <a:gd name="connsiteY1" fmla="*/ 78181 h 68580"/>
                  <a:gd name="connsiteX2" fmla="*/ 0 w 68580"/>
                  <a:gd name="connsiteY2" fmla="*/ 64465 h 68580"/>
                  <a:gd name="connsiteX3" fmla="*/ 52121 w 68580"/>
                  <a:gd name="connsiteY3" fmla="*/ 67208 h 68580"/>
                  <a:gd name="connsiteX4" fmla="*/ 24689 w 68580"/>
                  <a:gd name="connsiteY4" fmla="*/ 0 h 68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 h="68580">
                    <a:moveTo>
                      <a:pt x="24689" y="0"/>
                    </a:moveTo>
                    <a:cubicBezTo>
                      <a:pt x="24689" y="0"/>
                      <a:pt x="90526" y="69951"/>
                      <a:pt x="63094" y="78181"/>
                    </a:cubicBezTo>
                    <a:cubicBezTo>
                      <a:pt x="37033" y="86411"/>
                      <a:pt x="0" y="64465"/>
                      <a:pt x="0" y="64465"/>
                    </a:cubicBezTo>
                    <a:cubicBezTo>
                      <a:pt x="0" y="64465"/>
                      <a:pt x="38405" y="76809"/>
                      <a:pt x="52121" y="67208"/>
                    </a:cubicBezTo>
                    <a:cubicBezTo>
                      <a:pt x="67209" y="57607"/>
                      <a:pt x="24689" y="0"/>
                      <a:pt x="24689" y="0"/>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1" name="任意多边形: 形状 30"/>
              <p:cNvSpPr/>
              <p:nvPr userDrawn="1"/>
            </p:nvSpPr>
            <p:spPr>
              <a:xfrm>
                <a:off x="7458608" y="2416236"/>
                <a:ext cx="274320" cy="274320"/>
              </a:xfrm>
              <a:custGeom>
                <a:avLst/>
                <a:gdLst>
                  <a:gd name="connsiteX0" fmla="*/ 0 w 274320"/>
                  <a:gd name="connsiteY0" fmla="*/ 0 h 274320"/>
                  <a:gd name="connsiteX1" fmla="*/ 130302 w 274320"/>
                  <a:gd name="connsiteY1" fmla="*/ 231800 h 274320"/>
                  <a:gd name="connsiteX2" fmla="*/ 104242 w 274320"/>
                  <a:gd name="connsiteY2" fmla="*/ 242773 h 274320"/>
                  <a:gd name="connsiteX3" fmla="*/ 150876 w 274320"/>
                  <a:gd name="connsiteY3" fmla="*/ 279806 h 274320"/>
                  <a:gd name="connsiteX4" fmla="*/ 279807 w 274320"/>
                  <a:gd name="connsiteY4" fmla="*/ 253746 h 274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74320">
                    <a:moveTo>
                      <a:pt x="0" y="0"/>
                    </a:moveTo>
                    <a:lnTo>
                      <a:pt x="130302" y="231800"/>
                    </a:lnTo>
                    <a:lnTo>
                      <a:pt x="104242" y="242773"/>
                    </a:lnTo>
                    <a:lnTo>
                      <a:pt x="150876" y="279806"/>
                    </a:lnTo>
                    <a:lnTo>
                      <a:pt x="279807" y="253746"/>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2" name="任意多边形: 形状 31"/>
              <p:cNvSpPr/>
              <p:nvPr userDrawn="1"/>
            </p:nvSpPr>
            <p:spPr>
              <a:xfrm>
                <a:off x="7333793" y="2650779"/>
                <a:ext cx="288036" cy="109728"/>
              </a:xfrm>
              <a:custGeom>
                <a:avLst/>
                <a:gdLst>
                  <a:gd name="connsiteX0" fmla="*/ 0 w 288036"/>
                  <a:gd name="connsiteY0" fmla="*/ 0 h 109728"/>
                  <a:gd name="connsiteX1" fmla="*/ 175565 w 288036"/>
                  <a:gd name="connsiteY1" fmla="*/ 101499 h 109728"/>
                  <a:gd name="connsiteX2" fmla="*/ 289407 w 288036"/>
                  <a:gd name="connsiteY2" fmla="*/ 115215 h 109728"/>
                  <a:gd name="connsiteX3" fmla="*/ 159105 w 288036"/>
                  <a:gd name="connsiteY3" fmla="*/ 109728 h 109728"/>
                  <a:gd name="connsiteX4" fmla="*/ 0 w 288036"/>
                  <a:gd name="connsiteY4" fmla="*/ 0 h 1097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6" h="109728">
                    <a:moveTo>
                      <a:pt x="0" y="0"/>
                    </a:moveTo>
                    <a:cubicBezTo>
                      <a:pt x="0" y="0"/>
                      <a:pt x="101498" y="82296"/>
                      <a:pt x="175565" y="101499"/>
                    </a:cubicBezTo>
                    <a:cubicBezTo>
                      <a:pt x="248259" y="119329"/>
                      <a:pt x="289407" y="115215"/>
                      <a:pt x="289407" y="115215"/>
                    </a:cubicBezTo>
                    <a:cubicBezTo>
                      <a:pt x="289407" y="115215"/>
                      <a:pt x="223571" y="124816"/>
                      <a:pt x="159105" y="109728"/>
                    </a:cubicBezTo>
                    <a:cubicBezTo>
                      <a:pt x="93269" y="93269"/>
                      <a:pt x="9601" y="17831"/>
                      <a:pt x="0" y="0"/>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3" name="任意多边形: 形状 32"/>
              <p:cNvSpPr/>
              <p:nvPr userDrawn="1"/>
            </p:nvSpPr>
            <p:spPr>
              <a:xfrm>
                <a:off x="7310476" y="2638102"/>
                <a:ext cx="41148" cy="13716"/>
              </a:xfrm>
              <a:custGeom>
                <a:avLst/>
                <a:gdLst>
                  <a:gd name="connsiteX0" fmla="*/ 49377 w 41148"/>
                  <a:gd name="connsiteY0" fmla="*/ 12678 h 13716"/>
                  <a:gd name="connsiteX1" fmla="*/ 0 w 41148"/>
                  <a:gd name="connsiteY1" fmla="*/ 18164 h 13716"/>
                  <a:gd name="connsiteX2" fmla="*/ 20574 w 41148"/>
                  <a:gd name="connsiteY2" fmla="*/ 333 h 13716"/>
                  <a:gd name="connsiteX3" fmla="*/ 49377 w 41148"/>
                  <a:gd name="connsiteY3" fmla="*/ 12678 h 13716"/>
                </a:gdLst>
                <a:ahLst/>
                <a:cxnLst>
                  <a:cxn ang="0">
                    <a:pos x="connsiteX0" y="connsiteY0"/>
                  </a:cxn>
                  <a:cxn ang="0">
                    <a:pos x="connsiteX1" y="connsiteY1"/>
                  </a:cxn>
                  <a:cxn ang="0">
                    <a:pos x="connsiteX2" y="connsiteY2"/>
                  </a:cxn>
                  <a:cxn ang="0">
                    <a:pos x="connsiteX3" y="connsiteY3"/>
                  </a:cxn>
                </a:cxnLst>
                <a:rect l="l" t="t" r="r" b="b"/>
                <a:pathLst>
                  <a:path w="41148" h="13716">
                    <a:moveTo>
                      <a:pt x="49377" y="12678"/>
                    </a:moveTo>
                    <a:cubicBezTo>
                      <a:pt x="49377" y="12678"/>
                      <a:pt x="27432" y="9935"/>
                      <a:pt x="0" y="18164"/>
                    </a:cubicBezTo>
                    <a:cubicBezTo>
                      <a:pt x="0" y="18164"/>
                      <a:pt x="2743" y="4448"/>
                      <a:pt x="20574" y="333"/>
                    </a:cubicBezTo>
                    <a:cubicBezTo>
                      <a:pt x="38405" y="-2410"/>
                      <a:pt x="49377" y="12678"/>
                      <a:pt x="49377" y="12678"/>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4" name="任意多边形: 形状 33"/>
              <p:cNvSpPr/>
              <p:nvPr userDrawn="1"/>
            </p:nvSpPr>
            <p:spPr>
              <a:xfrm>
                <a:off x="7046356" y="2657637"/>
                <a:ext cx="192024" cy="150876"/>
              </a:xfrm>
              <a:custGeom>
                <a:avLst/>
                <a:gdLst>
                  <a:gd name="connsiteX0" fmla="*/ 25461 w 192024"/>
                  <a:gd name="connsiteY0" fmla="*/ 0 h 150876"/>
                  <a:gd name="connsiteX1" fmla="*/ 140675 w 192024"/>
                  <a:gd name="connsiteY1" fmla="*/ 38405 h 150876"/>
                  <a:gd name="connsiteX2" fmla="*/ 198282 w 192024"/>
                  <a:gd name="connsiteY2" fmla="*/ 159106 h 150876"/>
                  <a:gd name="connsiteX3" fmla="*/ 54264 w 192024"/>
                  <a:gd name="connsiteY3" fmla="*/ 139903 h 150876"/>
                  <a:gd name="connsiteX4" fmla="*/ 25461 w 192024"/>
                  <a:gd name="connsiteY4" fmla="*/ 0 h 150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024" h="150876">
                    <a:moveTo>
                      <a:pt x="25461" y="0"/>
                    </a:moveTo>
                    <a:cubicBezTo>
                      <a:pt x="25461" y="0"/>
                      <a:pt x="120101" y="24689"/>
                      <a:pt x="140675" y="38405"/>
                    </a:cubicBezTo>
                    <a:cubicBezTo>
                      <a:pt x="161249" y="52121"/>
                      <a:pt x="198282" y="159106"/>
                      <a:pt x="198282" y="159106"/>
                    </a:cubicBezTo>
                    <a:cubicBezTo>
                      <a:pt x="198282" y="159106"/>
                      <a:pt x="95412" y="154991"/>
                      <a:pt x="54264" y="139903"/>
                    </a:cubicBezTo>
                    <a:cubicBezTo>
                      <a:pt x="13116" y="122073"/>
                      <a:pt x="-28032" y="48006"/>
                      <a:pt x="25461" y="0"/>
                    </a:cubicBez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5" name="任意多边形: 形状 34"/>
              <p:cNvSpPr/>
              <p:nvPr userDrawn="1"/>
            </p:nvSpPr>
            <p:spPr>
              <a:xfrm>
                <a:off x="6919708" y="3590043"/>
                <a:ext cx="1412748" cy="1069848"/>
              </a:xfrm>
              <a:custGeom>
                <a:avLst/>
                <a:gdLst>
                  <a:gd name="connsiteX0" fmla="*/ 2605 w 1412748"/>
                  <a:gd name="connsiteY0" fmla="*/ 182705 h 1069848"/>
                  <a:gd name="connsiteX1" fmla="*/ 250864 w 1412748"/>
                  <a:gd name="connsiteY1" fmla="*/ 15370 h 1069848"/>
                  <a:gd name="connsiteX2" fmla="*/ 772072 w 1412748"/>
                  <a:gd name="connsiteY2" fmla="*/ 581840 h 1069848"/>
                  <a:gd name="connsiteX3" fmla="*/ 1350888 w 1412748"/>
                  <a:gd name="connsiteY3" fmla="*/ 201907 h 1069848"/>
                  <a:gd name="connsiteX4" fmla="*/ 1423582 w 1412748"/>
                  <a:gd name="connsiteY4" fmla="*/ 392560 h 1069848"/>
                  <a:gd name="connsiteX5" fmla="*/ 698006 w 1412748"/>
                  <a:gd name="connsiteY5" fmla="*/ 1078360 h 1069848"/>
                  <a:gd name="connsiteX6" fmla="*/ 76671 w 1412748"/>
                  <a:gd name="connsiteY6" fmla="*/ 481714 h 1069848"/>
                  <a:gd name="connsiteX7" fmla="*/ 2605 w 1412748"/>
                  <a:gd name="connsiteY7" fmla="*/ 182705 h 1069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12748" h="1069848">
                    <a:moveTo>
                      <a:pt x="2605" y="182705"/>
                    </a:moveTo>
                    <a:cubicBezTo>
                      <a:pt x="2605" y="182705"/>
                      <a:pt x="51982" y="-62811"/>
                      <a:pt x="250864" y="15370"/>
                    </a:cubicBezTo>
                    <a:cubicBezTo>
                      <a:pt x="449746" y="93551"/>
                      <a:pt x="693891" y="536578"/>
                      <a:pt x="772072" y="581840"/>
                    </a:cubicBezTo>
                    <a:lnTo>
                      <a:pt x="1350888" y="201907"/>
                    </a:lnTo>
                    <a:lnTo>
                      <a:pt x="1423582" y="392560"/>
                    </a:lnTo>
                    <a:lnTo>
                      <a:pt x="698006" y="1078360"/>
                    </a:lnTo>
                    <a:lnTo>
                      <a:pt x="76671" y="481714"/>
                    </a:lnTo>
                    <a:cubicBezTo>
                      <a:pt x="76671" y="481714"/>
                      <a:pt x="-16598" y="344554"/>
                      <a:pt x="2605" y="182705"/>
                    </a:cubicBez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6" name="任意多边形: 形状 35"/>
              <p:cNvSpPr/>
              <p:nvPr userDrawn="1"/>
            </p:nvSpPr>
            <p:spPr>
              <a:xfrm>
                <a:off x="8270596" y="3708283"/>
                <a:ext cx="150876" cy="274320"/>
              </a:xfrm>
              <a:custGeom>
                <a:avLst/>
                <a:gdLst>
                  <a:gd name="connsiteX0" fmla="*/ 0 w 150876"/>
                  <a:gd name="connsiteY0" fmla="*/ 83668 h 274320"/>
                  <a:gd name="connsiteX1" fmla="*/ 72695 w 150876"/>
                  <a:gd name="connsiteY1" fmla="*/ 274320 h 274320"/>
                  <a:gd name="connsiteX2" fmla="*/ 156362 w 150876"/>
                  <a:gd name="connsiteY2" fmla="*/ 200254 h 274320"/>
                  <a:gd name="connsiteX3" fmla="*/ 93269 w 150876"/>
                  <a:gd name="connsiteY3" fmla="*/ 0 h 274320"/>
                </a:gdLst>
                <a:ahLst/>
                <a:cxnLst>
                  <a:cxn ang="0">
                    <a:pos x="connsiteX0" y="connsiteY0"/>
                  </a:cxn>
                  <a:cxn ang="0">
                    <a:pos x="connsiteX1" y="connsiteY1"/>
                  </a:cxn>
                  <a:cxn ang="0">
                    <a:pos x="connsiteX2" y="connsiteY2"/>
                  </a:cxn>
                  <a:cxn ang="0">
                    <a:pos x="connsiteX3" y="connsiteY3"/>
                  </a:cxn>
                </a:cxnLst>
                <a:rect l="l" t="t" r="r" b="b"/>
                <a:pathLst>
                  <a:path w="150876" h="274320">
                    <a:moveTo>
                      <a:pt x="0" y="83668"/>
                    </a:moveTo>
                    <a:lnTo>
                      <a:pt x="72695" y="274320"/>
                    </a:lnTo>
                    <a:lnTo>
                      <a:pt x="156362" y="200254"/>
                    </a:lnTo>
                    <a:lnTo>
                      <a:pt x="93269"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7" name="任意多边形: 形状 36"/>
              <p:cNvSpPr/>
              <p:nvPr userDrawn="1"/>
            </p:nvSpPr>
            <p:spPr>
              <a:xfrm>
                <a:off x="8377580" y="3420247"/>
                <a:ext cx="425196" cy="438912"/>
              </a:xfrm>
              <a:custGeom>
                <a:avLst/>
                <a:gdLst>
                  <a:gd name="connsiteX0" fmla="*/ 0 w 425196"/>
                  <a:gd name="connsiteY0" fmla="*/ 330556 h 438912"/>
                  <a:gd name="connsiteX1" fmla="*/ 133045 w 425196"/>
                  <a:gd name="connsiteY1" fmla="*/ 200254 h 438912"/>
                  <a:gd name="connsiteX2" fmla="*/ 90526 w 425196"/>
                  <a:gd name="connsiteY2" fmla="*/ 91897 h 438912"/>
                  <a:gd name="connsiteX3" fmla="*/ 119329 w 425196"/>
                  <a:gd name="connsiteY3" fmla="*/ 0 h 438912"/>
                  <a:gd name="connsiteX4" fmla="*/ 175565 w 425196"/>
                  <a:gd name="connsiteY4" fmla="*/ 149504 h 438912"/>
                  <a:gd name="connsiteX5" fmla="*/ 432054 w 425196"/>
                  <a:gd name="connsiteY5" fmla="*/ 164592 h 438912"/>
                  <a:gd name="connsiteX6" fmla="*/ 340157 w 425196"/>
                  <a:gd name="connsiteY6" fmla="*/ 213970 h 438912"/>
                  <a:gd name="connsiteX7" fmla="*/ 281178 w 425196"/>
                  <a:gd name="connsiteY7" fmla="*/ 399136 h 438912"/>
                  <a:gd name="connsiteX8" fmla="*/ 150876 w 425196"/>
                  <a:gd name="connsiteY8" fmla="*/ 355244 h 438912"/>
                  <a:gd name="connsiteX9" fmla="*/ 34290 w 425196"/>
                  <a:gd name="connsiteY9" fmla="*/ 438912 h 438912"/>
                  <a:gd name="connsiteX10" fmla="*/ 0 w 425196"/>
                  <a:gd name="connsiteY10" fmla="*/ 330556 h 438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5196" h="438912">
                    <a:moveTo>
                      <a:pt x="0" y="330556"/>
                    </a:moveTo>
                    <a:lnTo>
                      <a:pt x="133045" y="200254"/>
                    </a:lnTo>
                    <a:cubicBezTo>
                      <a:pt x="133045" y="200254"/>
                      <a:pt x="76810" y="148133"/>
                      <a:pt x="90526" y="91897"/>
                    </a:cubicBezTo>
                    <a:cubicBezTo>
                      <a:pt x="105613" y="35662"/>
                      <a:pt x="119329" y="0"/>
                      <a:pt x="119329" y="0"/>
                    </a:cubicBezTo>
                    <a:lnTo>
                      <a:pt x="175565" y="149504"/>
                    </a:lnTo>
                    <a:lnTo>
                      <a:pt x="432054" y="164592"/>
                    </a:lnTo>
                    <a:cubicBezTo>
                      <a:pt x="432054" y="164592"/>
                      <a:pt x="378562" y="211226"/>
                      <a:pt x="340157" y="213970"/>
                    </a:cubicBezTo>
                    <a:cubicBezTo>
                      <a:pt x="301752" y="216713"/>
                      <a:pt x="281178" y="399136"/>
                      <a:pt x="281178" y="399136"/>
                    </a:cubicBezTo>
                    <a:cubicBezTo>
                      <a:pt x="281178" y="399136"/>
                      <a:pt x="207112" y="323698"/>
                      <a:pt x="150876" y="355244"/>
                    </a:cubicBezTo>
                    <a:cubicBezTo>
                      <a:pt x="94641" y="386791"/>
                      <a:pt x="34290" y="438912"/>
                      <a:pt x="34290" y="438912"/>
                    </a:cubicBezTo>
                    <a:lnTo>
                      <a:pt x="0" y="330556"/>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8" name="任意多边形: 形状 37"/>
              <p:cNvSpPr/>
              <p:nvPr userDrawn="1"/>
            </p:nvSpPr>
            <p:spPr>
              <a:xfrm>
                <a:off x="7274814" y="2949763"/>
                <a:ext cx="96012" cy="68580"/>
              </a:xfrm>
              <a:custGeom>
                <a:avLst/>
                <a:gdLst>
                  <a:gd name="connsiteX0" fmla="*/ 102870 w 96012"/>
                  <a:gd name="connsiteY0" fmla="*/ 75463 h 68580"/>
                  <a:gd name="connsiteX1" fmla="*/ 0 w 96012"/>
                  <a:gd name="connsiteY1" fmla="*/ 25 h 68580"/>
                  <a:gd name="connsiteX2" fmla="*/ 102870 w 96012"/>
                  <a:gd name="connsiteY2" fmla="*/ 75463 h 68580"/>
                </a:gdLst>
                <a:ahLst/>
                <a:cxnLst>
                  <a:cxn ang="0">
                    <a:pos x="connsiteX0" y="connsiteY0"/>
                  </a:cxn>
                  <a:cxn ang="0">
                    <a:pos x="connsiteX1" y="connsiteY1"/>
                  </a:cxn>
                  <a:cxn ang="0">
                    <a:pos x="connsiteX2" y="connsiteY2"/>
                  </a:cxn>
                </a:cxnLst>
                <a:rect l="l" t="t" r="r" b="b"/>
                <a:pathLst>
                  <a:path w="96012" h="68580">
                    <a:moveTo>
                      <a:pt x="102870" y="75463"/>
                    </a:moveTo>
                    <a:cubicBezTo>
                      <a:pt x="102870" y="75463"/>
                      <a:pt x="23317" y="34315"/>
                      <a:pt x="0" y="25"/>
                    </a:cubicBezTo>
                    <a:cubicBezTo>
                      <a:pt x="0" y="-1346"/>
                      <a:pt x="17831" y="53518"/>
                      <a:pt x="102870" y="75463"/>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9" name="任意多边形: 形状 38"/>
              <p:cNvSpPr/>
              <p:nvPr userDrawn="1"/>
            </p:nvSpPr>
            <p:spPr>
              <a:xfrm>
                <a:off x="8666988" y="5713562"/>
                <a:ext cx="123444" cy="150876"/>
              </a:xfrm>
              <a:custGeom>
                <a:avLst/>
                <a:gdLst>
                  <a:gd name="connsiteX0" fmla="*/ 106985 w 123444"/>
                  <a:gd name="connsiteY0" fmla="*/ 15087 h 150876"/>
                  <a:gd name="connsiteX1" fmla="*/ 128930 w 123444"/>
                  <a:gd name="connsiteY1" fmla="*/ 153619 h 150876"/>
                  <a:gd name="connsiteX2" fmla="*/ 0 w 123444"/>
                  <a:gd name="connsiteY2" fmla="*/ 139903 h 150876"/>
                  <a:gd name="connsiteX3" fmla="*/ 0 w 123444"/>
                  <a:gd name="connsiteY3" fmla="*/ 0 h 150876"/>
                </a:gdLst>
                <a:ahLst/>
                <a:cxnLst>
                  <a:cxn ang="0">
                    <a:pos x="connsiteX0" y="connsiteY0"/>
                  </a:cxn>
                  <a:cxn ang="0">
                    <a:pos x="connsiteX1" y="connsiteY1"/>
                  </a:cxn>
                  <a:cxn ang="0">
                    <a:pos x="connsiteX2" y="connsiteY2"/>
                  </a:cxn>
                  <a:cxn ang="0">
                    <a:pos x="connsiteX3" y="connsiteY3"/>
                  </a:cxn>
                </a:cxnLst>
                <a:rect l="l" t="t" r="r" b="b"/>
                <a:pathLst>
                  <a:path w="123444" h="150876">
                    <a:moveTo>
                      <a:pt x="106985" y="15087"/>
                    </a:moveTo>
                    <a:lnTo>
                      <a:pt x="128930" y="153619"/>
                    </a:lnTo>
                    <a:lnTo>
                      <a:pt x="0" y="139903"/>
                    </a:lnTo>
                    <a:lnTo>
                      <a:pt x="0" y="0"/>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0" name="任意多边形: 形状 39"/>
              <p:cNvSpPr/>
              <p:nvPr userDrawn="1"/>
            </p:nvSpPr>
            <p:spPr>
              <a:xfrm>
                <a:off x="6497117" y="5961822"/>
                <a:ext cx="233172" cy="123444"/>
              </a:xfrm>
              <a:custGeom>
                <a:avLst/>
                <a:gdLst>
                  <a:gd name="connsiteX0" fmla="*/ 235915 w 233172"/>
                  <a:gd name="connsiteY0" fmla="*/ 17831 h 123444"/>
                  <a:gd name="connsiteX1" fmla="*/ 174193 w 233172"/>
                  <a:gd name="connsiteY1" fmla="*/ 134417 h 123444"/>
                  <a:gd name="connsiteX2" fmla="*/ 0 w 233172"/>
                  <a:gd name="connsiteY2" fmla="*/ 109728 h 123444"/>
                  <a:gd name="connsiteX3" fmla="*/ 48006 w 233172"/>
                  <a:gd name="connsiteY3" fmla="*/ 0 h 123444"/>
                </a:gdLst>
                <a:ahLst/>
                <a:cxnLst>
                  <a:cxn ang="0">
                    <a:pos x="connsiteX0" y="connsiteY0"/>
                  </a:cxn>
                  <a:cxn ang="0">
                    <a:pos x="connsiteX1" y="connsiteY1"/>
                  </a:cxn>
                  <a:cxn ang="0">
                    <a:pos x="connsiteX2" y="connsiteY2"/>
                  </a:cxn>
                  <a:cxn ang="0">
                    <a:pos x="connsiteX3" y="connsiteY3"/>
                  </a:cxn>
                </a:cxnLst>
                <a:rect l="l" t="t" r="r" b="b"/>
                <a:pathLst>
                  <a:path w="233172" h="123444">
                    <a:moveTo>
                      <a:pt x="235915" y="17831"/>
                    </a:moveTo>
                    <a:lnTo>
                      <a:pt x="174193" y="134417"/>
                    </a:lnTo>
                    <a:lnTo>
                      <a:pt x="0" y="109728"/>
                    </a:lnTo>
                    <a:lnTo>
                      <a:pt x="48006" y="0"/>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1" name="任意多边形: 形状 40"/>
              <p:cNvSpPr/>
              <p:nvPr userDrawn="1"/>
            </p:nvSpPr>
            <p:spPr>
              <a:xfrm>
                <a:off x="5923788" y="5906958"/>
                <a:ext cx="617220" cy="274320"/>
              </a:xfrm>
              <a:custGeom>
                <a:avLst/>
                <a:gdLst>
                  <a:gd name="connsiteX0" fmla="*/ 624078 w 617220"/>
                  <a:gd name="connsiteY0" fmla="*/ 34290 h 274320"/>
                  <a:gd name="connsiteX1" fmla="*/ 573329 w 617220"/>
                  <a:gd name="connsiteY1" fmla="*/ 189281 h 274320"/>
                  <a:gd name="connsiteX2" fmla="*/ 0 w 617220"/>
                  <a:gd name="connsiteY2" fmla="*/ 283921 h 274320"/>
                  <a:gd name="connsiteX3" fmla="*/ 534924 w 617220"/>
                  <a:gd name="connsiteY3" fmla="*/ 0 h 274320"/>
                </a:gdLst>
                <a:ahLst/>
                <a:cxnLst>
                  <a:cxn ang="0">
                    <a:pos x="connsiteX0" y="connsiteY0"/>
                  </a:cxn>
                  <a:cxn ang="0">
                    <a:pos x="connsiteX1" y="connsiteY1"/>
                  </a:cxn>
                  <a:cxn ang="0">
                    <a:pos x="connsiteX2" y="connsiteY2"/>
                  </a:cxn>
                  <a:cxn ang="0">
                    <a:pos x="connsiteX3" y="connsiteY3"/>
                  </a:cxn>
                </a:cxnLst>
                <a:rect l="l" t="t" r="r" b="b"/>
                <a:pathLst>
                  <a:path w="617220" h="274320">
                    <a:moveTo>
                      <a:pt x="624078" y="34290"/>
                    </a:moveTo>
                    <a:lnTo>
                      <a:pt x="573329" y="189281"/>
                    </a:lnTo>
                    <a:lnTo>
                      <a:pt x="0" y="283921"/>
                    </a:lnTo>
                    <a:lnTo>
                      <a:pt x="534924" y="0"/>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2" name="任意多边形: 形状 41"/>
              <p:cNvSpPr/>
              <p:nvPr userDrawn="1"/>
            </p:nvSpPr>
            <p:spPr>
              <a:xfrm>
                <a:off x="8653272" y="5867181"/>
                <a:ext cx="713232" cy="219456"/>
              </a:xfrm>
              <a:custGeom>
                <a:avLst/>
                <a:gdLst>
                  <a:gd name="connsiteX0" fmla="*/ 0 w 713232"/>
                  <a:gd name="connsiteY0" fmla="*/ 0 h 219456"/>
                  <a:gd name="connsiteX1" fmla="*/ 142646 w 713232"/>
                  <a:gd name="connsiteY1" fmla="*/ 0 h 219456"/>
                  <a:gd name="connsiteX2" fmla="*/ 720090 w 713232"/>
                  <a:gd name="connsiteY2" fmla="*/ 229057 h 219456"/>
                  <a:gd name="connsiteX3" fmla="*/ 0 w 713232"/>
                  <a:gd name="connsiteY3" fmla="*/ 193396 h 219456"/>
                </a:gdLst>
                <a:ahLst/>
                <a:cxnLst>
                  <a:cxn ang="0">
                    <a:pos x="connsiteX0" y="connsiteY0"/>
                  </a:cxn>
                  <a:cxn ang="0">
                    <a:pos x="connsiteX1" y="connsiteY1"/>
                  </a:cxn>
                  <a:cxn ang="0">
                    <a:pos x="connsiteX2" y="connsiteY2"/>
                  </a:cxn>
                  <a:cxn ang="0">
                    <a:pos x="connsiteX3" y="connsiteY3"/>
                  </a:cxn>
                </a:cxnLst>
                <a:rect l="l" t="t" r="r" b="b"/>
                <a:pathLst>
                  <a:path w="713232" h="219456">
                    <a:moveTo>
                      <a:pt x="0" y="0"/>
                    </a:moveTo>
                    <a:lnTo>
                      <a:pt x="142646" y="0"/>
                    </a:lnTo>
                    <a:lnTo>
                      <a:pt x="720090" y="229057"/>
                    </a:lnTo>
                    <a:lnTo>
                      <a:pt x="0" y="193396"/>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3" name="任意多边形: 形状 42"/>
              <p:cNvSpPr/>
              <p:nvPr userDrawn="1"/>
            </p:nvSpPr>
            <p:spPr>
              <a:xfrm>
                <a:off x="8642299" y="3403788"/>
                <a:ext cx="68580" cy="123444"/>
              </a:xfrm>
              <a:custGeom>
                <a:avLst/>
                <a:gdLst>
                  <a:gd name="connsiteX0" fmla="*/ 0 w 68580"/>
                  <a:gd name="connsiteY0" fmla="*/ 124815 h 123444"/>
                  <a:gd name="connsiteX1" fmla="*/ 42520 w 68580"/>
                  <a:gd name="connsiteY1" fmla="*/ 0 h 123444"/>
                  <a:gd name="connsiteX2" fmla="*/ 68580 w 68580"/>
                  <a:gd name="connsiteY2" fmla="*/ 6858 h 123444"/>
                  <a:gd name="connsiteX3" fmla="*/ 24689 w 68580"/>
                  <a:gd name="connsiteY3" fmla="*/ 124815 h 123444"/>
                </a:gdLst>
                <a:ahLst/>
                <a:cxnLst>
                  <a:cxn ang="0">
                    <a:pos x="connsiteX0" y="connsiteY0"/>
                  </a:cxn>
                  <a:cxn ang="0">
                    <a:pos x="connsiteX1" y="connsiteY1"/>
                  </a:cxn>
                  <a:cxn ang="0">
                    <a:pos x="connsiteX2" y="connsiteY2"/>
                  </a:cxn>
                  <a:cxn ang="0">
                    <a:pos x="connsiteX3" y="connsiteY3"/>
                  </a:cxn>
                </a:cxnLst>
                <a:rect l="l" t="t" r="r" b="b"/>
                <a:pathLst>
                  <a:path w="68580" h="123444">
                    <a:moveTo>
                      <a:pt x="0" y="124815"/>
                    </a:moveTo>
                    <a:lnTo>
                      <a:pt x="42520" y="0"/>
                    </a:lnTo>
                    <a:lnTo>
                      <a:pt x="68580" y="6858"/>
                    </a:lnTo>
                    <a:lnTo>
                      <a:pt x="24689" y="124815"/>
                    </a:lnTo>
                    <a:close/>
                  </a:path>
                </a:pathLst>
              </a:custGeom>
              <a:solidFill>
                <a:schemeClr val="accent2">
                  <a:lumMod val="40000"/>
                  <a:lumOff val="6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4" name="任意多边形: 形状 43"/>
              <p:cNvSpPr/>
              <p:nvPr userDrawn="1"/>
            </p:nvSpPr>
            <p:spPr>
              <a:xfrm>
                <a:off x="8639556" y="3300918"/>
                <a:ext cx="137160" cy="109728"/>
              </a:xfrm>
              <a:custGeom>
                <a:avLst/>
                <a:gdLst>
                  <a:gd name="connsiteX0" fmla="*/ 42520 w 137160"/>
                  <a:gd name="connsiteY0" fmla="*/ 102870 h 109728"/>
                  <a:gd name="connsiteX1" fmla="*/ 78181 w 137160"/>
                  <a:gd name="connsiteY1" fmla="*/ 112471 h 109728"/>
                  <a:gd name="connsiteX2" fmla="*/ 139903 w 137160"/>
                  <a:gd name="connsiteY2" fmla="*/ 41148 h 109728"/>
                  <a:gd name="connsiteX3" fmla="*/ 133045 w 137160"/>
                  <a:gd name="connsiteY3" fmla="*/ 4115 h 109728"/>
                  <a:gd name="connsiteX4" fmla="*/ 27432 w 137160"/>
                  <a:gd name="connsiteY4" fmla="*/ 0 h 109728"/>
                  <a:gd name="connsiteX5" fmla="*/ 0 w 137160"/>
                  <a:gd name="connsiteY5" fmla="*/ 23317 h 109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160" h="109728">
                    <a:moveTo>
                      <a:pt x="42520" y="102870"/>
                    </a:moveTo>
                    <a:lnTo>
                      <a:pt x="78181" y="112471"/>
                    </a:lnTo>
                    <a:lnTo>
                      <a:pt x="139903" y="41148"/>
                    </a:lnTo>
                    <a:lnTo>
                      <a:pt x="133045" y="4115"/>
                    </a:lnTo>
                    <a:lnTo>
                      <a:pt x="27432" y="0"/>
                    </a:lnTo>
                    <a:lnTo>
                      <a:pt x="0" y="23317"/>
                    </a:lnTo>
                    <a:close/>
                  </a:path>
                </a:pathLst>
              </a:custGeom>
              <a:solidFill>
                <a:schemeClr val="accent3"/>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5" name="任意多边形: 形状 44"/>
              <p:cNvSpPr/>
              <p:nvPr userDrawn="1"/>
            </p:nvSpPr>
            <p:spPr>
              <a:xfrm>
                <a:off x="8671103" y="3300918"/>
                <a:ext cx="96012" cy="27432"/>
              </a:xfrm>
              <a:custGeom>
                <a:avLst/>
                <a:gdLst>
                  <a:gd name="connsiteX0" fmla="*/ 0 w 96012"/>
                  <a:gd name="connsiteY0" fmla="*/ 0 h 27432"/>
                  <a:gd name="connsiteX1" fmla="*/ 46634 w 96012"/>
                  <a:gd name="connsiteY1" fmla="*/ 28803 h 27432"/>
                  <a:gd name="connsiteX2" fmla="*/ 101498 w 96012"/>
                  <a:gd name="connsiteY2" fmla="*/ 4115 h 27432"/>
                  <a:gd name="connsiteX3" fmla="*/ 0 w 96012"/>
                  <a:gd name="connsiteY3" fmla="*/ 0 h 27432"/>
                </a:gdLst>
                <a:ahLst/>
                <a:cxnLst>
                  <a:cxn ang="0">
                    <a:pos x="connsiteX0" y="connsiteY0"/>
                  </a:cxn>
                  <a:cxn ang="0">
                    <a:pos x="connsiteX1" y="connsiteY1"/>
                  </a:cxn>
                  <a:cxn ang="0">
                    <a:pos x="connsiteX2" y="connsiteY2"/>
                  </a:cxn>
                  <a:cxn ang="0">
                    <a:pos x="connsiteX3" y="connsiteY3"/>
                  </a:cxn>
                </a:cxnLst>
                <a:rect l="l" t="t" r="r" b="b"/>
                <a:pathLst>
                  <a:path w="96012" h="27432">
                    <a:moveTo>
                      <a:pt x="0" y="0"/>
                    </a:moveTo>
                    <a:cubicBezTo>
                      <a:pt x="0" y="0"/>
                      <a:pt x="46634" y="31547"/>
                      <a:pt x="46634" y="28803"/>
                    </a:cubicBezTo>
                    <a:cubicBezTo>
                      <a:pt x="48006" y="26060"/>
                      <a:pt x="101498" y="4115"/>
                      <a:pt x="101498" y="4115"/>
                    </a:cubicBezTo>
                    <a:lnTo>
                      <a:pt x="0" y="0"/>
                    </a:lnTo>
                    <a:close/>
                  </a:path>
                </a:pathLst>
              </a:custGeom>
              <a:solidFill>
                <a:schemeClr val="accent2"/>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6" name="任意多边形: 形状 45"/>
              <p:cNvSpPr/>
              <p:nvPr userDrawn="1"/>
            </p:nvSpPr>
            <p:spPr>
              <a:xfrm>
                <a:off x="8717737" y="3305033"/>
                <a:ext cx="54864" cy="27432"/>
              </a:xfrm>
              <a:custGeom>
                <a:avLst/>
                <a:gdLst>
                  <a:gd name="connsiteX0" fmla="*/ 0 w 54864"/>
                  <a:gd name="connsiteY0" fmla="*/ 24689 h 27432"/>
                  <a:gd name="connsiteX1" fmla="*/ 61722 w 54864"/>
                  <a:gd name="connsiteY1" fmla="*/ 37033 h 27432"/>
                  <a:gd name="connsiteX2" fmla="*/ 54864 w 54864"/>
                  <a:gd name="connsiteY2" fmla="*/ 0 h 27432"/>
                </a:gdLst>
                <a:ahLst/>
                <a:cxnLst>
                  <a:cxn ang="0">
                    <a:pos x="connsiteX0" y="connsiteY0"/>
                  </a:cxn>
                  <a:cxn ang="0">
                    <a:pos x="connsiteX1" y="connsiteY1"/>
                  </a:cxn>
                  <a:cxn ang="0">
                    <a:pos x="connsiteX2" y="connsiteY2"/>
                  </a:cxn>
                </a:cxnLst>
                <a:rect l="l" t="t" r="r" b="b"/>
                <a:pathLst>
                  <a:path w="54864" h="27432">
                    <a:moveTo>
                      <a:pt x="0" y="24689"/>
                    </a:moveTo>
                    <a:lnTo>
                      <a:pt x="61722" y="37033"/>
                    </a:lnTo>
                    <a:lnTo>
                      <a:pt x="54864"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7" name="任意多边形: 形状 46"/>
              <p:cNvSpPr/>
              <p:nvPr userDrawn="1"/>
            </p:nvSpPr>
            <p:spPr>
              <a:xfrm>
                <a:off x="8691677" y="3325607"/>
                <a:ext cx="41148" cy="82296"/>
              </a:xfrm>
              <a:custGeom>
                <a:avLst/>
                <a:gdLst>
                  <a:gd name="connsiteX0" fmla="*/ 0 w 41148"/>
                  <a:gd name="connsiteY0" fmla="*/ 0 h 82296"/>
                  <a:gd name="connsiteX1" fmla="*/ 26060 w 41148"/>
                  <a:gd name="connsiteY1" fmla="*/ 4115 h 82296"/>
                  <a:gd name="connsiteX2" fmla="*/ 48006 w 41148"/>
                  <a:gd name="connsiteY2" fmla="*/ 8229 h 82296"/>
                  <a:gd name="connsiteX3" fmla="*/ 9601 w 41148"/>
                  <a:gd name="connsiteY3" fmla="*/ 82296 h 82296"/>
                </a:gdLst>
                <a:ahLst/>
                <a:cxnLst>
                  <a:cxn ang="0">
                    <a:pos x="connsiteX0" y="connsiteY0"/>
                  </a:cxn>
                  <a:cxn ang="0">
                    <a:pos x="connsiteX1" y="connsiteY1"/>
                  </a:cxn>
                  <a:cxn ang="0">
                    <a:pos x="connsiteX2" y="connsiteY2"/>
                  </a:cxn>
                  <a:cxn ang="0">
                    <a:pos x="connsiteX3" y="connsiteY3"/>
                  </a:cxn>
                </a:cxnLst>
                <a:rect l="l" t="t" r="r" b="b"/>
                <a:pathLst>
                  <a:path w="41148" h="82296">
                    <a:moveTo>
                      <a:pt x="0" y="0"/>
                    </a:moveTo>
                    <a:lnTo>
                      <a:pt x="26060" y="4115"/>
                    </a:lnTo>
                    <a:lnTo>
                      <a:pt x="48006" y="8229"/>
                    </a:lnTo>
                    <a:lnTo>
                      <a:pt x="9601" y="82296"/>
                    </a:lnTo>
                    <a:close/>
                  </a:path>
                </a:pathLst>
              </a:custGeom>
              <a:solidFill>
                <a:schemeClr val="accent2"/>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8" name="任意多边形: 形状 47"/>
              <p:cNvSpPr/>
              <p:nvPr userDrawn="1"/>
            </p:nvSpPr>
            <p:spPr>
              <a:xfrm>
                <a:off x="8639556" y="3300918"/>
                <a:ext cx="68580" cy="27432"/>
              </a:xfrm>
              <a:custGeom>
                <a:avLst/>
                <a:gdLst>
                  <a:gd name="connsiteX0" fmla="*/ 78181 w 68580"/>
                  <a:gd name="connsiteY0" fmla="*/ 28803 h 27432"/>
                  <a:gd name="connsiteX1" fmla="*/ 0 w 68580"/>
                  <a:gd name="connsiteY1" fmla="*/ 23317 h 27432"/>
                  <a:gd name="connsiteX2" fmla="*/ 31547 w 68580"/>
                  <a:gd name="connsiteY2" fmla="*/ 0 h 27432"/>
                </a:gdLst>
                <a:ahLst/>
                <a:cxnLst>
                  <a:cxn ang="0">
                    <a:pos x="connsiteX0" y="connsiteY0"/>
                  </a:cxn>
                  <a:cxn ang="0">
                    <a:pos x="connsiteX1" y="connsiteY1"/>
                  </a:cxn>
                  <a:cxn ang="0">
                    <a:pos x="connsiteX2" y="connsiteY2"/>
                  </a:cxn>
                </a:cxnLst>
                <a:rect l="l" t="t" r="r" b="b"/>
                <a:pathLst>
                  <a:path w="68580" h="27432">
                    <a:moveTo>
                      <a:pt x="78181" y="28803"/>
                    </a:moveTo>
                    <a:lnTo>
                      <a:pt x="0" y="23317"/>
                    </a:lnTo>
                    <a:lnTo>
                      <a:pt x="31547"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9" name="任意多边形: 形状 48"/>
              <p:cNvSpPr/>
              <p:nvPr userDrawn="1"/>
            </p:nvSpPr>
            <p:spPr>
              <a:xfrm>
                <a:off x="8666988" y="5713562"/>
                <a:ext cx="123444" cy="150876"/>
              </a:xfrm>
              <a:custGeom>
                <a:avLst/>
                <a:gdLst>
                  <a:gd name="connsiteX0" fmla="*/ 128930 w 123444"/>
                  <a:gd name="connsiteY0" fmla="*/ 153619 h 150876"/>
                  <a:gd name="connsiteX1" fmla="*/ 106985 w 123444"/>
                  <a:gd name="connsiteY1" fmla="*/ 15087 h 150876"/>
                  <a:gd name="connsiteX2" fmla="*/ 0 w 123444"/>
                  <a:gd name="connsiteY2" fmla="*/ 0 h 150876"/>
                  <a:gd name="connsiteX3" fmla="*/ 0 w 123444"/>
                  <a:gd name="connsiteY3" fmla="*/ 139903 h 150876"/>
                </a:gdLst>
                <a:ahLst/>
                <a:cxnLst>
                  <a:cxn ang="0">
                    <a:pos x="connsiteX0" y="connsiteY0"/>
                  </a:cxn>
                  <a:cxn ang="0">
                    <a:pos x="connsiteX1" y="connsiteY1"/>
                  </a:cxn>
                  <a:cxn ang="0">
                    <a:pos x="connsiteX2" y="connsiteY2"/>
                  </a:cxn>
                  <a:cxn ang="0">
                    <a:pos x="connsiteX3" y="connsiteY3"/>
                  </a:cxn>
                </a:cxnLst>
                <a:rect l="l" t="t" r="r" b="b"/>
                <a:pathLst>
                  <a:path w="123444" h="150876">
                    <a:moveTo>
                      <a:pt x="128930" y="153619"/>
                    </a:moveTo>
                    <a:lnTo>
                      <a:pt x="106985" y="15087"/>
                    </a:lnTo>
                    <a:lnTo>
                      <a:pt x="0" y="0"/>
                    </a:lnTo>
                    <a:lnTo>
                      <a:pt x="0" y="139903"/>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0" name="任意多边形: 形状 49"/>
              <p:cNvSpPr/>
              <p:nvPr userDrawn="1"/>
            </p:nvSpPr>
            <p:spPr>
              <a:xfrm>
                <a:off x="7309104" y="2369233"/>
                <a:ext cx="82296" cy="96012"/>
              </a:xfrm>
              <a:custGeom>
                <a:avLst/>
                <a:gdLst>
                  <a:gd name="connsiteX0" fmla="*/ 89154 w 82296"/>
                  <a:gd name="connsiteY0" fmla="*/ 22314 h 96012"/>
                  <a:gd name="connsiteX1" fmla="*/ 50749 w 82296"/>
                  <a:gd name="connsiteY1" fmla="*/ 15456 h 96012"/>
                  <a:gd name="connsiteX2" fmla="*/ 0 w 82296"/>
                  <a:gd name="connsiteY2" fmla="*/ 96380 h 96012"/>
                  <a:gd name="connsiteX3" fmla="*/ 89154 w 82296"/>
                  <a:gd name="connsiteY3" fmla="*/ 22314 h 96012"/>
                </a:gdLst>
                <a:ahLst/>
                <a:cxnLst>
                  <a:cxn ang="0">
                    <a:pos x="connsiteX0" y="connsiteY0"/>
                  </a:cxn>
                  <a:cxn ang="0">
                    <a:pos x="connsiteX1" y="connsiteY1"/>
                  </a:cxn>
                  <a:cxn ang="0">
                    <a:pos x="connsiteX2" y="connsiteY2"/>
                  </a:cxn>
                  <a:cxn ang="0">
                    <a:pos x="connsiteX3" y="connsiteY3"/>
                  </a:cxn>
                </a:cxnLst>
                <a:rect l="l" t="t" r="r" b="b"/>
                <a:pathLst>
                  <a:path w="82296" h="96012">
                    <a:moveTo>
                      <a:pt x="89154" y="22314"/>
                    </a:moveTo>
                    <a:cubicBezTo>
                      <a:pt x="89154" y="22314"/>
                      <a:pt x="72695" y="-22949"/>
                      <a:pt x="50749" y="15456"/>
                    </a:cubicBezTo>
                    <a:cubicBezTo>
                      <a:pt x="28804" y="53861"/>
                      <a:pt x="0" y="96380"/>
                      <a:pt x="0" y="96380"/>
                    </a:cubicBezTo>
                    <a:lnTo>
                      <a:pt x="89154" y="22314"/>
                    </a:lnTo>
                    <a:close/>
                  </a:path>
                </a:pathLst>
              </a:custGeom>
              <a:solidFill>
                <a:schemeClr val="accent5">
                  <a:lumMod val="75000"/>
                  <a:alpha val="37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1" name="任意多边形: 形状 50"/>
              <p:cNvSpPr/>
              <p:nvPr userDrawn="1"/>
            </p:nvSpPr>
            <p:spPr>
              <a:xfrm>
                <a:off x="7184288" y="3178845"/>
                <a:ext cx="233172" cy="123444"/>
              </a:xfrm>
              <a:custGeom>
                <a:avLst/>
                <a:gdLst>
                  <a:gd name="connsiteX0" fmla="*/ 2743 w 233172"/>
                  <a:gd name="connsiteY0" fmla="*/ 0 h 123444"/>
                  <a:gd name="connsiteX1" fmla="*/ 227686 w 233172"/>
                  <a:gd name="connsiteY1" fmla="*/ 100127 h 123444"/>
                  <a:gd name="connsiteX2" fmla="*/ 240030 w 233172"/>
                  <a:gd name="connsiteY2" fmla="*/ 133045 h 123444"/>
                  <a:gd name="connsiteX3" fmla="*/ 0 w 233172"/>
                  <a:gd name="connsiteY3" fmla="*/ 31547 h 123444"/>
                </a:gdLst>
                <a:ahLst/>
                <a:cxnLst>
                  <a:cxn ang="0">
                    <a:pos x="connsiteX0" y="connsiteY0"/>
                  </a:cxn>
                  <a:cxn ang="0">
                    <a:pos x="connsiteX1" y="connsiteY1"/>
                  </a:cxn>
                  <a:cxn ang="0">
                    <a:pos x="connsiteX2" y="connsiteY2"/>
                  </a:cxn>
                  <a:cxn ang="0">
                    <a:pos x="connsiteX3" y="connsiteY3"/>
                  </a:cxn>
                </a:cxnLst>
                <a:rect l="l" t="t" r="r" b="b"/>
                <a:pathLst>
                  <a:path w="233172" h="123444">
                    <a:moveTo>
                      <a:pt x="2743" y="0"/>
                    </a:moveTo>
                    <a:lnTo>
                      <a:pt x="227686" y="100127"/>
                    </a:lnTo>
                    <a:lnTo>
                      <a:pt x="240030" y="133045"/>
                    </a:lnTo>
                    <a:lnTo>
                      <a:pt x="0" y="31547"/>
                    </a:lnTo>
                    <a:close/>
                  </a:path>
                </a:pathLst>
              </a:custGeom>
              <a:solidFill>
                <a:srgbClr val="FF3838">
                  <a:alpha val="37000"/>
                </a:srgb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2" name="任意多边形: 形状 51"/>
              <p:cNvSpPr/>
              <p:nvPr userDrawn="1"/>
            </p:nvSpPr>
            <p:spPr>
              <a:xfrm>
                <a:off x="7945526" y="4542216"/>
                <a:ext cx="781812" cy="1165860"/>
              </a:xfrm>
              <a:custGeom>
                <a:avLst/>
                <a:gdLst>
                  <a:gd name="connsiteX0" fmla="*/ 0 w 781812"/>
                  <a:gd name="connsiteY0" fmla="*/ 554127 h 1165860"/>
                  <a:gd name="connsiteX1" fmla="*/ 707746 w 781812"/>
                  <a:gd name="connsiteY1" fmla="*/ 0 h 1165860"/>
                  <a:gd name="connsiteX2" fmla="*/ 785927 w 781812"/>
                  <a:gd name="connsiteY2" fmla="*/ 1171347 h 1165860"/>
                  <a:gd name="connsiteX3" fmla="*/ 705003 w 781812"/>
                  <a:gd name="connsiteY3" fmla="*/ 1168603 h 1165860"/>
                  <a:gd name="connsiteX4" fmla="*/ 647395 w 781812"/>
                  <a:gd name="connsiteY4" fmla="*/ 187909 h 1165860"/>
                  <a:gd name="connsiteX5" fmla="*/ 0 w 781812"/>
                  <a:gd name="connsiteY5" fmla="*/ 554127 h 116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1812" h="1165860">
                    <a:moveTo>
                      <a:pt x="0" y="554127"/>
                    </a:moveTo>
                    <a:lnTo>
                      <a:pt x="707746" y="0"/>
                    </a:lnTo>
                    <a:lnTo>
                      <a:pt x="785927" y="1171347"/>
                    </a:lnTo>
                    <a:lnTo>
                      <a:pt x="705003" y="1168603"/>
                    </a:lnTo>
                    <a:lnTo>
                      <a:pt x="647395" y="187909"/>
                    </a:lnTo>
                    <a:cubicBezTo>
                      <a:pt x="647395" y="189281"/>
                      <a:pt x="164592" y="526695"/>
                      <a:pt x="0" y="554127"/>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3" name="任意多边形: 形状 52"/>
              <p:cNvSpPr/>
              <p:nvPr userDrawn="1"/>
            </p:nvSpPr>
            <p:spPr>
              <a:xfrm>
                <a:off x="7309104" y="2367362"/>
                <a:ext cx="82296" cy="96012"/>
              </a:xfrm>
              <a:custGeom>
                <a:avLst/>
                <a:gdLst>
                  <a:gd name="connsiteX0" fmla="*/ 0 w 82296"/>
                  <a:gd name="connsiteY0" fmla="*/ 98251 h 96012"/>
                  <a:gd name="connsiteX1" fmla="*/ 58979 w 82296"/>
                  <a:gd name="connsiteY1" fmla="*/ 24185 h 96012"/>
                  <a:gd name="connsiteX2" fmla="*/ 87782 w 82296"/>
                  <a:gd name="connsiteY2" fmla="*/ 24185 h 96012"/>
                  <a:gd name="connsiteX3" fmla="*/ 48006 w 82296"/>
                  <a:gd name="connsiteY3" fmla="*/ 2239 h 96012"/>
                  <a:gd name="connsiteX4" fmla="*/ 0 w 82296"/>
                  <a:gd name="connsiteY4" fmla="*/ 98251 h 96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 h="96012">
                    <a:moveTo>
                      <a:pt x="0" y="98251"/>
                    </a:moveTo>
                    <a:cubicBezTo>
                      <a:pt x="0" y="98251"/>
                      <a:pt x="41148" y="28300"/>
                      <a:pt x="58979" y="24185"/>
                    </a:cubicBezTo>
                    <a:cubicBezTo>
                      <a:pt x="78181" y="20070"/>
                      <a:pt x="87782" y="24185"/>
                      <a:pt x="87782" y="24185"/>
                    </a:cubicBezTo>
                    <a:cubicBezTo>
                      <a:pt x="87782" y="24185"/>
                      <a:pt x="65837" y="-8733"/>
                      <a:pt x="48006" y="2239"/>
                    </a:cubicBezTo>
                    <a:cubicBezTo>
                      <a:pt x="31547" y="10469"/>
                      <a:pt x="2743" y="70819"/>
                      <a:pt x="0" y="98251"/>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 name="任意多边形: 形状 53"/>
              <p:cNvSpPr/>
              <p:nvPr userDrawn="1"/>
            </p:nvSpPr>
            <p:spPr>
              <a:xfrm>
                <a:off x="7153104" y="3205915"/>
                <a:ext cx="301752" cy="246888"/>
              </a:xfrm>
              <a:custGeom>
                <a:avLst/>
                <a:gdLst>
                  <a:gd name="connsiteX0" fmla="*/ 28803 w 301752"/>
                  <a:gd name="connsiteY0" fmla="*/ 0 h 246888"/>
                  <a:gd name="connsiteX1" fmla="*/ 277063 w 301752"/>
                  <a:gd name="connsiteY1" fmla="*/ 111100 h 246888"/>
                  <a:gd name="connsiteX2" fmla="*/ 305867 w 301752"/>
                  <a:gd name="connsiteY2" fmla="*/ 251003 h 246888"/>
                  <a:gd name="connsiteX3" fmla="*/ 0 w 301752"/>
                  <a:gd name="connsiteY3" fmla="*/ 126187 h 246888"/>
                </a:gdLst>
                <a:ahLst/>
                <a:cxnLst>
                  <a:cxn ang="0">
                    <a:pos x="connsiteX0" y="connsiteY0"/>
                  </a:cxn>
                  <a:cxn ang="0">
                    <a:pos x="connsiteX1" y="connsiteY1"/>
                  </a:cxn>
                  <a:cxn ang="0">
                    <a:pos x="connsiteX2" y="connsiteY2"/>
                  </a:cxn>
                  <a:cxn ang="0">
                    <a:pos x="connsiteX3" y="connsiteY3"/>
                  </a:cxn>
                </a:cxnLst>
                <a:rect l="l" t="t" r="r" b="b"/>
                <a:pathLst>
                  <a:path w="301752" h="246888">
                    <a:moveTo>
                      <a:pt x="28803" y="0"/>
                    </a:moveTo>
                    <a:lnTo>
                      <a:pt x="277063" y="111100"/>
                    </a:lnTo>
                    <a:lnTo>
                      <a:pt x="305867" y="251003"/>
                    </a:lnTo>
                    <a:lnTo>
                      <a:pt x="0" y="126187"/>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56" name="组合 55"/>
            <p:cNvGrpSpPr/>
            <p:nvPr/>
          </p:nvGrpSpPr>
          <p:grpSpPr>
            <a:xfrm>
              <a:off x="5028562" y="1670713"/>
              <a:ext cx="818295" cy="2746681"/>
              <a:chOff x="7553308" y="977807"/>
              <a:chExt cx="818295" cy="2746681"/>
            </a:xfrm>
          </p:grpSpPr>
          <p:sp>
            <p:nvSpPr>
              <p:cNvPr id="57" name="任意多边形: 形状 56"/>
              <p:cNvSpPr/>
              <p:nvPr/>
            </p:nvSpPr>
            <p:spPr>
              <a:xfrm flipH="1">
                <a:off x="7669462" y="2218534"/>
                <a:ext cx="12490" cy="12490"/>
              </a:xfrm>
              <a:custGeom>
                <a:avLst/>
                <a:gdLst>
                  <a:gd name="connsiteX0" fmla="*/ 8518 w 13583"/>
                  <a:gd name="connsiteY0" fmla="*/ 0 h 13583"/>
                  <a:gd name="connsiteX1" fmla="*/ 9877 w 13583"/>
                  <a:gd name="connsiteY1" fmla="*/ 19017 h 13583"/>
                  <a:gd name="connsiteX2" fmla="*/ 8518 w 13583"/>
                  <a:gd name="connsiteY2" fmla="*/ 0 h 13583"/>
                </a:gdLst>
                <a:ahLst/>
                <a:cxnLst>
                  <a:cxn ang="0">
                    <a:pos x="connsiteX0" y="connsiteY0"/>
                  </a:cxn>
                  <a:cxn ang="0">
                    <a:pos x="connsiteX1" y="connsiteY1"/>
                  </a:cxn>
                  <a:cxn ang="0">
                    <a:pos x="connsiteX2" y="connsiteY2"/>
                  </a:cxn>
                </a:cxnLst>
                <a:rect l="l" t="t" r="r" b="b"/>
                <a:pathLst>
                  <a:path w="13583" h="13583">
                    <a:moveTo>
                      <a:pt x="8518" y="0"/>
                    </a:moveTo>
                    <a:cubicBezTo>
                      <a:pt x="-3707" y="0"/>
                      <a:pt x="-2349" y="19017"/>
                      <a:pt x="9877" y="19017"/>
                    </a:cubicBezTo>
                    <a:cubicBezTo>
                      <a:pt x="22102" y="19017"/>
                      <a:pt x="20744" y="0"/>
                      <a:pt x="8518" y="0"/>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8" name="任意多边形: 形状 57"/>
              <p:cNvSpPr/>
              <p:nvPr/>
            </p:nvSpPr>
            <p:spPr>
              <a:xfrm flipH="1">
                <a:off x="7553308" y="2027443"/>
                <a:ext cx="12490" cy="12490"/>
              </a:xfrm>
              <a:custGeom>
                <a:avLst/>
                <a:gdLst>
                  <a:gd name="connsiteX0" fmla="*/ 8518 w 13583"/>
                  <a:gd name="connsiteY0" fmla="*/ 0 h 13583"/>
                  <a:gd name="connsiteX1" fmla="*/ 9877 w 13583"/>
                  <a:gd name="connsiteY1" fmla="*/ 19017 h 13583"/>
                  <a:gd name="connsiteX2" fmla="*/ 8518 w 13583"/>
                  <a:gd name="connsiteY2" fmla="*/ 0 h 13583"/>
                </a:gdLst>
                <a:ahLst/>
                <a:cxnLst>
                  <a:cxn ang="0">
                    <a:pos x="connsiteX0" y="connsiteY0"/>
                  </a:cxn>
                  <a:cxn ang="0">
                    <a:pos x="connsiteX1" y="connsiteY1"/>
                  </a:cxn>
                  <a:cxn ang="0">
                    <a:pos x="connsiteX2" y="connsiteY2"/>
                  </a:cxn>
                </a:cxnLst>
                <a:rect l="l" t="t" r="r" b="b"/>
                <a:pathLst>
                  <a:path w="13583" h="13583">
                    <a:moveTo>
                      <a:pt x="8518" y="0"/>
                    </a:moveTo>
                    <a:cubicBezTo>
                      <a:pt x="-3707" y="0"/>
                      <a:pt x="-2349" y="19017"/>
                      <a:pt x="9877" y="19017"/>
                    </a:cubicBezTo>
                    <a:cubicBezTo>
                      <a:pt x="22102" y="20376"/>
                      <a:pt x="20744" y="0"/>
                      <a:pt x="8518" y="0"/>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9" name="任意多边形: 形状 58"/>
              <p:cNvSpPr/>
              <p:nvPr/>
            </p:nvSpPr>
            <p:spPr>
              <a:xfrm flipH="1">
                <a:off x="7729376" y="2028201"/>
                <a:ext cx="12490" cy="12490"/>
              </a:xfrm>
              <a:custGeom>
                <a:avLst/>
                <a:gdLst>
                  <a:gd name="connsiteX0" fmla="*/ 7120 w 13583"/>
                  <a:gd name="connsiteY0" fmla="*/ 3251 h 13583"/>
                  <a:gd name="connsiteX1" fmla="*/ 3045 w 13583"/>
                  <a:gd name="connsiteY1" fmla="*/ 7326 h 13583"/>
                  <a:gd name="connsiteX2" fmla="*/ 17988 w 13583"/>
                  <a:gd name="connsiteY2" fmla="*/ 19551 h 13583"/>
                  <a:gd name="connsiteX3" fmla="*/ 22063 w 13583"/>
                  <a:gd name="connsiteY3" fmla="*/ 15476 h 13583"/>
                  <a:gd name="connsiteX4" fmla="*/ 7120 w 13583"/>
                  <a:gd name="connsiteY4" fmla="*/ 3251 h 135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 h="13583">
                    <a:moveTo>
                      <a:pt x="7120" y="3251"/>
                    </a:moveTo>
                    <a:cubicBezTo>
                      <a:pt x="5762" y="4609"/>
                      <a:pt x="4404" y="5967"/>
                      <a:pt x="3045" y="7326"/>
                    </a:cubicBezTo>
                    <a:cubicBezTo>
                      <a:pt x="-6463" y="16834"/>
                      <a:pt x="8479" y="29060"/>
                      <a:pt x="17988" y="19551"/>
                    </a:cubicBezTo>
                    <a:lnTo>
                      <a:pt x="22063" y="15476"/>
                    </a:lnTo>
                    <a:cubicBezTo>
                      <a:pt x="31572" y="7326"/>
                      <a:pt x="16629" y="-6258"/>
                      <a:pt x="7120" y="3251"/>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0" name="任意多边形: 形状 59"/>
              <p:cNvSpPr/>
              <p:nvPr/>
            </p:nvSpPr>
            <p:spPr>
              <a:xfrm flipH="1">
                <a:off x="7821493" y="1014535"/>
                <a:ext cx="162366" cy="137386"/>
              </a:xfrm>
              <a:custGeom>
                <a:avLst/>
                <a:gdLst>
                  <a:gd name="connsiteX0" fmla="*/ 150777 w 176590"/>
                  <a:gd name="connsiteY0" fmla="*/ 4072 h 149423"/>
                  <a:gd name="connsiteX1" fmla="*/ 6788 w 176590"/>
                  <a:gd name="connsiteY1" fmla="*/ 124969 h 149423"/>
                  <a:gd name="connsiteX2" fmla="*/ 27164 w 176590"/>
                  <a:gd name="connsiteY2" fmla="*/ 154854 h 149423"/>
                  <a:gd name="connsiteX3" fmla="*/ 171153 w 176590"/>
                  <a:gd name="connsiteY3" fmla="*/ 33957 h 149423"/>
                  <a:gd name="connsiteX4" fmla="*/ 150777 w 176590"/>
                  <a:gd name="connsiteY4" fmla="*/ 4072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590" h="149423">
                    <a:moveTo>
                      <a:pt x="150777" y="4072"/>
                    </a:moveTo>
                    <a:cubicBezTo>
                      <a:pt x="103234" y="44824"/>
                      <a:pt x="54332" y="85576"/>
                      <a:pt x="6788" y="124969"/>
                    </a:cubicBezTo>
                    <a:cubicBezTo>
                      <a:pt x="-10871" y="139912"/>
                      <a:pt x="9505" y="169796"/>
                      <a:pt x="27164" y="154854"/>
                    </a:cubicBezTo>
                    <a:cubicBezTo>
                      <a:pt x="74708" y="114102"/>
                      <a:pt x="123610" y="73350"/>
                      <a:pt x="171153" y="33957"/>
                    </a:cubicBezTo>
                    <a:cubicBezTo>
                      <a:pt x="188812" y="19015"/>
                      <a:pt x="168437" y="-10870"/>
                      <a:pt x="150777" y="4072"/>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1" name="任意多边形: 形状 60"/>
              <p:cNvSpPr/>
              <p:nvPr/>
            </p:nvSpPr>
            <p:spPr>
              <a:xfrm flipH="1">
                <a:off x="7827645" y="1371231"/>
                <a:ext cx="124896" cy="137386"/>
              </a:xfrm>
              <a:custGeom>
                <a:avLst/>
                <a:gdLst>
                  <a:gd name="connsiteX0" fmla="*/ 128942 w 135839"/>
                  <a:gd name="connsiteY0" fmla="*/ 125521 h 149423"/>
                  <a:gd name="connsiteX1" fmla="*/ 35213 w 135839"/>
                  <a:gd name="connsiteY1" fmla="*/ 11416 h 149423"/>
                  <a:gd name="connsiteX2" fmla="*/ 1253 w 135839"/>
                  <a:gd name="connsiteY2" fmla="*/ 23642 h 149423"/>
                  <a:gd name="connsiteX3" fmla="*/ 114000 w 135839"/>
                  <a:gd name="connsiteY3" fmla="*/ 158123 h 149423"/>
                  <a:gd name="connsiteX4" fmla="*/ 128942 w 135839"/>
                  <a:gd name="connsiteY4" fmla="*/ 125521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49423">
                    <a:moveTo>
                      <a:pt x="128942" y="125521"/>
                    </a:moveTo>
                    <a:cubicBezTo>
                      <a:pt x="85474" y="99712"/>
                      <a:pt x="52872" y="58960"/>
                      <a:pt x="35213" y="11416"/>
                    </a:cubicBezTo>
                    <a:cubicBezTo>
                      <a:pt x="27063" y="-10318"/>
                      <a:pt x="-6897" y="1908"/>
                      <a:pt x="1253" y="23642"/>
                    </a:cubicBezTo>
                    <a:cubicBezTo>
                      <a:pt x="22988" y="80694"/>
                      <a:pt x="61022" y="126880"/>
                      <a:pt x="114000" y="158123"/>
                    </a:cubicBezTo>
                    <a:cubicBezTo>
                      <a:pt x="133017" y="170348"/>
                      <a:pt x="149318" y="137747"/>
                      <a:pt x="128942" y="125521"/>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2" name="任意多边形: 形状 61"/>
              <p:cNvSpPr/>
              <p:nvPr/>
            </p:nvSpPr>
            <p:spPr>
              <a:xfrm flipH="1">
                <a:off x="8145719" y="1578940"/>
                <a:ext cx="112407" cy="124896"/>
              </a:xfrm>
              <a:custGeom>
                <a:avLst/>
                <a:gdLst>
                  <a:gd name="connsiteX0" fmla="*/ 101326 w 122255"/>
                  <a:gd name="connsiteY0" fmla="*/ 5568 h 135839"/>
                  <a:gd name="connsiteX1" fmla="*/ 4880 w 122255"/>
                  <a:gd name="connsiteY1" fmla="*/ 110164 h 135839"/>
                  <a:gd name="connsiteX2" fmla="*/ 32048 w 122255"/>
                  <a:gd name="connsiteY2" fmla="*/ 133257 h 135839"/>
                  <a:gd name="connsiteX3" fmla="*/ 128493 w 122255"/>
                  <a:gd name="connsiteY3" fmla="*/ 28661 h 135839"/>
                  <a:gd name="connsiteX4" fmla="*/ 101326 w 122255"/>
                  <a:gd name="connsiteY4" fmla="*/ 5568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35839">
                    <a:moveTo>
                      <a:pt x="101326" y="5568"/>
                    </a:moveTo>
                    <a:cubicBezTo>
                      <a:pt x="68724" y="40886"/>
                      <a:pt x="37481" y="74846"/>
                      <a:pt x="4880" y="110164"/>
                    </a:cubicBezTo>
                    <a:cubicBezTo>
                      <a:pt x="-11421" y="127823"/>
                      <a:pt x="17105" y="150916"/>
                      <a:pt x="32048" y="133257"/>
                    </a:cubicBezTo>
                    <a:cubicBezTo>
                      <a:pt x="64649" y="97938"/>
                      <a:pt x="95892" y="63979"/>
                      <a:pt x="128493" y="28661"/>
                    </a:cubicBezTo>
                    <a:cubicBezTo>
                      <a:pt x="143436" y="12360"/>
                      <a:pt x="116268" y="-10733"/>
                      <a:pt x="101326" y="5568"/>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3" name="任意多边形: 形状 62"/>
              <p:cNvSpPr/>
              <p:nvPr/>
            </p:nvSpPr>
            <p:spPr>
              <a:xfrm flipH="1">
                <a:off x="8168707" y="1205628"/>
                <a:ext cx="99917" cy="124896"/>
              </a:xfrm>
              <a:custGeom>
                <a:avLst/>
                <a:gdLst>
                  <a:gd name="connsiteX0" fmla="*/ 116819 w 108671"/>
                  <a:gd name="connsiteY0" fmla="*/ 110026 h 135839"/>
                  <a:gd name="connsiteX1" fmla="*/ 33957 w 108671"/>
                  <a:gd name="connsiteY1" fmla="*/ 6788 h 135839"/>
                  <a:gd name="connsiteX2" fmla="*/ 4072 w 108671"/>
                  <a:gd name="connsiteY2" fmla="*/ 27164 h 135839"/>
                  <a:gd name="connsiteX3" fmla="*/ 86934 w 108671"/>
                  <a:gd name="connsiteY3" fmla="*/ 130402 h 135839"/>
                  <a:gd name="connsiteX4" fmla="*/ 116819 w 108671"/>
                  <a:gd name="connsiteY4" fmla="*/ 110026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6819" y="110026"/>
                    </a:moveTo>
                    <a:cubicBezTo>
                      <a:pt x="89651" y="76066"/>
                      <a:pt x="61125" y="40748"/>
                      <a:pt x="33957" y="6788"/>
                    </a:cubicBezTo>
                    <a:cubicBezTo>
                      <a:pt x="19015" y="-10871"/>
                      <a:pt x="-10870" y="9505"/>
                      <a:pt x="4072" y="27164"/>
                    </a:cubicBezTo>
                    <a:cubicBezTo>
                      <a:pt x="31240" y="61124"/>
                      <a:pt x="59766" y="96442"/>
                      <a:pt x="86934" y="130402"/>
                    </a:cubicBezTo>
                    <a:cubicBezTo>
                      <a:pt x="101877" y="148061"/>
                      <a:pt x="131761" y="127685"/>
                      <a:pt x="116819" y="110026"/>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4" name="任意多边形: 形状 63"/>
              <p:cNvSpPr/>
              <p:nvPr/>
            </p:nvSpPr>
            <p:spPr>
              <a:xfrm flipH="1">
                <a:off x="8078297" y="977807"/>
                <a:ext cx="49959" cy="162366"/>
              </a:xfrm>
              <a:custGeom>
                <a:avLst/>
                <a:gdLst>
                  <a:gd name="connsiteX0" fmla="*/ 41581 w 54335"/>
                  <a:gd name="connsiteY0" fmla="*/ 11416 h 176590"/>
                  <a:gd name="connsiteX1" fmla="*/ 7621 w 54335"/>
                  <a:gd name="connsiteY1" fmla="*/ 23642 h 176590"/>
                  <a:gd name="connsiteX2" fmla="*/ 2187 w 54335"/>
                  <a:gd name="connsiteY2" fmla="*/ 154047 h 176590"/>
                  <a:gd name="connsiteX3" fmla="*/ 34789 w 54335"/>
                  <a:gd name="connsiteY3" fmla="*/ 170348 h 176590"/>
                  <a:gd name="connsiteX4" fmla="*/ 41581 w 54335"/>
                  <a:gd name="connsiteY4" fmla="*/ 11416 h 1765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76590">
                    <a:moveTo>
                      <a:pt x="41581" y="11416"/>
                    </a:moveTo>
                    <a:cubicBezTo>
                      <a:pt x="32072" y="-10318"/>
                      <a:pt x="-1888" y="1908"/>
                      <a:pt x="7621" y="23642"/>
                    </a:cubicBezTo>
                    <a:cubicBezTo>
                      <a:pt x="27997" y="67110"/>
                      <a:pt x="25280" y="111937"/>
                      <a:pt x="2187" y="154047"/>
                    </a:cubicBezTo>
                    <a:cubicBezTo>
                      <a:pt x="-8680" y="174423"/>
                      <a:pt x="23921" y="190724"/>
                      <a:pt x="34789" y="170348"/>
                    </a:cubicBezTo>
                    <a:cubicBezTo>
                      <a:pt x="61956" y="121446"/>
                      <a:pt x="64673" y="63035"/>
                      <a:pt x="41581" y="1141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5" name="任意多边形: 形状 64"/>
              <p:cNvSpPr/>
              <p:nvPr/>
            </p:nvSpPr>
            <p:spPr>
              <a:xfrm flipH="1">
                <a:off x="8259196" y="1412971"/>
                <a:ext cx="112407" cy="87427"/>
              </a:xfrm>
              <a:custGeom>
                <a:avLst/>
                <a:gdLst>
                  <a:gd name="connsiteX0" fmla="*/ 122865 w 122255"/>
                  <a:gd name="connsiteY0" fmla="*/ 61108 h 95087"/>
                  <a:gd name="connsiteX1" fmla="*/ 25061 w 122255"/>
                  <a:gd name="connsiteY1" fmla="*/ 2697 h 95087"/>
                  <a:gd name="connsiteX2" fmla="*/ 8760 w 122255"/>
                  <a:gd name="connsiteY2" fmla="*/ 35298 h 95087"/>
                  <a:gd name="connsiteX3" fmla="*/ 106565 w 122255"/>
                  <a:gd name="connsiteY3" fmla="*/ 93709 h 95087"/>
                  <a:gd name="connsiteX4" fmla="*/ 122865 w 122255"/>
                  <a:gd name="connsiteY4" fmla="*/ 61108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95087">
                    <a:moveTo>
                      <a:pt x="122865" y="61108"/>
                    </a:moveTo>
                    <a:cubicBezTo>
                      <a:pt x="90264" y="42090"/>
                      <a:pt x="57662" y="21714"/>
                      <a:pt x="25061" y="2697"/>
                    </a:cubicBezTo>
                    <a:cubicBezTo>
                      <a:pt x="4685" y="-9529"/>
                      <a:pt x="-10257" y="23073"/>
                      <a:pt x="8760" y="35298"/>
                    </a:cubicBezTo>
                    <a:cubicBezTo>
                      <a:pt x="41362" y="54316"/>
                      <a:pt x="73963" y="74692"/>
                      <a:pt x="106565" y="93709"/>
                    </a:cubicBezTo>
                    <a:cubicBezTo>
                      <a:pt x="126940" y="105935"/>
                      <a:pt x="141883" y="73333"/>
                      <a:pt x="122865" y="61108"/>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6" name="任意多边形: 形状 65"/>
              <p:cNvSpPr/>
              <p:nvPr/>
            </p:nvSpPr>
            <p:spPr>
              <a:xfrm flipH="1">
                <a:off x="8075188" y="2046679"/>
                <a:ext cx="74937" cy="99917"/>
              </a:xfrm>
              <a:custGeom>
                <a:avLst/>
                <a:gdLst>
                  <a:gd name="connsiteX0" fmla="*/ 80309 w 81503"/>
                  <a:gd name="connsiteY0" fmla="*/ 80958 h 108671"/>
                  <a:gd name="connsiteX1" fmla="*/ 32765 w 81503"/>
                  <a:gd name="connsiteY1" fmla="*/ 7605 h 108671"/>
                  <a:gd name="connsiteX2" fmla="*/ 2881 w 81503"/>
                  <a:gd name="connsiteY2" fmla="*/ 27980 h 108671"/>
                  <a:gd name="connsiteX3" fmla="*/ 50425 w 81503"/>
                  <a:gd name="connsiteY3" fmla="*/ 101334 h 108671"/>
                  <a:gd name="connsiteX4" fmla="*/ 80309 w 81503"/>
                  <a:gd name="connsiteY4" fmla="*/ 80958 h 1086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08671">
                    <a:moveTo>
                      <a:pt x="80309" y="80958"/>
                    </a:moveTo>
                    <a:cubicBezTo>
                      <a:pt x="64008" y="56507"/>
                      <a:pt x="47708" y="32056"/>
                      <a:pt x="32765" y="7605"/>
                    </a:cubicBezTo>
                    <a:cubicBezTo>
                      <a:pt x="20540" y="-11413"/>
                      <a:pt x="-9345" y="8963"/>
                      <a:pt x="2881" y="27980"/>
                    </a:cubicBezTo>
                    <a:cubicBezTo>
                      <a:pt x="19182" y="52431"/>
                      <a:pt x="35482" y="76883"/>
                      <a:pt x="50425" y="101334"/>
                    </a:cubicBezTo>
                    <a:cubicBezTo>
                      <a:pt x="62650" y="120351"/>
                      <a:pt x="92535" y="99975"/>
                      <a:pt x="80309" y="80958"/>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7" name="任意多边形: 形状 66"/>
              <p:cNvSpPr/>
              <p:nvPr/>
            </p:nvSpPr>
            <p:spPr>
              <a:xfrm flipH="1">
                <a:off x="8128485" y="2273455"/>
                <a:ext cx="112407" cy="24979"/>
              </a:xfrm>
              <a:custGeom>
                <a:avLst/>
                <a:gdLst>
                  <a:gd name="connsiteX0" fmla="*/ 107033 w 122255"/>
                  <a:gd name="connsiteY0" fmla="*/ 37 h 27167"/>
                  <a:gd name="connsiteX1" fmla="*/ 16021 w 122255"/>
                  <a:gd name="connsiteY1" fmla="*/ 1395 h 27167"/>
                  <a:gd name="connsiteX2" fmla="*/ 18738 w 122255"/>
                  <a:gd name="connsiteY2" fmla="*/ 38072 h 27167"/>
                  <a:gd name="connsiteX3" fmla="*/ 109750 w 122255"/>
                  <a:gd name="connsiteY3" fmla="*/ 36713 h 27167"/>
                  <a:gd name="connsiteX4" fmla="*/ 107033 w 122255"/>
                  <a:gd name="connsiteY4" fmla="*/ 37 h 27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27167">
                    <a:moveTo>
                      <a:pt x="107033" y="37"/>
                    </a:moveTo>
                    <a:cubicBezTo>
                      <a:pt x="77149" y="37"/>
                      <a:pt x="45905" y="37"/>
                      <a:pt x="16021" y="1395"/>
                    </a:cubicBezTo>
                    <a:cubicBezTo>
                      <a:pt x="-7072" y="1395"/>
                      <a:pt x="-4355" y="38072"/>
                      <a:pt x="18738" y="38072"/>
                    </a:cubicBezTo>
                    <a:cubicBezTo>
                      <a:pt x="48622" y="38072"/>
                      <a:pt x="79865" y="38072"/>
                      <a:pt x="109750" y="36713"/>
                    </a:cubicBezTo>
                    <a:cubicBezTo>
                      <a:pt x="132843" y="35355"/>
                      <a:pt x="130126" y="-1322"/>
                      <a:pt x="107033" y="3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8" name="任意多边形: 形状 67"/>
              <p:cNvSpPr/>
              <p:nvPr/>
            </p:nvSpPr>
            <p:spPr>
              <a:xfrm flipH="1">
                <a:off x="7962775" y="3574612"/>
                <a:ext cx="49959" cy="149876"/>
              </a:xfrm>
              <a:custGeom>
                <a:avLst/>
                <a:gdLst>
                  <a:gd name="connsiteX0" fmla="*/ 2875 w 54335"/>
                  <a:gd name="connsiteY0" fmla="*/ 27492 h 163006"/>
                  <a:gd name="connsiteX1" fmla="*/ 5592 w 54335"/>
                  <a:gd name="connsiteY1" fmla="*/ 138880 h 163006"/>
                  <a:gd name="connsiteX2" fmla="*/ 38193 w 54335"/>
                  <a:gd name="connsiteY2" fmla="*/ 155181 h 163006"/>
                  <a:gd name="connsiteX3" fmla="*/ 34118 w 54335"/>
                  <a:gd name="connsiteY3" fmla="*/ 8474 h 163006"/>
                  <a:gd name="connsiteX4" fmla="*/ 2875 w 54335"/>
                  <a:gd name="connsiteY4" fmla="*/ 27492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63006">
                    <a:moveTo>
                      <a:pt x="2875" y="27492"/>
                    </a:moveTo>
                    <a:cubicBezTo>
                      <a:pt x="25967" y="61452"/>
                      <a:pt x="25967" y="103562"/>
                      <a:pt x="5592" y="138880"/>
                    </a:cubicBezTo>
                    <a:cubicBezTo>
                      <a:pt x="-6634" y="159256"/>
                      <a:pt x="25967" y="175557"/>
                      <a:pt x="38193" y="155181"/>
                    </a:cubicBezTo>
                    <a:cubicBezTo>
                      <a:pt x="65361" y="110354"/>
                      <a:pt x="62644" y="51943"/>
                      <a:pt x="34118" y="8474"/>
                    </a:cubicBezTo>
                    <a:cubicBezTo>
                      <a:pt x="20534" y="-11901"/>
                      <a:pt x="-9351" y="8474"/>
                      <a:pt x="2875" y="27492"/>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9" name="任意多边形: 形状 68"/>
              <p:cNvSpPr/>
              <p:nvPr/>
            </p:nvSpPr>
            <p:spPr>
              <a:xfrm flipH="1">
                <a:off x="7755996" y="3479090"/>
                <a:ext cx="149876" cy="37469"/>
              </a:xfrm>
              <a:custGeom>
                <a:avLst/>
                <a:gdLst>
                  <a:gd name="connsiteX0" fmla="*/ 142027 w 163006"/>
                  <a:gd name="connsiteY0" fmla="*/ 2337 h 40751"/>
                  <a:gd name="connsiteX1" fmla="*/ 26564 w 163006"/>
                  <a:gd name="connsiteY1" fmla="*/ 3695 h 40751"/>
                  <a:gd name="connsiteX2" fmla="*/ 10263 w 163006"/>
                  <a:gd name="connsiteY2" fmla="*/ 36296 h 40751"/>
                  <a:gd name="connsiteX3" fmla="*/ 162403 w 163006"/>
                  <a:gd name="connsiteY3" fmla="*/ 33580 h 40751"/>
                  <a:gd name="connsiteX4" fmla="*/ 142027 w 163006"/>
                  <a:gd name="connsiteY4" fmla="*/ 2337 h 40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006" h="40751">
                    <a:moveTo>
                      <a:pt x="142027" y="2337"/>
                    </a:moveTo>
                    <a:cubicBezTo>
                      <a:pt x="105351" y="21354"/>
                      <a:pt x="63241" y="19996"/>
                      <a:pt x="26564" y="3695"/>
                    </a:cubicBezTo>
                    <a:cubicBezTo>
                      <a:pt x="4830" y="-5814"/>
                      <a:pt x="-11471" y="26788"/>
                      <a:pt x="10263" y="36296"/>
                    </a:cubicBezTo>
                    <a:cubicBezTo>
                      <a:pt x="59166" y="59389"/>
                      <a:pt x="113501" y="58031"/>
                      <a:pt x="162403" y="33580"/>
                    </a:cubicBezTo>
                    <a:cubicBezTo>
                      <a:pt x="182779" y="21354"/>
                      <a:pt x="163762" y="-8531"/>
                      <a:pt x="142027" y="233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0" name="任意多边形: 形状 69"/>
              <p:cNvSpPr/>
              <p:nvPr/>
            </p:nvSpPr>
            <p:spPr>
              <a:xfrm flipH="1">
                <a:off x="7814904" y="3237786"/>
                <a:ext cx="137386" cy="74937"/>
              </a:xfrm>
              <a:custGeom>
                <a:avLst/>
                <a:gdLst>
                  <a:gd name="connsiteX0" fmla="*/ 128669 w 149423"/>
                  <a:gd name="connsiteY0" fmla="*/ 1253 h 81503"/>
                  <a:gd name="connsiteX1" fmla="*/ 11847 w 149423"/>
                  <a:gd name="connsiteY1" fmla="*/ 50155 h 81503"/>
                  <a:gd name="connsiteX2" fmla="*/ 22714 w 149423"/>
                  <a:gd name="connsiteY2" fmla="*/ 84115 h 81503"/>
                  <a:gd name="connsiteX3" fmla="*/ 139536 w 149423"/>
                  <a:gd name="connsiteY3" fmla="*/ 35213 h 81503"/>
                  <a:gd name="connsiteX4" fmla="*/ 128669 w 149423"/>
                  <a:gd name="connsiteY4" fmla="*/ 1253 h 8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423" h="81503">
                    <a:moveTo>
                      <a:pt x="128669" y="1253"/>
                    </a:moveTo>
                    <a:lnTo>
                      <a:pt x="11847" y="50155"/>
                    </a:lnTo>
                    <a:cubicBezTo>
                      <a:pt x="-9887" y="59664"/>
                      <a:pt x="980" y="93624"/>
                      <a:pt x="22714" y="84115"/>
                    </a:cubicBezTo>
                    <a:cubicBezTo>
                      <a:pt x="62107" y="67814"/>
                      <a:pt x="100142" y="51514"/>
                      <a:pt x="139536" y="35213"/>
                    </a:cubicBezTo>
                    <a:cubicBezTo>
                      <a:pt x="161270" y="27063"/>
                      <a:pt x="150403" y="-6897"/>
                      <a:pt x="128669" y="125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1" name="任意多边形: 形状 70"/>
              <p:cNvSpPr/>
              <p:nvPr/>
            </p:nvSpPr>
            <p:spPr>
              <a:xfrm flipH="1">
                <a:off x="7601546" y="3307093"/>
                <a:ext cx="62449" cy="137386"/>
              </a:xfrm>
              <a:custGeom>
                <a:avLst/>
                <a:gdLst>
                  <a:gd name="connsiteX0" fmla="*/ 1214 w 67919"/>
                  <a:gd name="connsiteY0" fmla="*/ 23679 h 149423"/>
                  <a:gd name="connsiteX1" fmla="*/ 40607 w 67919"/>
                  <a:gd name="connsiteY1" fmla="*/ 140501 h 149423"/>
                  <a:gd name="connsiteX2" fmla="*/ 74567 w 67919"/>
                  <a:gd name="connsiteY2" fmla="*/ 129634 h 149423"/>
                  <a:gd name="connsiteX3" fmla="*/ 35173 w 67919"/>
                  <a:gd name="connsiteY3" fmla="*/ 12812 h 149423"/>
                  <a:gd name="connsiteX4" fmla="*/ 1214 w 67919"/>
                  <a:gd name="connsiteY4" fmla="*/ 23679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19" h="149423">
                    <a:moveTo>
                      <a:pt x="1214" y="23679"/>
                    </a:moveTo>
                    <a:cubicBezTo>
                      <a:pt x="14798" y="63072"/>
                      <a:pt x="27023" y="101107"/>
                      <a:pt x="40607" y="140501"/>
                    </a:cubicBezTo>
                    <a:cubicBezTo>
                      <a:pt x="47399" y="162235"/>
                      <a:pt x="82717" y="151368"/>
                      <a:pt x="74567" y="129634"/>
                    </a:cubicBezTo>
                    <a:cubicBezTo>
                      <a:pt x="60983" y="90240"/>
                      <a:pt x="48757" y="52205"/>
                      <a:pt x="35173" y="12812"/>
                    </a:cubicBezTo>
                    <a:cubicBezTo>
                      <a:pt x="28382" y="-10281"/>
                      <a:pt x="-6937" y="587"/>
                      <a:pt x="1214" y="23679"/>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72" name="组合 71"/>
            <p:cNvGrpSpPr/>
            <p:nvPr/>
          </p:nvGrpSpPr>
          <p:grpSpPr>
            <a:xfrm>
              <a:off x="1306683" y="2306196"/>
              <a:ext cx="493421" cy="697436"/>
              <a:chOff x="3578341" y="897733"/>
              <a:chExt cx="493421" cy="697436"/>
            </a:xfrm>
          </p:grpSpPr>
          <p:sp>
            <p:nvSpPr>
              <p:cNvPr id="73" name="任意多边形: 形状 72"/>
              <p:cNvSpPr/>
              <p:nvPr/>
            </p:nvSpPr>
            <p:spPr>
              <a:xfrm flipH="1">
                <a:off x="3971845" y="1210330"/>
                <a:ext cx="99917" cy="137386"/>
              </a:xfrm>
              <a:custGeom>
                <a:avLst/>
                <a:gdLst>
                  <a:gd name="connsiteX0" fmla="*/ 90639 w 108671"/>
                  <a:gd name="connsiteY0" fmla="*/ 7107 h 149423"/>
                  <a:gd name="connsiteX1" fmla="*/ 3702 w 108671"/>
                  <a:gd name="connsiteY1" fmla="*/ 122570 h 149423"/>
                  <a:gd name="connsiteX2" fmla="*/ 30870 w 108671"/>
                  <a:gd name="connsiteY2" fmla="*/ 145663 h 149423"/>
                  <a:gd name="connsiteX3" fmla="*/ 117807 w 108671"/>
                  <a:gd name="connsiteY3" fmla="*/ 30200 h 149423"/>
                  <a:gd name="connsiteX4" fmla="*/ 90639 w 108671"/>
                  <a:gd name="connsiteY4" fmla="*/ 7107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49423">
                    <a:moveTo>
                      <a:pt x="90639" y="7107"/>
                    </a:moveTo>
                    <a:cubicBezTo>
                      <a:pt x="62113" y="45142"/>
                      <a:pt x="32228" y="84535"/>
                      <a:pt x="3702" y="122570"/>
                    </a:cubicBezTo>
                    <a:cubicBezTo>
                      <a:pt x="-9882" y="141588"/>
                      <a:pt x="17286" y="164680"/>
                      <a:pt x="30870" y="145663"/>
                    </a:cubicBezTo>
                    <a:cubicBezTo>
                      <a:pt x="59396" y="107628"/>
                      <a:pt x="89281" y="68235"/>
                      <a:pt x="117807" y="30200"/>
                    </a:cubicBezTo>
                    <a:cubicBezTo>
                      <a:pt x="132749" y="11182"/>
                      <a:pt x="105582" y="-11911"/>
                      <a:pt x="90639" y="710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4" name="任意多边形: 形状 73"/>
              <p:cNvSpPr/>
              <p:nvPr/>
            </p:nvSpPr>
            <p:spPr>
              <a:xfrm flipH="1">
                <a:off x="3800121" y="1304550"/>
                <a:ext cx="99917" cy="124896"/>
              </a:xfrm>
              <a:custGeom>
                <a:avLst/>
                <a:gdLst>
                  <a:gd name="connsiteX0" fmla="*/ 111703 w 108671"/>
                  <a:gd name="connsiteY0" fmla="*/ 105675 h 135839"/>
                  <a:gd name="connsiteX1" fmla="*/ 36992 w 108671"/>
                  <a:gd name="connsiteY1" fmla="*/ 16021 h 135839"/>
                  <a:gd name="connsiteX2" fmla="*/ 316 w 108671"/>
                  <a:gd name="connsiteY2" fmla="*/ 18738 h 135839"/>
                  <a:gd name="connsiteX3" fmla="*/ 95403 w 108671"/>
                  <a:gd name="connsiteY3" fmla="*/ 138276 h 135839"/>
                  <a:gd name="connsiteX4" fmla="*/ 111703 w 108671"/>
                  <a:gd name="connsiteY4" fmla="*/ 105675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1703" y="105675"/>
                    </a:moveTo>
                    <a:cubicBezTo>
                      <a:pt x="73669" y="89374"/>
                      <a:pt x="45142" y="56773"/>
                      <a:pt x="36992" y="16021"/>
                    </a:cubicBezTo>
                    <a:cubicBezTo>
                      <a:pt x="32917" y="-7072"/>
                      <a:pt x="-3760" y="-4355"/>
                      <a:pt x="316" y="18738"/>
                    </a:cubicBezTo>
                    <a:cubicBezTo>
                      <a:pt x="9824" y="71715"/>
                      <a:pt x="43784" y="116542"/>
                      <a:pt x="95403" y="138276"/>
                    </a:cubicBezTo>
                    <a:cubicBezTo>
                      <a:pt x="117137" y="147785"/>
                      <a:pt x="133438" y="115183"/>
                      <a:pt x="111703" y="10567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5" name="任意多边形: 形状 74"/>
              <p:cNvSpPr/>
              <p:nvPr/>
            </p:nvSpPr>
            <p:spPr>
              <a:xfrm flipH="1">
                <a:off x="3700554" y="997092"/>
                <a:ext cx="99917" cy="174855"/>
              </a:xfrm>
              <a:custGeom>
                <a:avLst/>
                <a:gdLst>
                  <a:gd name="connsiteX0" fmla="*/ 113443 w 108671"/>
                  <a:gd name="connsiteY0" fmla="*/ 173825 h 190174"/>
                  <a:gd name="connsiteX1" fmla="*/ 36015 w 108671"/>
                  <a:gd name="connsiteY1" fmla="*/ 10818 h 190174"/>
                  <a:gd name="connsiteX2" fmla="*/ 2055 w 108671"/>
                  <a:gd name="connsiteY2" fmla="*/ 23043 h 190174"/>
                  <a:gd name="connsiteX3" fmla="*/ 79483 w 108671"/>
                  <a:gd name="connsiteY3" fmla="*/ 186050 h 190174"/>
                  <a:gd name="connsiteX4" fmla="*/ 113443 w 108671"/>
                  <a:gd name="connsiteY4" fmla="*/ 173825 h 19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90174">
                    <a:moveTo>
                      <a:pt x="113443" y="173825"/>
                    </a:moveTo>
                    <a:cubicBezTo>
                      <a:pt x="87633" y="119489"/>
                      <a:pt x="61824" y="65154"/>
                      <a:pt x="36015" y="10818"/>
                    </a:cubicBezTo>
                    <a:cubicBezTo>
                      <a:pt x="26506" y="-9558"/>
                      <a:pt x="-8812" y="1309"/>
                      <a:pt x="2055" y="23043"/>
                    </a:cubicBezTo>
                    <a:cubicBezTo>
                      <a:pt x="27864" y="77379"/>
                      <a:pt x="53674" y="131715"/>
                      <a:pt x="79483" y="186050"/>
                    </a:cubicBezTo>
                    <a:cubicBezTo>
                      <a:pt x="88992" y="207785"/>
                      <a:pt x="122952" y="195559"/>
                      <a:pt x="113443" y="17382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6" name="任意多边形: 形状 75"/>
              <p:cNvSpPr/>
              <p:nvPr/>
            </p:nvSpPr>
            <p:spPr>
              <a:xfrm flipH="1">
                <a:off x="3578341" y="1257174"/>
                <a:ext cx="124896" cy="87427"/>
              </a:xfrm>
              <a:custGeom>
                <a:avLst/>
                <a:gdLst>
                  <a:gd name="connsiteX0" fmla="*/ 135379 w 135839"/>
                  <a:gd name="connsiteY0" fmla="*/ 75697 h 95087"/>
                  <a:gd name="connsiteX1" fmla="*/ 30784 w 135839"/>
                  <a:gd name="connsiteY1" fmla="*/ 3702 h 95087"/>
                  <a:gd name="connsiteX2" fmla="*/ 7691 w 135839"/>
                  <a:gd name="connsiteY2" fmla="*/ 30870 h 95087"/>
                  <a:gd name="connsiteX3" fmla="*/ 112287 w 135839"/>
                  <a:gd name="connsiteY3" fmla="*/ 102865 h 95087"/>
                  <a:gd name="connsiteX4" fmla="*/ 135379 w 135839"/>
                  <a:gd name="connsiteY4" fmla="*/ 75697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95087">
                    <a:moveTo>
                      <a:pt x="135379" y="75697"/>
                    </a:moveTo>
                    <a:cubicBezTo>
                      <a:pt x="100062" y="51246"/>
                      <a:pt x="66102" y="28153"/>
                      <a:pt x="30784" y="3702"/>
                    </a:cubicBezTo>
                    <a:cubicBezTo>
                      <a:pt x="11766" y="-9882"/>
                      <a:pt x="-12685" y="17286"/>
                      <a:pt x="7691" y="30870"/>
                    </a:cubicBezTo>
                    <a:cubicBezTo>
                      <a:pt x="43009" y="55321"/>
                      <a:pt x="76969" y="78414"/>
                      <a:pt x="112287" y="102865"/>
                    </a:cubicBezTo>
                    <a:cubicBezTo>
                      <a:pt x="129946" y="116449"/>
                      <a:pt x="154397" y="89281"/>
                      <a:pt x="135379" y="7569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7" name="任意多边形: 形状 76"/>
              <p:cNvSpPr/>
              <p:nvPr/>
            </p:nvSpPr>
            <p:spPr>
              <a:xfrm flipH="1">
                <a:off x="3881265" y="897733"/>
                <a:ext cx="124896" cy="149876"/>
              </a:xfrm>
              <a:custGeom>
                <a:avLst/>
                <a:gdLst>
                  <a:gd name="connsiteX0" fmla="*/ 117095 w 135839"/>
                  <a:gd name="connsiteY0" fmla="*/ 6136 h 163006"/>
                  <a:gd name="connsiteX1" fmla="*/ 4349 w 135839"/>
                  <a:gd name="connsiteY1" fmla="*/ 135183 h 163006"/>
                  <a:gd name="connsiteX2" fmla="*/ 31516 w 135839"/>
                  <a:gd name="connsiteY2" fmla="*/ 158275 h 163006"/>
                  <a:gd name="connsiteX3" fmla="*/ 144263 w 135839"/>
                  <a:gd name="connsiteY3" fmla="*/ 29228 h 163006"/>
                  <a:gd name="connsiteX4" fmla="*/ 117095 w 135839"/>
                  <a:gd name="connsiteY4" fmla="*/ 6136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63006">
                    <a:moveTo>
                      <a:pt x="117095" y="6136"/>
                    </a:moveTo>
                    <a:lnTo>
                      <a:pt x="4349" y="135183"/>
                    </a:lnTo>
                    <a:cubicBezTo>
                      <a:pt x="-10594" y="152842"/>
                      <a:pt x="16574" y="175935"/>
                      <a:pt x="31516" y="158275"/>
                    </a:cubicBezTo>
                    <a:cubicBezTo>
                      <a:pt x="69552" y="114807"/>
                      <a:pt x="106228" y="71338"/>
                      <a:pt x="144263" y="29228"/>
                    </a:cubicBezTo>
                    <a:cubicBezTo>
                      <a:pt x="159205" y="12928"/>
                      <a:pt x="132037" y="-11523"/>
                      <a:pt x="117095" y="613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8" name="任意多边形: 形状 77"/>
              <p:cNvSpPr/>
              <p:nvPr/>
            </p:nvSpPr>
            <p:spPr>
              <a:xfrm flipH="1">
                <a:off x="3912518" y="1457783"/>
                <a:ext cx="74937" cy="137386"/>
              </a:xfrm>
              <a:custGeom>
                <a:avLst/>
                <a:gdLst>
                  <a:gd name="connsiteX0" fmla="*/ 1663 w 81503"/>
                  <a:gd name="connsiteY0" fmla="*/ 24594 h 149423"/>
                  <a:gd name="connsiteX1" fmla="*/ 53281 w 81503"/>
                  <a:gd name="connsiteY1" fmla="*/ 138699 h 149423"/>
                  <a:gd name="connsiteX2" fmla="*/ 87241 w 81503"/>
                  <a:gd name="connsiteY2" fmla="*/ 125115 h 149423"/>
                  <a:gd name="connsiteX3" fmla="*/ 35623 w 81503"/>
                  <a:gd name="connsiteY3" fmla="*/ 11010 h 149423"/>
                  <a:gd name="connsiteX4" fmla="*/ 1663 w 81503"/>
                  <a:gd name="connsiteY4" fmla="*/ 24594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49423">
                    <a:moveTo>
                      <a:pt x="1663" y="24594"/>
                    </a:moveTo>
                    <a:cubicBezTo>
                      <a:pt x="19322" y="62629"/>
                      <a:pt x="35623" y="100664"/>
                      <a:pt x="53281" y="138699"/>
                    </a:cubicBezTo>
                    <a:cubicBezTo>
                      <a:pt x="62790" y="160433"/>
                      <a:pt x="96750" y="146849"/>
                      <a:pt x="87241" y="125115"/>
                    </a:cubicBezTo>
                    <a:cubicBezTo>
                      <a:pt x="69582" y="87080"/>
                      <a:pt x="53281" y="49045"/>
                      <a:pt x="35623" y="11010"/>
                    </a:cubicBezTo>
                    <a:cubicBezTo>
                      <a:pt x="26114" y="-10725"/>
                      <a:pt x="-7846" y="2859"/>
                      <a:pt x="1663" y="24594"/>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79" name="组合 78"/>
            <p:cNvGrpSpPr/>
            <p:nvPr/>
          </p:nvGrpSpPr>
          <p:grpSpPr>
            <a:xfrm>
              <a:off x="1468249" y="4077482"/>
              <a:ext cx="1204364" cy="1052128"/>
              <a:chOff x="3404241" y="3074132"/>
              <a:chExt cx="1204364" cy="1052128"/>
            </a:xfrm>
          </p:grpSpPr>
          <p:grpSp>
            <p:nvGrpSpPr>
              <p:cNvPr id="80" name="组合 79"/>
              <p:cNvGrpSpPr/>
              <p:nvPr/>
            </p:nvGrpSpPr>
            <p:grpSpPr>
              <a:xfrm>
                <a:off x="3404241" y="3074132"/>
                <a:ext cx="544349" cy="341465"/>
                <a:chOff x="3404241" y="3074132"/>
                <a:chExt cx="544349" cy="341465"/>
              </a:xfrm>
            </p:grpSpPr>
            <p:sp>
              <p:nvSpPr>
                <p:cNvPr id="85" name="任意多边形: 形状 84"/>
                <p:cNvSpPr/>
                <p:nvPr/>
              </p:nvSpPr>
              <p:spPr>
                <a:xfrm flipH="1">
                  <a:off x="3836183" y="3243283"/>
                  <a:ext cx="112407" cy="112407"/>
                </a:xfrm>
                <a:custGeom>
                  <a:avLst/>
                  <a:gdLst>
                    <a:gd name="connsiteX0" fmla="*/ 88439 w 122255"/>
                    <a:gd name="connsiteY0" fmla="*/ 14293 h 122255"/>
                    <a:gd name="connsiteX1" fmla="*/ 12369 w 122255"/>
                    <a:gd name="connsiteY1" fmla="*/ 95796 h 122255"/>
                    <a:gd name="connsiteX2" fmla="*/ 24594 w 122255"/>
                    <a:gd name="connsiteY2" fmla="*/ 129756 h 122255"/>
                    <a:gd name="connsiteX3" fmla="*/ 123757 w 122255"/>
                    <a:gd name="connsiteY3" fmla="*/ 21085 h 122255"/>
                    <a:gd name="connsiteX4" fmla="*/ 88439 w 122255"/>
                    <a:gd name="connsiteY4" fmla="*/ 1429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22255">
                      <a:moveTo>
                        <a:pt x="88439" y="14293"/>
                      </a:moveTo>
                      <a:cubicBezTo>
                        <a:pt x="81647" y="55045"/>
                        <a:pt x="51762" y="84929"/>
                        <a:pt x="12369" y="95796"/>
                      </a:cubicBezTo>
                      <a:cubicBezTo>
                        <a:pt x="-10724" y="102588"/>
                        <a:pt x="1502" y="136548"/>
                        <a:pt x="24594" y="129756"/>
                      </a:cubicBezTo>
                      <a:cubicBezTo>
                        <a:pt x="76213" y="116172"/>
                        <a:pt x="114248" y="72704"/>
                        <a:pt x="123757" y="21085"/>
                      </a:cubicBezTo>
                      <a:cubicBezTo>
                        <a:pt x="127832" y="-2008"/>
                        <a:pt x="92514" y="-8800"/>
                        <a:pt x="88439" y="14293"/>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6" name="任意多边形: 形状 85"/>
                <p:cNvSpPr/>
                <p:nvPr/>
              </p:nvSpPr>
              <p:spPr>
                <a:xfrm flipH="1">
                  <a:off x="3613639" y="3248425"/>
                  <a:ext cx="112407" cy="112407"/>
                </a:xfrm>
                <a:custGeom>
                  <a:avLst/>
                  <a:gdLst>
                    <a:gd name="connsiteX0" fmla="*/ 119433 w 122255"/>
                    <a:gd name="connsiteY0" fmla="*/ 91561 h 122255"/>
                    <a:gd name="connsiteX1" fmla="*/ 35213 w 122255"/>
                    <a:gd name="connsiteY1" fmla="*/ 11416 h 122255"/>
                    <a:gd name="connsiteX2" fmla="*/ 1253 w 122255"/>
                    <a:gd name="connsiteY2" fmla="*/ 23642 h 122255"/>
                    <a:gd name="connsiteX3" fmla="*/ 112641 w 122255"/>
                    <a:gd name="connsiteY3" fmla="*/ 126880 h 122255"/>
                    <a:gd name="connsiteX4" fmla="*/ 119433 w 122255"/>
                    <a:gd name="connsiteY4" fmla="*/ 91561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22255">
                      <a:moveTo>
                        <a:pt x="119433" y="91561"/>
                      </a:moveTo>
                      <a:cubicBezTo>
                        <a:pt x="80040" y="79336"/>
                        <a:pt x="50155" y="49451"/>
                        <a:pt x="35213" y="11416"/>
                      </a:cubicBezTo>
                      <a:cubicBezTo>
                        <a:pt x="27063" y="-10318"/>
                        <a:pt x="-6897" y="1908"/>
                        <a:pt x="1253" y="23642"/>
                      </a:cubicBezTo>
                      <a:cubicBezTo>
                        <a:pt x="20271" y="73902"/>
                        <a:pt x="61022" y="110579"/>
                        <a:pt x="112641" y="126880"/>
                      </a:cubicBezTo>
                      <a:cubicBezTo>
                        <a:pt x="135734" y="135030"/>
                        <a:pt x="142526" y="98353"/>
                        <a:pt x="119433" y="91561"/>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7" name="任意多边形: 形状 86"/>
                <p:cNvSpPr/>
                <p:nvPr/>
              </p:nvSpPr>
              <p:spPr>
                <a:xfrm flipH="1">
                  <a:off x="3487034" y="3074132"/>
                  <a:ext cx="137386" cy="62449"/>
                </a:xfrm>
                <a:custGeom>
                  <a:avLst/>
                  <a:gdLst>
                    <a:gd name="connsiteX0" fmla="*/ 144744 w 149423"/>
                    <a:gd name="connsiteY0" fmla="*/ 47483 h 67919"/>
                    <a:gd name="connsiteX1" fmla="*/ 26564 w 149423"/>
                    <a:gd name="connsiteY1" fmla="*/ 1297 h 67919"/>
                    <a:gd name="connsiteX2" fmla="*/ 10263 w 149423"/>
                    <a:gd name="connsiteY2" fmla="*/ 33899 h 67919"/>
                    <a:gd name="connsiteX3" fmla="*/ 128444 w 149423"/>
                    <a:gd name="connsiteY3" fmla="*/ 80084 h 67919"/>
                    <a:gd name="connsiteX4" fmla="*/ 144744 w 149423"/>
                    <a:gd name="connsiteY4" fmla="*/ 47483 h 67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423" h="67919">
                      <a:moveTo>
                        <a:pt x="144744" y="47483"/>
                      </a:moveTo>
                      <a:lnTo>
                        <a:pt x="26564" y="1297"/>
                      </a:lnTo>
                      <a:cubicBezTo>
                        <a:pt x="4830" y="-6853"/>
                        <a:pt x="-11471" y="25748"/>
                        <a:pt x="10263" y="33899"/>
                      </a:cubicBezTo>
                      <a:cubicBezTo>
                        <a:pt x="49657" y="48841"/>
                        <a:pt x="89050" y="63783"/>
                        <a:pt x="128444" y="80084"/>
                      </a:cubicBezTo>
                      <a:cubicBezTo>
                        <a:pt x="150178" y="88234"/>
                        <a:pt x="166478" y="55633"/>
                        <a:pt x="144744" y="4748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8" name="任意多边形: 形状 87"/>
                <p:cNvSpPr/>
                <p:nvPr/>
              </p:nvSpPr>
              <p:spPr>
                <a:xfrm flipH="1">
                  <a:off x="3404241" y="3290701"/>
                  <a:ext cx="74937" cy="124896"/>
                </a:xfrm>
                <a:custGeom>
                  <a:avLst/>
                  <a:gdLst>
                    <a:gd name="connsiteX0" fmla="*/ 53338 w 81503"/>
                    <a:gd name="connsiteY0" fmla="*/ 10263 h 135839"/>
                    <a:gd name="connsiteX1" fmla="*/ 1719 w 81503"/>
                    <a:gd name="connsiteY1" fmla="*/ 121651 h 135839"/>
                    <a:gd name="connsiteX2" fmla="*/ 34320 w 81503"/>
                    <a:gd name="connsiteY2" fmla="*/ 137952 h 135839"/>
                    <a:gd name="connsiteX3" fmla="*/ 85940 w 81503"/>
                    <a:gd name="connsiteY3" fmla="*/ 26564 h 135839"/>
                    <a:gd name="connsiteX4" fmla="*/ 53338 w 81503"/>
                    <a:gd name="connsiteY4" fmla="*/ 10263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35839">
                      <a:moveTo>
                        <a:pt x="53338" y="10263"/>
                      </a:moveTo>
                      <a:cubicBezTo>
                        <a:pt x="35679" y="46940"/>
                        <a:pt x="18020" y="83617"/>
                        <a:pt x="1719" y="121651"/>
                      </a:cubicBezTo>
                      <a:cubicBezTo>
                        <a:pt x="-7789" y="143386"/>
                        <a:pt x="24812" y="158328"/>
                        <a:pt x="34320" y="137952"/>
                      </a:cubicBezTo>
                      <a:cubicBezTo>
                        <a:pt x="51980" y="101275"/>
                        <a:pt x="69639" y="64599"/>
                        <a:pt x="85940" y="26564"/>
                      </a:cubicBezTo>
                      <a:cubicBezTo>
                        <a:pt x="96807" y="4830"/>
                        <a:pt x="64205" y="-11471"/>
                        <a:pt x="53338" y="1026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81" name="组合 80"/>
              <p:cNvGrpSpPr/>
              <p:nvPr/>
            </p:nvGrpSpPr>
            <p:grpSpPr>
              <a:xfrm>
                <a:off x="4299920" y="3844035"/>
                <a:ext cx="308685" cy="282225"/>
                <a:chOff x="4299920" y="3844035"/>
                <a:chExt cx="308685" cy="282225"/>
              </a:xfrm>
            </p:grpSpPr>
            <p:sp>
              <p:nvSpPr>
                <p:cNvPr id="82" name="任意多边形: 形状 81"/>
                <p:cNvSpPr/>
                <p:nvPr/>
              </p:nvSpPr>
              <p:spPr>
                <a:xfrm flipH="1">
                  <a:off x="4483709" y="3920930"/>
                  <a:ext cx="124896" cy="62449"/>
                </a:xfrm>
                <a:custGeom>
                  <a:avLst/>
                  <a:gdLst>
                    <a:gd name="connsiteX0" fmla="*/ 137952 w 135839"/>
                    <a:gd name="connsiteY0" fmla="*/ 40690 h 67919"/>
                    <a:gd name="connsiteX1" fmla="*/ 26564 w 135839"/>
                    <a:gd name="connsiteY1" fmla="*/ 1297 h 67919"/>
                    <a:gd name="connsiteX2" fmla="*/ 10263 w 135839"/>
                    <a:gd name="connsiteY2" fmla="*/ 33898 h 67919"/>
                    <a:gd name="connsiteX3" fmla="*/ 121651 w 135839"/>
                    <a:gd name="connsiteY3" fmla="*/ 73292 h 67919"/>
                    <a:gd name="connsiteX4" fmla="*/ 137952 w 135839"/>
                    <a:gd name="connsiteY4" fmla="*/ 40690 h 67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67919">
                      <a:moveTo>
                        <a:pt x="137952" y="40690"/>
                      </a:moveTo>
                      <a:cubicBezTo>
                        <a:pt x="101275" y="27107"/>
                        <a:pt x="64599" y="14881"/>
                        <a:pt x="26564" y="1297"/>
                      </a:cubicBezTo>
                      <a:cubicBezTo>
                        <a:pt x="4830" y="-6853"/>
                        <a:pt x="-11471" y="25748"/>
                        <a:pt x="10263" y="33898"/>
                      </a:cubicBezTo>
                      <a:cubicBezTo>
                        <a:pt x="46940" y="47482"/>
                        <a:pt x="83616" y="59708"/>
                        <a:pt x="121651" y="73292"/>
                      </a:cubicBezTo>
                      <a:cubicBezTo>
                        <a:pt x="143386" y="81442"/>
                        <a:pt x="159686" y="48841"/>
                        <a:pt x="137952" y="40690"/>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3" name="任意多边形: 形状 82"/>
                <p:cNvSpPr/>
                <p:nvPr/>
              </p:nvSpPr>
              <p:spPr>
                <a:xfrm flipH="1">
                  <a:off x="4299920" y="3844035"/>
                  <a:ext cx="49959" cy="112407"/>
                </a:xfrm>
                <a:custGeom>
                  <a:avLst/>
                  <a:gdLst>
                    <a:gd name="connsiteX0" fmla="*/ 19565 w 54335"/>
                    <a:gd name="connsiteY0" fmla="*/ 14293 h 122255"/>
                    <a:gd name="connsiteX1" fmla="*/ 548 w 54335"/>
                    <a:gd name="connsiteY1" fmla="*/ 105305 h 122255"/>
                    <a:gd name="connsiteX2" fmla="*/ 35866 w 54335"/>
                    <a:gd name="connsiteY2" fmla="*/ 112097 h 122255"/>
                    <a:gd name="connsiteX3" fmla="*/ 54883 w 54335"/>
                    <a:gd name="connsiteY3" fmla="*/ 21085 h 122255"/>
                    <a:gd name="connsiteX4" fmla="*/ 19565 w 54335"/>
                    <a:gd name="connsiteY4" fmla="*/ 1429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22255">
                      <a:moveTo>
                        <a:pt x="19565" y="14293"/>
                      </a:moveTo>
                      <a:cubicBezTo>
                        <a:pt x="12773" y="44177"/>
                        <a:pt x="5981" y="75420"/>
                        <a:pt x="548" y="105305"/>
                      </a:cubicBezTo>
                      <a:cubicBezTo>
                        <a:pt x="-4886" y="128398"/>
                        <a:pt x="31791" y="135190"/>
                        <a:pt x="35866" y="112097"/>
                      </a:cubicBezTo>
                      <a:cubicBezTo>
                        <a:pt x="42658" y="82212"/>
                        <a:pt x="49450" y="50969"/>
                        <a:pt x="54883" y="21085"/>
                      </a:cubicBezTo>
                      <a:cubicBezTo>
                        <a:pt x="60317" y="-2008"/>
                        <a:pt x="24999" y="-8800"/>
                        <a:pt x="19565" y="1429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4" name="任意多边形: 形状 83"/>
                <p:cNvSpPr/>
                <p:nvPr/>
              </p:nvSpPr>
              <p:spPr>
                <a:xfrm flipH="1">
                  <a:off x="4379682" y="4013853"/>
                  <a:ext cx="62449" cy="112407"/>
                </a:xfrm>
                <a:custGeom>
                  <a:avLst/>
                  <a:gdLst>
                    <a:gd name="connsiteX0" fmla="*/ 42471 w 67919"/>
                    <a:gd name="connsiteY0" fmla="*/ 10263 h 122255"/>
                    <a:gd name="connsiteX1" fmla="*/ 1719 w 67919"/>
                    <a:gd name="connsiteY1" fmla="*/ 101275 h 122255"/>
                    <a:gd name="connsiteX2" fmla="*/ 34321 w 67919"/>
                    <a:gd name="connsiteY2" fmla="*/ 117576 h 122255"/>
                    <a:gd name="connsiteX3" fmla="*/ 75073 w 67919"/>
                    <a:gd name="connsiteY3" fmla="*/ 26564 h 122255"/>
                    <a:gd name="connsiteX4" fmla="*/ 42471 w 67919"/>
                    <a:gd name="connsiteY4" fmla="*/ 1026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19" h="122255">
                      <a:moveTo>
                        <a:pt x="42471" y="10263"/>
                      </a:moveTo>
                      <a:cubicBezTo>
                        <a:pt x="28887" y="40148"/>
                        <a:pt x="15303" y="70033"/>
                        <a:pt x="1719" y="101275"/>
                      </a:cubicBezTo>
                      <a:cubicBezTo>
                        <a:pt x="-7789" y="123010"/>
                        <a:pt x="24812" y="137952"/>
                        <a:pt x="34321" y="117576"/>
                      </a:cubicBezTo>
                      <a:cubicBezTo>
                        <a:pt x="47905" y="87691"/>
                        <a:pt x="61489" y="57807"/>
                        <a:pt x="75073" y="26564"/>
                      </a:cubicBezTo>
                      <a:cubicBezTo>
                        <a:pt x="84581" y="4830"/>
                        <a:pt x="51980" y="-11471"/>
                        <a:pt x="42471" y="1026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grpSp>
          <p:nvGrpSpPr>
            <p:cNvPr id="89" name="组合 88"/>
            <p:cNvGrpSpPr/>
            <p:nvPr/>
          </p:nvGrpSpPr>
          <p:grpSpPr>
            <a:xfrm rot="3147419">
              <a:off x="3079539" y="1590495"/>
              <a:ext cx="493421" cy="697436"/>
              <a:chOff x="3578341" y="897733"/>
              <a:chExt cx="493421" cy="697436"/>
            </a:xfrm>
          </p:grpSpPr>
          <p:sp>
            <p:nvSpPr>
              <p:cNvPr id="90" name="任意多边形: 形状 89"/>
              <p:cNvSpPr/>
              <p:nvPr/>
            </p:nvSpPr>
            <p:spPr>
              <a:xfrm flipH="1">
                <a:off x="3971845" y="1210330"/>
                <a:ext cx="99917" cy="137386"/>
              </a:xfrm>
              <a:custGeom>
                <a:avLst/>
                <a:gdLst>
                  <a:gd name="connsiteX0" fmla="*/ 90639 w 108671"/>
                  <a:gd name="connsiteY0" fmla="*/ 7107 h 149423"/>
                  <a:gd name="connsiteX1" fmla="*/ 3702 w 108671"/>
                  <a:gd name="connsiteY1" fmla="*/ 122570 h 149423"/>
                  <a:gd name="connsiteX2" fmla="*/ 30870 w 108671"/>
                  <a:gd name="connsiteY2" fmla="*/ 145663 h 149423"/>
                  <a:gd name="connsiteX3" fmla="*/ 117807 w 108671"/>
                  <a:gd name="connsiteY3" fmla="*/ 30200 h 149423"/>
                  <a:gd name="connsiteX4" fmla="*/ 90639 w 108671"/>
                  <a:gd name="connsiteY4" fmla="*/ 7107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49423">
                    <a:moveTo>
                      <a:pt x="90639" y="7107"/>
                    </a:moveTo>
                    <a:cubicBezTo>
                      <a:pt x="62113" y="45142"/>
                      <a:pt x="32228" y="84535"/>
                      <a:pt x="3702" y="122570"/>
                    </a:cubicBezTo>
                    <a:cubicBezTo>
                      <a:pt x="-9882" y="141588"/>
                      <a:pt x="17286" y="164680"/>
                      <a:pt x="30870" y="145663"/>
                    </a:cubicBezTo>
                    <a:cubicBezTo>
                      <a:pt x="59396" y="107628"/>
                      <a:pt x="89281" y="68235"/>
                      <a:pt x="117807" y="30200"/>
                    </a:cubicBezTo>
                    <a:cubicBezTo>
                      <a:pt x="132749" y="11182"/>
                      <a:pt x="105582" y="-11911"/>
                      <a:pt x="90639" y="710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1" name="任意多边形: 形状 90"/>
              <p:cNvSpPr/>
              <p:nvPr/>
            </p:nvSpPr>
            <p:spPr>
              <a:xfrm flipH="1">
                <a:off x="3800121" y="1304550"/>
                <a:ext cx="99917" cy="124896"/>
              </a:xfrm>
              <a:custGeom>
                <a:avLst/>
                <a:gdLst>
                  <a:gd name="connsiteX0" fmla="*/ 111703 w 108671"/>
                  <a:gd name="connsiteY0" fmla="*/ 105675 h 135839"/>
                  <a:gd name="connsiteX1" fmla="*/ 36992 w 108671"/>
                  <a:gd name="connsiteY1" fmla="*/ 16021 h 135839"/>
                  <a:gd name="connsiteX2" fmla="*/ 316 w 108671"/>
                  <a:gd name="connsiteY2" fmla="*/ 18738 h 135839"/>
                  <a:gd name="connsiteX3" fmla="*/ 95403 w 108671"/>
                  <a:gd name="connsiteY3" fmla="*/ 138276 h 135839"/>
                  <a:gd name="connsiteX4" fmla="*/ 111703 w 108671"/>
                  <a:gd name="connsiteY4" fmla="*/ 105675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1703" y="105675"/>
                    </a:moveTo>
                    <a:cubicBezTo>
                      <a:pt x="73669" y="89374"/>
                      <a:pt x="45142" y="56773"/>
                      <a:pt x="36992" y="16021"/>
                    </a:cubicBezTo>
                    <a:cubicBezTo>
                      <a:pt x="32917" y="-7072"/>
                      <a:pt x="-3760" y="-4355"/>
                      <a:pt x="316" y="18738"/>
                    </a:cubicBezTo>
                    <a:cubicBezTo>
                      <a:pt x="9824" y="71715"/>
                      <a:pt x="43784" y="116542"/>
                      <a:pt x="95403" y="138276"/>
                    </a:cubicBezTo>
                    <a:cubicBezTo>
                      <a:pt x="117137" y="147785"/>
                      <a:pt x="133438" y="115183"/>
                      <a:pt x="111703" y="10567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2" name="任意多边形: 形状 91"/>
              <p:cNvSpPr/>
              <p:nvPr/>
            </p:nvSpPr>
            <p:spPr>
              <a:xfrm flipH="1">
                <a:off x="3700554" y="997092"/>
                <a:ext cx="99917" cy="174855"/>
              </a:xfrm>
              <a:custGeom>
                <a:avLst/>
                <a:gdLst>
                  <a:gd name="connsiteX0" fmla="*/ 113443 w 108671"/>
                  <a:gd name="connsiteY0" fmla="*/ 173825 h 190174"/>
                  <a:gd name="connsiteX1" fmla="*/ 36015 w 108671"/>
                  <a:gd name="connsiteY1" fmla="*/ 10818 h 190174"/>
                  <a:gd name="connsiteX2" fmla="*/ 2055 w 108671"/>
                  <a:gd name="connsiteY2" fmla="*/ 23043 h 190174"/>
                  <a:gd name="connsiteX3" fmla="*/ 79483 w 108671"/>
                  <a:gd name="connsiteY3" fmla="*/ 186050 h 190174"/>
                  <a:gd name="connsiteX4" fmla="*/ 113443 w 108671"/>
                  <a:gd name="connsiteY4" fmla="*/ 173825 h 19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90174">
                    <a:moveTo>
                      <a:pt x="113443" y="173825"/>
                    </a:moveTo>
                    <a:cubicBezTo>
                      <a:pt x="87633" y="119489"/>
                      <a:pt x="61824" y="65154"/>
                      <a:pt x="36015" y="10818"/>
                    </a:cubicBezTo>
                    <a:cubicBezTo>
                      <a:pt x="26506" y="-9558"/>
                      <a:pt x="-8812" y="1309"/>
                      <a:pt x="2055" y="23043"/>
                    </a:cubicBezTo>
                    <a:cubicBezTo>
                      <a:pt x="27864" y="77379"/>
                      <a:pt x="53674" y="131715"/>
                      <a:pt x="79483" y="186050"/>
                    </a:cubicBezTo>
                    <a:cubicBezTo>
                      <a:pt x="88992" y="207785"/>
                      <a:pt x="122952" y="195559"/>
                      <a:pt x="113443" y="17382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3" name="任意多边形: 形状 92"/>
              <p:cNvSpPr/>
              <p:nvPr/>
            </p:nvSpPr>
            <p:spPr>
              <a:xfrm flipH="1">
                <a:off x="3578341" y="1257174"/>
                <a:ext cx="124896" cy="87427"/>
              </a:xfrm>
              <a:custGeom>
                <a:avLst/>
                <a:gdLst>
                  <a:gd name="connsiteX0" fmla="*/ 135379 w 135839"/>
                  <a:gd name="connsiteY0" fmla="*/ 75697 h 95087"/>
                  <a:gd name="connsiteX1" fmla="*/ 30784 w 135839"/>
                  <a:gd name="connsiteY1" fmla="*/ 3702 h 95087"/>
                  <a:gd name="connsiteX2" fmla="*/ 7691 w 135839"/>
                  <a:gd name="connsiteY2" fmla="*/ 30870 h 95087"/>
                  <a:gd name="connsiteX3" fmla="*/ 112287 w 135839"/>
                  <a:gd name="connsiteY3" fmla="*/ 102865 h 95087"/>
                  <a:gd name="connsiteX4" fmla="*/ 135379 w 135839"/>
                  <a:gd name="connsiteY4" fmla="*/ 75697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95087">
                    <a:moveTo>
                      <a:pt x="135379" y="75697"/>
                    </a:moveTo>
                    <a:cubicBezTo>
                      <a:pt x="100062" y="51246"/>
                      <a:pt x="66102" y="28153"/>
                      <a:pt x="30784" y="3702"/>
                    </a:cubicBezTo>
                    <a:cubicBezTo>
                      <a:pt x="11766" y="-9882"/>
                      <a:pt x="-12685" y="17286"/>
                      <a:pt x="7691" y="30870"/>
                    </a:cubicBezTo>
                    <a:cubicBezTo>
                      <a:pt x="43009" y="55321"/>
                      <a:pt x="76969" y="78414"/>
                      <a:pt x="112287" y="102865"/>
                    </a:cubicBezTo>
                    <a:cubicBezTo>
                      <a:pt x="129946" y="116449"/>
                      <a:pt x="154397" y="89281"/>
                      <a:pt x="135379" y="7569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4" name="任意多边形: 形状 93"/>
              <p:cNvSpPr/>
              <p:nvPr/>
            </p:nvSpPr>
            <p:spPr>
              <a:xfrm flipH="1">
                <a:off x="3881265" y="897733"/>
                <a:ext cx="124896" cy="149876"/>
              </a:xfrm>
              <a:custGeom>
                <a:avLst/>
                <a:gdLst>
                  <a:gd name="connsiteX0" fmla="*/ 117095 w 135839"/>
                  <a:gd name="connsiteY0" fmla="*/ 6136 h 163006"/>
                  <a:gd name="connsiteX1" fmla="*/ 4349 w 135839"/>
                  <a:gd name="connsiteY1" fmla="*/ 135183 h 163006"/>
                  <a:gd name="connsiteX2" fmla="*/ 31516 w 135839"/>
                  <a:gd name="connsiteY2" fmla="*/ 158275 h 163006"/>
                  <a:gd name="connsiteX3" fmla="*/ 144263 w 135839"/>
                  <a:gd name="connsiteY3" fmla="*/ 29228 h 163006"/>
                  <a:gd name="connsiteX4" fmla="*/ 117095 w 135839"/>
                  <a:gd name="connsiteY4" fmla="*/ 6136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63006">
                    <a:moveTo>
                      <a:pt x="117095" y="6136"/>
                    </a:moveTo>
                    <a:lnTo>
                      <a:pt x="4349" y="135183"/>
                    </a:lnTo>
                    <a:cubicBezTo>
                      <a:pt x="-10594" y="152842"/>
                      <a:pt x="16574" y="175935"/>
                      <a:pt x="31516" y="158275"/>
                    </a:cubicBezTo>
                    <a:cubicBezTo>
                      <a:pt x="69552" y="114807"/>
                      <a:pt x="106228" y="71338"/>
                      <a:pt x="144263" y="29228"/>
                    </a:cubicBezTo>
                    <a:cubicBezTo>
                      <a:pt x="159205" y="12928"/>
                      <a:pt x="132037" y="-11523"/>
                      <a:pt x="117095" y="613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5" name="任意多边形: 形状 94"/>
              <p:cNvSpPr/>
              <p:nvPr/>
            </p:nvSpPr>
            <p:spPr>
              <a:xfrm flipH="1">
                <a:off x="3912518" y="1457783"/>
                <a:ext cx="74937" cy="137386"/>
              </a:xfrm>
              <a:custGeom>
                <a:avLst/>
                <a:gdLst>
                  <a:gd name="connsiteX0" fmla="*/ 1663 w 81503"/>
                  <a:gd name="connsiteY0" fmla="*/ 24594 h 149423"/>
                  <a:gd name="connsiteX1" fmla="*/ 53281 w 81503"/>
                  <a:gd name="connsiteY1" fmla="*/ 138699 h 149423"/>
                  <a:gd name="connsiteX2" fmla="*/ 87241 w 81503"/>
                  <a:gd name="connsiteY2" fmla="*/ 125115 h 149423"/>
                  <a:gd name="connsiteX3" fmla="*/ 35623 w 81503"/>
                  <a:gd name="connsiteY3" fmla="*/ 11010 h 149423"/>
                  <a:gd name="connsiteX4" fmla="*/ 1663 w 81503"/>
                  <a:gd name="connsiteY4" fmla="*/ 24594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49423">
                    <a:moveTo>
                      <a:pt x="1663" y="24594"/>
                    </a:moveTo>
                    <a:cubicBezTo>
                      <a:pt x="19322" y="62629"/>
                      <a:pt x="35623" y="100664"/>
                      <a:pt x="53281" y="138699"/>
                    </a:cubicBezTo>
                    <a:cubicBezTo>
                      <a:pt x="62790" y="160433"/>
                      <a:pt x="96750" y="146849"/>
                      <a:pt x="87241" y="125115"/>
                    </a:cubicBezTo>
                    <a:cubicBezTo>
                      <a:pt x="69582" y="87080"/>
                      <a:pt x="53281" y="49045"/>
                      <a:pt x="35623" y="11010"/>
                    </a:cubicBezTo>
                    <a:cubicBezTo>
                      <a:pt x="26114" y="-10725"/>
                      <a:pt x="-7846" y="2859"/>
                      <a:pt x="1663" y="24594"/>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sp>
        <p:nvSpPr>
          <p:cNvPr id="97" name="标题 4"/>
          <p:cNvSpPr txBox="1"/>
          <p:nvPr/>
        </p:nvSpPr>
        <p:spPr>
          <a:xfrm>
            <a:off x="6096000" y="3429000"/>
            <a:ext cx="10515600" cy="894935"/>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eaLnBrk="0"/>
            <a:r>
              <a:rPr lang="zh-CN" altLang="en-US" b="1" spc="300" dirty="0">
                <a:latin typeface="阿里巴巴普惠体 L" panose="00020600040101010101" pitchFamily="18" charset="-122"/>
                <a:ea typeface="阿里巴巴普惠体 L" panose="00020600040101010101" pitchFamily="18" charset="-122"/>
              </a:rPr>
              <a:t>爱的箴言</a:t>
            </a:r>
            <a:endParaRPr lang="zh-CN" altLang="en-US" b="1" spc="300" dirty="0">
              <a:latin typeface="阿里巴巴普惠体 L" panose="00020600040101010101" pitchFamily="18" charset="-122"/>
              <a:ea typeface="阿里巴巴普惠体 L" panose="00020600040101010101" pitchFamily="18" charset="-122"/>
            </a:endParaRPr>
          </a:p>
        </p:txBody>
      </p:sp>
      <p:sp>
        <p:nvSpPr>
          <p:cNvPr id="98" name="文本框 97"/>
          <p:cNvSpPr txBox="1"/>
          <p:nvPr/>
        </p:nvSpPr>
        <p:spPr>
          <a:xfrm>
            <a:off x="6169260" y="2480785"/>
            <a:ext cx="1023516" cy="889909"/>
          </a:xfrm>
          <a:prstGeom prst="rect">
            <a:avLst/>
          </a:prstGeom>
          <a:noFill/>
          <a:ln w="117475">
            <a:noFill/>
          </a:ln>
        </p:spPr>
        <p:txBody>
          <a:bodyPr wrap="none" rtlCol="0">
            <a:prstTxWarp prst="textPlain">
              <a:avLst/>
            </a:prstTxWarp>
            <a:spAutoFit/>
          </a:bodyPr>
          <a:lstStyle/>
          <a:p>
            <a:r>
              <a:rPr lang="en-US" altLang="zh-CN" spc="100" dirty="0">
                <a:latin typeface="Impact" panose="020B0806030902050204" pitchFamily="34" charset="0"/>
                <a:ea typeface="阿里巴巴普惠体 L" panose="00020600040101010101" pitchFamily="18" charset="-122"/>
                <a:cs typeface="Arial" panose="020B0604020202020204" pitchFamily="34" charset="0"/>
              </a:rPr>
              <a:t>03</a:t>
            </a:r>
            <a:endParaRPr lang="zh-CN" altLang="en-US" spc="100" dirty="0">
              <a:latin typeface="Impact" panose="020B0806030902050204" pitchFamily="34" charset="0"/>
              <a:ea typeface="阿里巴巴普惠体 L" panose="00020600040101010101" pitchFamily="18" charset="-122"/>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fade">
                                      <p:cBhvr>
                                        <p:cTn id="7" dur="1000"/>
                                        <p:tgtEl>
                                          <p:spTgt spid="96"/>
                                        </p:tgtEl>
                                      </p:cBhvr>
                                    </p:animEffect>
                                    <p:anim calcmode="lin" valueType="num">
                                      <p:cBhvr>
                                        <p:cTn id="8" dur="1000" fill="hold"/>
                                        <p:tgtEl>
                                          <p:spTgt spid="96"/>
                                        </p:tgtEl>
                                        <p:attrNameLst>
                                          <p:attrName>ppt_x</p:attrName>
                                        </p:attrNameLst>
                                      </p:cBhvr>
                                      <p:tavLst>
                                        <p:tav tm="0">
                                          <p:val>
                                            <p:strVal val="#ppt_x"/>
                                          </p:val>
                                        </p:tav>
                                        <p:tav tm="100000">
                                          <p:val>
                                            <p:strVal val="#ppt_x"/>
                                          </p:val>
                                        </p:tav>
                                      </p:tavLst>
                                    </p:anim>
                                    <p:anim calcmode="lin" valueType="num">
                                      <p:cBhvr>
                                        <p:cTn id="9" dur="1000" fill="hold"/>
                                        <p:tgtEl>
                                          <p:spTgt spid="9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8"/>
                                        </p:tgtEl>
                                        <p:attrNameLst>
                                          <p:attrName>style.visibility</p:attrName>
                                        </p:attrNameLst>
                                      </p:cBhvr>
                                      <p:to>
                                        <p:strVal val="visible"/>
                                      </p:to>
                                    </p:set>
                                    <p:anim calcmode="lin" valueType="num">
                                      <p:cBhvr>
                                        <p:cTn id="14" dur="500" fill="hold"/>
                                        <p:tgtEl>
                                          <p:spTgt spid="98"/>
                                        </p:tgtEl>
                                        <p:attrNameLst>
                                          <p:attrName>ppt_w</p:attrName>
                                        </p:attrNameLst>
                                      </p:cBhvr>
                                      <p:tavLst>
                                        <p:tav tm="0">
                                          <p:val>
                                            <p:fltVal val="0"/>
                                          </p:val>
                                        </p:tav>
                                        <p:tav tm="100000">
                                          <p:val>
                                            <p:strVal val="#ppt_w"/>
                                          </p:val>
                                        </p:tav>
                                      </p:tavLst>
                                    </p:anim>
                                    <p:anim calcmode="lin" valueType="num">
                                      <p:cBhvr>
                                        <p:cTn id="15" dur="500" fill="hold"/>
                                        <p:tgtEl>
                                          <p:spTgt spid="98"/>
                                        </p:tgtEl>
                                        <p:attrNameLst>
                                          <p:attrName>ppt_h</p:attrName>
                                        </p:attrNameLst>
                                      </p:cBhvr>
                                      <p:tavLst>
                                        <p:tav tm="0">
                                          <p:val>
                                            <p:fltVal val="0"/>
                                          </p:val>
                                        </p:tav>
                                        <p:tav tm="100000">
                                          <p:val>
                                            <p:strVal val="#ppt_h"/>
                                          </p:val>
                                        </p:tav>
                                      </p:tavLst>
                                    </p:anim>
                                    <p:animEffect transition="in" filter="fade">
                                      <p:cBhvr>
                                        <p:cTn id="16" dur="500"/>
                                        <p:tgtEl>
                                          <p:spTgt spid="98"/>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97"/>
                                        </p:tgtEl>
                                        <p:attrNameLst>
                                          <p:attrName>style.visibility</p:attrName>
                                        </p:attrNameLst>
                                      </p:cBhvr>
                                      <p:to>
                                        <p:strVal val="visible"/>
                                      </p:to>
                                    </p:set>
                                    <p:anim calcmode="lin" valueType="num">
                                      <p:cBhvr>
                                        <p:cTn id="19" dur="500" fill="hold"/>
                                        <p:tgtEl>
                                          <p:spTgt spid="97"/>
                                        </p:tgtEl>
                                        <p:attrNameLst>
                                          <p:attrName>ppt_w</p:attrName>
                                        </p:attrNameLst>
                                      </p:cBhvr>
                                      <p:tavLst>
                                        <p:tav tm="0">
                                          <p:val>
                                            <p:fltVal val="0"/>
                                          </p:val>
                                        </p:tav>
                                        <p:tav tm="100000">
                                          <p:val>
                                            <p:strVal val="#ppt_w"/>
                                          </p:val>
                                        </p:tav>
                                      </p:tavLst>
                                    </p:anim>
                                    <p:anim calcmode="lin" valueType="num">
                                      <p:cBhvr>
                                        <p:cTn id="20" dur="500" fill="hold"/>
                                        <p:tgtEl>
                                          <p:spTgt spid="97"/>
                                        </p:tgtEl>
                                        <p:attrNameLst>
                                          <p:attrName>ppt_h</p:attrName>
                                        </p:attrNameLst>
                                      </p:cBhvr>
                                      <p:tavLst>
                                        <p:tav tm="0">
                                          <p:val>
                                            <p:fltVal val="0"/>
                                          </p:val>
                                        </p:tav>
                                        <p:tav tm="100000">
                                          <p:val>
                                            <p:strVal val="#ppt_h"/>
                                          </p:val>
                                        </p:tav>
                                      </p:tavLst>
                                    </p:anim>
                                    <p:animEffect transition="in" filter="fade">
                                      <p:cBhvr>
                                        <p:cTn id="21" dur="5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p:bldP spid="9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0"/>
            <a:ext cx="12192000" cy="6858000"/>
            <a:chOff x="0" y="0"/>
            <a:chExt cx="12192000" cy="6858000"/>
          </a:xfrm>
        </p:grpSpPr>
        <p:sp>
          <p:nvSpPr>
            <p:cNvPr id="3" name="矩形 2"/>
            <p:cNvSpPr/>
            <p:nvPr/>
          </p:nvSpPr>
          <p:spPr>
            <a:xfrm>
              <a:off x="0" y="0"/>
              <a:ext cx="12192000" cy="6858000"/>
            </a:xfrm>
            <a:prstGeom prst="rect">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4" name="矩形 3"/>
            <p:cNvSpPr/>
            <p:nvPr/>
          </p:nvSpPr>
          <p:spPr>
            <a:xfrm>
              <a:off x="202096" y="176180"/>
              <a:ext cx="11787808" cy="6505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5" name="Group 29"/>
          <p:cNvGrpSpPr/>
          <p:nvPr/>
        </p:nvGrpSpPr>
        <p:grpSpPr>
          <a:xfrm>
            <a:off x="4212131" y="1900069"/>
            <a:ext cx="3835181" cy="4133180"/>
            <a:chOff x="4212131" y="1900069"/>
            <a:chExt cx="3835181" cy="4133180"/>
          </a:xfrm>
        </p:grpSpPr>
        <p:grpSp>
          <p:nvGrpSpPr>
            <p:cNvPr id="6" name="Group 3"/>
            <p:cNvGrpSpPr/>
            <p:nvPr/>
          </p:nvGrpSpPr>
          <p:grpSpPr>
            <a:xfrm>
              <a:off x="4552399" y="2854190"/>
              <a:ext cx="3148281" cy="3179059"/>
              <a:chOff x="0" y="0"/>
              <a:chExt cx="5203768" cy="5780105"/>
            </a:xfrm>
          </p:grpSpPr>
          <p:grpSp>
            <p:nvGrpSpPr>
              <p:cNvPr id="20" name="Group 4"/>
              <p:cNvGrpSpPr/>
              <p:nvPr/>
            </p:nvGrpSpPr>
            <p:grpSpPr>
              <a:xfrm>
                <a:off x="0" y="217101"/>
                <a:ext cx="5203768" cy="2532386"/>
                <a:chOff x="0" y="-1"/>
                <a:chExt cx="5203768" cy="2532385"/>
              </a:xfrm>
            </p:grpSpPr>
            <p:sp>
              <p:nvSpPr>
                <p:cNvPr id="24" name="Freeform: Shape 8"/>
                <p:cNvSpPr/>
                <p:nvPr/>
              </p:nvSpPr>
              <p:spPr>
                <a:xfrm>
                  <a:off x="2855722" y="15030"/>
                  <a:ext cx="2348046" cy="2510419"/>
                </a:xfrm>
                <a:custGeom>
                  <a:avLst/>
                  <a:gdLst/>
                  <a:ahLst/>
                  <a:cxnLst>
                    <a:cxn ang="0">
                      <a:pos x="wd2" y="hd2"/>
                    </a:cxn>
                    <a:cxn ang="5400000">
                      <a:pos x="wd2" y="hd2"/>
                    </a:cxn>
                    <a:cxn ang="10800000">
                      <a:pos x="wd2" y="hd2"/>
                    </a:cxn>
                    <a:cxn ang="16200000">
                      <a:pos x="wd2" y="hd2"/>
                    </a:cxn>
                  </a:cxnLst>
                  <a:rect l="0" t="0" r="r" b="b"/>
                  <a:pathLst>
                    <a:path w="21600" h="21600" extrusionOk="0">
                      <a:moveTo>
                        <a:pt x="15534" y="19583"/>
                      </a:moveTo>
                      <a:cubicBezTo>
                        <a:pt x="17809" y="19583"/>
                        <a:pt x="19909" y="20285"/>
                        <a:pt x="21600" y="21469"/>
                      </a:cubicBezTo>
                      <a:cubicBezTo>
                        <a:pt x="21162" y="10211"/>
                        <a:pt x="11843" y="1073"/>
                        <a:pt x="0" y="0"/>
                      </a:cubicBezTo>
                      <a:cubicBezTo>
                        <a:pt x="5747" y="5427"/>
                        <a:pt x="9297" y="12893"/>
                        <a:pt x="9297" y="21135"/>
                      </a:cubicBezTo>
                      <a:cubicBezTo>
                        <a:pt x="9297" y="21290"/>
                        <a:pt x="9293" y="21445"/>
                        <a:pt x="9290" y="21600"/>
                      </a:cubicBezTo>
                      <a:cubicBezTo>
                        <a:pt x="11011" y="20338"/>
                        <a:pt x="13177" y="19583"/>
                        <a:pt x="15534" y="19583"/>
                      </a:cubicBezTo>
                      <a:close/>
                    </a:path>
                  </a:pathLst>
                </a:custGeom>
                <a:solidFill>
                  <a:srgbClr val="A1C8F1"/>
                </a:solidFill>
                <a:ln w="12700" cap="flat">
                  <a:noFill/>
                  <a:miter lim="400000"/>
                </a:ln>
                <a:effectLst/>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5" name="Freeform: Shape 9"/>
                <p:cNvSpPr/>
                <p:nvPr/>
              </p:nvSpPr>
              <p:spPr>
                <a:xfrm>
                  <a:off x="0" y="15030"/>
                  <a:ext cx="2348031" cy="2510419"/>
                </a:xfrm>
                <a:custGeom>
                  <a:avLst/>
                  <a:gdLst/>
                  <a:ahLst/>
                  <a:cxnLst>
                    <a:cxn ang="0">
                      <a:pos x="wd2" y="hd2"/>
                    </a:cxn>
                    <a:cxn ang="5400000">
                      <a:pos x="wd2" y="hd2"/>
                    </a:cxn>
                    <a:cxn ang="10800000">
                      <a:pos x="wd2" y="hd2"/>
                    </a:cxn>
                    <a:cxn ang="16200000">
                      <a:pos x="wd2" y="hd2"/>
                    </a:cxn>
                  </a:cxnLst>
                  <a:rect l="0" t="0" r="r" b="b"/>
                  <a:pathLst>
                    <a:path w="21600" h="21600" extrusionOk="0">
                      <a:moveTo>
                        <a:pt x="0" y="21469"/>
                      </a:moveTo>
                      <a:cubicBezTo>
                        <a:pt x="1691" y="20285"/>
                        <a:pt x="3791" y="19583"/>
                        <a:pt x="6066" y="19583"/>
                      </a:cubicBezTo>
                      <a:cubicBezTo>
                        <a:pt x="8422" y="19583"/>
                        <a:pt x="10589" y="20338"/>
                        <a:pt x="12310" y="21600"/>
                      </a:cubicBezTo>
                      <a:cubicBezTo>
                        <a:pt x="12307" y="21445"/>
                        <a:pt x="12302" y="21290"/>
                        <a:pt x="12302" y="21135"/>
                      </a:cubicBezTo>
                      <a:cubicBezTo>
                        <a:pt x="12302" y="12893"/>
                        <a:pt x="15853" y="5427"/>
                        <a:pt x="21600" y="0"/>
                      </a:cubicBezTo>
                      <a:cubicBezTo>
                        <a:pt x="9757" y="1073"/>
                        <a:pt x="438" y="10211"/>
                        <a:pt x="0" y="21469"/>
                      </a:cubicBezTo>
                      <a:close/>
                    </a:path>
                  </a:pathLst>
                </a:custGeom>
                <a:solidFill>
                  <a:srgbClr val="A1C8F1"/>
                </a:solidFill>
                <a:ln w="12700" cap="flat">
                  <a:noFill/>
                  <a:miter lim="400000"/>
                </a:ln>
                <a:effectLst/>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6" name="Freeform: Shape 10"/>
                <p:cNvSpPr/>
                <p:nvPr/>
              </p:nvSpPr>
              <p:spPr>
                <a:xfrm>
                  <a:off x="1412830" y="-1"/>
                  <a:ext cx="2381042" cy="2532385"/>
                </a:xfrm>
                <a:custGeom>
                  <a:avLst/>
                  <a:gdLst/>
                  <a:ahLst/>
                  <a:cxnLst>
                    <a:cxn ang="0">
                      <a:pos x="wd2" y="hd2"/>
                    </a:cxn>
                    <a:cxn ang="5400000">
                      <a:pos x="wd2" y="hd2"/>
                    </a:cxn>
                    <a:cxn ang="10800000">
                      <a:pos x="wd2" y="hd2"/>
                    </a:cxn>
                    <a:cxn ang="16200000">
                      <a:pos x="wd2" y="hd2"/>
                    </a:cxn>
                  </a:cxnLst>
                  <a:rect l="0" t="0" r="r" b="b"/>
                  <a:pathLst>
                    <a:path w="21600" h="21600" extrusionOk="0">
                      <a:moveTo>
                        <a:pt x="8971" y="552"/>
                      </a:moveTo>
                      <a:cubicBezTo>
                        <a:pt x="3186" y="6043"/>
                        <a:pt x="0" y="12939"/>
                        <a:pt x="0" y="20667"/>
                      </a:cubicBezTo>
                      <a:cubicBezTo>
                        <a:pt x="0" y="20769"/>
                        <a:pt x="2" y="20870"/>
                        <a:pt x="4" y="20971"/>
                      </a:cubicBezTo>
                      <a:lnTo>
                        <a:pt x="7" y="21118"/>
                      </a:lnTo>
                      <a:lnTo>
                        <a:pt x="15" y="21600"/>
                      </a:lnTo>
                      <a:cubicBezTo>
                        <a:pt x="2750" y="20042"/>
                        <a:pt x="6575" y="19074"/>
                        <a:pt x="10809" y="19074"/>
                      </a:cubicBezTo>
                      <a:cubicBezTo>
                        <a:pt x="15034" y="19074"/>
                        <a:pt x="18852" y="20038"/>
                        <a:pt x="21585" y="21590"/>
                      </a:cubicBezTo>
                      <a:lnTo>
                        <a:pt x="21593" y="21118"/>
                      </a:lnTo>
                      <a:lnTo>
                        <a:pt x="21596" y="20971"/>
                      </a:lnTo>
                      <a:cubicBezTo>
                        <a:pt x="21598" y="20870"/>
                        <a:pt x="21600" y="20769"/>
                        <a:pt x="21600" y="20667"/>
                      </a:cubicBezTo>
                      <a:cubicBezTo>
                        <a:pt x="21600" y="12939"/>
                        <a:pt x="18414" y="6043"/>
                        <a:pt x="12629" y="552"/>
                      </a:cubicBezTo>
                      <a:lnTo>
                        <a:pt x="12151" y="101"/>
                      </a:lnTo>
                      <a:cubicBezTo>
                        <a:pt x="11900" y="52"/>
                        <a:pt x="11318" y="0"/>
                        <a:pt x="10736" y="0"/>
                      </a:cubicBezTo>
                      <a:cubicBezTo>
                        <a:pt x="10197" y="1"/>
                        <a:pt x="9688" y="56"/>
                        <a:pt x="9445" y="101"/>
                      </a:cubicBezTo>
                      <a:cubicBezTo>
                        <a:pt x="9445" y="101"/>
                        <a:pt x="8971" y="552"/>
                        <a:pt x="8971" y="552"/>
                      </a:cubicBezTo>
                      <a:close/>
                    </a:path>
                  </a:pathLst>
                </a:custGeom>
                <a:solidFill>
                  <a:srgbClr val="AC8BFF"/>
                </a:solidFill>
                <a:ln w="12700" cap="flat">
                  <a:noFill/>
                  <a:miter lim="400000"/>
                </a:ln>
                <a:effectLst/>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21" name="Group 5"/>
              <p:cNvGrpSpPr/>
              <p:nvPr/>
            </p:nvGrpSpPr>
            <p:grpSpPr>
              <a:xfrm>
                <a:off x="1653312" y="0"/>
                <a:ext cx="1032075" cy="5780105"/>
                <a:chOff x="0" y="0"/>
                <a:chExt cx="1032073" cy="5780103"/>
              </a:xfrm>
            </p:grpSpPr>
            <p:sp>
              <p:nvSpPr>
                <p:cNvPr id="22" name="Freeform: Shape 6"/>
                <p:cNvSpPr/>
                <p:nvPr/>
              </p:nvSpPr>
              <p:spPr>
                <a:xfrm>
                  <a:off x="0" y="2520983"/>
                  <a:ext cx="1032073" cy="3259120"/>
                </a:xfrm>
                <a:custGeom>
                  <a:avLst/>
                  <a:gdLst/>
                  <a:ahLst/>
                  <a:cxnLst>
                    <a:cxn ang="0">
                      <a:pos x="wd2" y="hd2"/>
                    </a:cxn>
                    <a:cxn ang="5400000">
                      <a:pos x="wd2" y="hd2"/>
                    </a:cxn>
                    <a:cxn ang="10800000">
                      <a:pos x="wd2" y="hd2"/>
                    </a:cxn>
                    <a:cxn ang="16200000">
                      <a:pos x="wd2" y="hd2"/>
                    </a:cxn>
                  </a:cxnLst>
                  <a:rect l="0" t="0" r="r" b="b"/>
                  <a:pathLst>
                    <a:path w="21600" h="21600" extrusionOk="0">
                      <a:moveTo>
                        <a:pt x="18123" y="0"/>
                      </a:moveTo>
                      <a:cubicBezTo>
                        <a:pt x="18126" y="20"/>
                        <a:pt x="18131" y="4565"/>
                        <a:pt x="18134" y="9105"/>
                      </a:cubicBezTo>
                      <a:cubicBezTo>
                        <a:pt x="18138" y="13860"/>
                        <a:pt x="18140" y="18611"/>
                        <a:pt x="18140" y="18612"/>
                      </a:cubicBezTo>
                      <a:cubicBezTo>
                        <a:pt x="18140" y="19133"/>
                        <a:pt x="17470" y="19607"/>
                        <a:pt x="16387" y="19949"/>
                      </a:cubicBezTo>
                      <a:cubicBezTo>
                        <a:pt x="15305" y="20292"/>
                        <a:pt x="13811" y="20504"/>
                        <a:pt x="12163" y="20504"/>
                      </a:cubicBezTo>
                      <a:lnTo>
                        <a:pt x="9437" y="20504"/>
                      </a:lnTo>
                      <a:cubicBezTo>
                        <a:pt x="7789" y="20504"/>
                        <a:pt x="6295" y="20292"/>
                        <a:pt x="5213" y="19949"/>
                      </a:cubicBezTo>
                      <a:cubicBezTo>
                        <a:pt x="4130" y="19607"/>
                        <a:pt x="3460" y="19133"/>
                        <a:pt x="3460" y="18612"/>
                      </a:cubicBezTo>
                      <a:lnTo>
                        <a:pt x="3460" y="17947"/>
                      </a:lnTo>
                      <a:lnTo>
                        <a:pt x="0" y="17947"/>
                      </a:lnTo>
                      <a:lnTo>
                        <a:pt x="0" y="18612"/>
                      </a:lnTo>
                      <a:cubicBezTo>
                        <a:pt x="0" y="19433"/>
                        <a:pt x="1062" y="20181"/>
                        <a:pt x="2772" y="20722"/>
                      </a:cubicBezTo>
                      <a:cubicBezTo>
                        <a:pt x="4483" y="21264"/>
                        <a:pt x="6842" y="21600"/>
                        <a:pt x="9437" y="21600"/>
                      </a:cubicBezTo>
                      <a:lnTo>
                        <a:pt x="12163" y="21600"/>
                      </a:lnTo>
                      <a:cubicBezTo>
                        <a:pt x="14758" y="21600"/>
                        <a:pt x="17117" y="21264"/>
                        <a:pt x="18828" y="20722"/>
                      </a:cubicBezTo>
                      <a:cubicBezTo>
                        <a:pt x="20538" y="20181"/>
                        <a:pt x="21600" y="19433"/>
                        <a:pt x="21600" y="18612"/>
                      </a:cubicBezTo>
                      <a:cubicBezTo>
                        <a:pt x="21600" y="18611"/>
                        <a:pt x="21598" y="13860"/>
                        <a:pt x="21595" y="9105"/>
                      </a:cubicBezTo>
                      <a:cubicBezTo>
                        <a:pt x="21593" y="4565"/>
                        <a:pt x="21589" y="20"/>
                        <a:pt x="21587" y="0"/>
                      </a:cubicBezTo>
                      <a:lnTo>
                        <a:pt x="18123" y="0"/>
                      </a:lnTo>
                      <a:close/>
                    </a:path>
                  </a:pathLst>
                </a:custGeom>
                <a:solidFill>
                  <a:schemeClr val="bg1">
                    <a:lumMod val="75000"/>
                  </a:schemeClr>
                </a:solidFill>
                <a:ln w="12700" cap="flat">
                  <a:noFill/>
                  <a:miter lim="400000"/>
                </a:ln>
                <a:effectLst/>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3" name="Rectangle 7"/>
                <p:cNvSpPr/>
                <p:nvPr/>
              </p:nvSpPr>
              <p:spPr>
                <a:xfrm>
                  <a:off x="901806" y="0"/>
                  <a:ext cx="71395" cy="178625"/>
                </a:xfrm>
                <a:prstGeom prst="rect">
                  <a:avLst/>
                </a:prstGeom>
                <a:solidFill>
                  <a:srgbClr val="E5E5E5"/>
                </a:solidFill>
                <a:ln w="12700" cap="flat">
                  <a:noFill/>
                  <a:miter lim="400000"/>
                </a:ln>
                <a:effectLst/>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grpSp>
          <p:nvGrpSpPr>
            <p:cNvPr id="7" name="Group 11"/>
            <p:cNvGrpSpPr/>
            <p:nvPr/>
          </p:nvGrpSpPr>
          <p:grpSpPr>
            <a:xfrm>
              <a:off x="4212131" y="1900069"/>
              <a:ext cx="3835181" cy="1441964"/>
              <a:chOff x="-1" y="0"/>
              <a:chExt cx="6339142" cy="2621751"/>
            </a:xfrm>
          </p:grpSpPr>
          <p:sp>
            <p:nvSpPr>
              <p:cNvPr id="15" name="Freeform: Shape 12"/>
              <p:cNvSpPr/>
              <p:nvPr/>
            </p:nvSpPr>
            <p:spPr>
              <a:xfrm>
                <a:off x="-1" y="1357297"/>
                <a:ext cx="1022089" cy="1264454"/>
              </a:xfrm>
              <a:custGeom>
                <a:avLst/>
                <a:gdLst/>
                <a:ahLst/>
                <a:cxnLst>
                  <a:cxn ang="0">
                    <a:pos x="wd2" y="hd2"/>
                  </a:cxn>
                  <a:cxn ang="5400000">
                    <a:pos x="wd2" y="hd2"/>
                  </a:cxn>
                  <a:cxn ang="10800000">
                    <a:pos x="wd2" y="hd2"/>
                  </a:cxn>
                  <a:cxn ang="16200000">
                    <a:pos x="wd2" y="hd2"/>
                  </a:cxn>
                </a:cxnLst>
                <a:rect l="0" t="0" r="r" b="b"/>
                <a:pathLst>
                  <a:path w="21597" h="21600" extrusionOk="0">
                    <a:moveTo>
                      <a:pt x="3163" y="18980"/>
                    </a:moveTo>
                    <a:cubicBezTo>
                      <a:pt x="1208" y="17359"/>
                      <a:pt x="3" y="15121"/>
                      <a:pt x="0" y="12653"/>
                    </a:cubicBezTo>
                    <a:cubicBezTo>
                      <a:pt x="-3" y="10068"/>
                      <a:pt x="1252" y="7771"/>
                      <a:pt x="3465" y="6076"/>
                    </a:cubicBezTo>
                    <a:lnTo>
                      <a:pt x="10799" y="0"/>
                    </a:lnTo>
                    <a:lnTo>
                      <a:pt x="18412" y="6308"/>
                    </a:lnTo>
                    <a:cubicBezTo>
                      <a:pt x="20379" y="7929"/>
                      <a:pt x="21597" y="10173"/>
                      <a:pt x="21597" y="12653"/>
                    </a:cubicBezTo>
                    <a:cubicBezTo>
                      <a:pt x="21597" y="17594"/>
                      <a:pt x="16762" y="21599"/>
                      <a:pt x="10799" y="21600"/>
                    </a:cubicBezTo>
                    <a:cubicBezTo>
                      <a:pt x="7817" y="21600"/>
                      <a:pt x="5116" y="20599"/>
                      <a:pt x="3163" y="18980"/>
                    </a:cubicBezTo>
                    <a:close/>
                  </a:path>
                </a:pathLst>
              </a:custGeom>
              <a:solidFill>
                <a:srgbClr val="A1C8F1"/>
              </a:solidFill>
              <a:ln w="12700" cap="flat">
                <a:noFill/>
                <a:miter lim="400000"/>
              </a:ln>
              <a:effectLst/>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6" name="Freeform: Shape 13"/>
              <p:cNvSpPr/>
              <p:nvPr/>
            </p:nvSpPr>
            <p:spPr>
              <a:xfrm>
                <a:off x="1152781" y="353219"/>
                <a:ext cx="1022089" cy="1264454"/>
              </a:xfrm>
              <a:custGeom>
                <a:avLst/>
                <a:gdLst/>
                <a:ahLst/>
                <a:cxnLst>
                  <a:cxn ang="0">
                    <a:pos x="wd2" y="hd2"/>
                  </a:cxn>
                  <a:cxn ang="5400000">
                    <a:pos x="wd2" y="hd2"/>
                  </a:cxn>
                  <a:cxn ang="10800000">
                    <a:pos x="wd2" y="hd2"/>
                  </a:cxn>
                  <a:cxn ang="16200000">
                    <a:pos x="wd2" y="hd2"/>
                  </a:cxn>
                </a:cxnLst>
                <a:rect l="0" t="0" r="r" b="b"/>
                <a:pathLst>
                  <a:path w="21597" h="21600" extrusionOk="0">
                    <a:moveTo>
                      <a:pt x="3163" y="18980"/>
                    </a:moveTo>
                    <a:cubicBezTo>
                      <a:pt x="1208" y="17359"/>
                      <a:pt x="3" y="15121"/>
                      <a:pt x="0" y="12653"/>
                    </a:cubicBezTo>
                    <a:cubicBezTo>
                      <a:pt x="-3" y="10068"/>
                      <a:pt x="1252" y="7771"/>
                      <a:pt x="3465" y="6076"/>
                    </a:cubicBezTo>
                    <a:lnTo>
                      <a:pt x="10799" y="0"/>
                    </a:lnTo>
                    <a:lnTo>
                      <a:pt x="18412" y="6308"/>
                    </a:lnTo>
                    <a:cubicBezTo>
                      <a:pt x="20379" y="7929"/>
                      <a:pt x="21597" y="10173"/>
                      <a:pt x="21597" y="12653"/>
                    </a:cubicBezTo>
                    <a:cubicBezTo>
                      <a:pt x="21597" y="17594"/>
                      <a:pt x="16762" y="21599"/>
                      <a:pt x="10799" y="21600"/>
                    </a:cubicBezTo>
                    <a:cubicBezTo>
                      <a:pt x="7817" y="21600"/>
                      <a:pt x="5116" y="20599"/>
                      <a:pt x="3163" y="18980"/>
                    </a:cubicBezTo>
                    <a:close/>
                  </a:path>
                </a:pathLst>
              </a:custGeom>
              <a:solidFill>
                <a:srgbClr val="AC8BFF"/>
              </a:solidFill>
              <a:ln w="12700" cap="flat">
                <a:noFill/>
                <a:miter lim="400000"/>
              </a:ln>
              <a:effectLst/>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7" name="Freeform: Shape 14"/>
              <p:cNvSpPr/>
              <p:nvPr/>
            </p:nvSpPr>
            <p:spPr>
              <a:xfrm>
                <a:off x="5317053" y="1357297"/>
                <a:ext cx="1022088" cy="1264454"/>
              </a:xfrm>
              <a:custGeom>
                <a:avLst/>
                <a:gdLst/>
                <a:ahLst/>
                <a:cxnLst>
                  <a:cxn ang="0">
                    <a:pos x="wd2" y="hd2"/>
                  </a:cxn>
                  <a:cxn ang="5400000">
                    <a:pos x="wd2" y="hd2"/>
                  </a:cxn>
                  <a:cxn ang="10800000">
                    <a:pos x="wd2" y="hd2"/>
                  </a:cxn>
                  <a:cxn ang="16200000">
                    <a:pos x="wd2" y="hd2"/>
                  </a:cxn>
                </a:cxnLst>
                <a:rect l="0" t="0" r="r" b="b"/>
                <a:pathLst>
                  <a:path w="21597" h="21600" extrusionOk="0">
                    <a:moveTo>
                      <a:pt x="3163" y="18980"/>
                    </a:moveTo>
                    <a:cubicBezTo>
                      <a:pt x="1208" y="17359"/>
                      <a:pt x="3" y="15121"/>
                      <a:pt x="0" y="12653"/>
                    </a:cubicBezTo>
                    <a:cubicBezTo>
                      <a:pt x="-3" y="10068"/>
                      <a:pt x="1252" y="7771"/>
                      <a:pt x="3465" y="6076"/>
                    </a:cubicBezTo>
                    <a:lnTo>
                      <a:pt x="10799" y="0"/>
                    </a:lnTo>
                    <a:lnTo>
                      <a:pt x="18412" y="6308"/>
                    </a:lnTo>
                    <a:cubicBezTo>
                      <a:pt x="20379" y="7929"/>
                      <a:pt x="21597" y="10173"/>
                      <a:pt x="21597" y="12653"/>
                    </a:cubicBezTo>
                    <a:cubicBezTo>
                      <a:pt x="21597" y="17594"/>
                      <a:pt x="16762" y="21599"/>
                      <a:pt x="10799" y="21600"/>
                    </a:cubicBezTo>
                    <a:cubicBezTo>
                      <a:pt x="7817" y="21600"/>
                      <a:pt x="5116" y="20599"/>
                      <a:pt x="3163" y="18980"/>
                    </a:cubicBezTo>
                    <a:close/>
                  </a:path>
                </a:pathLst>
              </a:custGeom>
              <a:solidFill>
                <a:srgbClr val="A1C8F1"/>
              </a:solidFill>
              <a:ln w="12700" cap="flat">
                <a:noFill/>
                <a:miter lim="400000"/>
              </a:ln>
              <a:effectLst/>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8" name="Freeform: Shape 15"/>
              <p:cNvSpPr/>
              <p:nvPr/>
            </p:nvSpPr>
            <p:spPr>
              <a:xfrm>
                <a:off x="2663787" y="0"/>
                <a:ext cx="1011567" cy="1264454"/>
              </a:xfrm>
              <a:custGeom>
                <a:avLst/>
                <a:gdLst/>
                <a:ahLst/>
                <a:cxnLst>
                  <a:cxn ang="0">
                    <a:pos x="wd2" y="hd2"/>
                  </a:cxn>
                  <a:cxn ang="5400000">
                    <a:pos x="wd2" y="hd2"/>
                  </a:cxn>
                  <a:cxn ang="10800000">
                    <a:pos x="wd2" y="hd2"/>
                  </a:cxn>
                  <a:cxn ang="16200000">
                    <a:pos x="wd2" y="hd2"/>
                  </a:cxn>
                </a:cxnLst>
                <a:rect l="0" t="0" r="r" b="b"/>
                <a:pathLst>
                  <a:path w="21597" h="21600" extrusionOk="0">
                    <a:moveTo>
                      <a:pt x="3163" y="18980"/>
                    </a:moveTo>
                    <a:cubicBezTo>
                      <a:pt x="1208" y="17359"/>
                      <a:pt x="3" y="15121"/>
                      <a:pt x="0" y="12653"/>
                    </a:cubicBezTo>
                    <a:cubicBezTo>
                      <a:pt x="-3" y="10068"/>
                      <a:pt x="1252" y="7771"/>
                      <a:pt x="3465" y="6076"/>
                    </a:cubicBezTo>
                    <a:lnTo>
                      <a:pt x="10799" y="0"/>
                    </a:lnTo>
                    <a:lnTo>
                      <a:pt x="18412" y="6308"/>
                    </a:lnTo>
                    <a:cubicBezTo>
                      <a:pt x="20379" y="7929"/>
                      <a:pt x="21597" y="10173"/>
                      <a:pt x="21597" y="12653"/>
                    </a:cubicBezTo>
                    <a:cubicBezTo>
                      <a:pt x="21597" y="17594"/>
                      <a:pt x="16762" y="21599"/>
                      <a:pt x="10799" y="21600"/>
                    </a:cubicBezTo>
                    <a:cubicBezTo>
                      <a:pt x="7817" y="21600"/>
                      <a:pt x="5116" y="20599"/>
                      <a:pt x="3163" y="18980"/>
                    </a:cubicBezTo>
                    <a:close/>
                  </a:path>
                </a:pathLst>
              </a:custGeom>
              <a:solidFill>
                <a:srgbClr val="A1C8F1"/>
              </a:solidFill>
              <a:ln w="12700" cap="flat">
                <a:noFill/>
                <a:miter lim="400000"/>
              </a:ln>
              <a:effectLst/>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9" name="Freeform: Shape 16"/>
              <p:cNvSpPr/>
              <p:nvPr/>
            </p:nvSpPr>
            <p:spPr>
              <a:xfrm>
                <a:off x="4164271" y="353219"/>
                <a:ext cx="1022089" cy="1264454"/>
              </a:xfrm>
              <a:custGeom>
                <a:avLst/>
                <a:gdLst/>
                <a:ahLst/>
                <a:cxnLst>
                  <a:cxn ang="0">
                    <a:pos x="wd2" y="hd2"/>
                  </a:cxn>
                  <a:cxn ang="5400000">
                    <a:pos x="wd2" y="hd2"/>
                  </a:cxn>
                  <a:cxn ang="10800000">
                    <a:pos x="wd2" y="hd2"/>
                  </a:cxn>
                  <a:cxn ang="16200000">
                    <a:pos x="wd2" y="hd2"/>
                  </a:cxn>
                </a:cxnLst>
                <a:rect l="0" t="0" r="r" b="b"/>
                <a:pathLst>
                  <a:path w="21597" h="21600" extrusionOk="0">
                    <a:moveTo>
                      <a:pt x="3163" y="18980"/>
                    </a:moveTo>
                    <a:cubicBezTo>
                      <a:pt x="1208" y="17359"/>
                      <a:pt x="3" y="15121"/>
                      <a:pt x="0" y="12653"/>
                    </a:cubicBezTo>
                    <a:cubicBezTo>
                      <a:pt x="-3" y="10068"/>
                      <a:pt x="1252" y="7771"/>
                      <a:pt x="3465" y="6076"/>
                    </a:cubicBezTo>
                    <a:lnTo>
                      <a:pt x="10799" y="0"/>
                    </a:lnTo>
                    <a:lnTo>
                      <a:pt x="18412" y="6308"/>
                    </a:lnTo>
                    <a:cubicBezTo>
                      <a:pt x="20379" y="7929"/>
                      <a:pt x="21597" y="10173"/>
                      <a:pt x="21597" y="12653"/>
                    </a:cubicBezTo>
                    <a:cubicBezTo>
                      <a:pt x="21597" y="17594"/>
                      <a:pt x="16762" y="21599"/>
                      <a:pt x="10799" y="21600"/>
                    </a:cubicBezTo>
                    <a:cubicBezTo>
                      <a:pt x="7817" y="21600"/>
                      <a:pt x="5116" y="20599"/>
                      <a:pt x="3163" y="18980"/>
                    </a:cubicBezTo>
                    <a:close/>
                  </a:path>
                </a:pathLst>
              </a:custGeom>
              <a:solidFill>
                <a:srgbClr val="AC8BFF"/>
              </a:solidFill>
              <a:ln w="12700" cap="flat">
                <a:noFill/>
                <a:miter lim="400000"/>
              </a:ln>
              <a:effectLst/>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sp>
          <p:nvSpPr>
            <p:cNvPr id="8" name="Freeform: Shape 17"/>
            <p:cNvSpPr/>
            <p:nvPr/>
          </p:nvSpPr>
          <p:spPr bwMode="auto">
            <a:xfrm>
              <a:off x="5990749" y="2115218"/>
              <a:ext cx="259862" cy="258737"/>
            </a:xfrm>
            <a:custGeom>
              <a:avLst/>
              <a:gdLst/>
              <a:ahLst/>
              <a:cxnLst>
                <a:cxn ang="0">
                  <a:pos x="268" y="0"/>
                </a:cxn>
                <a:cxn ang="0">
                  <a:pos x="57" y="30"/>
                </a:cxn>
                <a:cxn ang="0">
                  <a:pos x="61" y="30"/>
                </a:cxn>
                <a:cxn ang="0">
                  <a:pos x="61" y="214"/>
                </a:cxn>
                <a:cxn ang="0">
                  <a:pos x="46" y="211"/>
                </a:cxn>
                <a:cxn ang="0">
                  <a:pos x="0" y="257"/>
                </a:cxn>
                <a:cxn ang="0">
                  <a:pos x="46" y="302"/>
                </a:cxn>
                <a:cxn ang="0">
                  <a:pos x="91" y="257"/>
                </a:cxn>
                <a:cxn ang="0">
                  <a:pos x="88" y="242"/>
                </a:cxn>
                <a:cxn ang="0">
                  <a:pos x="91" y="242"/>
                </a:cxn>
                <a:cxn ang="0">
                  <a:pos x="91" y="117"/>
                </a:cxn>
                <a:cxn ang="0">
                  <a:pos x="242" y="95"/>
                </a:cxn>
                <a:cxn ang="0">
                  <a:pos x="242" y="184"/>
                </a:cxn>
                <a:cxn ang="0">
                  <a:pos x="227" y="181"/>
                </a:cxn>
                <a:cxn ang="0">
                  <a:pos x="182" y="226"/>
                </a:cxn>
                <a:cxn ang="0">
                  <a:pos x="227" y="272"/>
                </a:cxn>
                <a:cxn ang="0">
                  <a:pos x="273" y="226"/>
                </a:cxn>
                <a:cxn ang="0">
                  <a:pos x="269" y="211"/>
                </a:cxn>
                <a:cxn ang="0">
                  <a:pos x="273" y="211"/>
                </a:cxn>
                <a:cxn ang="0">
                  <a:pos x="273" y="60"/>
                </a:cxn>
                <a:cxn ang="0">
                  <a:pos x="277" y="60"/>
                </a:cxn>
                <a:cxn ang="0">
                  <a:pos x="268" y="0"/>
                </a:cxn>
              </a:cxnLst>
              <a:rect l="0" t="0" r="r" b="b"/>
              <a:pathLst>
                <a:path w="277" h="302">
                  <a:moveTo>
                    <a:pt x="268" y="0"/>
                  </a:moveTo>
                  <a:cubicBezTo>
                    <a:pt x="57" y="30"/>
                    <a:pt x="57" y="30"/>
                    <a:pt x="57" y="30"/>
                  </a:cubicBezTo>
                  <a:cubicBezTo>
                    <a:pt x="61" y="30"/>
                    <a:pt x="61" y="30"/>
                    <a:pt x="61" y="30"/>
                  </a:cubicBezTo>
                  <a:cubicBezTo>
                    <a:pt x="61" y="214"/>
                    <a:pt x="61" y="214"/>
                    <a:pt x="61" y="214"/>
                  </a:cubicBezTo>
                  <a:cubicBezTo>
                    <a:pt x="56" y="213"/>
                    <a:pt x="51" y="211"/>
                    <a:pt x="46" y="211"/>
                  </a:cubicBezTo>
                  <a:cubicBezTo>
                    <a:pt x="21" y="211"/>
                    <a:pt x="0" y="232"/>
                    <a:pt x="0" y="257"/>
                  </a:cubicBezTo>
                  <a:cubicBezTo>
                    <a:pt x="0" y="282"/>
                    <a:pt x="21" y="302"/>
                    <a:pt x="46" y="302"/>
                  </a:cubicBezTo>
                  <a:cubicBezTo>
                    <a:pt x="71" y="302"/>
                    <a:pt x="91" y="282"/>
                    <a:pt x="91" y="257"/>
                  </a:cubicBezTo>
                  <a:cubicBezTo>
                    <a:pt x="91" y="251"/>
                    <a:pt x="90" y="246"/>
                    <a:pt x="88" y="242"/>
                  </a:cubicBezTo>
                  <a:cubicBezTo>
                    <a:pt x="91" y="242"/>
                    <a:pt x="91" y="242"/>
                    <a:pt x="91" y="242"/>
                  </a:cubicBezTo>
                  <a:cubicBezTo>
                    <a:pt x="91" y="117"/>
                    <a:pt x="91" y="117"/>
                    <a:pt x="91" y="117"/>
                  </a:cubicBezTo>
                  <a:cubicBezTo>
                    <a:pt x="242" y="95"/>
                    <a:pt x="242" y="95"/>
                    <a:pt x="242" y="95"/>
                  </a:cubicBezTo>
                  <a:cubicBezTo>
                    <a:pt x="242" y="184"/>
                    <a:pt x="242" y="184"/>
                    <a:pt x="242" y="184"/>
                  </a:cubicBezTo>
                  <a:cubicBezTo>
                    <a:pt x="238" y="182"/>
                    <a:pt x="233" y="181"/>
                    <a:pt x="227" y="181"/>
                  </a:cubicBezTo>
                  <a:cubicBezTo>
                    <a:pt x="202" y="181"/>
                    <a:pt x="182" y="201"/>
                    <a:pt x="182" y="226"/>
                  </a:cubicBezTo>
                  <a:cubicBezTo>
                    <a:pt x="182" y="252"/>
                    <a:pt x="202" y="272"/>
                    <a:pt x="227" y="272"/>
                  </a:cubicBezTo>
                  <a:cubicBezTo>
                    <a:pt x="252" y="272"/>
                    <a:pt x="273" y="252"/>
                    <a:pt x="273" y="226"/>
                  </a:cubicBezTo>
                  <a:cubicBezTo>
                    <a:pt x="273" y="221"/>
                    <a:pt x="271" y="216"/>
                    <a:pt x="269" y="211"/>
                  </a:cubicBezTo>
                  <a:cubicBezTo>
                    <a:pt x="273" y="211"/>
                    <a:pt x="273" y="211"/>
                    <a:pt x="273" y="211"/>
                  </a:cubicBezTo>
                  <a:cubicBezTo>
                    <a:pt x="273" y="60"/>
                    <a:pt x="273" y="60"/>
                    <a:pt x="273" y="60"/>
                  </a:cubicBezTo>
                  <a:cubicBezTo>
                    <a:pt x="277" y="60"/>
                    <a:pt x="277" y="60"/>
                    <a:pt x="277" y="60"/>
                  </a:cubicBezTo>
                  <a:cubicBezTo>
                    <a:pt x="268" y="0"/>
                    <a:pt x="268" y="0"/>
                    <a:pt x="268" y="0"/>
                  </a:cubicBezTo>
                  <a:close/>
                </a:path>
              </a:pathLst>
            </a:custGeom>
            <a:solidFill>
              <a:srgbClr val="FFFFFF"/>
            </a:solidFill>
            <a:ln w="9525">
              <a:noFill/>
              <a:round/>
            </a:ln>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9" name="Freeform: Shape 18"/>
            <p:cNvSpPr/>
            <p:nvPr/>
          </p:nvSpPr>
          <p:spPr bwMode="auto">
            <a:xfrm>
              <a:off x="5065156" y="2361653"/>
              <a:ext cx="295297" cy="217318"/>
            </a:xfrm>
            <a:custGeom>
              <a:avLst/>
              <a:gdLst/>
              <a:ahLst/>
              <a:cxnLst>
                <a:cxn ang="0">
                  <a:pos x="259" y="87"/>
                </a:cxn>
                <a:cxn ang="0">
                  <a:pos x="281" y="65"/>
                </a:cxn>
                <a:cxn ang="0">
                  <a:pos x="303" y="87"/>
                </a:cxn>
                <a:cxn ang="0">
                  <a:pos x="281" y="108"/>
                </a:cxn>
                <a:cxn ang="0">
                  <a:pos x="259" y="87"/>
                </a:cxn>
                <a:cxn ang="0">
                  <a:pos x="237" y="22"/>
                </a:cxn>
                <a:cxn ang="0">
                  <a:pos x="212" y="0"/>
                </a:cxn>
                <a:cxn ang="0">
                  <a:pos x="133" y="0"/>
                </a:cxn>
                <a:cxn ang="0">
                  <a:pos x="108" y="22"/>
                </a:cxn>
                <a:cxn ang="0">
                  <a:pos x="65" y="22"/>
                </a:cxn>
                <a:cxn ang="0">
                  <a:pos x="0" y="87"/>
                </a:cxn>
                <a:cxn ang="0">
                  <a:pos x="0" y="216"/>
                </a:cxn>
                <a:cxn ang="0">
                  <a:pos x="65" y="281"/>
                </a:cxn>
                <a:cxn ang="0">
                  <a:pos x="281" y="281"/>
                </a:cxn>
                <a:cxn ang="0">
                  <a:pos x="346" y="216"/>
                </a:cxn>
                <a:cxn ang="0">
                  <a:pos x="346" y="87"/>
                </a:cxn>
                <a:cxn ang="0">
                  <a:pos x="281" y="22"/>
                </a:cxn>
                <a:cxn ang="0">
                  <a:pos x="237" y="22"/>
                </a:cxn>
                <a:cxn ang="0">
                  <a:pos x="175" y="87"/>
                </a:cxn>
                <a:cxn ang="0">
                  <a:pos x="238" y="153"/>
                </a:cxn>
                <a:cxn ang="0">
                  <a:pos x="172" y="216"/>
                </a:cxn>
                <a:cxn ang="0">
                  <a:pos x="108" y="152"/>
                </a:cxn>
                <a:cxn ang="0">
                  <a:pos x="175" y="87"/>
                </a:cxn>
              </a:cxnLst>
              <a:rect l="0" t="0" r="r" b="b"/>
              <a:pathLst>
                <a:path w="346" h="281">
                  <a:moveTo>
                    <a:pt x="259" y="87"/>
                  </a:moveTo>
                  <a:cubicBezTo>
                    <a:pt x="259" y="75"/>
                    <a:pt x="269" y="65"/>
                    <a:pt x="281" y="65"/>
                  </a:cubicBezTo>
                  <a:cubicBezTo>
                    <a:pt x="293" y="65"/>
                    <a:pt x="303" y="75"/>
                    <a:pt x="303" y="87"/>
                  </a:cubicBezTo>
                  <a:cubicBezTo>
                    <a:pt x="303" y="99"/>
                    <a:pt x="293" y="108"/>
                    <a:pt x="281" y="108"/>
                  </a:cubicBezTo>
                  <a:cubicBezTo>
                    <a:pt x="269" y="108"/>
                    <a:pt x="259" y="99"/>
                    <a:pt x="259" y="87"/>
                  </a:cubicBezTo>
                  <a:close/>
                  <a:moveTo>
                    <a:pt x="237" y="22"/>
                  </a:moveTo>
                  <a:cubicBezTo>
                    <a:pt x="237" y="1"/>
                    <a:pt x="226" y="0"/>
                    <a:pt x="212" y="0"/>
                  </a:cubicBezTo>
                  <a:cubicBezTo>
                    <a:pt x="133" y="0"/>
                    <a:pt x="133" y="0"/>
                    <a:pt x="133" y="0"/>
                  </a:cubicBezTo>
                  <a:cubicBezTo>
                    <a:pt x="119" y="0"/>
                    <a:pt x="108" y="1"/>
                    <a:pt x="108" y="22"/>
                  </a:cubicBezTo>
                  <a:cubicBezTo>
                    <a:pt x="65" y="22"/>
                    <a:pt x="65" y="22"/>
                    <a:pt x="65" y="22"/>
                  </a:cubicBezTo>
                  <a:cubicBezTo>
                    <a:pt x="32" y="22"/>
                    <a:pt x="0" y="54"/>
                    <a:pt x="0" y="87"/>
                  </a:cubicBezTo>
                  <a:cubicBezTo>
                    <a:pt x="0" y="216"/>
                    <a:pt x="0" y="216"/>
                    <a:pt x="0" y="216"/>
                  </a:cubicBezTo>
                  <a:cubicBezTo>
                    <a:pt x="0" y="249"/>
                    <a:pt x="32" y="281"/>
                    <a:pt x="65" y="281"/>
                  </a:cubicBezTo>
                  <a:cubicBezTo>
                    <a:pt x="281" y="281"/>
                    <a:pt x="281" y="281"/>
                    <a:pt x="281" y="281"/>
                  </a:cubicBezTo>
                  <a:cubicBezTo>
                    <a:pt x="313" y="281"/>
                    <a:pt x="346" y="249"/>
                    <a:pt x="346" y="216"/>
                  </a:cubicBezTo>
                  <a:cubicBezTo>
                    <a:pt x="346" y="87"/>
                    <a:pt x="346" y="87"/>
                    <a:pt x="346" y="87"/>
                  </a:cubicBezTo>
                  <a:cubicBezTo>
                    <a:pt x="346" y="54"/>
                    <a:pt x="313" y="22"/>
                    <a:pt x="281" y="22"/>
                  </a:cubicBezTo>
                  <a:cubicBezTo>
                    <a:pt x="237" y="22"/>
                    <a:pt x="237" y="22"/>
                    <a:pt x="237" y="22"/>
                  </a:cubicBezTo>
                  <a:close/>
                  <a:moveTo>
                    <a:pt x="175" y="87"/>
                  </a:moveTo>
                  <a:cubicBezTo>
                    <a:pt x="210" y="87"/>
                    <a:pt x="238" y="117"/>
                    <a:pt x="238" y="153"/>
                  </a:cubicBezTo>
                  <a:cubicBezTo>
                    <a:pt x="238" y="188"/>
                    <a:pt x="207" y="216"/>
                    <a:pt x="172" y="216"/>
                  </a:cubicBezTo>
                  <a:cubicBezTo>
                    <a:pt x="138" y="216"/>
                    <a:pt x="108" y="187"/>
                    <a:pt x="108" y="152"/>
                  </a:cubicBezTo>
                  <a:cubicBezTo>
                    <a:pt x="108" y="116"/>
                    <a:pt x="141" y="87"/>
                    <a:pt x="175" y="87"/>
                  </a:cubicBezTo>
                  <a:close/>
                </a:path>
              </a:pathLst>
            </a:custGeom>
            <a:solidFill>
              <a:srgbClr val="FFFFFF"/>
            </a:solidFill>
            <a:ln w="9525">
              <a:noFill/>
              <a:round/>
            </a:ln>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0" name="Freeform: Shape 19"/>
            <p:cNvSpPr/>
            <p:nvPr/>
          </p:nvSpPr>
          <p:spPr bwMode="auto">
            <a:xfrm>
              <a:off x="4391814" y="2966204"/>
              <a:ext cx="265769" cy="149567"/>
            </a:xfrm>
            <a:custGeom>
              <a:avLst/>
              <a:gdLst/>
              <a:ahLst/>
              <a:cxnLst>
                <a:cxn ang="0">
                  <a:pos x="248" y="193"/>
                </a:cxn>
                <a:cxn ang="0">
                  <a:pos x="248" y="193"/>
                </a:cxn>
                <a:cxn ang="0">
                  <a:pos x="72" y="193"/>
                </a:cxn>
                <a:cxn ang="0">
                  <a:pos x="72" y="193"/>
                </a:cxn>
                <a:cxn ang="0">
                  <a:pos x="0" y="116"/>
                </a:cxn>
                <a:cxn ang="0">
                  <a:pos x="78" y="39"/>
                </a:cxn>
                <a:cxn ang="0">
                  <a:pos x="96" y="41"/>
                </a:cxn>
                <a:cxn ang="0">
                  <a:pos x="164" y="0"/>
                </a:cxn>
                <a:cxn ang="0">
                  <a:pos x="241" y="66"/>
                </a:cxn>
                <a:cxn ang="0">
                  <a:pos x="247" y="66"/>
                </a:cxn>
                <a:cxn ang="0">
                  <a:pos x="311" y="129"/>
                </a:cxn>
                <a:cxn ang="0">
                  <a:pos x="248" y="193"/>
                </a:cxn>
              </a:cxnLst>
              <a:rect l="0" t="0" r="r" b="b"/>
              <a:pathLst>
                <a:path w="311" h="193">
                  <a:moveTo>
                    <a:pt x="248" y="193"/>
                  </a:moveTo>
                  <a:cubicBezTo>
                    <a:pt x="248" y="193"/>
                    <a:pt x="248" y="193"/>
                    <a:pt x="248" y="193"/>
                  </a:cubicBezTo>
                  <a:cubicBezTo>
                    <a:pt x="72" y="193"/>
                    <a:pt x="72" y="193"/>
                    <a:pt x="72" y="193"/>
                  </a:cubicBezTo>
                  <a:cubicBezTo>
                    <a:pt x="72" y="193"/>
                    <a:pt x="72" y="193"/>
                    <a:pt x="72" y="193"/>
                  </a:cubicBezTo>
                  <a:cubicBezTo>
                    <a:pt x="32" y="190"/>
                    <a:pt x="0" y="156"/>
                    <a:pt x="0" y="116"/>
                  </a:cubicBezTo>
                  <a:cubicBezTo>
                    <a:pt x="0" y="73"/>
                    <a:pt x="35" y="39"/>
                    <a:pt x="78" y="39"/>
                  </a:cubicBezTo>
                  <a:cubicBezTo>
                    <a:pt x="84" y="39"/>
                    <a:pt x="90" y="40"/>
                    <a:pt x="96" y="41"/>
                  </a:cubicBezTo>
                  <a:cubicBezTo>
                    <a:pt x="109" y="17"/>
                    <a:pt x="135" y="0"/>
                    <a:pt x="164" y="0"/>
                  </a:cubicBezTo>
                  <a:cubicBezTo>
                    <a:pt x="203" y="0"/>
                    <a:pt x="236" y="29"/>
                    <a:pt x="241" y="66"/>
                  </a:cubicBezTo>
                  <a:cubicBezTo>
                    <a:pt x="243" y="66"/>
                    <a:pt x="245" y="66"/>
                    <a:pt x="247" y="66"/>
                  </a:cubicBezTo>
                  <a:cubicBezTo>
                    <a:pt x="282" y="66"/>
                    <a:pt x="311" y="94"/>
                    <a:pt x="311" y="129"/>
                  </a:cubicBezTo>
                  <a:cubicBezTo>
                    <a:pt x="311" y="164"/>
                    <a:pt x="283" y="192"/>
                    <a:pt x="248" y="193"/>
                  </a:cubicBezTo>
                  <a:close/>
                </a:path>
              </a:pathLst>
            </a:custGeom>
            <a:solidFill>
              <a:schemeClr val="bg1"/>
            </a:solidFill>
            <a:ln w="9525">
              <a:noFill/>
              <a:round/>
            </a:ln>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nvGrpSpPr>
            <p:cNvPr id="11" name="Group 20"/>
            <p:cNvGrpSpPr/>
            <p:nvPr/>
          </p:nvGrpSpPr>
          <p:grpSpPr>
            <a:xfrm>
              <a:off x="6928114" y="2399383"/>
              <a:ext cx="262955" cy="164907"/>
              <a:chOff x="857250" y="2541588"/>
              <a:chExt cx="296863" cy="204788"/>
            </a:xfrm>
            <a:solidFill>
              <a:srgbClr val="FFFFFF"/>
            </a:solidFill>
          </p:grpSpPr>
          <p:sp>
            <p:nvSpPr>
              <p:cNvPr id="13" name="Freeform: Shape 21"/>
              <p:cNvSpPr/>
              <p:nvPr/>
            </p:nvSpPr>
            <p:spPr bwMode="auto">
              <a:xfrm>
                <a:off x="857250" y="2541588"/>
                <a:ext cx="204788" cy="204788"/>
              </a:xfrm>
              <a:custGeom>
                <a:avLst/>
                <a:gdLst/>
                <a:ahLst/>
                <a:cxnLst>
                  <a:cxn ang="0">
                    <a:pos x="73" y="0"/>
                  </a:cxn>
                  <a:cxn ang="0">
                    <a:pos x="7" y="0"/>
                  </a:cxn>
                  <a:cxn ang="0">
                    <a:pos x="0" y="7"/>
                  </a:cxn>
                  <a:cxn ang="0">
                    <a:pos x="0" y="72"/>
                  </a:cxn>
                  <a:cxn ang="0">
                    <a:pos x="7" y="80"/>
                  </a:cxn>
                  <a:cxn ang="0">
                    <a:pos x="73" y="80"/>
                  </a:cxn>
                  <a:cxn ang="0">
                    <a:pos x="80" y="72"/>
                  </a:cxn>
                  <a:cxn ang="0">
                    <a:pos x="80" y="7"/>
                  </a:cxn>
                  <a:cxn ang="0">
                    <a:pos x="73" y="0"/>
                  </a:cxn>
                </a:cxnLst>
                <a:rect l="0" t="0" r="r" b="b"/>
                <a:pathLst>
                  <a:path w="80" h="80">
                    <a:moveTo>
                      <a:pt x="73" y="0"/>
                    </a:moveTo>
                    <a:cubicBezTo>
                      <a:pt x="7" y="0"/>
                      <a:pt x="7" y="0"/>
                      <a:pt x="7" y="0"/>
                    </a:cubicBezTo>
                    <a:cubicBezTo>
                      <a:pt x="3" y="0"/>
                      <a:pt x="0" y="3"/>
                      <a:pt x="0" y="7"/>
                    </a:cubicBezTo>
                    <a:cubicBezTo>
                      <a:pt x="0" y="72"/>
                      <a:pt x="0" y="72"/>
                      <a:pt x="0" y="72"/>
                    </a:cubicBezTo>
                    <a:cubicBezTo>
                      <a:pt x="0" y="76"/>
                      <a:pt x="3" y="80"/>
                      <a:pt x="7" y="80"/>
                    </a:cubicBezTo>
                    <a:cubicBezTo>
                      <a:pt x="73" y="80"/>
                      <a:pt x="73" y="80"/>
                      <a:pt x="73" y="80"/>
                    </a:cubicBezTo>
                    <a:cubicBezTo>
                      <a:pt x="77" y="80"/>
                      <a:pt x="80" y="76"/>
                      <a:pt x="80" y="72"/>
                    </a:cubicBezTo>
                    <a:cubicBezTo>
                      <a:pt x="80" y="7"/>
                      <a:pt x="80" y="7"/>
                      <a:pt x="80" y="7"/>
                    </a:cubicBezTo>
                    <a:cubicBezTo>
                      <a:pt x="80" y="3"/>
                      <a:pt x="77" y="0"/>
                      <a:pt x="73" y="0"/>
                    </a:cubicBezTo>
                    <a:close/>
                  </a:path>
                </a:pathLst>
              </a:custGeom>
              <a:grpFill/>
              <a:ln w="9525">
                <a:noFill/>
                <a:round/>
              </a:ln>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4" name="Freeform: Shape 22"/>
              <p:cNvSpPr/>
              <p:nvPr/>
            </p:nvSpPr>
            <p:spPr bwMode="auto">
              <a:xfrm>
                <a:off x="1079500" y="2566988"/>
                <a:ext cx="74613" cy="150813"/>
              </a:xfrm>
              <a:custGeom>
                <a:avLst/>
                <a:gdLst/>
                <a:ahLst/>
                <a:cxnLst>
                  <a:cxn ang="0">
                    <a:pos x="23" y="2"/>
                  </a:cxn>
                  <a:cxn ang="0">
                    <a:pos x="10" y="10"/>
                  </a:cxn>
                  <a:cxn ang="0">
                    <a:pos x="0" y="16"/>
                  </a:cxn>
                  <a:cxn ang="0">
                    <a:pos x="0" y="43"/>
                  </a:cxn>
                  <a:cxn ang="0">
                    <a:pos x="10" y="49"/>
                  </a:cxn>
                  <a:cxn ang="0">
                    <a:pos x="23" y="57"/>
                  </a:cxn>
                  <a:cxn ang="0">
                    <a:pos x="29" y="53"/>
                  </a:cxn>
                  <a:cxn ang="0">
                    <a:pos x="29" y="6"/>
                  </a:cxn>
                  <a:cxn ang="0">
                    <a:pos x="23" y="2"/>
                  </a:cxn>
                </a:cxnLst>
                <a:rect l="0" t="0" r="r" b="b"/>
                <a:pathLst>
                  <a:path w="29" h="59">
                    <a:moveTo>
                      <a:pt x="23" y="2"/>
                    </a:moveTo>
                    <a:cubicBezTo>
                      <a:pt x="10" y="10"/>
                      <a:pt x="10" y="10"/>
                      <a:pt x="10" y="10"/>
                    </a:cubicBezTo>
                    <a:cubicBezTo>
                      <a:pt x="7" y="12"/>
                      <a:pt x="3" y="14"/>
                      <a:pt x="0" y="16"/>
                    </a:cubicBezTo>
                    <a:cubicBezTo>
                      <a:pt x="0" y="43"/>
                      <a:pt x="0" y="43"/>
                      <a:pt x="0" y="43"/>
                    </a:cubicBezTo>
                    <a:cubicBezTo>
                      <a:pt x="3" y="45"/>
                      <a:pt x="7" y="47"/>
                      <a:pt x="10" y="49"/>
                    </a:cubicBezTo>
                    <a:cubicBezTo>
                      <a:pt x="23" y="57"/>
                      <a:pt x="23" y="57"/>
                      <a:pt x="23" y="57"/>
                    </a:cubicBezTo>
                    <a:cubicBezTo>
                      <a:pt x="26" y="59"/>
                      <a:pt x="29" y="57"/>
                      <a:pt x="29" y="53"/>
                    </a:cubicBezTo>
                    <a:cubicBezTo>
                      <a:pt x="29" y="6"/>
                      <a:pt x="29" y="6"/>
                      <a:pt x="29" y="6"/>
                    </a:cubicBezTo>
                    <a:cubicBezTo>
                      <a:pt x="29" y="2"/>
                      <a:pt x="26" y="0"/>
                      <a:pt x="23" y="2"/>
                    </a:cubicBezTo>
                    <a:close/>
                  </a:path>
                </a:pathLst>
              </a:custGeom>
              <a:grpFill/>
              <a:ln w="9525">
                <a:noFill/>
                <a:round/>
              </a:ln>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sp>
          <p:nvSpPr>
            <p:cNvPr id="12" name="Freeform: Shape 23"/>
            <p:cNvSpPr/>
            <p:nvPr/>
          </p:nvSpPr>
          <p:spPr bwMode="auto">
            <a:xfrm>
              <a:off x="7584110" y="2938392"/>
              <a:ext cx="292346" cy="229207"/>
            </a:xfrm>
            <a:custGeom>
              <a:avLst/>
              <a:gdLst/>
              <a:ahLst/>
              <a:cxnLst>
                <a:cxn ang="0">
                  <a:pos x="95" y="7"/>
                </a:cxn>
                <a:cxn ang="0">
                  <a:pos x="95" y="14"/>
                </a:cxn>
                <a:cxn ang="0">
                  <a:pos x="15" y="36"/>
                </a:cxn>
                <a:cxn ang="0">
                  <a:pos x="0" y="28"/>
                </a:cxn>
                <a:cxn ang="0">
                  <a:pos x="0" y="72"/>
                </a:cxn>
                <a:cxn ang="0">
                  <a:pos x="15" y="65"/>
                </a:cxn>
                <a:cxn ang="0">
                  <a:pos x="24" y="67"/>
                </a:cxn>
                <a:cxn ang="0">
                  <a:pos x="21" y="76"/>
                </a:cxn>
                <a:cxn ang="0">
                  <a:pos x="29" y="89"/>
                </a:cxn>
                <a:cxn ang="0">
                  <a:pos x="50" y="95"/>
                </a:cxn>
                <a:cxn ang="0">
                  <a:pos x="53" y="95"/>
                </a:cxn>
                <a:cxn ang="0">
                  <a:pos x="64" y="87"/>
                </a:cxn>
                <a:cxn ang="0">
                  <a:pos x="66" y="78"/>
                </a:cxn>
                <a:cxn ang="0">
                  <a:pos x="95" y="86"/>
                </a:cxn>
                <a:cxn ang="0">
                  <a:pos x="95" y="94"/>
                </a:cxn>
                <a:cxn ang="0">
                  <a:pos x="117" y="101"/>
                </a:cxn>
                <a:cxn ang="0">
                  <a:pos x="117" y="0"/>
                </a:cxn>
                <a:cxn ang="0">
                  <a:pos x="95" y="7"/>
                </a:cxn>
                <a:cxn ang="0">
                  <a:pos x="57" y="85"/>
                </a:cxn>
                <a:cxn ang="0">
                  <a:pos x="52" y="88"/>
                </a:cxn>
                <a:cxn ang="0">
                  <a:pos x="31" y="82"/>
                </a:cxn>
                <a:cxn ang="0">
                  <a:pos x="28" y="78"/>
                </a:cxn>
                <a:cxn ang="0">
                  <a:pos x="31" y="69"/>
                </a:cxn>
                <a:cxn ang="0">
                  <a:pos x="59" y="77"/>
                </a:cxn>
                <a:cxn ang="0">
                  <a:pos x="57" y="85"/>
                </a:cxn>
                <a:cxn ang="0">
                  <a:pos x="95" y="50"/>
                </a:cxn>
                <a:cxn ang="0">
                  <a:pos x="15" y="50"/>
                </a:cxn>
                <a:cxn ang="0">
                  <a:pos x="15" y="43"/>
                </a:cxn>
                <a:cxn ang="0">
                  <a:pos x="95" y="21"/>
                </a:cxn>
                <a:cxn ang="0">
                  <a:pos x="95" y="50"/>
                </a:cxn>
                <a:cxn ang="0">
                  <a:pos x="109" y="50"/>
                </a:cxn>
                <a:cxn ang="0">
                  <a:pos x="102" y="50"/>
                </a:cxn>
                <a:cxn ang="0">
                  <a:pos x="102" y="14"/>
                </a:cxn>
                <a:cxn ang="0">
                  <a:pos x="109" y="14"/>
                </a:cxn>
                <a:cxn ang="0">
                  <a:pos x="109" y="50"/>
                </a:cxn>
              </a:cxnLst>
              <a:rect l="0" t="0" r="r" b="b"/>
              <a:pathLst>
                <a:path w="117" h="101">
                  <a:moveTo>
                    <a:pt x="95" y="7"/>
                  </a:moveTo>
                  <a:cubicBezTo>
                    <a:pt x="95" y="14"/>
                    <a:pt x="95" y="14"/>
                    <a:pt x="95" y="14"/>
                  </a:cubicBezTo>
                  <a:cubicBezTo>
                    <a:pt x="15" y="36"/>
                    <a:pt x="15" y="36"/>
                    <a:pt x="15" y="36"/>
                  </a:cubicBezTo>
                  <a:cubicBezTo>
                    <a:pt x="0" y="28"/>
                    <a:pt x="0" y="28"/>
                    <a:pt x="0" y="28"/>
                  </a:cubicBezTo>
                  <a:cubicBezTo>
                    <a:pt x="0" y="72"/>
                    <a:pt x="0" y="72"/>
                    <a:pt x="0" y="72"/>
                  </a:cubicBezTo>
                  <a:cubicBezTo>
                    <a:pt x="15" y="65"/>
                    <a:pt x="15" y="65"/>
                    <a:pt x="15" y="65"/>
                  </a:cubicBezTo>
                  <a:cubicBezTo>
                    <a:pt x="24" y="67"/>
                    <a:pt x="24" y="67"/>
                    <a:pt x="24" y="67"/>
                  </a:cubicBezTo>
                  <a:cubicBezTo>
                    <a:pt x="21" y="76"/>
                    <a:pt x="21" y="76"/>
                    <a:pt x="21" y="76"/>
                  </a:cubicBezTo>
                  <a:cubicBezTo>
                    <a:pt x="20" y="82"/>
                    <a:pt x="23" y="88"/>
                    <a:pt x="29" y="89"/>
                  </a:cubicBezTo>
                  <a:cubicBezTo>
                    <a:pt x="50" y="95"/>
                    <a:pt x="50" y="95"/>
                    <a:pt x="50" y="95"/>
                  </a:cubicBezTo>
                  <a:cubicBezTo>
                    <a:pt x="51" y="95"/>
                    <a:pt x="52" y="95"/>
                    <a:pt x="53" y="95"/>
                  </a:cubicBezTo>
                  <a:cubicBezTo>
                    <a:pt x="58" y="95"/>
                    <a:pt x="62" y="92"/>
                    <a:pt x="64" y="87"/>
                  </a:cubicBezTo>
                  <a:cubicBezTo>
                    <a:pt x="66" y="78"/>
                    <a:pt x="66" y="78"/>
                    <a:pt x="66" y="78"/>
                  </a:cubicBezTo>
                  <a:cubicBezTo>
                    <a:pt x="95" y="86"/>
                    <a:pt x="95" y="86"/>
                    <a:pt x="95" y="86"/>
                  </a:cubicBezTo>
                  <a:cubicBezTo>
                    <a:pt x="95" y="94"/>
                    <a:pt x="95" y="94"/>
                    <a:pt x="95" y="94"/>
                  </a:cubicBezTo>
                  <a:cubicBezTo>
                    <a:pt x="117" y="101"/>
                    <a:pt x="117" y="101"/>
                    <a:pt x="117" y="101"/>
                  </a:cubicBezTo>
                  <a:cubicBezTo>
                    <a:pt x="117" y="0"/>
                    <a:pt x="117" y="0"/>
                    <a:pt x="117" y="0"/>
                  </a:cubicBezTo>
                  <a:lnTo>
                    <a:pt x="95" y="7"/>
                  </a:lnTo>
                  <a:close/>
                  <a:moveTo>
                    <a:pt x="57" y="85"/>
                  </a:moveTo>
                  <a:cubicBezTo>
                    <a:pt x="56" y="87"/>
                    <a:pt x="54" y="88"/>
                    <a:pt x="52" y="88"/>
                  </a:cubicBezTo>
                  <a:cubicBezTo>
                    <a:pt x="31" y="82"/>
                    <a:pt x="31" y="82"/>
                    <a:pt x="31" y="82"/>
                  </a:cubicBezTo>
                  <a:cubicBezTo>
                    <a:pt x="29" y="82"/>
                    <a:pt x="28" y="80"/>
                    <a:pt x="28" y="78"/>
                  </a:cubicBezTo>
                  <a:cubicBezTo>
                    <a:pt x="31" y="69"/>
                    <a:pt x="31" y="69"/>
                    <a:pt x="31" y="69"/>
                  </a:cubicBezTo>
                  <a:cubicBezTo>
                    <a:pt x="59" y="77"/>
                    <a:pt x="59" y="77"/>
                    <a:pt x="59" y="77"/>
                  </a:cubicBezTo>
                  <a:lnTo>
                    <a:pt x="57" y="85"/>
                  </a:lnTo>
                  <a:close/>
                  <a:moveTo>
                    <a:pt x="95" y="50"/>
                  </a:moveTo>
                  <a:cubicBezTo>
                    <a:pt x="15" y="50"/>
                    <a:pt x="15" y="50"/>
                    <a:pt x="15" y="50"/>
                  </a:cubicBezTo>
                  <a:cubicBezTo>
                    <a:pt x="15" y="43"/>
                    <a:pt x="15" y="43"/>
                    <a:pt x="15" y="43"/>
                  </a:cubicBezTo>
                  <a:cubicBezTo>
                    <a:pt x="95" y="21"/>
                    <a:pt x="95" y="21"/>
                    <a:pt x="95" y="21"/>
                  </a:cubicBezTo>
                  <a:lnTo>
                    <a:pt x="95" y="50"/>
                  </a:lnTo>
                  <a:close/>
                  <a:moveTo>
                    <a:pt x="109" y="50"/>
                  </a:moveTo>
                  <a:cubicBezTo>
                    <a:pt x="102" y="50"/>
                    <a:pt x="102" y="50"/>
                    <a:pt x="102" y="50"/>
                  </a:cubicBezTo>
                  <a:cubicBezTo>
                    <a:pt x="102" y="14"/>
                    <a:pt x="102" y="14"/>
                    <a:pt x="102" y="14"/>
                  </a:cubicBezTo>
                  <a:cubicBezTo>
                    <a:pt x="109" y="14"/>
                    <a:pt x="109" y="14"/>
                    <a:pt x="109" y="14"/>
                  </a:cubicBezTo>
                  <a:lnTo>
                    <a:pt x="109" y="50"/>
                  </a:lnTo>
                  <a:close/>
                </a:path>
              </a:pathLst>
            </a:custGeom>
            <a:solidFill>
              <a:srgbClr val="FFFFFF"/>
            </a:solidFill>
            <a:ln w="9525">
              <a:noFill/>
              <a:round/>
            </a:ln>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27" name="组合 26"/>
          <p:cNvGrpSpPr/>
          <p:nvPr/>
        </p:nvGrpSpPr>
        <p:grpSpPr>
          <a:xfrm>
            <a:off x="8336744" y="1700136"/>
            <a:ext cx="3065528" cy="3896321"/>
            <a:chOff x="6252558" y="1275101"/>
            <a:chExt cx="2299146" cy="2922241"/>
          </a:xfrm>
        </p:grpSpPr>
        <p:grpSp>
          <p:nvGrpSpPr>
            <p:cNvPr id="28" name="Group 31"/>
            <p:cNvGrpSpPr/>
            <p:nvPr/>
          </p:nvGrpSpPr>
          <p:grpSpPr>
            <a:xfrm>
              <a:off x="8185907" y="1275101"/>
              <a:ext cx="365797" cy="366220"/>
              <a:chOff x="10914543" y="1700136"/>
              <a:chExt cx="487729" cy="488293"/>
            </a:xfrm>
          </p:grpSpPr>
          <p:sp>
            <p:nvSpPr>
              <p:cNvPr id="44" name="Rectangle 36"/>
              <p:cNvSpPr/>
              <p:nvPr/>
            </p:nvSpPr>
            <p:spPr>
              <a:xfrm>
                <a:off x="10914543" y="1700136"/>
                <a:ext cx="487729" cy="488293"/>
              </a:xfrm>
              <a:prstGeom prst="rect">
                <a:avLst/>
              </a:prstGeom>
              <a:solidFill>
                <a:srgbClr val="A1C8F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45" name="Freeform: Shape 45"/>
              <p:cNvSpPr/>
              <p:nvPr/>
            </p:nvSpPr>
            <p:spPr bwMode="auto">
              <a:xfrm>
                <a:off x="11025523" y="1862021"/>
                <a:ext cx="265769" cy="164523"/>
              </a:xfrm>
              <a:custGeom>
                <a:avLst/>
                <a:gdLst/>
                <a:ahLst/>
                <a:cxnLst>
                  <a:cxn ang="0">
                    <a:pos x="248" y="193"/>
                  </a:cxn>
                  <a:cxn ang="0">
                    <a:pos x="248" y="193"/>
                  </a:cxn>
                  <a:cxn ang="0">
                    <a:pos x="72" y="193"/>
                  </a:cxn>
                  <a:cxn ang="0">
                    <a:pos x="72" y="193"/>
                  </a:cxn>
                  <a:cxn ang="0">
                    <a:pos x="0" y="116"/>
                  </a:cxn>
                  <a:cxn ang="0">
                    <a:pos x="78" y="39"/>
                  </a:cxn>
                  <a:cxn ang="0">
                    <a:pos x="96" y="41"/>
                  </a:cxn>
                  <a:cxn ang="0">
                    <a:pos x="164" y="0"/>
                  </a:cxn>
                  <a:cxn ang="0">
                    <a:pos x="241" y="66"/>
                  </a:cxn>
                  <a:cxn ang="0">
                    <a:pos x="247" y="66"/>
                  </a:cxn>
                  <a:cxn ang="0">
                    <a:pos x="311" y="129"/>
                  </a:cxn>
                  <a:cxn ang="0">
                    <a:pos x="248" y="193"/>
                  </a:cxn>
                </a:cxnLst>
                <a:rect l="0" t="0" r="r" b="b"/>
                <a:pathLst>
                  <a:path w="311" h="193">
                    <a:moveTo>
                      <a:pt x="248" y="193"/>
                    </a:moveTo>
                    <a:cubicBezTo>
                      <a:pt x="248" y="193"/>
                      <a:pt x="248" y="193"/>
                      <a:pt x="248" y="193"/>
                    </a:cubicBezTo>
                    <a:cubicBezTo>
                      <a:pt x="72" y="193"/>
                      <a:pt x="72" y="193"/>
                      <a:pt x="72" y="193"/>
                    </a:cubicBezTo>
                    <a:cubicBezTo>
                      <a:pt x="72" y="193"/>
                      <a:pt x="72" y="193"/>
                      <a:pt x="72" y="193"/>
                    </a:cubicBezTo>
                    <a:cubicBezTo>
                      <a:pt x="32" y="190"/>
                      <a:pt x="0" y="156"/>
                      <a:pt x="0" y="116"/>
                    </a:cubicBezTo>
                    <a:cubicBezTo>
                      <a:pt x="0" y="73"/>
                      <a:pt x="35" y="39"/>
                      <a:pt x="78" y="39"/>
                    </a:cubicBezTo>
                    <a:cubicBezTo>
                      <a:pt x="84" y="39"/>
                      <a:pt x="90" y="40"/>
                      <a:pt x="96" y="41"/>
                    </a:cubicBezTo>
                    <a:cubicBezTo>
                      <a:pt x="109" y="17"/>
                      <a:pt x="135" y="0"/>
                      <a:pt x="164" y="0"/>
                    </a:cubicBezTo>
                    <a:cubicBezTo>
                      <a:pt x="203" y="0"/>
                      <a:pt x="236" y="29"/>
                      <a:pt x="241" y="66"/>
                    </a:cubicBezTo>
                    <a:cubicBezTo>
                      <a:pt x="243" y="66"/>
                      <a:pt x="245" y="66"/>
                      <a:pt x="247" y="66"/>
                    </a:cubicBezTo>
                    <a:cubicBezTo>
                      <a:pt x="282" y="66"/>
                      <a:pt x="311" y="94"/>
                      <a:pt x="311" y="129"/>
                    </a:cubicBezTo>
                    <a:cubicBezTo>
                      <a:pt x="311" y="164"/>
                      <a:pt x="283" y="192"/>
                      <a:pt x="248" y="193"/>
                    </a:cubicBezTo>
                    <a:close/>
                  </a:path>
                </a:pathLst>
              </a:custGeom>
              <a:solidFill>
                <a:schemeClr val="bg1"/>
              </a:solidFill>
              <a:ln w="9525">
                <a:noFill/>
                <a:round/>
              </a:ln>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29" name="Group 32"/>
            <p:cNvGrpSpPr/>
            <p:nvPr/>
          </p:nvGrpSpPr>
          <p:grpSpPr>
            <a:xfrm>
              <a:off x="8185907" y="2514426"/>
              <a:ext cx="365797" cy="366220"/>
              <a:chOff x="10914543" y="3352569"/>
              <a:chExt cx="487729" cy="488293"/>
            </a:xfrm>
          </p:grpSpPr>
          <p:sp>
            <p:nvSpPr>
              <p:cNvPr id="42" name="Rectangle 39"/>
              <p:cNvSpPr/>
              <p:nvPr/>
            </p:nvSpPr>
            <p:spPr>
              <a:xfrm>
                <a:off x="10914543" y="3352569"/>
                <a:ext cx="487729" cy="488293"/>
              </a:xfrm>
              <a:prstGeom prst="rect">
                <a:avLst/>
              </a:prstGeom>
              <a:solidFill>
                <a:srgbClr val="A1C8F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43" name="Freeform: Shape 46"/>
              <p:cNvSpPr/>
              <p:nvPr/>
            </p:nvSpPr>
            <p:spPr bwMode="auto">
              <a:xfrm>
                <a:off x="11024181" y="3488056"/>
                <a:ext cx="268452" cy="217318"/>
              </a:xfrm>
              <a:custGeom>
                <a:avLst/>
                <a:gdLst/>
                <a:ahLst/>
                <a:cxnLst>
                  <a:cxn ang="0">
                    <a:pos x="259" y="87"/>
                  </a:cxn>
                  <a:cxn ang="0">
                    <a:pos x="281" y="65"/>
                  </a:cxn>
                  <a:cxn ang="0">
                    <a:pos x="303" y="87"/>
                  </a:cxn>
                  <a:cxn ang="0">
                    <a:pos x="281" y="108"/>
                  </a:cxn>
                  <a:cxn ang="0">
                    <a:pos x="259" y="87"/>
                  </a:cxn>
                  <a:cxn ang="0">
                    <a:pos x="237" y="22"/>
                  </a:cxn>
                  <a:cxn ang="0">
                    <a:pos x="212" y="0"/>
                  </a:cxn>
                  <a:cxn ang="0">
                    <a:pos x="133" y="0"/>
                  </a:cxn>
                  <a:cxn ang="0">
                    <a:pos x="108" y="22"/>
                  </a:cxn>
                  <a:cxn ang="0">
                    <a:pos x="65" y="22"/>
                  </a:cxn>
                  <a:cxn ang="0">
                    <a:pos x="0" y="87"/>
                  </a:cxn>
                  <a:cxn ang="0">
                    <a:pos x="0" y="216"/>
                  </a:cxn>
                  <a:cxn ang="0">
                    <a:pos x="65" y="281"/>
                  </a:cxn>
                  <a:cxn ang="0">
                    <a:pos x="281" y="281"/>
                  </a:cxn>
                  <a:cxn ang="0">
                    <a:pos x="346" y="216"/>
                  </a:cxn>
                  <a:cxn ang="0">
                    <a:pos x="346" y="87"/>
                  </a:cxn>
                  <a:cxn ang="0">
                    <a:pos x="281" y="22"/>
                  </a:cxn>
                  <a:cxn ang="0">
                    <a:pos x="237" y="22"/>
                  </a:cxn>
                  <a:cxn ang="0">
                    <a:pos x="175" y="87"/>
                  </a:cxn>
                  <a:cxn ang="0">
                    <a:pos x="238" y="153"/>
                  </a:cxn>
                  <a:cxn ang="0">
                    <a:pos x="172" y="216"/>
                  </a:cxn>
                  <a:cxn ang="0">
                    <a:pos x="108" y="152"/>
                  </a:cxn>
                  <a:cxn ang="0">
                    <a:pos x="175" y="87"/>
                  </a:cxn>
                </a:cxnLst>
                <a:rect l="0" t="0" r="r" b="b"/>
                <a:pathLst>
                  <a:path w="346" h="281">
                    <a:moveTo>
                      <a:pt x="259" y="87"/>
                    </a:moveTo>
                    <a:cubicBezTo>
                      <a:pt x="259" y="75"/>
                      <a:pt x="269" y="65"/>
                      <a:pt x="281" y="65"/>
                    </a:cubicBezTo>
                    <a:cubicBezTo>
                      <a:pt x="293" y="65"/>
                      <a:pt x="303" y="75"/>
                      <a:pt x="303" y="87"/>
                    </a:cubicBezTo>
                    <a:cubicBezTo>
                      <a:pt x="303" y="99"/>
                      <a:pt x="293" y="108"/>
                      <a:pt x="281" y="108"/>
                    </a:cubicBezTo>
                    <a:cubicBezTo>
                      <a:pt x="269" y="108"/>
                      <a:pt x="259" y="99"/>
                      <a:pt x="259" y="87"/>
                    </a:cubicBezTo>
                    <a:close/>
                    <a:moveTo>
                      <a:pt x="237" y="22"/>
                    </a:moveTo>
                    <a:cubicBezTo>
                      <a:pt x="237" y="1"/>
                      <a:pt x="226" y="0"/>
                      <a:pt x="212" y="0"/>
                    </a:cubicBezTo>
                    <a:cubicBezTo>
                      <a:pt x="133" y="0"/>
                      <a:pt x="133" y="0"/>
                      <a:pt x="133" y="0"/>
                    </a:cubicBezTo>
                    <a:cubicBezTo>
                      <a:pt x="119" y="0"/>
                      <a:pt x="108" y="1"/>
                      <a:pt x="108" y="22"/>
                    </a:cubicBezTo>
                    <a:cubicBezTo>
                      <a:pt x="65" y="22"/>
                      <a:pt x="65" y="22"/>
                      <a:pt x="65" y="22"/>
                    </a:cubicBezTo>
                    <a:cubicBezTo>
                      <a:pt x="32" y="22"/>
                      <a:pt x="0" y="54"/>
                      <a:pt x="0" y="87"/>
                    </a:cubicBezTo>
                    <a:cubicBezTo>
                      <a:pt x="0" y="216"/>
                      <a:pt x="0" y="216"/>
                      <a:pt x="0" y="216"/>
                    </a:cubicBezTo>
                    <a:cubicBezTo>
                      <a:pt x="0" y="249"/>
                      <a:pt x="32" y="281"/>
                      <a:pt x="65" y="281"/>
                    </a:cubicBezTo>
                    <a:cubicBezTo>
                      <a:pt x="281" y="281"/>
                      <a:pt x="281" y="281"/>
                      <a:pt x="281" y="281"/>
                    </a:cubicBezTo>
                    <a:cubicBezTo>
                      <a:pt x="313" y="281"/>
                      <a:pt x="346" y="249"/>
                      <a:pt x="346" y="216"/>
                    </a:cubicBezTo>
                    <a:cubicBezTo>
                      <a:pt x="346" y="87"/>
                      <a:pt x="346" y="87"/>
                      <a:pt x="346" y="87"/>
                    </a:cubicBezTo>
                    <a:cubicBezTo>
                      <a:pt x="346" y="54"/>
                      <a:pt x="313" y="22"/>
                      <a:pt x="281" y="22"/>
                    </a:cubicBezTo>
                    <a:cubicBezTo>
                      <a:pt x="237" y="22"/>
                      <a:pt x="237" y="22"/>
                      <a:pt x="237" y="22"/>
                    </a:cubicBezTo>
                    <a:close/>
                    <a:moveTo>
                      <a:pt x="175" y="87"/>
                    </a:moveTo>
                    <a:cubicBezTo>
                      <a:pt x="210" y="87"/>
                      <a:pt x="238" y="117"/>
                      <a:pt x="238" y="153"/>
                    </a:cubicBezTo>
                    <a:cubicBezTo>
                      <a:pt x="238" y="188"/>
                      <a:pt x="207" y="216"/>
                      <a:pt x="172" y="216"/>
                    </a:cubicBezTo>
                    <a:cubicBezTo>
                      <a:pt x="138" y="216"/>
                      <a:pt x="108" y="187"/>
                      <a:pt x="108" y="152"/>
                    </a:cubicBezTo>
                    <a:cubicBezTo>
                      <a:pt x="108" y="116"/>
                      <a:pt x="141" y="87"/>
                      <a:pt x="175" y="87"/>
                    </a:cubicBezTo>
                    <a:close/>
                  </a:path>
                </a:pathLst>
              </a:custGeom>
              <a:solidFill>
                <a:srgbClr val="FFFFFF"/>
              </a:solidFill>
              <a:ln w="9525">
                <a:noFill/>
                <a:round/>
              </a:ln>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30" name="Group 37"/>
            <p:cNvGrpSpPr/>
            <p:nvPr/>
          </p:nvGrpSpPr>
          <p:grpSpPr>
            <a:xfrm>
              <a:off x="8185907" y="3551011"/>
              <a:ext cx="365797" cy="366220"/>
              <a:chOff x="10914543" y="4734683"/>
              <a:chExt cx="487729" cy="488293"/>
            </a:xfrm>
          </p:grpSpPr>
          <p:sp>
            <p:nvSpPr>
              <p:cNvPr id="40" name="Rectangle 42"/>
              <p:cNvSpPr/>
              <p:nvPr/>
            </p:nvSpPr>
            <p:spPr>
              <a:xfrm>
                <a:off x="10914543" y="4734683"/>
                <a:ext cx="487729" cy="488293"/>
              </a:xfrm>
              <a:prstGeom prst="rect">
                <a:avLst/>
              </a:prstGeom>
              <a:solidFill>
                <a:srgbClr val="A1C8F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41" name="Freeform: Shape 47"/>
              <p:cNvSpPr/>
              <p:nvPr/>
            </p:nvSpPr>
            <p:spPr bwMode="auto">
              <a:xfrm>
                <a:off x="11028476" y="4836524"/>
                <a:ext cx="259862" cy="284610"/>
              </a:xfrm>
              <a:custGeom>
                <a:avLst/>
                <a:gdLst/>
                <a:ahLst/>
                <a:cxnLst>
                  <a:cxn ang="0">
                    <a:pos x="268" y="0"/>
                  </a:cxn>
                  <a:cxn ang="0">
                    <a:pos x="57" y="30"/>
                  </a:cxn>
                  <a:cxn ang="0">
                    <a:pos x="61" y="30"/>
                  </a:cxn>
                  <a:cxn ang="0">
                    <a:pos x="61" y="214"/>
                  </a:cxn>
                  <a:cxn ang="0">
                    <a:pos x="46" y="211"/>
                  </a:cxn>
                  <a:cxn ang="0">
                    <a:pos x="0" y="257"/>
                  </a:cxn>
                  <a:cxn ang="0">
                    <a:pos x="46" y="302"/>
                  </a:cxn>
                  <a:cxn ang="0">
                    <a:pos x="91" y="257"/>
                  </a:cxn>
                  <a:cxn ang="0">
                    <a:pos x="88" y="242"/>
                  </a:cxn>
                  <a:cxn ang="0">
                    <a:pos x="91" y="242"/>
                  </a:cxn>
                  <a:cxn ang="0">
                    <a:pos x="91" y="117"/>
                  </a:cxn>
                  <a:cxn ang="0">
                    <a:pos x="242" y="95"/>
                  </a:cxn>
                  <a:cxn ang="0">
                    <a:pos x="242" y="184"/>
                  </a:cxn>
                  <a:cxn ang="0">
                    <a:pos x="227" y="181"/>
                  </a:cxn>
                  <a:cxn ang="0">
                    <a:pos x="182" y="226"/>
                  </a:cxn>
                  <a:cxn ang="0">
                    <a:pos x="227" y="272"/>
                  </a:cxn>
                  <a:cxn ang="0">
                    <a:pos x="273" y="226"/>
                  </a:cxn>
                  <a:cxn ang="0">
                    <a:pos x="269" y="211"/>
                  </a:cxn>
                  <a:cxn ang="0">
                    <a:pos x="273" y="211"/>
                  </a:cxn>
                  <a:cxn ang="0">
                    <a:pos x="273" y="60"/>
                  </a:cxn>
                  <a:cxn ang="0">
                    <a:pos x="277" y="60"/>
                  </a:cxn>
                  <a:cxn ang="0">
                    <a:pos x="268" y="0"/>
                  </a:cxn>
                </a:cxnLst>
                <a:rect l="0" t="0" r="r" b="b"/>
                <a:pathLst>
                  <a:path w="277" h="302">
                    <a:moveTo>
                      <a:pt x="268" y="0"/>
                    </a:moveTo>
                    <a:cubicBezTo>
                      <a:pt x="57" y="30"/>
                      <a:pt x="57" y="30"/>
                      <a:pt x="57" y="30"/>
                    </a:cubicBezTo>
                    <a:cubicBezTo>
                      <a:pt x="61" y="30"/>
                      <a:pt x="61" y="30"/>
                      <a:pt x="61" y="30"/>
                    </a:cubicBezTo>
                    <a:cubicBezTo>
                      <a:pt x="61" y="214"/>
                      <a:pt x="61" y="214"/>
                      <a:pt x="61" y="214"/>
                    </a:cubicBezTo>
                    <a:cubicBezTo>
                      <a:pt x="56" y="213"/>
                      <a:pt x="51" y="211"/>
                      <a:pt x="46" y="211"/>
                    </a:cubicBezTo>
                    <a:cubicBezTo>
                      <a:pt x="21" y="211"/>
                      <a:pt x="0" y="232"/>
                      <a:pt x="0" y="257"/>
                    </a:cubicBezTo>
                    <a:cubicBezTo>
                      <a:pt x="0" y="282"/>
                      <a:pt x="21" y="302"/>
                      <a:pt x="46" y="302"/>
                    </a:cubicBezTo>
                    <a:cubicBezTo>
                      <a:pt x="71" y="302"/>
                      <a:pt x="91" y="282"/>
                      <a:pt x="91" y="257"/>
                    </a:cubicBezTo>
                    <a:cubicBezTo>
                      <a:pt x="91" y="251"/>
                      <a:pt x="90" y="246"/>
                      <a:pt x="88" y="242"/>
                    </a:cubicBezTo>
                    <a:cubicBezTo>
                      <a:pt x="91" y="242"/>
                      <a:pt x="91" y="242"/>
                      <a:pt x="91" y="242"/>
                    </a:cubicBezTo>
                    <a:cubicBezTo>
                      <a:pt x="91" y="117"/>
                      <a:pt x="91" y="117"/>
                      <a:pt x="91" y="117"/>
                    </a:cubicBezTo>
                    <a:cubicBezTo>
                      <a:pt x="242" y="95"/>
                      <a:pt x="242" y="95"/>
                      <a:pt x="242" y="95"/>
                    </a:cubicBezTo>
                    <a:cubicBezTo>
                      <a:pt x="242" y="184"/>
                      <a:pt x="242" y="184"/>
                      <a:pt x="242" y="184"/>
                    </a:cubicBezTo>
                    <a:cubicBezTo>
                      <a:pt x="238" y="182"/>
                      <a:pt x="233" y="181"/>
                      <a:pt x="227" y="181"/>
                    </a:cubicBezTo>
                    <a:cubicBezTo>
                      <a:pt x="202" y="181"/>
                      <a:pt x="182" y="201"/>
                      <a:pt x="182" y="226"/>
                    </a:cubicBezTo>
                    <a:cubicBezTo>
                      <a:pt x="182" y="252"/>
                      <a:pt x="202" y="272"/>
                      <a:pt x="227" y="272"/>
                    </a:cubicBezTo>
                    <a:cubicBezTo>
                      <a:pt x="252" y="272"/>
                      <a:pt x="273" y="252"/>
                      <a:pt x="273" y="226"/>
                    </a:cubicBezTo>
                    <a:cubicBezTo>
                      <a:pt x="273" y="221"/>
                      <a:pt x="271" y="216"/>
                      <a:pt x="269" y="211"/>
                    </a:cubicBezTo>
                    <a:cubicBezTo>
                      <a:pt x="273" y="211"/>
                      <a:pt x="273" y="211"/>
                      <a:pt x="273" y="211"/>
                    </a:cubicBezTo>
                    <a:cubicBezTo>
                      <a:pt x="273" y="60"/>
                      <a:pt x="273" y="60"/>
                      <a:pt x="273" y="60"/>
                    </a:cubicBezTo>
                    <a:cubicBezTo>
                      <a:pt x="277" y="60"/>
                      <a:pt x="277" y="60"/>
                      <a:pt x="277" y="60"/>
                    </a:cubicBezTo>
                    <a:cubicBezTo>
                      <a:pt x="268" y="0"/>
                      <a:pt x="268" y="0"/>
                      <a:pt x="268" y="0"/>
                    </a:cubicBezTo>
                    <a:close/>
                  </a:path>
                </a:pathLst>
              </a:custGeom>
              <a:solidFill>
                <a:srgbClr val="FFFFFF"/>
              </a:solidFill>
              <a:ln w="9525">
                <a:noFill/>
                <a:round/>
              </a:ln>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31" name="Group 66"/>
            <p:cNvGrpSpPr/>
            <p:nvPr/>
          </p:nvGrpSpPr>
          <p:grpSpPr>
            <a:xfrm>
              <a:off x="6252558" y="1275101"/>
              <a:ext cx="1840243" cy="646331"/>
              <a:chOff x="8048478" y="1829593"/>
              <a:chExt cx="2130757" cy="861775"/>
            </a:xfrm>
          </p:grpSpPr>
          <p:sp>
            <p:nvSpPr>
              <p:cNvPr id="38" name="Rectangle 67"/>
              <p:cNvSpPr/>
              <p:nvPr/>
            </p:nvSpPr>
            <p:spPr>
              <a:xfrm>
                <a:off x="8048478" y="2137370"/>
                <a:ext cx="2130757" cy="553998"/>
              </a:xfrm>
              <a:prstGeom prst="rect">
                <a:avLst/>
              </a:prstGeom>
            </p:spPr>
            <p:txBody>
              <a:bodyPr wrap="square" rIns="480000" anchor="t" anchorCtr="0">
                <a:normAutofit fontScale="77500" lnSpcReduction="20000"/>
              </a:bodyPr>
              <a:lstStyle/>
              <a:p>
                <a:pPr algn="r">
                  <a:lnSpc>
                    <a:spcPct val="120000"/>
                  </a:lnSpc>
                </a:pPr>
                <a:r>
                  <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此部分内容作为文字排版占位显示</a:t>
                </a:r>
                <a:br>
                  <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br>
                <a:r>
                  <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（建议使用主题字体）</a:t>
                </a:r>
                <a:endPar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39" name="TextBox 68"/>
              <p:cNvSpPr txBox="1"/>
              <p:nvPr/>
            </p:nvSpPr>
            <p:spPr>
              <a:xfrm>
                <a:off x="8847919" y="1829593"/>
                <a:ext cx="1331316" cy="307777"/>
              </a:xfrm>
              <a:prstGeom prst="rect">
                <a:avLst/>
              </a:prstGeom>
              <a:noFill/>
            </p:spPr>
            <p:txBody>
              <a:bodyPr wrap="none" rIns="480000" anchor="t" anchorCtr="0">
                <a:normAutofit fontScale="85000" lnSpcReduction="20000"/>
              </a:bodyPr>
              <a:lstStyle/>
              <a:p>
                <a:pPr algn="r"/>
                <a:r>
                  <a:rPr lang="zh-CN" altLang="en-US" sz="1865" b="1"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标题文本预设</a:t>
                </a:r>
                <a:endParaRPr lang="zh-CN" altLang="en-US" sz="1865" b="1"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32" name="Group 72"/>
            <p:cNvGrpSpPr/>
            <p:nvPr/>
          </p:nvGrpSpPr>
          <p:grpSpPr>
            <a:xfrm>
              <a:off x="6252558" y="2514426"/>
              <a:ext cx="1840243" cy="646331"/>
              <a:chOff x="8048478" y="1829593"/>
              <a:chExt cx="2130757" cy="861775"/>
            </a:xfrm>
          </p:grpSpPr>
          <p:sp>
            <p:nvSpPr>
              <p:cNvPr id="36" name="Rectangle 73"/>
              <p:cNvSpPr/>
              <p:nvPr/>
            </p:nvSpPr>
            <p:spPr>
              <a:xfrm>
                <a:off x="8048478" y="2137370"/>
                <a:ext cx="2130757" cy="553998"/>
              </a:xfrm>
              <a:prstGeom prst="rect">
                <a:avLst/>
              </a:prstGeom>
            </p:spPr>
            <p:txBody>
              <a:bodyPr wrap="square" rIns="480000" anchor="t" anchorCtr="0">
                <a:normAutofit fontScale="77500" lnSpcReduction="20000"/>
              </a:bodyPr>
              <a:lstStyle/>
              <a:p>
                <a:pPr algn="r">
                  <a:lnSpc>
                    <a:spcPct val="120000"/>
                  </a:lnSpc>
                </a:pPr>
                <a:r>
                  <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此部分内容作为文字排版占位显示</a:t>
                </a:r>
                <a:br>
                  <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br>
                <a:r>
                  <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（建议使用主题字体）</a:t>
                </a:r>
                <a:endPar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37" name="TextBox 74"/>
              <p:cNvSpPr txBox="1"/>
              <p:nvPr/>
            </p:nvSpPr>
            <p:spPr>
              <a:xfrm>
                <a:off x="8847919" y="1829593"/>
                <a:ext cx="1331316" cy="307777"/>
              </a:xfrm>
              <a:prstGeom prst="rect">
                <a:avLst/>
              </a:prstGeom>
              <a:noFill/>
            </p:spPr>
            <p:txBody>
              <a:bodyPr wrap="none" rIns="480000" anchor="t" anchorCtr="0">
                <a:normAutofit fontScale="85000" lnSpcReduction="20000"/>
              </a:bodyPr>
              <a:lstStyle/>
              <a:p>
                <a:pPr algn="r"/>
                <a:r>
                  <a:rPr lang="zh-CN" altLang="en-US" sz="1865" b="1"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标题文本预设</a:t>
                </a:r>
                <a:endParaRPr lang="zh-CN" altLang="en-US" sz="1865" b="1"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33" name="Group 78"/>
            <p:cNvGrpSpPr/>
            <p:nvPr/>
          </p:nvGrpSpPr>
          <p:grpSpPr>
            <a:xfrm>
              <a:off x="6252558" y="3551011"/>
              <a:ext cx="1840243" cy="646331"/>
              <a:chOff x="8048478" y="1829593"/>
              <a:chExt cx="2130757" cy="861775"/>
            </a:xfrm>
          </p:grpSpPr>
          <p:sp>
            <p:nvSpPr>
              <p:cNvPr id="34" name="Rectangle 79"/>
              <p:cNvSpPr/>
              <p:nvPr/>
            </p:nvSpPr>
            <p:spPr>
              <a:xfrm>
                <a:off x="8048478" y="2137370"/>
                <a:ext cx="2130757" cy="553998"/>
              </a:xfrm>
              <a:prstGeom prst="rect">
                <a:avLst/>
              </a:prstGeom>
            </p:spPr>
            <p:txBody>
              <a:bodyPr wrap="square" rIns="480000" anchor="t" anchorCtr="0">
                <a:normAutofit fontScale="77500" lnSpcReduction="20000"/>
              </a:bodyPr>
              <a:lstStyle/>
              <a:p>
                <a:pPr algn="r">
                  <a:lnSpc>
                    <a:spcPct val="120000"/>
                  </a:lnSpc>
                </a:pPr>
                <a:r>
                  <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此部分内容作为文字排版占位显示</a:t>
                </a:r>
                <a:br>
                  <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br>
                <a:r>
                  <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（建议使用主题字体）</a:t>
                </a:r>
                <a:endPar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35" name="TextBox 80"/>
              <p:cNvSpPr txBox="1"/>
              <p:nvPr/>
            </p:nvSpPr>
            <p:spPr>
              <a:xfrm>
                <a:off x="8847919" y="1829593"/>
                <a:ext cx="1331316" cy="307777"/>
              </a:xfrm>
              <a:prstGeom prst="rect">
                <a:avLst/>
              </a:prstGeom>
              <a:noFill/>
            </p:spPr>
            <p:txBody>
              <a:bodyPr wrap="none" rIns="480000" anchor="t" anchorCtr="0">
                <a:normAutofit fontScale="85000" lnSpcReduction="20000"/>
              </a:bodyPr>
              <a:lstStyle/>
              <a:p>
                <a:pPr algn="r"/>
                <a:r>
                  <a:rPr lang="zh-CN" altLang="en-US" sz="1865" b="1"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标题文本预设</a:t>
                </a:r>
                <a:endParaRPr lang="zh-CN" altLang="en-US" sz="1865" b="1"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grpSp>
        <p:nvGrpSpPr>
          <p:cNvPr id="46" name="组合 45"/>
          <p:cNvGrpSpPr/>
          <p:nvPr/>
        </p:nvGrpSpPr>
        <p:grpSpPr>
          <a:xfrm>
            <a:off x="1047801" y="1700135"/>
            <a:ext cx="2838027" cy="3869135"/>
            <a:chOff x="785851" y="1275101"/>
            <a:chExt cx="2128520" cy="2901851"/>
          </a:xfrm>
        </p:grpSpPr>
        <p:grpSp>
          <p:nvGrpSpPr>
            <p:cNvPr id="47" name="Group 57"/>
            <p:cNvGrpSpPr/>
            <p:nvPr/>
          </p:nvGrpSpPr>
          <p:grpSpPr>
            <a:xfrm>
              <a:off x="1121825" y="1275101"/>
              <a:ext cx="1792546" cy="646331"/>
              <a:chOff x="2100456" y="1829593"/>
              <a:chExt cx="2130757" cy="861775"/>
            </a:xfrm>
          </p:grpSpPr>
          <p:sp>
            <p:nvSpPr>
              <p:cNvPr id="63" name="Rectangle 60"/>
              <p:cNvSpPr/>
              <p:nvPr/>
            </p:nvSpPr>
            <p:spPr>
              <a:xfrm>
                <a:off x="2100456" y="2137370"/>
                <a:ext cx="2130757" cy="553998"/>
              </a:xfrm>
              <a:prstGeom prst="rect">
                <a:avLst/>
              </a:prstGeom>
            </p:spPr>
            <p:txBody>
              <a:bodyPr wrap="square" lIns="480000" anchor="t" anchorCtr="0">
                <a:normAutofit fontScale="77500" lnSpcReduction="20000"/>
              </a:bodyPr>
              <a:lstStyle/>
              <a:p>
                <a:pPr>
                  <a:lnSpc>
                    <a:spcPct val="120000"/>
                  </a:lnSpc>
                </a:pPr>
                <a:r>
                  <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此部分内容作为文字排版占位显示</a:t>
                </a:r>
                <a:br>
                  <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br>
                <a:r>
                  <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（建议使用主题字体）</a:t>
                </a:r>
                <a:endPar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64" name="TextBox 63"/>
              <p:cNvSpPr txBox="1"/>
              <p:nvPr/>
            </p:nvSpPr>
            <p:spPr>
              <a:xfrm>
                <a:off x="2104277" y="1829593"/>
                <a:ext cx="1366740" cy="307777"/>
              </a:xfrm>
              <a:prstGeom prst="rect">
                <a:avLst/>
              </a:prstGeom>
              <a:noFill/>
            </p:spPr>
            <p:txBody>
              <a:bodyPr wrap="none" lIns="480000" anchor="b" anchorCtr="0">
                <a:normAutofit fontScale="85000" lnSpcReduction="20000"/>
              </a:bodyPr>
              <a:lstStyle/>
              <a:p>
                <a:r>
                  <a:rPr lang="zh-CN" altLang="en-US" sz="1865" b="1"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标题文本预设</a:t>
                </a:r>
                <a:endParaRPr lang="zh-CN" altLang="en-US" sz="1865" b="1"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48" name="Group 69"/>
            <p:cNvGrpSpPr/>
            <p:nvPr/>
          </p:nvGrpSpPr>
          <p:grpSpPr>
            <a:xfrm>
              <a:off x="1121825" y="2514426"/>
              <a:ext cx="1792546" cy="646331"/>
              <a:chOff x="2100456" y="1829593"/>
              <a:chExt cx="2130757" cy="861775"/>
            </a:xfrm>
          </p:grpSpPr>
          <p:sp>
            <p:nvSpPr>
              <p:cNvPr id="61" name="Rectangle 70"/>
              <p:cNvSpPr/>
              <p:nvPr/>
            </p:nvSpPr>
            <p:spPr>
              <a:xfrm>
                <a:off x="2100456" y="2137370"/>
                <a:ext cx="2130757" cy="553998"/>
              </a:xfrm>
              <a:prstGeom prst="rect">
                <a:avLst/>
              </a:prstGeom>
            </p:spPr>
            <p:txBody>
              <a:bodyPr wrap="square" lIns="480000" anchor="t" anchorCtr="0">
                <a:normAutofit fontScale="77500" lnSpcReduction="20000"/>
              </a:bodyPr>
              <a:lstStyle/>
              <a:p>
                <a:pPr>
                  <a:lnSpc>
                    <a:spcPct val="120000"/>
                  </a:lnSpc>
                </a:pPr>
                <a:r>
                  <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此部分内容作为文字排版占位显示</a:t>
                </a:r>
                <a:br>
                  <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br>
                <a:r>
                  <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（建议使用主题字体）</a:t>
                </a:r>
                <a:endPar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62" name="TextBox 71"/>
              <p:cNvSpPr txBox="1"/>
              <p:nvPr/>
            </p:nvSpPr>
            <p:spPr>
              <a:xfrm>
                <a:off x="2104277" y="1829593"/>
                <a:ext cx="1366740" cy="307777"/>
              </a:xfrm>
              <a:prstGeom prst="rect">
                <a:avLst/>
              </a:prstGeom>
              <a:noFill/>
            </p:spPr>
            <p:txBody>
              <a:bodyPr wrap="none" lIns="480000" anchor="b" anchorCtr="0">
                <a:normAutofit fontScale="85000" lnSpcReduction="20000"/>
              </a:bodyPr>
              <a:lstStyle/>
              <a:p>
                <a:r>
                  <a:rPr lang="zh-CN" altLang="en-US" sz="1865" b="1"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标题文本预设</a:t>
                </a:r>
                <a:endParaRPr lang="zh-CN" altLang="en-US" sz="1865" b="1"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49" name="Group 75"/>
            <p:cNvGrpSpPr/>
            <p:nvPr/>
          </p:nvGrpSpPr>
          <p:grpSpPr>
            <a:xfrm>
              <a:off x="1121825" y="3551011"/>
              <a:ext cx="1792546" cy="625941"/>
              <a:chOff x="2100456" y="1829593"/>
              <a:chExt cx="2130757" cy="834588"/>
            </a:xfrm>
          </p:grpSpPr>
          <p:sp>
            <p:nvSpPr>
              <p:cNvPr id="59" name="Rectangle 76"/>
              <p:cNvSpPr/>
              <p:nvPr/>
            </p:nvSpPr>
            <p:spPr>
              <a:xfrm>
                <a:off x="2100456" y="2137370"/>
                <a:ext cx="2130757" cy="526811"/>
              </a:xfrm>
              <a:prstGeom prst="rect">
                <a:avLst/>
              </a:prstGeom>
            </p:spPr>
            <p:txBody>
              <a:bodyPr wrap="square" lIns="480000" anchor="t" anchorCtr="0">
                <a:normAutofit fontScale="70000" lnSpcReduction="20000"/>
              </a:bodyPr>
              <a:lstStyle/>
              <a:p>
                <a:pPr>
                  <a:lnSpc>
                    <a:spcPct val="120000"/>
                  </a:lnSpc>
                </a:pPr>
                <a:r>
                  <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此部分内容作为文字排版占位显示</a:t>
                </a:r>
                <a:br>
                  <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br>
                <a:r>
                  <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（建议使用主题字体）</a:t>
                </a:r>
                <a:endParaRPr lang="zh-CN" altLang="en-US" sz="1335"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60" name="TextBox 77"/>
              <p:cNvSpPr txBox="1"/>
              <p:nvPr/>
            </p:nvSpPr>
            <p:spPr>
              <a:xfrm>
                <a:off x="2104277" y="1829593"/>
                <a:ext cx="1366740" cy="307777"/>
              </a:xfrm>
              <a:prstGeom prst="rect">
                <a:avLst/>
              </a:prstGeom>
              <a:noFill/>
            </p:spPr>
            <p:txBody>
              <a:bodyPr wrap="none" lIns="480000" anchor="b" anchorCtr="0">
                <a:normAutofit fontScale="85000" lnSpcReduction="20000"/>
              </a:bodyPr>
              <a:lstStyle/>
              <a:p>
                <a:r>
                  <a:rPr lang="zh-CN" altLang="en-US" sz="1865" b="1"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标题文本预设</a:t>
                </a:r>
                <a:endParaRPr lang="zh-CN" altLang="en-US" sz="1865" b="1"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50" name="Group 40"/>
            <p:cNvGrpSpPr/>
            <p:nvPr/>
          </p:nvGrpSpPr>
          <p:grpSpPr>
            <a:xfrm>
              <a:off x="785851" y="1275101"/>
              <a:ext cx="365797" cy="366220"/>
              <a:chOff x="809384" y="1700136"/>
              <a:chExt cx="487729" cy="488293"/>
            </a:xfrm>
          </p:grpSpPr>
          <p:sp>
            <p:nvSpPr>
              <p:cNvPr id="57" name="Rectangle 82"/>
              <p:cNvSpPr/>
              <p:nvPr/>
            </p:nvSpPr>
            <p:spPr>
              <a:xfrm>
                <a:off x="809384" y="1700136"/>
                <a:ext cx="487729" cy="488293"/>
              </a:xfrm>
              <a:prstGeom prst="rect">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58" name="Freeform: Shape 83"/>
              <p:cNvSpPr/>
              <p:nvPr/>
            </p:nvSpPr>
            <p:spPr bwMode="auto">
              <a:xfrm>
                <a:off x="920364" y="1862021"/>
                <a:ext cx="265769" cy="164523"/>
              </a:xfrm>
              <a:custGeom>
                <a:avLst/>
                <a:gdLst/>
                <a:ahLst/>
                <a:cxnLst>
                  <a:cxn ang="0">
                    <a:pos x="248" y="193"/>
                  </a:cxn>
                  <a:cxn ang="0">
                    <a:pos x="248" y="193"/>
                  </a:cxn>
                  <a:cxn ang="0">
                    <a:pos x="72" y="193"/>
                  </a:cxn>
                  <a:cxn ang="0">
                    <a:pos x="72" y="193"/>
                  </a:cxn>
                  <a:cxn ang="0">
                    <a:pos x="0" y="116"/>
                  </a:cxn>
                  <a:cxn ang="0">
                    <a:pos x="78" y="39"/>
                  </a:cxn>
                  <a:cxn ang="0">
                    <a:pos x="96" y="41"/>
                  </a:cxn>
                  <a:cxn ang="0">
                    <a:pos x="164" y="0"/>
                  </a:cxn>
                  <a:cxn ang="0">
                    <a:pos x="241" y="66"/>
                  </a:cxn>
                  <a:cxn ang="0">
                    <a:pos x="247" y="66"/>
                  </a:cxn>
                  <a:cxn ang="0">
                    <a:pos x="311" y="129"/>
                  </a:cxn>
                  <a:cxn ang="0">
                    <a:pos x="248" y="193"/>
                  </a:cxn>
                </a:cxnLst>
                <a:rect l="0" t="0" r="r" b="b"/>
                <a:pathLst>
                  <a:path w="311" h="193">
                    <a:moveTo>
                      <a:pt x="248" y="193"/>
                    </a:moveTo>
                    <a:cubicBezTo>
                      <a:pt x="248" y="193"/>
                      <a:pt x="248" y="193"/>
                      <a:pt x="248" y="193"/>
                    </a:cubicBezTo>
                    <a:cubicBezTo>
                      <a:pt x="72" y="193"/>
                      <a:pt x="72" y="193"/>
                      <a:pt x="72" y="193"/>
                    </a:cubicBezTo>
                    <a:cubicBezTo>
                      <a:pt x="72" y="193"/>
                      <a:pt x="72" y="193"/>
                      <a:pt x="72" y="193"/>
                    </a:cubicBezTo>
                    <a:cubicBezTo>
                      <a:pt x="32" y="190"/>
                      <a:pt x="0" y="156"/>
                      <a:pt x="0" y="116"/>
                    </a:cubicBezTo>
                    <a:cubicBezTo>
                      <a:pt x="0" y="73"/>
                      <a:pt x="35" y="39"/>
                      <a:pt x="78" y="39"/>
                    </a:cubicBezTo>
                    <a:cubicBezTo>
                      <a:pt x="84" y="39"/>
                      <a:pt x="90" y="40"/>
                      <a:pt x="96" y="41"/>
                    </a:cubicBezTo>
                    <a:cubicBezTo>
                      <a:pt x="109" y="17"/>
                      <a:pt x="135" y="0"/>
                      <a:pt x="164" y="0"/>
                    </a:cubicBezTo>
                    <a:cubicBezTo>
                      <a:pt x="203" y="0"/>
                      <a:pt x="236" y="29"/>
                      <a:pt x="241" y="66"/>
                    </a:cubicBezTo>
                    <a:cubicBezTo>
                      <a:pt x="243" y="66"/>
                      <a:pt x="245" y="66"/>
                      <a:pt x="247" y="66"/>
                    </a:cubicBezTo>
                    <a:cubicBezTo>
                      <a:pt x="282" y="66"/>
                      <a:pt x="311" y="94"/>
                      <a:pt x="311" y="129"/>
                    </a:cubicBezTo>
                    <a:cubicBezTo>
                      <a:pt x="311" y="164"/>
                      <a:pt x="283" y="192"/>
                      <a:pt x="248" y="193"/>
                    </a:cubicBezTo>
                    <a:close/>
                  </a:path>
                </a:pathLst>
              </a:custGeom>
              <a:solidFill>
                <a:schemeClr val="bg1"/>
              </a:solidFill>
              <a:ln w="9525">
                <a:noFill/>
                <a:round/>
              </a:ln>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51" name="Group 38"/>
            <p:cNvGrpSpPr/>
            <p:nvPr/>
          </p:nvGrpSpPr>
          <p:grpSpPr>
            <a:xfrm>
              <a:off x="785851" y="2514426"/>
              <a:ext cx="365797" cy="366220"/>
              <a:chOff x="809384" y="3352569"/>
              <a:chExt cx="487729" cy="488293"/>
            </a:xfrm>
          </p:grpSpPr>
          <p:sp>
            <p:nvSpPr>
              <p:cNvPr id="55" name="Rectangle 85"/>
              <p:cNvSpPr/>
              <p:nvPr/>
            </p:nvSpPr>
            <p:spPr>
              <a:xfrm>
                <a:off x="809384" y="3352569"/>
                <a:ext cx="487729" cy="488293"/>
              </a:xfrm>
              <a:prstGeom prst="rect">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56" name="Freeform: Shape 86"/>
              <p:cNvSpPr/>
              <p:nvPr/>
            </p:nvSpPr>
            <p:spPr bwMode="auto">
              <a:xfrm>
                <a:off x="919022" y="3488056"/>
                <a:ext cx="268452" cy="217318"/>
              </a:xfrm>
              <a:custGeom>
                <a:avLst/>
                <a:gdLst/>
                <a:ahLst/>
                <a:cxnLst>
                  <a:cxn ang="0">
                    <a:pos x="259" y="87"/>
                  </a:cxn>
                  <a:cxn ang="0">
                    <a:pos x="281" y="65"/>
                  </a:cxn>
                  <a:cxn ang="0">
                    <a:pos x="303" y="87"/>
                  </a:cxn>
                  <a:cxn ang="0">
                    <a:pos x="281" y="108"/>
                  </a:cxn>
                  <a:cxn ang="0">
                    <a:pos x="259" y="87"/>
                  </a:cxn>
                  <a:cxn ang="0">
                    <a:pos x="237" y="22"/>
                  </a:cxn>
                  <a:cxn ang="0">
                    <a:pos x="212" y="0"/>
                  </a:cxn>
                  <a:cxn ang="0">
                    <a:pos x="133" y="0"/>
                  </a:cxn>
                  <a:cxn ang="0">
                    <a:pos x="108" y="22"/>
                  </a:cxn>
                  <a:cxn ang="0">
                    <a:pos x="65" y="22"/>
                  </a:cxn>
                  <a:cxn ang="0">
                    <a:pos x="0" y="87"/>
                  </a:cxn>
                  <a:cxn ang="0">
                    <a:pos x="0" y="216"/>
                  </a:cxn>
                  <a:cxn ang="0">
                    <a:pos x="65" y="281"/>
                  </a:cxn>
                  <a:cxn ang="0">
                    <a:pos x="281" y="281"/>
                  </a:cxn>
                  <a:cxn ang="0">
                    <a:pos x="346" y="216"/>
                  </a:cxn>
                  <a:cxn ang="0">
                    <a:pos x="346" y="87"/>
                  </a:cxn>
                  <a:cxn ang="0">
                    <a:pos x="281" y="22"/>
                  </a:cxn>
                  <a:cxn ang="0">
                    <a:pos x="237" y="22"/>
                  </a:cxn>
                  <a:cxn ang="0">
                    <a:pos x="175" y="87"/>
                  </a:cxn>
                  <a:cxn ang="0">
                    <a:pos x="238" y="153"/>
                  </a:cxn>
                  <a:cxn ang="0">
                    <a:pos x="172" y="216"/>
                  </a:cxn>
                  <a:cxn ang="0">
                    <a:pos x="108" y="152"/>
                  </a:cxn>
                  <a:cxn ang="0">
                    <a:pos x="175" y="87"/>
                  </a:cxn>
                </a:cxnLst>
                <a:rect l="0" t="0" r="r" b="b"/>
                <a:pathLst>
                  <a:path w="346" h="281">
                    <a:moveTo>
                      <a:pt x="259" y="87"/>
                    </a:moveTo>
                    <a:cubicBezTo>
                      <a:pt x="259" y="75"/>
                      <a:pt x="269" y="65"/>
                      <a:pt x="281" y="65"/>
                    </a:cubicBezTo>
                    <a:cubicBezTo>
                      <a:pt x="293" y="65"/>
                      <a:pt x="303" y="75"/>
                      <a:pt x="303" y="87"/>
                    </a:cubicBezTo>
                    <a:cubicBezTo>
                      <a:pt x="303" y="99"/>
                      <a:pt x="293" y="108"/>
                      <a:pt x="281" y="108"/>
                    </a:cubicBezTo>
                    <a:cubicBezTo>
                      <a:pt x="269" y="108"/>
                      <a:pt x="259" y="99"/>
                      <a:pt x="259" y="87"/>
                    </a:cubicBezTo>
                    <a:close/>
                    <a:moveTo>
                      <a:pt x="237" y="22"/>
                    </a:moveTo>
                    <a:cubicBezTo>
                      <a:pt x="237" y="1"/>
                      <a:pt x="226" y="0"/>
                      <a:pt x="212" y="0"/>
                    </a:cubicBezTo>
                    <a:cubicBezTo>
                      <a:pt x="133" y="0"/>
                      <a:pt x="133" y="0"/>
                      <a:pt x="133" y="0"/>
                    </a:cubicBezTo>
                    <a:cubicBezTo>
                      <a:pt x="119" y="0"/>
                      <a:pt x="108" y="1"/>
                      <a:pt x="108" y="22"/>
                    </a:cubicBezTo>
                    <a:cubicBezTo>
                      <a:pt x="65" y="22"/>
                      <a:pt x="65" y="22"/>
                      <a:pt x="65" y="22"/>
                    </a:cubicBezTo>
                    <a:cubicBezTo>
                      <a:pt x="32" y="22"/>
                      <a:pt x="0" y="54"/>
                      <a:pt x="0" y="87"/>
                    </a:cubicBezTo>
                    <a:cubicBezTo>
                      <a:pt x="0" y="216"/>
                      <a:pt x="0" y="216"/>
                      <a:pt x="0" y="216"/>
                    </a:cubicBezTo>
                    <a:cubicBezTo>
                      <a:pt x="0" y="249"/>
                      <a:pt x="32" y="281"/>
                      <a:pt x="65" y="281"/>
                    </a:cubicBezTo>
                    <a:cubicBezTo>
                      <a:pt x="281" y="281"/>
                      <a:pt x="281" y="281"/>
                      <a:pt x="281" y="281"/>
                    </a:cubicBezTo>
                    <a:cubicBezTo>
                      <a:pt x="313" y="281"/>
                      <a:pt x="346" y="249"/>
                      <a:pt x="346" y="216"/>
                    </a:cubicBezTo>
                    <a:cubicBezTo>
                      <a:pt x="346" y="87"/>
                      <a:pt x="346" y="87"/>
                      <a:pt x="346" y="87"/>
                    </a:cubicBezTo>
                    <a:cubicBezTo>
                      <a:pt x="346" y="54"/>
                      <a:pt x="313" y="22"/>
                      <a:pt x="281" y="22"/>
                    </a:cubicBezTo>
                    <a:cubicBezTo>
                      <a:pt x="237" y="22"/>
                      <a:pt x="237" y="22"/>
                      <a:pt x="237" y="22"/>
                    </a:cubicBezTo>
                    <a:close/>
                    <a:moveTo>
                      <a:pt x="175" y="87"/>
                    </a:moveTo>
                    <a:cubicBezTo>
                      <a:pt x="210" y="87"/>
                      <a:pt x="238" y="117"/>
                      <a:pt x="238" y="153"/>
                    </a:cubicBezTo>
                    <a:cubicBezTo>
                      <a:pt x="238" y="188"/>
                      <a:pt x="207" y="216"/>
                      <a:pt x="172" y="216"/>
                    </a:cubicBezTo>
                    <a:cubicBezTo>
                      <a:pt x="138" y="216"/>
                      <a:pt x="108" y="187"/>
                      <a:pt x="108" y="152"/>
                    </a:cubicBezTo>
                    <a:cubicBezTo>
                      <a:pt x="108" y="116"/>
                      <a:pt x="141" y="87"/>
                      <a:pt x="175" y="87"/>
                    </a:cubicBezTo>
                    <a:close/>
                  </a:path>
                </a:pathLst>
              </a:custGeom>
              <a:solidFill>
                <a:srgbClr val="FFFFFF"/>
              </a:solidFill>
              <a:ln w="9525">
                <a:noFill/>
                <a:round/>
              </a:ln>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52" name="Group 41"/>
            <p:cNvGrpSpPr/>
            <p:nvPr/>
          </p:nvGrpSpPr>
          <p:grpSpPr>
            <a:xfrm>
              <a:off x="785851" y="3551011"/>
              <a:ext cx="365797" cy="366220"/>
              <a:chOff x="809384" y="4734683"/>
              <a:chExt cx="487729" cy="488293"/>
            </a:xfrm>
          </p:grpSpPr>
          <p:sp>
            <p:nvSpPr>
              <p:cNvPr id="53" name="Rectangle 88"/>
              <p:cNvSpPr/>
              <p:nvPr/>
            </p:nvSpPr>
            <p:spPr>
              <a:xfrm>
                <a:off x="809384" y="4734683"/>
                <a:ext cx="487729" cy="488293"/>
              </a:xfrm>
              <a:prstGeom prst="rect">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54" name="Freeform: Shape 89"/>
              <p:cNvSpPr/>
              <p:nvPr/>
            </p:nvSpPr>
            <p:spPr bwMode="auto">
              <a:xfrm>
                <a:off x="923317" y="4836524"/>
                <a:ext cx="259862" cy="284610"/>
              </a:xfrm>
              <a:custGeom>
                <a:avLst/>
                <a:gdLst/>
                <a:ahLst/>
                <a:cxnLst>
                  <a:cxn ang="0">
                    <a:pos x="268" y="0"/>
                  </a:cxn>
                  <a:cxn ang="0">
                    <a:pos x="57" y="30"/>
                  </a:cxn>
                  <a:cxn ang="0">
                    <a:pos x="61" y="30"/>
                  </a:cxn>
                  <a:cxn ang="0">
                    <a:pos x="61" y="214"/>
                  </a:cxn>
                  <a:cxn ang="0">
                    <a:pos x="46" y="211"/>
                  </a:cxn>
                  <a:cxn ang="0">
                    <a:pos x="0" y="257"/>
                  </a:cxn>
                  <a:cxn ang="0">
                    <a:pos x="46" y="302"/>
                  </a:cxn>
                  <a:cxn ang="0">
                    <a:pos x="91" y="257"/>
                  </a:cxn>
                  <a:cxn ang="0">
                    <a:pos x="88" y="242"/>
                  </a:cxn>
                  <a:cxn ang="0">
                    <a:pos x="91" y="242"/>
                  </a:cxn>
                  <a:cxn ang="0">
                    <a:pos x="91" y="117"/>
                  </a:cxn>
                  <a:cxn ang="0">
                    <a:pos x="242" y="95"/>
                  </a:cxn>
                  <a:cxn ang="0">
                    <a:pos x="242" y="184"/>
                  </a:cxn>
                  <a:cxn ang="0">
                    <a:pos x="227" y="181"/>
                  </a:cxn>
                  <a:cxn ang="0">
                    <a:pos x="182" y="226"/>
                  </a:cxn>
                  <a:cxn ang="0">
                    <a:pos x="227" y="272"/>
                  </a:cxn>
                  <a:cxn ang="0">
                    <a:pos x="273" y="226"/>
                  </a:cxn>
                  <a:cxn ang="0">
                    <a:pos x="269" y="211"/>
                  </a:cxn>
                  <a:cxn ang="0">
                    <a:pos x="273" y="211"/>
                  </a:cxn>
                  <a:cxn ang="0">
                    <a:pos x="273" y="60"/>
                  </a:cxn>
                  <a:cxn ang="0">
                    <a:pos x="277" y="60"/>
                  </a:cxn>
                  <a:cxn ang="0">
                    <a:pos x="268" y="0"/>
                  </a:cxn>
                </a:cxnLst>
                <a:rect l="0" t="0" r="r" b="b"/>
                <a:pathLst>
                  <a:path w="277" h="302">
                    <a:moveTo>
                      <a:pt x="268" y="0"/>
                    </a:moveTo>
                    <a:cubicBezTo>
                      <a:pt x="57" y="30"/>
                      <a:pt x="57" y="30"/>
                      <a:pt x="57" y="30"/>
                    </a:cubicBezTo>
                    <a:cubicBezTo>
                      <a:pt x="61" y="30"/>
                      <a:pt x="61" y="30"/>
                      <a:pt x="61" y="30"/>
                    </a:cubicBezTo>
                    <a:cubicBezTo>
                      <a:pt x="61" y="214"/>
                      <a:pt x="61" y="214"/>
                      <a:pt x="61" y="214"/>
                    </a:cubicBezTo>
                    <a:cubicBezTo>
                      <a:pt x="56" y="213"/>
                      <a:pt x="51" y="211"/>
                      <a:pt x="46" y="211"/>
                    </a:cubicBezTo>
                    <a:cubicBezTo>
                      <a:pt x="21" y="211"/>
                      <a:pt x="0" y="232"/>
                      <a:pt x="0" y="257"/>
                    </a:cubicBezTo>
                    <a:cubicBezTo>
                      <a:pt x="0" y="282"/>
                      <a:pt x="21" y="302"/>
                      <a:pt x="46" y="302"/>
                    </a:cubicBezTo>
                    <a:cubicBezTo>
                      <a:pt x="71" y="302"/>
                      <a:pt x="91" y="282"/>
                      <a:pt x="91" y="257"/>
                    </a:cubicBezTo>
                    <a:cubicBezTo>
                      <a:pt x="91" y="251"/>
                      <a:pt x="90" y="246"/>
                      <a:pt x="88" y="242"/>
                    </a:cubicBezTo>
                    <a:cubicBezTo>
                      <a:pt x="91" y="242"/>
                      <a:pt x="91" y="242"/>
                      <a:pt x="91" y="242"/>
                    </a:cubicBezTo>
                    <a:cubicBezTo>
                      <a:pt x="91" y="117"/>
                      <a:pt x="91" y="117"/>
                      <a:pt x="91" y="117"/>
                    </a:cubicBezTo>
                    <a:cubicBezTo>
                      <a:pt x="242" y="95"/>
                      <a:pt x="242" y="95"/>
                      <a:pt x="242" y="95"/>
                    </a:cubicBezTo>
                    <a:cubicBezTo>
                      <a:pt x="242" y="184"/>
                      <a:pt x="242" y="184"/>
                      <a:pt x="242" y="184"/>
                    </a:cubicBezTo>
                    <a:cubicBezTo>
                      <a:pt x="238" y="182"/>
                      <a:pt x="233" y="181"/>
                      <a:pt x="227" y="181"/>
                    </a:cubicBezTo>
                    <a:cubicBezTo>
                      <a:pt x="202" y="181"/>
                      <a:pt x="182" y="201"/>
                      <a:pt x="182" y="226"/>
                    </a:cubicBezTo>
                    <a:cubicBezTo>
                      <a:pt x="182" y="252"/>
                      <a:pt x="202" y="272"/>
                      <a:pt x="227" y="272"/>
                    </a:cubicBezTo>
                    <a:cubicBezTo>
                      <a:pt x="252" y="272"/>
                      <a:pt x="273" y="252"/>
                      <a:pt x="273" y="226"/>
                    </a:cubicBezTo>
                    <a:cubicBezTo>
                      <a:pt x="273" y="221"/>
                      <a:pt x="271" y="216"/>
                      <a:pt x="269" y="211"/>
                    </a:cubicBezTo>
                    <a:cubicBezTo>
                      <a:pt x="273" y="211"/>
                      <a:pt x="273" y="211"/>
                      <a:pt x="273" y="211"/>
                    </a:cubicBezTo>
                    <a:cubicBezTo>
                      <a:pt x="273" y="60"/>
                      <a:pt x="273" y="60"/>
                      <a:pt x="273" y="60"/>
                    </a:cubicBezTo>
                    <a:cubicBezTo>
                      <a:pt x="277" y="60"/>
                      <a:pt x="277" y="60"/>
                      <a:pt x="277" y="60"/>
                    </a:cubicBezTo>
                    <a:cubicBezTo>
                      <a:pt x="268" y="0"/>
                      <a:pt x="268" y="0"/>
                      <a:pt x="268" y="0"/>
                    </a:cubicBezTo>
                    <a:close/>
                  </a:path>
                </a:pathLst>
              </a:custGeom>
              <a:solidFill>
                <a:srgbClr val="FFFFFF"/>
              </a:solidFill>
              <a:ln w="9525">
                <a:noFill/>
                <a:round/>
              </a:ln>
            </p:spPr>
            <p:txBody>
              <a:bodyPr anchor="ctr"/>
              <a:lstStyle/>
              <a:p>
                <a:pPr algn="ctr"/>
                <a:endParaRPr sz="2400" dirty="0">
                  <a:solidFill>
                    <a:schemeClr val="bg1">
                      <a:lumMod val="5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cxnSp>
        <p:nvCxnSpPr>
          <p:cNvPr id="65" name="直接连接符 64"/>
          <p:cNvCxnSpPr/>
          <p:nvPr/>
        </p:nvCxnSpPr>
        <p:spPr bwMode="auto">
          <a:xfrm>
            <a:off x="1708643" y="1102995"/>
            <a:ext cx="8621538" cy="0"/>
          </a:xfrm>
          <a:prstGeom prst="line">
            <a:avLst/>
          </a:prstGeom>
          <a:ln w="3175">
            <a:solidFill>
              <a:srgbClr val="AC8BFF"/>
            </a:solidFill>
          </a:ln>
        </p:spPr>
        <p:style>
          <a:lnRef idx="1">
            <a:schemeClr val="accent1"/>
          </a:lnRef>
          <a:fillRef idx="0">
            <a:schemeClr val="accent1"/>
          </a:fillRef>
          <a:effectRef idx="0">
            <a:schemeClr val="accent1"/>
          </a:effectRef>
          <a:fontRef idx="minor">
            <a:schemeClr val="tx1"/>
          </a:fontRef>
        </p:style>
      </p:cxnSp>
      <p:sp>
        <p:nvSpPr>
          <p:cNvPr id="66" name="文本框 47"/>
          <p:cNvSpPr txBox="1">
            <a:spLocks noChangeArrowheads="1"/>
          </p:cNvSpPr>
          <p:nvPr/>
        </p:nvSpPr>
        <p:spPr bwMode="auto">
          <a:xfrm>
            <a:off x="3098552" y="526099"/>
            <a:ext cx="59842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0"/>
            <a:r>
              <a:rPr lang="zh-CN" altLang="en-US" sz="2800" spc="300" dirty="0">
                <a:solidFill>
                  <a:schemeClr val="accent1">
                    <a:lumMod val="60000"/>
                    <a:lumOff val="40000"/>
                  </a:schemeClr>
                </a:solidFill>
                <a:latin typeface="阿里巴巴普惠体 L" panose="00020600040101010101" pitchFamily="18" charset="-122"/>
                <a:ea typeface="阿里巴巴普惠体 L" panose="00020600040101010101" pitchFamily="18" charset="-122"/>
              </a:rPr>
              <a:t>爱的箴言</a:t>
            </a:r>
            <a:endParaRPr lang="zh-CN" altLang="en-US" sz="2800" spc="300" dirty="0">
              <a:solidFill>
                <a:schemeClr val="accent1">
                  <a:lumMod val="60000"/>
                  <a:lumOff val="40000"/>
                </a:schemeClr>
              </a:solidFill>
              <a:latin typeface="阿里巴巴普惠体 L" panose="00020600040101010101" pitchFamily="18" charset="-122"/>
              <a:ea typeface="阿里巴巴普惠体 L" panose="00020600040101010101" pitchFamily="18"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1000"/>
                                        <p:tgtEl>
                                          <p:spTgt spid="27"/>
                                        </p:tgtEl>
                                      </p:cBhvr>
                                    </p:animEffect>
                                    <p:anim calcmode="lin" valueType="num">
                                      <p:cBhvr>
                                        <p:cTn id="15" dur="1000" fill="hold"/>
                                        <p:tgtEl>
                                          <p:spTgt spid="27"/>
                                        </p:tgtEl>
                                        <p:attrNameLst>
                                          <p:attrName>ppt_x</p:attrName>
                                        </p:attrNameLst>
                                      </p:cBhvr>
                                      <p:tavLst>
                                        <p:tav tm="0">
                                          <p:val>
                                            <p:strVal val="#ppt_x"/>
                                          </p:val>
                                        </p:tav>
                                        <p:tav tm="100000">
                                          <p:val>
                                            <p:strVal val="#ppt_x"/>
                                          </p:val>
                                        </p:tav>
                                      </p:tavLst>
                                    </p:anim>
                                    <p:anim calcmode="lin" valueType="num">
                                      <p:cBhvr>
                                        <p:cTn id="16" dur="1000" fill="hold"/>
                                        <p:tgtEl>
                                          <p:spTgt spid="27"/>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46"/>
                                        </p:tgtEl>
                                        <p:attrNameLst>
                                          <p:attrName>style.visibility</p:attrName>
                                        </p:attrNameLst>
                                      </p:cBhvr>
                                      <p:to>
                                        <p:strVal val="visible"/>
                                      </p:to>
                                    </p:set>
                                    <p:animEffect transition="in" filter="fade">
                                      <p:cBhvr>
                                        <p:cTn id="19" dur="1000"/>
                                        <p:tgtEl>
                                          <p:spTgt spid="46"/>
                                        </p:tgtEl>
                                      </p:cBhvr>
                                    </p:animEffect>
                                    <p:anim calcmode="lin" valueType="num">
                                      <p:cBhvr>
                                        <p:cTn id="20" dur="1000" fill="hold"/>
                                        <p:tgtEl>
                                          <p:spTgt spid="46"/>
                                        </p:tgtEl>
                                        <p:attrNameLst>
                                          <p:attrName>ppt_x</p:attrName>
                                        </p:attrNameLst>
                                      </p:cBhvr>
                                      <p:tavLst>
                                        <p:tav tm="0">
                                          <p:val>
                                            <p:strVal val="#ppt_x"/>
                                          </p:val>
                                        </p:tav>
                                        <p:tav tm="100000">
                                          <p:val>
                                            <p:strVal val="#ppt_x"/>
                                          </p:val>
                                        </p:tav>
                                      </p:tavLst>
                                    </p:anim>
                                    <p:anim calcmode="lin" valueType="num">
                                      <p:cBhvr>
                                        <p:cTn id="21"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0"/>
            <a:ext cx="12192000" cy="6858000"/>
            <a:chOff x="0" y="0"/>
            <a:chExt cx="12192000" cy="6858000"/>
          </a:xfrm>
        </p:grpSpPr>
        <p:sp>
          <p:nvSpPr>
            <p:cNvPr id="3" name="矩形 2"/>
            <p:cNvSpPr/>
            <p:nvPr/>
          </p:nvSpPr>
          <p:spPr>
            <a:xfrm>
              <a:off x="0" y="0"/>
              <a:ext cx="12192000" cy="6858000"/>
            </a:xfrm>
            <a:prstGeom prst="rect">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4" name="矩形 3"/>
            <p:cNvSpPr/>
            <p:nvPr/>
          </p:nvSpPr>
          <p:spPr>
            <a:xfrm>
              <a:off x="202096" y="176180"/>
              <a:ext cx="11787808" cy="6505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5" name="组合 4"/>
          <p:cNvGrpSpPr/>
          <p:nvPr/>
        </p:nvGrpSpPr>
        <p:grpSpPr>
          <a:xfrm>
            <a:off x="761159" y="1215092"/>
            <a:ext cx="10669682" cy="3525682"/>
            <a:chOff x="1278" y="2975"/>
            <a:chExt cx="12968" cy="4581"/>
          </a:xfrm>
          <a:solidFill>
            <a:srgbClr val="A1C8F1"/>
          </a:solidFill>
        </p:grpSpPr>
        <p:pic>
          <p:nvPicPr>
            <p:cNvPr id="6" name="图片 3"/>
            <p:cNvPicPr>
              <a:picLocks noChangeAspect="1"/>
            </p:cNvPicPr>
            <p:nvPr/>
          </p:nvPicPr>
          <p:blipFill>
            <a:blip r:embed="rId1">
              <a:clrChange>
                <a:clrFrom>
                  <a:srgbClr val="D3D3D3"/>
                </a:clrFrom>
                <a:clrTo>
                  <a:srgbClr val="D3D3D3">
                    <a:alpha val="0"/>
                  </a:srgbClr>
                </a:clrTo>
              </a:clrChange>
            </a:blip>
            <a:stretch>
              <a:fillRect/>
            </a:stretch>
          </p:blipFill>
          <p:spPr>
            <a:xfrm>
              <a:off x="1278" y="5220"/>
              <a:ext cx="1562" cy="1562"/>
            </a:xfrm>
            <a:prstGeom prst="rect">
              <a:avLst/>
            </a:prstGeom>
            <a:noFill/>
            <a:ln w="9525">
              <a:noFill/>
            </a:ln>
          </p:spPr>
        </p:pic>
        <p:sp>
          <p:nvSpPr>
            <p:cNvPr id="7" name="等腰三角形 6"/>
            <p:cNvSpPr/>
            <p:nvPr/>
          </p:nvSpPr>
          <p:spPr>
            <a:xfrm>
              <a:off x="3330" y="4927"/>
              <a:ext cx="1455" cy="1725"/>
            </a:xfrm>
            <a:prstGeom prst="triangle">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1949450" eaLnBrk="1" fontAlgn="base" latinLnBrk="0" hangingPunct="1">
                <a:lnSpc>
                  <a:spcPct val="100000"/>
                </a:lnSpc>
                <a:spcBef>
                  <a:spcPct val="0"/>
                </a:spcBef>
                <a:spcAft>
                  <a:spcPct val="0"/>
                </a:spcAft>
                <a:buNone/>
                <a:defRPr sz="3800" b="0" i="0" u="none" kern="1200" baseline="0">
                  <a:solidFill>
                    <a:srgbClr val="000000"/>
                  </a:solidFill>
                  <a:latin typeface="Calibri" panose="020F0502020204030204" pitchFamily="34" charset="0"/>
                  <a:ea typeface="Calibri" panose="020F0502020204030204" pitchFamily="34" charset="0"/>
                  <a:sym typeface="Calibri" panose="020F0502020204030204" pitchFamily="34" charset="0"/>
                </a:defRPr>
              </a:lvl1pPr>
              <a:lvl2pPr marL="0" lvl="1" indent="4572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2pPr>
              <a:lvl3pPr marL="0" lvl="2" indent="9144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3pPr>
              <a:lvl4pPr marL="0" lvl="3" indent="13716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4pPr>
              <a:lvl5pPr marL="0" lvl="4" indent="18288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5pPr>
            </a:lstStyle>
            <a:p>
              <a:pPr lvl="0" algn="ctr"/>
              <a:endPar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8" name="等腰三角形 7"/>
            <p:cNvSpPr/>
            <p:nvPr/>
          </p:nvSpPr>
          <p:spPr>
            <a:xfrm>
              <a:off x="5388" y="4415"/>
              <a:ext cx="1475" cy="222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1949450" eaLnBrk="1" fontAlgn="base" latinLnBrk="0" hangingPunct="1">
                <a:lnSpc>
                  <a:spcPct val="100000"/>
                </a:lnSpc>
                <a:spcBef>
                  <a:spcPct val="0"/>
                </a:spcBef>
                <a:spcAft>
                  <a:spcPct val="0"/>
                </a:spcAft>
                <a:buNone/>
                <a:defRPr sz="3800" b="0" i="0" u="none" kern="1200" baseline="0">
                  <a:solidFill>
                    <a:srgbClr val="000000"/>
                  </a:solidFill>
                  <a:latin typeface="Calibri" panose="020F0502020204030204" pitchFamily="34" charset="0"/>
                  <a:ea typeface="Calibri" panose="020F0502020204030204" pitchFamily="34" charset="0"/>
                  <a:sym typeface="Calibri" panose="020F0502020204030204" pitchFamily="34" charset="0"/>
                </a:defRPr>
              </a:lvl1pPr>
              <a:lvl2pPr marL="0" lvl="1" indent="4572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2pPr>
              <a:lvl3pPr marL="0" lvl="2" indent="9144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3pPr>
              <a:lvl4pPr marL="0" lvl="3" indent="13716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4pPr>
              <a:lvl5pPr marL="0" lvl="4" indent="18288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5pPr>
            </a:lstStyle>
            <a:p>
              <a:pPr lvl="0" algn="ctr"/>
              <a:endPar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9" name="等腰三角形 8"/>
            <p:cNvSpPr/>
            <p:nvPr/>
          </p:nvSpPr>
          <p:spPr>
            <a:xfrm>
              <a:off x="7770" y="3889"/>
              <a:ext cx="1865" cy="2703"/>
            </a:xfrm>
            <a:prstGeom prst="triangle">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1949450" eaLnBrk="1" fontAlgn="base" latinLnBrk="0" hangingPunct="1">
                <a:lnSpc>
                  <a:spcPct val="100000"/>
                </a:lnSpc>
                <a:spcBef>
                  <a:spcPct val="0"/>
                </a:spcBef>
                <a:spcAft>
                  <a:spcPct val="0"/>
                </a:spcAft>
                <a:buNone/>
                <a:defRPr sz="3800" b="0" i="0" u="none" kern="1200" baseline="0">
                  <a:solidFill>
                    <a:srgbClr val="000000"/>
                  </a:solidFill>
                  <a:latin typeface="Calibri" panose="020F0502020204030204" pitchFamily="34" charset="0"/>
                  <a:ea typeface="Calibri" panose="020F0502020204030204" pitchFamily="34" charset="0"/>
                  <a:sym typeface="Calibri" panose="020F0502020204030204" pitchFamily="34" charset="0"/>
                </a:defRPr>
              </a:lvl1pPr>
              <a:lvl2pPr marL="0" lvl="1" indent="4572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2pPr>
              <a:lvl3pPr marL="0" lvl="2" indent="9144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3pPr>
              <a:lvl4pPr marL="0" lvl="3" indent="13716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4pPr>
              <a:lvl5pPr marL="0" lvl="4" indent="18288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5pPr>
            </a:lstStyle>
            <a:p>
              <a:pPr lvl="0" algn="ctr"/>
              <a:endPar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0" name="等腰三角形 9"/>
            <p:cNvSpPr/>
            <p:nvPr/>
          </p:nvSpPr>
          <p:spPr>
            <a:xfrm>
              <a:off x="10065" y="2975"/>
              <a:ext cx="2553" cy="370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1949450" eaLnBrk="1" fontAlgn="base" latinLnBrk="0" hangingPunct="1">
                <a:lnSpc>
                  <a:spcPct val="100000"/>
                </a:lnSpc>
                <a:spcBef>
                  <a:spcPct val="0"/>
                </a:spcBef>
                <a:spcAft>
                  <a:spcPct val="0"/>
                </a:spcAft>
                <a:buNone/>
                <a:defRPr sz="3800" b="0" i="0" u="none" kern="1200" baseline="0">
                  <a:solidFill>
                    <a:srgbClr val="000000"/>
                  </a:solidFill>
                  <a:latin typeface="Calibri" panose="020F0502020204030204" pitchFamily="34" charset="0"/>
                  <a:ea typeface="Calibri" panose="020F0502020204030204" pitchFamily="34" charset="0"/>
                  <a:sym typeface="Calibri" panose="020F0502020204030204" pitchFamily="34" charset="0"/>
                </a:defRPr>
              </a:lvl1pPr>
              <a:lvl2pPr marL="0" lvl="1" indent="4572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2pPr>
              <a:lvl3pPr marL="0" lvl="2" indent="9144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3pPr>
              <a:lvl4pPr marL="0" lvl="3" indent="13716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4pPr>
              <a:lvl5pPr marL="0" lvl="4" indent="18288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5pPr>
            </a:lstStyle>
            <a:p>
              <a:pPr lvl="0" algn="ctr"/>
              <a:endPar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1" name="矩形 10"/>
            <p:cNvSpPr/>
            <p:nvPr/>
          </p:nvSpPr>
          <p:spPr>
            <a:xfrm>
              <a:off x="2910" y="6592"/>
              <a:ext cx="10175" cy="28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1949450" eaLnBrk="1" fontAlgn="base" latinLnBrk="0" hangingPunct="1">
                <a:lnSpc>
                  <a:spcPct val="100000"/>
                </a:lnSpc>
                <a:spcBef>
                  <a:spcPct val="0"/>
                </a:spcBef>
                <a:spcAft>
                  <a:spcPct val="0"/>
                </a:spcAft>
                <a:buNone/>
                <a:defRPr sz="3800" b="0" i="0" u="none" kern="1200" baseline="0">
                  <a:solidFill>
                    <a:srgbClr val="000000"/>
                  </a:solidFill>
                  <a:latin typeface="Calibri" panose="020F0502020204030204" pitchFamily="34" charset="0"/>
                  <a:ea typeface="Calibri" panose="020F0502020204030204" pitchFamily="34" charset="0"/>
                  <a:sym typeface="Calibri" panose="020F0502020204030204" pitchFamily="34" charset="0"/>
                </a:defRPr>
              </a:lvl1pPr>
              <a:lvl2pPr marL="0" lvl="1" indent="4572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2pPr>
              <a:lvl3pPr marL="0" lvl="2" indent="9144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3pPr>
              <a:lvl4pPr marL="0" lvl="3" indent="13716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4pPr>
              <a:lvl5pPr marL="0" lvl="4" indent="18288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5pPr>
            </a:lstStyle>
            <a:p>
              <a:pPr lvl="0" algn="ctr"/>
              <a:endPar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2" name="虚尾箭头 38"/>
            <p:cNvSpPr/>
            <p:nvPr/>
          </p:nvSpPr>
          <p:spPr>
            <a:xfrm>
              <a:off x="13183" y="6415"/>
              <a:ext cx="1063" cy="638"/>
            </a:xfrm>
            <a:prstGeom prst="stripedRightArrow">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1949450" eaLnBrk="1" fontAlgn="base" latinLnBrk="0" hangingPunct="1">
                <a:lnSpc>
                  <a:spcPct val="100000"/>
                </a:lnSpc>
                <a:spcBef>
                  <a:spcPct val="0"/>
                </a:spcBef>
                <a:spcAft>
                  <a:spcPct val="0"/>
                </a:spcAft>
                <a:buNone/>
                <a:defRPr sz="3800" b="0" i="0" u="none" kern="1200" baseline="0">
                  <a:solidFill>
                    <a:srgbClr val="000000"/>
                  </a:solidFill>
                  <a:latin typeface="Calibri" panose="020F0502020204030204" pitchFamily="34" charset="0"/>
                  <a:ea typeface="Calibri" panose="020F0502020204030204" pitchFamily="34" charset="0"/>
                  <a:sym typeface="Calibri" panose="020F0502020204030204" pitchFamily="34" charset="0"/>
                </a:defRPr>
              </a:lvl1pPr>
              <a:lvl2pPr marL="0" lvl="1" indent="4572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2pPr>
              <a:lvl3pPr marL="0" lvl="2" indent="9144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3pPr>
              <a:lvl4pPr marL="0" lvl="3" indent="13716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4pPr>
              <a:lvl5pPr marL="0" lvl="4" indent="18288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pitchFamily="34" charset="0"/>
                  <a:cs typeface="+mn-cs"/>
                  <a:sym typeface="Calibri" panose="020F0502020204030204" pitchFamily="34" charset="0"/>
                </a:defRPr>
              </a:lvl5pPr>
            </a:lstStyle>
            <a:p>
              <a:endParaRPr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3" name="文本框 13"/>
            <p:cNvSpPr txBox="1"/>
            <p:nvPr/>
          </p:nvSpPr>
          <p:spPr>
            <a:xfrm>
              <a:off x="3545" y="7122"/>
              <a:ext cx="1100" cy="399"/>
            </a:xfrm>
            <a:prstGeom prst="rect">
              <a:avLst/>
            </a:prstGeom>
            <a:noFill/>
            <a:ln w="9525">
              <a:noFill/>
            </a:ln>
          </p:spPr>
          <p:txBody>
            <a:bodyPr wrap="square" anchor="t">
              <a:spAutoFit/>
            </a:bodyPr>
            <a:lstStyle/>
            <a:p>
              <a:r>
                <a:rPr lang="en-US" altLang="zh-CN" sz="1400" dirty="0">
                  <a:solidFill>
                    <a:srgbClr val="404040"/>
                  </a:solidFill>
                  <a:latin typeface="阿里巴巴普惠体 L" panose="00020600040101010101" pitchFamily="18" charset="-122"/>
                  <a:ea typeface="阿里巴巴普惠体 L" panose="00020600040101010101" pitchFamily="18" charset="-122"/>
                  <a:sym typeface="PangMenZhengDao" panose="02010600030101010101" pitchFamily="2" charset="-122"/>
                </a:rPr>
                <a:t>201x</a:t>
              </a:r>
              <a:endParaRPr lang="en-US" altLang="zh-CN" sz="1400" dirty="0">
                <a:solidFill>
                  <a:srgbClr val="404040"/>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4" name="文本框 14"/>
            <p:cNvSpPr txBox="1"/>
            <p:nvPr/>
          </p:nvSpPr>
          <p:spPr>
            <a:xfrm>
              <a:off x="5670" y="7122"/>
              <a:ext cx="1100" cy="399"/>
            </a:xfrm>
            <a:prstGeom prst="rect">
              <a:avLst/>
            </a:prstGeom>
            <a:noFill/>
            <a:ln w="9525">
              <a:noFill/>
            </a:ln>
          </p:spPr>
          <p:txBody>
            <a:bodyPr wrap="square" anchor="t">
              <a:spAutoFit/>
            </a:bodyPr>
            <a:lstStyle/>
            <a:p>
              <a:r>
                <a:rPr lang="en-US" altLang="zh-CN" sz="1400" dirty="0">
                  <a:solidFill>
                    <a:srgbClr val="404040"/>
                  </a:solidFill>
                  <a:latin typeface="阿里巴巴普惠体 L" panose="00020600040101010101" pitchFamily="18" charset="-122"/>
                  <a:ea typeface="阿里巴巴普惠体 L" panose="00020600040101010101" pitchFamily="18" charset="-122"/>
                  <a:sym typeface="PangMenZhengDao" panose="02010600030101010101" pitchFamily="2" charset="-122"/>
                </a:rPr>
                <a:t>201x</a:t>
              </a:r>
              <a:endParaRPr lang="en-US" altLang="zh-CN" sz="1400" dirty="0">
                <a:solidFill>
                  <a:srgbClr val="404040"/>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5" name="文本框 15"/>
            <p:cNvSpPr txBox="1"/>
            <p:nvPr/>
          </p:nvSpPr>
          <p:spPr>
            <a:xfrm>
              <a:off x="8153" y="7157"/>
              <a:ext cx="1100" cy="399"/>
            </a:xfrm>
            <a:prstGeom prst="rect">
              <a:avLst/>
            </a:prstGeom>
            <a:noFill/>
            <a:ln w="9525">
              <a:noFill/>
            </a:ln>
          </p:spPr>
          <p:txBody>
            <a:bodyPr wrap="square" anchor="t">
              <a:spAutoFit/>
            </a:bodyPr>
            <a:lstStyle/>
            <a:p>
              <a:r>
                <a:rPr lang="en-US" altLang="zh-CN" sz="1400" dirty="0">
                  <a:solidFill>
                    <a:srgbClr val="404040"/>
                  </a:solidFill>
                  <a:latin typeface="阿里巴巴普惠体 L" panose="00020600040101010101" pitchFamily="18" charset="-122"/>
                  <a:ea typeface="阿里巴巴普惠体 L" panose="00020600040101010101" pitchFamily="18" charset="-122"/>
                  <a:sym typeface="PangMenZhengDao" panose="02010600030101010101" pitchFamily="2" charset="-122"/>
                </a:rPr>
                <a:t>201x</a:t>
              </a:r>
              <a:endParaRPr lang="en-US" altLang="zh-CN" sz="1400" dirty="0">
                <a:solidFill>
                  <a:srgbClr val="404040"/>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6" name="文本框 16"/>
            <p:cNvSpPr txBox="1"/>
            <p:nvPr/>
          </p:nvSpPr>
          <p:spPr>
            <a:xfrm>
              <a:off x="10915" y="7122"/>
              <a:ext cx="1100" cy="399"/>
            </a:xfrm>
            <a:prstGeom prst="rect">
              <a:avLst/>
            </a:prstGeom>
            <a:noFill/>
            <a:ln w="9525">
              <a:noFill/>
            </a:ln>
          </p:spPr>
          <p:txBody>
            <a:bodyPr wrap="square" anchor="t">
              <a:spAutoFit/>
            </a:bodyPr>
            <a:lstStyle/>
            <a:p>
              <a:r>
                <a:rPr lang="en-US" altLang="zh-CN" sz="1400" dirty="0">
                  <a:solidFill>
                    <a:srgbClr val="404040"/>
                  </a:solidFill>
                  <a:latin typeface="阿里巴巴普惠体 L" panose="00020600040101010101" pitchFamily="18" charset="-122"/>
                  <a:ea typeface="阿里巴巴普惠体 L" panose="00020600040101010101" pitchFamily="18" charset="-122"/>
                  <a:sym typeface="PangMenZhengDao" panose="02010600030101010101" pitchFamily="2" charset="-122"/>
                </a:rPr>
                <a:t>201x</a:t>
              </a:r>
              <a:endParaRPr lang="en-US" altLang="zh-CN" sz="1400" dirty="0">
                <a:solidFill>
                  <a:srgbClr val="404040"/>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17" name="组合 56"/>
          <p:cNvGrpSpPr/>
          <p:nvPr/>
        </p:nvGrpSpPr>
        <p:grpSpPr>
          <a:xfrm>
            <a:off x="1989682" y="4947601"/>
            <a:ext cx="9300211" cy="1384300"/>
            <a:chOff x="4091941" y="2381859"/>
            <a:chExt cx="10623424" cy="1384300"/>
          </a:xfrm>
        </p:grpSpPr>
        <p:sp>
          <p:nvSpPr>
            <p:cNvPr id="18" name="文本框 17"/>
            <p:cNvSpPr txBox="1"/>
            <p:nvPr/>
          </p:nvSpPr>
          <p:spPr>
            <a:xfrm>
              <a:off x="4091941" y="2381859"/>
              <a:ext cx="2133781" cy="369332"/>
            </a:xfrm>
            <a:prstGeom prst="rect">
              <a:avLst/>
            </a:prstGeom>
            <a:noFill/>
          </p:spPr>
          <p:txBody>
            <a:bodyPr wrap="square" rtlCol="0">
              <a:spAutoFit/>
              <a:scene3d>
                <a:camera prst="orthographicFront"/>
                <a:lightRig rig="threePt" dir="t"/>
              </a:scene3d>
              <a:sp3d contourW="12700"/>
            </a:bodyPr>
            <a:lstStyle/>
            <a:p>
              <a:pPr algn="ctr" defTabSz="457200"/>
              <a:r>
                <a:rPr lang="zh-CN" altLang="en-US"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标题文字添加</a:t>
              </a:r>
              <a:endParaRPr lang="zh-CN" altLang="en-US"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9" name="文本框 18"/>
            <p:cNvSpPr txBox="1"/>
            <p:nvPr/>
          </p:nvSpPr>
          <p:spPr>
            <a:xfrm>
              <a:off x="4269651" y="2751429"/>
              <a:ext cx="10445714" cy="1014730"/>
            </a:xfrm>
            <a:prstGeom prst="rect">
              <a:avLst/>
            </a:prstGeom>
            <a:noFill/>
          </p:spPr>
          <p:txBody>
            <a:bodyPr wrap="square" rtlCol="0">
              <a:spAutoFit/>
              <a:scene3d>
                <a:camera prst="orthographicFront"/>
                <a:lightRig rig="threePt" dir="t"/>
              </a:scene3d>
              <a:sp3d contourW="12700"/>
            </a:bodyPr>
            <a:lstStyle/>
            <a:p>
              <a:pPr algn="l" defTabSz="457200">
                <a:lnSpc>
                  <a:spcPct val="150000"/>
                </a:lnSpc>
              </a:pPr>
              <a:r>
                <a:rPr lang="zh-CN" altLang="en-US" sz="1000" kern="100" dirty="0">
                  <a:solidFill>
                    <a:srgbClr val="7F7F7F"/>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请替换文字内容，点击添加相关标题文字，修改文字内容，也可以直接复制你的内容到此请替换文字内容，点击添加相关标题文字，修改文字内容，也可以直接复制你的内容到此请替换文字内容，点击添加相关标题文字，修改文字内容，也可以直接复制你的内容到此请替换文字内容，点击添加相关标题文字，修改文字内容，也可以直接复制你的内容到此</a:t>
              </a:r>
              <a:endParaRPr lang="en-US" altLang="zh-CN" sz="10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a:p>
              <a:pPr algn="l" defTabSz="457200">
                <a:lnSpc>
                  <a:spcPct val="150000"/>
                </a:lnSpc>
              </a:pPr>
              <a:endParaRPr lang="en-US" altLang="zh-CN" sz="10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cxnSp>
        <p:nvCxnSpPr>
          <p:cNvPr id="20" name="直接连接符 19"/>
          <p:cNvCxnSpPr/>
          <p:nvPr/>
        </p:nvCxnSpPr>
        <p:spPr bwMode="auto">
          <a:xfrm>
            <a:off x="1708643" y="1102995"/>
            <a:ext cx="8621538" cy="0"/>
          </a:xfrm>
          <a:prstGeom prst="line">
            <a:avLst/>
          </a:prstGeom>
          <a:ln w="3175">
            <a:solidFill>
              <a:srgbClr val="AC8BFF"/>
            </a:solidFill>
          </a:ln>
        </p:spPr>
        <p:style>
          <a:lnRef idx="1">
            <a:schemeClr val="accent1"/>
          </a:lnRef>
          <a:fillRef idx="0">
            <a:schemeClr val="accent1"/>
          </a:fillRef>
          <a:effectRef idx="0">
            <a:schemeClr val="accent1"/>
          </a:effectRef>
          <a:fontRef idx="minor">
            <a:schemeClr val="tx1"/>
          </a:fontRef>
        </p:style>
      </p:cxnSp>
      <p:sp>
        <p:nvSpPr>
          <p:cNvPr id="21" name="文本框 47"/>
          <p:cNvSpPr txBox="1">
            <a:spLocks noChangeArrowheads="1"/>
          </p:cNvSpPr>
          <p:nvPr/>
        </p:nvSpPr>
        <p:spPr bwMode="auto">
          <a:xfrm>
            <a:off x="3098552" y="526099"/>
            <a:ext cx="59842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0"/>
            <a:r>
              <a:rPr lang="zh-CN" altLang="en-US" sz="2800" spc="300" dirty="0">
                <a:solidFill>
                  <a:schemeClr val="accent1">
                    <a:lumMod val="60000"/>
                    <a:lumOff val="40000"/>
                  </a:schemeClr>
                </a:solidFill>
                <a:latin typeface="阿里巴巴普惠体 L" panose="00020600040101010101" pitchFamily="18" charset="-122"/>
                <a:ea typeface="阿里巴巴普惠体 L" panose="00020600040101010101" pitchFamily="18" charset="-122"/>
              </a:rPr>
              <a:t>爱的箴言</a:t>
            </a:r>
            <a:endParaRPr lang="zh-CN" altLang="en-US" sz="2800" spc="300" dirty="0">
              <a:solidFill>
                <a:schemeClr val="accent1">
                  <a:lumMod val="60000"/>
                  <a:lumOff val="40000"/>
                </a:schemeClr>
              </a:solidFill>
              <a:latin typeface="阿里巴巴普惠体 L" panose="00020600040101010101" pitchFamily="18" charset="-122"/>
              <a:ea typeface="阿里巴巴普惠体 L" panose="00020600040101010101" pitchFamily="18"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0"/>
            <a:ext cx="12192000" cy="6858000"/>
            <a:chOff x="0" y="0"/>
            <a:chExt cx="12192000" cy="6858000"/>
          </a:xfrm>
        </p:grpSpPr>
        <p:sp>
          <p:nvSpPr>
            <p:cNvPr id="3" name="矩形 2"/>
            <p:cNvSpPr/>
            <p:nvPr/>
          </p:nvSpPr>
          <p:spPr>
            <a:xfrm>
              <a:off x="0" y="0"/>
              <a:ext cx="12192000" cy="6858000"/>
            </a:xfrm>
            <a:prstGeom prst="rect">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4" name="矩形 3"/>
            <p:cNvSpPr/>
            <p:nvPr/>
          </p:nvSpPr>
          <p:spPr>
            <a:xfrm>
              <a:off x="202096" y="176180"/>
              <a:ext cx="11787808" cy="6505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sp>
        <p:nvSpPr>
          <p:cNvPr id="5" name="文本框 47"/>
          <p:cNvSpPr txBox="1">
            <a:spLocks noChangeArrowheads="1"/>
          </p:cNvSpPr>
          <p:nvPr/>
        </p:nvSpPr>
        <p:spPr bwMode="auto">
          <a:xfrm>
            <a:off x="3495041" y="579775"/>
            <a:ext cx="544576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0"/>
            <a:r>
              <a:rPr lang="zh-CN" altLang="en-US" sz="2800" spc="300" dirty="0">
                <a:solidFill>
                  <a:schemeClr val="accent1">
                    <a:lumMod val="60000"/>
                    <a:lumOff val="40000"/>
                  </a:schemeClr>
                </a:solidFill>
                <a:latin typeface="阿里巴巴普惠体 L" panose="00020600040101010101" pitchFamily="18" charset="-122"/>
                <a:ea typeface="阿里巴巴普惠体 L" panose="00020600040101010101" pitchFamily="18" charset="-122"/>
              </a:rPr>
              <a:t>爱的箴言</a:t>
            </a:r>
            <a:endParaRPr lang="zh-CN" altLang="en-US" sz="2800" spc="300" dirty="0">
              <a:solidFill>
                <a:schemeClr val="accent1">
                  <a:lumMod val="60000"/>
                  <a:lumOff val="40000"/>
                </a:schemeClr>
              </a:solidFill>
              <a:latin typeface="阿里巴巴普惠体 L" panose="00020600040101010101" pitchFamily="18" charset="-122"/>
              <a:ea typeface="阿里巴巴普惠体 L" panose="00020600040101010101" pitchFamily="18" charset="-122"/>
            </a:endParaRPr>
          </a:p>
        </p:txBody>
      </p:sp>
      <p:grpSp>
        <p:nvGrpSpPr>
          <p:cNvPr id="6" name="组合 5"/>
          <p:cNvGrpSpPr/>
          <p:nvPr/>
        </p:nvGrpSpPr>
        <p:grpSpPr>
          <a:xfrm>
            <a:off x="1652062" y="1184130"/>
            <a:ext cx="8243778" cy="4489740"/>
            <a:chOff x="1729114" y="1102995"/>
            <a:chExt cx="8232265" cy="5215545"/>
          </a:xfrm>
        </p:grpSpPr>
        <p:cxnSp>
          <p:nvCxnSpPr>
            <p:cNvPr id="7" name="直接连接符 6"/>
            <p:cNvCxnSpPr/>
            <p:nvPr/>
          </p:nvCxnSpPr>
          <p:spPr bwMode="auto">
            <a:xfrm>
              <a:off x="3481015" y="1102995"/>
              <a:ext cx="5371662" cy="0"/>
            </a:xfrm>
            <a:prstGeom prst="line">
              <a:avLst/>
            </a:prstGeom>
            <a:ln w="3175">
              <a:solidFill>
                <a:srgbClr val="AC8BFF"/>
              </a:solidFill>
            </a:ln>
          </p:spPr>
          <p:style>
            <a:lnRef idx="1">
              <a:schemeClr val="accent1"/>
            </a:lnRef>
            <a:fillRef idx="0">
              <a:schemeClr val="accent1"/>
            </a:fillRef>
            <a:effectRef idx="0">
              <a:schemeClr val="accent1"/>
            </a:effectRef>
            <a:fontRef idx="minor">
              <a:schemeClr val="tx1"/>
            </a:fontRef>
          </p:style>
        </p:cxnSp>
        <p:grpSp>
          <p:nvGrpSpPr>
            <p:cNvPr id="8" name="组合 7"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GrpSpPr/>
            <p:nvPr/>
          </p:nvGrpSpPr>
          <p:grpSpPr>
            <a:xfrm>
              <a:off x="1729114" y="1161425"/>
              <a:ext cx="6327158" cy="4714592"/>
              <a:chOff x="1278026" y="1392420"/>
              <a:chExt cx="6025888" cy="4490105"/>
            </a:xfrm>
          </p:grpSpPr>
          <p:sp>
            <p:nvSpPr>
              <p:cNvPr id="24" name="任意多边形 8"/>
              <p:cNvSpPr/>
              <p:nvPr/>
            </p:nvSpPr>
            <p:spPr>
              <a:xfrm>
                <a:off x="1278026" y="1587168"/>
                <a:ext cx="5924629" cy="4295357"/>
              </a:xfrm>
              <a:custGeom>
                <a:avLst/>
                <a:gdLst>
                  <a:gd name="connsiteX0" fmla="*/ 0 w 4644572"/>
                  <a:gd name="connsiteY0" fmla="*/ 3367315 h 3367315"/>
                  <a:gd name="connsiteX1" fmla="*/ 0 w 4644572"/>
                  <a:gd name="connsiteY1" fmla="*/ 2786743 h 3367315"/>
                  <a:gd name="connsiteX2" fmla="*/ 145143 w 4644572"/>
                  <a:gd name="connsiteY2" fmla="*/ 2641600 h 3367315"/>
                  <a:gd name="connsiteX3" fmla="*/ 1161143 w 4644572"/>
                  <a:gd name="connsiteY3" fmla="*/ 2641600 h 3367315"/>
                  <a:gd name="connsiteX4" fmla="*/ 1161143 w 4644572"/>
                  <a:gd name="connsiteY4" fmla="*/ 2133600 h 3367315"/>
                  <a:gd name="connsiteX5" fmla="*/ 1320800 w 4644572"/>
                  <a:gd name="connsiteY5" fmla="*/ 1973943 h 3367315"/>
                  <a:gd name="connsiteX6" fmla="*/ 2307772 w 4644572"/>
                  <a:gd name="connsiteY6" fmla="*/ 1973943 h 3367315"/>
                  <a:gd name="connsiteX7" fmla="*/ 2307772 w 4644572"/>
                  <a:gd name="connsiteY7" fmla="*/ 1509486 h 3367315"/>
                  <a:gd name="connsiteX8" fmla="*/ 2452915 w 4644572"/>
                  <a:gd name="connsiteY8" fmla="*/ 1364343 h 3367315"/>
                  <a:gd name="connsiteX9" fmla="*/ 3468914 w 4644572"/>
                  <a:gd name="connsiteY9" fmla="*/ 1364343 h 3367315"/>
                  <a:gd name="connsiteX10" fmla="*/ 3468914 w 4644572"/>
                  <a:gd name="connsiteY10" fmla="*/ 841829 h 3367315"/>
                  <a:gd name="connsiteX11" fmla="*/ 3628571 w 4644572"/>
                  <a:gd name="connsiteY11" fmla="*/ 682172 h 3367315"/>
                  <a:gd name="connsiteX12" fmla="*/ 4644572 w 4644572"/>
                  <a:gd name="connsiteY12" fmla="*/ 682172 h 3367315"/>
                  <a:gd name="connsiteX13" fmla="*/ 4644572 w 4644572"/>
                  <a:gd name="connsiteY13" fmla="*/ 0 h 3367315"/>
                  <a:gd name="connsiteX14" fmla="*/ 4630057 w 4644572"/>
                  <a:gd name="connsiteY14" fmla="*/ 29029 h 3367315"/>
                  <a:gd name="connsiteX0-1" fmla="*/ 0 w 4644572"/>
                  <a:gd name="connsiteY0-2" fmla="*/ 3367315 h 3367315"/>
                  <a:gd name="connsiteX1-3" fmla="*/ 0 w 4644572"/>
                  <a:gd name="connsiteY1-4" fmla="*/ 2786743 h 3367315"/>
                  <a:gd name="connsiteX2-5" fmla="*/ 145143 w 4644572"/>
                  <a:gd name="connsiteY2-6" fmla="*/ 2641600 h 3367315"/>
                  <a:gd name="connsiteX3-7" fmla="*/ 1161143 w 4644572"/>
                  <a:gd name="connsiteY3-8" fmla="*/ 2641600 h 3367315"/>
                  <a:gd name="connsiteX4-9" fmla="*/ 1161143 w 4644572"/>
                  <a:gd name="connsiteY4-10" fmla="*/ 2133600 h 3367315"/>
                  <a:gd name="connsiteX5-11" fmla="*/ 1320800 w 4644572"/>
                  <a:gd name="connsiteY5-12" fmla="*/ 1973943 h 3367315"/>
                  <a:gd name="connsiteX6-13" fmla="*/ 2307772 w 4644572"/>
                  <a:gd name="connsiteY6-14" fmla="*/ 1973943 h 3367315"/>
                  <a:gd name="connsiteX7-15" fmla="*/ 2307772 w 4644572"/>
                  <a:gd name="connsiteY7-16" fmla="*/ 1509486 h 3367315"/>
                  <a:gd name="connsiteX8-17" fmla="*/ 2452915 w 4644572"/>
                  <a:gd name="connsiteY8-18" fmla="*/ 1364343 h 3367315"/>
                  <a:gd name="connsiteX9-19" fmla="*/ 3468914 w 4644572"/>
                  <a:gd name="connsiteY9-20" fmla="*/ 1364343 h 3367315"/>
                  <a:gd name="connsiteX10-21" fmla="*/ 3468914 w 4644572"/>
                  <a:gd name="connsiteY10-22" fmla="*/ 841829 h 3367315"/>
                  <a:gd name="connsiteX11-23" fmla="*/ 3628571 w 4644572"/>
                  <a:gd name="connsiteY11-24" fmla="*/ 682172 h 3367315"/>
                  <a:gd name="connsiteX12-25" fmla="*/ 4644572 w 4644572"/>
                  <a:gd name="connsiteY12-26" fmla="*/ 682172 h 3367315"/>
                  <a:gd name="connsiteX13-27" fmla="*/ 4644572 w 4644572"/>
                  <a:gd name="connsiteY13-28" fmla="*/ 0 h 3367315"/>
                  <a:gd name="connsiteX14-29" fmla="*/ 4630057 w 4644572"/>
                  <a:gd name="connsiteY14-30" fmla="*/ 29029 h 3367315"/>
                  <a:gd name="connsiteX0-31" fmla="*/ 0 w 4644572"/>
                  <a:gd name="connsiteY0-32" fmla="*/ 3367315 h 3367315"/>
                  <a:gd name="connsiteX1-33" fmla="*/ 0 w 4644572"/>
                  <a:gd name="connsiteY1-34" fmla="*/ 2786743 h 3367315"/>
                  <a:gd name="connsiteX2-35" fmla="*/ 145143 w 4644572"/>
                  <a:gd name="connsiteY2-36" fmla="*/ 2641600 h 3367315"/>
                  <a:gd name="connsiteX3-37" fmla="*/ 1161143 w 4644572"/>
                  <a:gd name="connsiteY3-38" fmla="*/ 2641600 h 3367315"/>
                  <a:gd name="connsiteX4-39" fmla="*/ 1161143 w 4644572"/>
                  <a:gd name="connsiteY4-40" fmla="*/ 2133600 h 3367315"/>
                  <a:gd name="connsiteX5-41" fmla="*/ 1320800 w 4644572"/>
                  <a:gd name="connsiteY5-42" fmla="*/ 1973943 h 3367315"/>
                  <a:gd name="connsiteX6-43" fmla="*/ 2307772 w 4644572"/>
                  <a:gd name="connsiteY6-44" fmla="*/ 1973943 h 3367315"/>
                  <a:gd name="connsiteX7-45" fmla="*/ 2307772 w 4644572"/>
                  <a:gd name="connsiteY7-46" fmla="*/ 1509486 h 3367315"/>
                  <a:gd name="connsiteX8-47" fmla="*/ 2452915 w 4644572"/>
                  <a:gd name="connsiteY8-48" fmla="*/ 1364343 h 3367315"/>
                  <a:gd name="connsiteX9-49" fmla="*/ 3468914 w 4644572"/>
                  <a:gd name="connsiteY9-50" fmla="*/ 1364343 h 3367315"/>
                  <a:gd name="connsiteX10-51" fmla="*/ 3468914 w 4644572"/>
                  <a:gd name="connsiteY10-52" fmla="*/ 841829 h 3367315"/>
                  <a:gd name="connsiteX11-53" fmla="*/ 3628571 w 4644572"/>
                  <a:gd name="connsiteY11-54" fmla="*/ 682172 h 3367315"/>
                  <a:gd name="connsiteX12-55" fmla="*/ 4644572 w 4644572"/>
                  <a:gd name="connsiteY12-56" fmla="*/ 682172 h 3367315"/>
                  <a:gd name="connsiteX13-57" fmla="*/ 4644572 w 4644572"/>
                  <a:gd name="connsiteY13-58" fmla="*/ 0 h 3367315"/>
                  <a:gd name="connsiteX14-59" fmla="*/ 4630057 w 4644572"/>
                  <a:gd name="connsiteY14-60" fmla="*/ 29029 h 3367315"/>
                  <a:gd name="connsiteX0-61" fmla="*/ 0 w 4644572"/>
                  <a:gd name="connsiteY0-62" fmla="*/ 3367315 h 3367315"/>
                  <a:gd name="connsiteX1-63" fmla="*/ 0 w 4644572"/>
                  <a:gd name="connsiteY1-64" fmla="*/ 2786743 h 3367315"/>
                  <a:gd name="connsiteX2-65" fmla="*/ 145143 w 4644572"/>
                  <a:gd name="connsiteY2-66" fmla="*/ 2641600 h 3367315"/>
                  <a:gd name="connsiteX3-67" fmla="*/ 1161143 w 4644572"/>
                  <a:gd name="connsiteY3-68" fmla="*/ 2641600 h 3367315"/>
                  <a:gd name="connsiteX4-69" fmla="*/ 1161143 w 4644572"/>
                  <a:gd name="connsiteY4-70" fmla="*/ 2133600 h 3367315"/>
                  <a:gd name="connsiteX5-71" fmla="*/ 1320800 w 4644572"/>
                  <a:gd name="connsiteY5-72" fmla="*/ 1973943 h 3367315"/>
                  <a:gd name="connsiteX6-73" fmla="*/ 2307772 w 4644572"/>
                  <a:gd name="connsiteY6-74" fmla="*/ 1973943 h 3367315"/>
                  <a:gd name="connsiteX7-75" fmla="*/ 2307772 w 4644572"/>
                  <a:gd name="connsiteY7-76" fmla="*/ 1509486 h 3367315"/>
                  <a:gd name="connsiteX8-77" fmla="*/ 2452915 w 4644572"/>
                  <a:gd name="connsiteY8-78" fmla="*/ 1364343 h 3367315"/>
                  <a:gd name="connsiteX9-79" fmla="*/ 3468914 w 4644572"/>
                  <a:gd name="connsiteY9-80" fmla="*/ 1364343 h 3367315"/>
                  <a:gd name="connsiteX10-81" fmla="*/ 3468914 w 4644572"/>
                  <a:gd name="connsiteY10-82" fmla="*/ 841829 h 3367315"/>
                  <a:gd name="connsiteX11-83" fmla="*/ 3628571 w 4644572"/>
                  <a:gd name="connsiteY11-84" fmla="*/ 682172 h 3367315"/>
                  <a:gd name="connsiteX12-85" fmla="*/ 4644572 w 4644572"/>
                  <a:gd name="connsiteY12-86" fmla="*/ 682172 h 3367315"/>
                  <a:gd name="connsiteX13-87" fmla="*/ 4644572 w 4644572"/>
                  <a:gd name="connsiteY13-88" fmla="*/ 0 h 3367315"/>
                  <a:gd name="connsiteX14-89" fmla="*/ 4630057 w 4644572"/>
                  <a:gd name="connsiteY14-90" fmla="*/ 29029 h 3367315"/>
                  <a:gd name="connsiteX0-91" fmla="*/ 0 w 4644572"/>
                  <a:gd name="connsiteY0-92" fmla="*/ 3367315 h 3367315"/>
                  <a:gd name="connsiteX1-93" fmla="*/ 0 w 4644572"/>
                  <a:gd name="connsiteY1-94" fmla="*/ 2786743 h 3367315"/>
                  <a:gd name="connsiteX2-95" fmla="*/ 145143 w 4644572"/>
                  <a:gd name="connsiteY2-96" fmla="*/ 2641600 h 3367315"/>
                  <a:gd name="connsiteX3-97" fmla="*/ 1161143 w 4644572"/>
                  <a:gd name="connsiteY3-98" fmla="*/ 2641600 h 3367315"/>
                  <a:gd name="connsiteX4-99" fmla="*/ 1161143 w 4644572"/>
                  <a:gd name="connsiteY4-100" fmla="*/ 2133600 h 3367315"/>
                  <a:gd name="connsiteX5-101" fmla="*/ 1320800 w 4644572"/>
                  <a:gd name="connsiteY5-102" fmla="*/ 1973943 h 3367315"/>
                  <a:gd name="connsiteX6-103" fmla="*/ 2307772 w 4644572"/>
                  <a:gd name="connsiteY6-104" fmla="*/ 1973943 h 3367315"/>
                  <a:gd name="connsiteX7-105" fmla="*/ 2307772 w 4644572"/>
                  <a:gd name="connsiteY7-106" fmla="*/ 1509486 h 3367315"/>
                  <a:gd name="connsiteX8-107" fmla="*/ 2452915 w 4644572"/>
                  <a:gd name="connsiteY8-108" fmla="*/ 1364343 h 3367315"/>
                  <a:gd name="connsiteX9-109" fmla="*/ 3468914 w 4644572"/>
                  <a:gd name="connsiteY9-110" fmla="*/ 1364343 h 3367315"/>
                  <a:gd name="connsiteX10-111" fmla="*/ 3468914 w 4644572"/>
                  <a:gd name="connsiteY10-112" fmla="*/ 841829 h 3367315"/>
                  <a:gd name="connsiteX11-113" fmla="*/ 3628571 w 4644572"/>
                  <a:gd name="connsiteY11-114" fmla="*/ 682172 h 3367315"/>
                  <a:gd name="connsiteX12-115" fmla="*/ 4644572 w 4644572"/>
                  <a:gd name="connsiteY12-116" fmla="*/ 682172 h 3367315"/>
                  <a:gd name="connsiteX13-117" fmla="*/ 4644572 w 4644572"/>
                  <a:gd name="connsiteY13-118" fmla="*/ 0 h 3367315"/>
                  <a:gd name="connsiteX14-119" fmla="*/ 4630057 w 4644572"/>
                  <a:gd name="connsiteY14-120" fmla="*/ 29029 h 3367315"/>
                  <a:gd name="connsiteX0-121" fmla="*/ 0 w 4644572"/>
                  <a:gd name="connsiteY0-122" fmla="*/ 3367315 h 3367315"/>
                  <a:gd name="connsiteX1-123" fmla="*/ 0 w 4644572"/>
                  <a:gd name="connsiteY1-124" fmla="*/ 2786743 h 3367315"/>
                  <a:gd name="connsiteX2-125" fmla="*/ 145143 w 4644572"/>
                  <a:gd name="connsiteY2-126" fmla="*/ 2641600 h 3367315"/>
                  <a:gd name="connsiteX3-127" fmla="*/ 1161143 w 4644572"/>
                  <a:gd name="connsiteY3-128" fmla="*/ 2641600 h 3367315"/>
                  <a:gd name="connsiteX4-129" fmla="*/ 1161143 w 4644572"/>
                  <a:gd name="connsiteY4-130" fmla="*/ 2133600 h 3367315"/>
                  <a:gd name="connsiteX5-131" fmla="*/ 1320800 w 4644572"/>
                  <a:gd name="connsiteY5-132" fmla="*/ 1973943 h 3367315"/>
                  <a:gd name="connsiteX6-133" fmla="*/ 2307772 w 4644572"/>
                  <a:gd name="connsiteY6-134" fmla="*/ 1973943 h 3367315"/>
                  <a:gd name="connsiteX7-135" fmla="*/ 2307772 w 4644572"/>
                  <a:gd name="connsiteY7-136" fmla="*/ 1509486 h 3367315"/>
                  <a:gd name="connsiteX8-137" fmla="*/ 2452915 w 4644572"/>
                  <a:gd name="connsiteY8-138" fmla="*/ 1364343 h 3367315"/>
                  <a:gd name="connsiteX9-139" fmla="*/ 3468914 w 4644572"/>
                  <a:gd name="connsiteY9-140" fmla="*/ 1364343 h 3367315"/>
                  <a:gd name="connsiteX10-141" fmla="*/ 3468914 w 4644572"/>
                  <a:gd name="connsiteY10-142" fmla="*/ 841829 h 3367315"/>
                  <a:gd name="connsiteX11-143" fmla="*/ 3628571 w 4644572"/>
                  <a:gd name="connsiteY11-144" fmla="*/ 682172 h 3367315"/>
                  <a:gd name="connsiteX12-145" fmla="*/ 4644572 w 4644572"/>
                  <a:gd name="connsiteY12-146" fmla="*/ 682172 h 3367315"/>
                  <a:gd name="connsiteX13-147" fmla="*/ 4644572 w 4644572"/>
                  <a:gd name="connsiteY13-148" fmla="*/ 0 h 3367315"/>
                  <a:gd name="connsiteX14-149" fmla="*/ 4630057 w 4644572"/>
                  <a:gd name="connsiteY14-150" fmla="*/ 29029 h 3367315"/>
                  <a:gd name="connsiteX0-151" fmla="*/ 0 w 4644572"/>
                  <a:gd name="connsiteY0-152" fmla="*/ 3367315 h 3367315"/>
                  <a:gd name="connsiteX1-153" fmla="*/ 0 w 4644572"/>
                  <a:gd name="connsiteY1-154" fmla="*/ 2786743 h 3367315"/>
                  <a:gd name="connsiteX2-155" fmla="*/ 145143 w 4644572"/>
                  <a:gd name="connsiteY2-156" fmla="*/ 2641600 h 3367315"/>
                  <a:gd name="connsiteX3-157" fmla="*/ 1161143 w 4644572"/>
                  <a:gd name="connsiteY3-158" fmla="*/ 2641600 h 3367315"/>
                  <a:gd name="connsiteX4-159" fmla="*/ 1161143 w 4644572"/>
                  <a:gd name="connsiteY4-160" fmla="*/ 2133600 h 3367315"/>
                  <a:gd name="connsiteX5-161" fmla="*/ 1320800 w 4644572"/>
                  <a:gd name="connsiteY5-162" fmla="*/ 1973943 h 3367315"/>
                  <a:gd name="connsiteX6-163" fmla="*/ 2307772 w 4644572"/>
                  <a:gd name="connsiteY6-164" fmla="*/ 1973943 h 3367315"/>
                  <a:gd name="connsiteX7-165" fmla="*/ 2307772 w 4644572"/>
                  <a:gd name="connsiteY7-166" fmla="*/ 1509486 h 3367315"/>
                  <a:gd name="connsiteX8-167" fmla="*/ 2452915 w 4644572"/>
                  <a:gd name="connsiteY8-168" fmla="*/ 1364343 h 3367315"/>
                  <a:gd name="connsiteX9-169" fmla="*/ 3468914 w 4644572"/>
                  <a:gd name="connsiteY9-170" fmla="*/ 1364343 h 3367315"/>
                  <a:gd name="connsiteX10-171" fmla="*/ 3468914 w 4644572"/>
                  <a:gd name="connsiteY10-172" fmla="*/ 841829 h 3367315"/>
                  <a:gd name="connsiteX11-173" fmla="*/ 3628571 w 4644572"/>
                  <a:gd name="connsiteY11-174" fmla="*/ 682172 h 3367315"/>
                  <a:gd name="connsiteX12-175" fmla="*/ 4644572 w 4644572"/>
                  <a:gd name="connsiteY12-176" fmla="*/ 682172 h 3367315"/>
                  <a:gd name="connsiteX13-177" fmla="*/ 4644572 w 4644572"/>
                  <a:gd name="connsiteY13-178" fmla="*/ 0 h 3367315"/>
                  <a:gd name="connsiteX14-179" fmla="*/ 4630057 w 4644572"/>
                  <a:gd name="connsiteY14-180" fmla="*/ 29029 h 3367315"/>
                  <a:gd name="connsiteX0-181" fmla="*/ 0 w 4644572"/>
                  <a:gd name="connsiteY0-182" fmla="*/ 3367315 h 3367315"/>
                  <a:gd name="connsiteX1-183" fmla="*/ 0 w 4644572"/>
                  <a:gd name="connsiteY1-184" fmla="*/ 2786743 h 3367315"/>
                  <a:gd name="connsiteX2-185" fmla="*/ 145143 w 4644572"/>
                  <a:gd name="connsiteY2-186" fmla="*/ 2641600 h 3367315"/>
                  <a:gd name="connsiteX3-187" fmla="*/ 1161143 w 4644572"/>
                  <a:gd name="connsiteY3-188" fmla="*/ 2641600 h 3367315"/>
                  <a:gd name="connsiteX4-189" fmla="*/ 1161143 w 4644572"/>
                  <a:gd name="connsiteY4-190" fmla="*/ 2133600 h 3367315"/>
                  <a:gd name="connsiteX5-191" fmla="*/ 1320800 w 4644572"/>
                  <a:gd name="connsiteY5-192" fmla="*/ 1973943 h 3367315"/>
                  <a:gd name="connsiteX6-193" fmla="*/ 2307772 w 4644572"/>
                  <a:gd name="connsiteY6-194" fmla="*/ 1973943 h 3367315"/>
                  <a:gd name="connsiteX7-195" fmla="*/ 2307772 w 4644572"/>
                  <a:gd name="connsiteY7-196" fmla="*/ 1509486 h 3367315"/>
                  <a:gd name="connsiteX8-197" fmla="*/ 2452915 w 4644572"/>
                  <a:gd name="connsiteY8-198" fmla="*/ 1364343 h 3367315"/>
                  <a:gd name="connsiteX9-199" fmla="*/ 3468914 w 4644572"/>
                  <a:gd name="connsiteY9-200" fmla="*/ 1364343 h 3367315"/>
                  <a:gd name="connsiteX10-201" fmla="*/ 3468914 w 4644572"/>
                  <a:gd name="connsiteY10-202" fmla="*/ 841829 h 3367315"/>
                  <a:gd name="connsiteX11-203" fmla="*/ 3628571 w 4644572"/>
                  <a:gd name="connsiteY11-204" fmla="*/ 682172 h 3367315"/>
                  <a:gd name="connsiteX12-205" fmla="*/ 4644572 w 4644572"/>
                  <a:gd name="connsiteY12-206" fmla="*/ 682172 h 3367315"/>
                  <a:gd name="connsiteX13-207" fmla="*/ 4644572 w 4644572"/>
                  <a:gd name="connsiteY13-208" fmla="*/ 0 h 3367315"/>
                  <a:gd name="connsiteX14-209" fmla="*/ 4630057 w 4644572"/>
                  <a:gd name="connsiteY14-210" fmla="*/ 29029 h 3367315"/>
                  <a:gd name="connsiteX0-211" fmla="*/ 0 w 4644572"/>
                  <a:gd name="connsiteY0-212" fmla="*/ 3367315 h 3367315"/>
                  <a:gd name="connsiteX1-213" fmla="*/ 0 w 4644572"/>
                  <a:gd name="connsiteY1-214" fmla="*/ 2786743 h 3367315"/>
                  <a:gd name="connsiteX2-215" fmla="*/ 145143 w 4644572"/>
                  <a:gd name="connsiteY2-216" fmla="*/ 2641600 h 3367315"/>
                  <a:gd name="connsiteX3-217" fmla="*/ 1161143 w 4644572"/>
                  <a:gd name="connsiteY3-218" fmla="*/ 2641600 h 3367315"/>
                  <a:gd name="connsiteX4-219" fmla="*/ 1161143 w 4644572"/>
                  <a:gd name="connsiteY4-220" fmla="*/ 2133600 h 3367315"/>
                  <a:gd name="connsiteX5-221" fmla="*/ 1320800 w 4644572"/>
                  <a:gd name="connsiteY5-222" fmla="*/ 1973943 h 3367315"/>
                  <a:gd name="connsiteX6-223" fmla="*/ 2307772 w 4644572"/>
                  <a:gd name="connsiteY6-224" fmla="*/ 1973943 h 3367315"/>
                  <a:gd name="connsiteX7-225" fmla="*/ 2307772 w 4644572"/>
                  <a:gd name="connsiteY7-226" fmla="*/ 1509486 h 3367315"/>
                  <a:gd name="connsiteX8-227" fmla="*/ 2452915 w 4644572"/>
                  <a:gd name="connsiteY8-228" fmla="*/ 1364343 h 3367315"/>
                  <a:gd name="connsiteX9-229" fmla="*/ 3468914 w 4644572"/>
                  <a:gd name="connsiteY9-230" fmla="*/ 1364343 h 3367315"/>
                  <a:gd name="connsiteX10-231" fmla="*/ 3468914 w 4644572"/>
                  <a:gd name="connsiteY10-232" fmla="*/ 841829 h 3367315"/>
                  <a:gd name="connsiteX11-233" fmla="*/ 3628571 w 4644572"/>
                  <a:gd name="connsiteY11-234" fmla="*/ 682172 h 3367315"/>
                  <a:gd name="connsiteX12-235" fmla="*/ 4644572 w 4644572"/>
                  <a:gd name="connsiteY12-236" fmla="*/ 682172 h 3367315"/>
                  <a:gd name="connsiteX13-237" fmla="*/ 4644572 w 4644572"/>
                  <a:gd name="connsiteY13-238" fmla="*/ 0 h 3367315"/>
                  <a:gd name="connsiteX14-239" fmla="*/ 4630057 w 4644572"/>
                  <a:gd name="connsiteY14-240" fmla="*/ 29029 h 336731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4644572" h="3367315">
                    <a:moveTo>
                      <a:pt x="0" y="3367315"/>
                    </a:moveTo>
                    <a:lnTo>
                      <a:pt x="0" y="2786743"/>
                    </a:lnTo>
                    <a:cubicBezTo>
                      <a:pt x="10281" y="2669782"/>
                      <a:pt x="35802" y="2644261"/>
                      <a:pt x="145143" y="2641600"/>
                    </a:cubicBezTo>
                    <a:lnTo>
                      <a:pt x="1161143" y="2641600"/>
                    </a:lnTo>
                    <a:lnTo>
                      <a:pt x="1161143" y="2133600"/>
                    </a:lnTo>
                    <a:cubicBezTo>
                      <a:pt x="1168642" y="2057521"/>
                      <a:pt x="1214241" y="1981442"/>
                      <a:pt x="1320800" y="1973943"/>
                    </a:cubicBezTo>
                    <a:lnTo>
                      <a:pt x="2307772" y="1973943"/>
                    </a:lnTo>
                    <a:lnTo>
                      <a:pt x="2307772" y="1509486"/>
                    </a:lnTo>
                    <a:cubicBezTo>
                      <a:pt x="2318053" y="1400145"/>
                      <a:pt x="2343574" y="1367004"/>
                      <a:pt x="2452915" y="1364343"/>
                    </a:cubicBezTo>
                    <a:lnTo>
                      <a:pt x="3468914" y="1364343"/>
                    </a:lnTo>
                    <a:lnTo>
                      <a:pt x="3468914" y="841829"/>
                    </a:lnTo>
                    <a:cubicBezTo>
                      <a:pt x="3468793" y="712410"/>
                      <a:pt x="3537252" y="682051"/>
                      <a:pt x="3628571" y="682172"/>
                    </a:cubicBezTo>
                    <a:lnTo>
                      <a:pt x="4644572" y="682172"/>
                    </a:lnTo>
                    <a:lnTo>
                      <a:pt x="4644572" y="0"/>
                    </a:lnTo>
                    <a:lnTo>
                      <a:pt x="4630057" y="29029"/>
                    </a:lnTo>
                  </a:path>
                </a:pathLst>
              </a:custGeom>
              <a:no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5" name="等腰三角形 24"/>
              <p:cNvSpPr/>
              <p:nvPr/>
            </p:nvSpPr>
            <p:spPr>
              <a:xfrm>
                <a:off x="7126988" y="1392420"/>
                <a:ext cx="176926" cy="367414"/>
              </a:xfrm>
              <a:prstGeom prst="triangle">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9" name="组合 8"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GrpSpPr/>
            <p:nvPr/>
          </p:nvGrpSpPr>
          <p:grpSpPr>
            <a:xfrm>
              <a:off x="1834723" y="5132120"/>
              <a:ext cx="1876122" cy="1186420"/>
              <a:chOff x="1431552" y="5160057"/>
              <a:chExt cx="2033513" cy="1285951"/>
            </a:xfrm>
          </p:grpSpPr>
          <p:sp>
            <p:nvSpPr>
              <p:cNvPr id="22" name="矩形 5"/>
              <p:cNvSpPr/>
              <p:nvPr/>
            </p:nvSpPr>
            <p:spPr>
              <a:xfrm>
                <a:off x="1444286" y="5160057"/>
                <a:ext cx="2020779" cy="1285951"/>
              </a:xfrm>
              <a:custGeom>
                <a:avLst/>
                <a:gdLst/>
                <a:ahLst/>
                <a:cxnLst/>
                <a:rect l="l" t="t" r="r" b="b"/>
                <a:pathLst>
                  <a:path w="1584176" h="1008112">
                    <a:moveTo>
                      <a:pt x="0" y="0"/>
                    </a:moveTo>
                    <a:lnTo>
                      <a:pt x="1584176" y="0"/>
                    </a:lnTo>
                    <a:lnTo>
                      <a:pt x="1584176" y="576064"/>
                    </a:lnTo>
                    <a:lnTo>
                      <a:pt x="918102" y="576064"/>
                    </a:lnTo>
                    <a:lnTo>
                      <a:pt x="648072" y="1008112"/>
                    </a:lnTo>
                    <a:lnTo>
                      <a:pt x="648072" y="576064"/>
                    </a:lnTo>
                    <a:lnTo>
                      <a:pt x="0" y="576064"/>
                    </a:lnTo>
                    <a:close/>
                  </a:path>
                </a:pathLst>
              </a:custGeom>
              <a:solidFill>
                <a:srgbClr val="AC8B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3" name="Rectangle 42"/>
              <p:cNvSpPr/>
              <p:nvPr/>
            </p:nvSpPr>
            <p:spPr>
              <a:xfrm flipH="1">
                <a:off x="1431552" y="5411526"/>
                <a:ext cx="2033513" cy="239954"/>
              </a:xfrm>
              <a:prstGeom prst="rect">
                <a:avLst/>
              </a:prstGeom>
              <a:noFill/>
              <a:ln w="12700" cap="flat" cmpd="sng" algn="ctr">
                <a:noFill/>
                <a:prstDash val="solid"/>
              </a:ln>
              <a:effectLst/>
            </p:spPr>
            <p:txBody>
              <a:bodyPr lIns="91440" tIns="0" rIns="91440" bIns="0" rtlCol="0" anchor="t"/>
              <a:lstStyle/>
              <a:p>
                <a:pPr algn="ctr">
                  <a:lnSpc>
                    <a:spcPct val="80000"/>
                  </a:lnSpc>
                </a:pPr>
                <a:r>
                  <a:rPr lang="zh-CN" altLang="en-US" sz="2400" dirty="0">
                    <a:solidFill>
                      <a:srgbClr val="FFFFFF"/>
                    </a:solidFill>
                    <a:latin typeface="阿里巴巴普惠体 L" panose="00020600040101010101" pitchFamily="18" charset="-122"/>
                    <a:ea typeface="阿里巴巴普惠体 L" panose="00020600040101010101" pitchFamily="18" charset="-122"/>
                    <a:sym typeface="PangMenZhengDao" panose="02010600030101010101" pitchFamily="2" charset="-122"/>
                  </a:rPr>
                  <a:t>输入标题</a:t>
                </a:r>
                <a:endParaRPr lang="zh-CN" altLang="en-US" sz="2400" b="1" dirty="0">
                  <a:solidFill>
                    <a:srgbClr val="FFFFFF"/>
                  </a:solidFill>
                  <a:latin typeface="阿里巴巴普惠体 L" panose="00020600040101010101" pitchFamily="18" charset="-122"/>
                  <a:ea typeface="阿里巴巴普惠体 L" panose="00020600040101010101" pitchFamily="18" charset="-122"/>
                  <a:cs typeface="Times New Roman" panose="02020603050405020304" pitchFamily="18" charset="0"/>
                  <a:sym typeface="PangMenZhengDao" panose="02010600030101010101" pitchFamily="2" charset="-122"/>
                </a:endParaRPr>
              </a:p>
            </p:txBody>
          </p:sp>
        </p:grpSp>
        <p:grpSp>
          <p:nvGrpSpPr>
            <p:cNvPr id="10" name="组合 9"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GrpSpPr/>
            <p:nvPr/>
          </p:nvGrpSpPr>
          <p:grpSpPr>
            <a:xfrm>
              <a:off x="3395080" y="4175801"/>
              <a:ext cx="1888616" cy="1186420"/>
              <a:chOff x="2910629" y="4322680"/>
              <a:chExt cx="2047055" cy="1285951"/>
            </a:xfrm>
          </p:grpSpPr>
          <p:sp>
            <p:nvSpPr>
              <p:cNvPr id="20" name="矩形 5"/>
              <p:cNvSpPr/>
              <p:nvPr/>
            </p:nvSpPr>
            <p:spPr>
              <a:xfrm>
                <a:off x="2936905" y="4322680"/>
                <a:ext cx="2020779" cy="1285951"/>
              </a:xfrm>
              <a:custGeom>
                <a:avLst/>
                <a:gdLst/>
                <a:ahLst/>
                <a:cxnLst/>
                <a:rect l="l" t="t" r="r" b="b"/>
                <a:pathLst>
                  <a:path w="1584176" h="1008112">
                    <a:moveTo>
                      <a:pt x="0" y="0"/>
                    </a:moveTo>
                    <a:lnTo>
                      <a:pt x="1584176" y="0"/>
                    </a:lnTo>
                    <a:lnTo>
                      <a:pt x="1584176" y="576064"/>
                    </a:lnTo>
                    <a:lnTo>
                      <a:pt x="918102" y="576064"/>
                    </a:lnTo>
                    <a:lnTo>
                      <a:pt x="648072" y="1008112"/>
                    </a:lnTo>
                    <a:lnTo>
                      <a:pt x="648072" y="576064"/>
                    </a:lnTo>
                    <a:lnTo>
                      <a:pt x="0" y="576064"/>
                    </a:lnTo>
                    <a:close/>
                  </a:path>
                </a:pathLst>
              </a:custGeom>
              <a:solidFill>
                <a:srgbClr val="A1C8F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1" name="Rectangle 42"/>
              <p:cNvSpPr/>
              <p:nvPr/>
            </p:nvSpPr>
            <p:spPr>
              <a:xfrm flipH="1">
                <a:off x="2910629" y="4605042"/>
                <a:ext cx="2033513" cy="239954"/>
              </a:xfrm>
              <a:prstGeom prst="rect">
                <a:avLst/>
              </a:prstGeom>
              <a:noFill/>
              <a:ln w="12700" cap="flat" cmpd="sng" algn="ctr">
                <a:noFill/>
                <a:prstDash val="solid"/>
              </a:ln>
              <a:effectLst/>
            </p:spPr>
            <p:txBody>
              <a:bodyPr lIns="91440" tIns="0" rIns="91440" bIns="0" rtlCol="0" anchor="t"/>
              <a:lstStyle/>
              <a:p>
                <a:pPr algn="ctr">
                  <a:lnSpc>
                    <a:spcPct val="80000"/>
                  </a:lnSpc>
                </a:pPr>
                <a:r>
                  <a:rPr lang="zh-CN" altLang="en-US" sz="2400" dirty="0">
                    <a:solidFill>
                      <a:srgbClr val="FFFFFF"/>
                    </a:solidFill>
                    <a:latin typeface="阿里巴巴普惠体 L" panose="00020600040101010101" pitchFamily="18" charset="-122"/>
                    <a:ea typeface="阿里巴巴普惠体 L" panose="00020600040101010101" pitchFamily="18" charset="-122"/>
                    <a:sym typeface="PangMenZhengDao" panose="02010600030101010101" pitchFamily="2" charset="-122"/>
                  </a:rPr>
                  <a:t>输入标题</a:t>
                </a:r>
                <a:endParaRPr lang="zh-CN" altLang="en-US" sz="2400" b="1" dirty="0">
                  <a:solidFill>
                    <a:srgbClr val="FFFFFF"/>
                  </a:solidFill>
                  <a:latin typeface="阿里巴巴普惠体 L" panose="00020600040101010101" pitchFamily="18" charset="-122"/>
                  <a:ea typeface="阿里巴巴普惠体 L" panose="00020600040101010101" pitchFamily="18" charset="-122"/>
                  <a:cs typeface="Times New Roman" panose="02020603050405020304" pitchFamily="18" charset="0"/>
                  <a:sym typeface="PangMenZhengDao" panose="02010600030101010101" pitchFamily="2" charset="-122"/>
                </a:endParaRPr>
              </a:p>
            </p:txBody>
          </p:sp>
        </p:grpSp>
        <p:grpSp>
          <p:nvGrpSpPr>
            <p:cNvPr id="11" name="组合 10"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GrpSpPr/>
            <p:nvPr/>
          </p:nvGrpSpPr>
          <p:grpSpPr>
            <a:xfrm>
              <a:off x="4898306" y="3338424"/>
              <a:ext cx="1878830" cy="1186420"/>
              <a:chOff x="4413855" y="3485303"/>
              <a:chExt cx="2036449" cy="1285951"/>
            </a:xfrm>
          </p:grpSpPr>
          <p:sp>
            <p:nvSpPr>
              <p:cNvPr id="18" name="矩形 5"/>
              <p:cNvSpPr/>
              <p:nvPr/>
            </p:nvSpPr>
            <p:spPr>
              <a:xfrm>
                <a:off x="4429525" y="3485303"/>
                <a:ext cx="2020779" cy="1285951"/>
              </a:xfrm>
              <a:custGeom>
                <a:avLst/>
                <a:gdLst/>
                <a:ahLst/>
                <a:cxnLst/>
                <a:rect l="l" t="t" r="r" b="b"/>
                <a:pathLst>
                  <a:path w="1584176" h="1008112">
                    <a:moveTo>
                      <a:pt x="0" y="0"/>
                    </a:moveTo>
                    <a:lnTo>
                      <a:pt x="1584176" y="0"/>
                    </a:lnTo>
                    <a:lnTo>
                      <a:pt x="1584176" y="576064"/>
                    </a:lnTo>
                    <a:lnTo>
                      <a:pt x="918102" y="576064"/>
                    </a:lnTo>
                    <a:lnTo>
                      <a:pt x="648072" y="1008112"/>
                    </a:lnTo>
                    <a:lnTo>
                      <a:pt x="648072" y="576064"/>
                    </a:lnTo>
                    <a:lnTo>
                      <a:pt x="0" y="576064"/>
                    </a:lnTo>
                    <a:close/>
                  </a:path>
                </a:pathLst>
              </a:custGeom>
              <a:solidFill>
                <a:srgbClr val="AC8B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9" name="Rectangle 42"/>
              <p:cNvSpPr/>
              <p:nvPr/>
            </p:nvSpPr>
            <p:spPr>
              <a:xfrm flipH="1">
                <a:off x="4413855" y="3759404"/>
                <a:ext cx="2033513" cy="239954"/>
              </a:xfrm>
              <a:prstGeom prst="rect">
                <a:avLst/>
              </a:prstGeom>
              <a:noFill/>
              <a:ln w="12700" cap="flat" cmpd="sng" algn="ctr">
                <a:noFill/>
                <a:prstDash val="solid"/>
              </a:ln>
              <a:effectLst/>
            </p:spPr>
            <p:txBody>
              <a:bodyPr lIns="91440" tIns="0" rIns="91440" bIns="0" rtlCol="0" anchor="t"/>
              <a:lstStyle/>
              <a:p>
                <a:pPr algn="ctr">
                  <a:lnSpc>
                    <a:spcPct val="80000"/>
                  </a:lnSpc>
                </a:pPr>
                <a:r>
                  <a:rPr lang="zh-CN" altLang="en-US" sz="2400" dirty="0">
                    <a:solidFill>
                      <a:srgbClr val="FFFFFF"/>
                    </a:solidFill>
                    <a:latin typeface="阿里巴巴普惠体 L" panose="00020600040101010101" pitchFamily="18" charset="-122"/>
                    <a:ea typeface="阿里巴巴普惠体 L" panose="00020600040101010101" pitchFamily="18" charset="-122"/>
                    <a:sym typeface="PangMenZhengDao" panose="02010600030101010101" pitchFamily="2" charset="-122"/>
                  </a:rPr>
                  <a:t>输入标题</a:t>
                </a:r>
                <a:endParaRPr lang="zh-CN" altLang="en-US" sz="2400" b="1" dirty="0">
                  <a:solidFill>
                    <a:srgbClr val="FFFFFF"/>
                  </a:solidFill>
                  <a:latin typeface="阿里巴巴普惠体 L" panose="00020600040101010101" pitchFamily="18" charset="-122"/>
                  <a:ea typeface="阿里巴巴普惠体 L" panose="00020600040101010101" pitchFamily="18" charset="-122"/>
                  <a:cs typeface="Times New Roman" panose="02020603050405020304" pitchFamily="18" charset="0"/>
                  <a:sym typeface="PangMenZhengDao" panose="02010600030101010101" pitchFamily="2" charset="-122"/>
                </a:endParaRPr>
              </a:p>
            </p:txBody>
          </p:sp>
        </p:grpSp>
        <p:grpSp>
          <p:nvGrpSpPr>
            <p:cNvPr id="12" name="组合 11"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GrpSpPr/>
            <p:nvPr/>
          </p:nvGrpSpPr>
          <p:grpSpPr>
            <a:xfrm>
              <a:off x="6507054" y="2451751"/>
              <a:ext cx="1884174" cy="1186420"/>
              <a:chOff x="5900683" y="2647926"/>
              <a:chExt cx="2042241" cy="1285951"/>
            </a:xfrm>
          </p:grpSpPr>
          <p:sp>
            <p:nvSpPr>
              <p:cNvPr id="16" name="矩形 5"/>
              <p:cNvSpPr/>
              <p:nvPr/>
            </p:nvSpPr>
            <p:spPr>
              <a:xfrm>
                <a:off x="5922145" y="2647926"/>
                <a:ext cx="2020779" cy="1285951"/>
              </a:xfrm>
              <a:custGeom>
                <a:avLst/>
                <a:gdLst/>
                <a:ahLst/>
                <a:cxnLst/>
                <a:rect l="l" t="t" r="r" b="b"/>
                <a:pathLst>
                  <a:path w="1584176" h="1008112">
                    <a:moveTo>
                      <a:pt x="0" y="0"/>
                    </a:moveTo>
                    <a:lnTo>
                      <a:pt x="1584176" y="0"/>
                    </a:lnTo>
                    <a:lnTo>
                      <a:pt x="1584176" y="576064"/>
                    </a:lnTo>
                    <a:lnTo>
                      <a:pt x="918102" y="576064"/>
                    </a:lnTo>
                    <a:lnTo>
                      <a:pt x="648072" y="1008112"/>
                    </a:lnTo>
                    <a:lnTo>
                      <a:pt x="648072" y="576064"/>
                    </a:lnTo>
                    <a:lnTo>
                      <a:pt x="0" y="576064"/>
                    </a:lnTo>
                    <a:close/>
                  </a:path>
                </a:pathLst>
              </a:custGeom>
              <a:solidFill>
                <a:srgbClr val="A1C8F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7" name="Rectangle 42"/>
              <p:cNvSpPr/>
              <p:nvPr/>
            </p:nvSpPr>
            <p:spPr>
              <a:xfrm flipH="1">
                <a:off x="5900683" y="2927018"/>
                <a:ext cx="2033513" cy="239954"/>
              </a:xfrm>
              <a:prstGeom prst="rect">
                <a:avLst/>
              </a:prstGeom>
              <a:noFill/>
              <a:ln w="12700" cap="flat" cmpd="sng" algn="ctr">
                <a:noFill/>
                <a:prstDash val="solid"/>
              </a:ln>
              <a:effectLst/>
            </p:spPr>
            <p:txBody>
              <a:bodyPr lIns="91440" tIns="0" rIns="91440" bIns="0" rtlCol="0" anchor="t"/>
              <a:lstStyle/>
              <a:p>
                <a:pPr algn="ctr">
                  <a:lnSpc>
                    <a:spcPct val="80000"/>
                  </a:lnSpc>
                </a:pPr>
                <a:r>
                  <a:rPr lang="zh-CN" altLang="en-US" sz="2400" dirty="0">
                    <a:solidFill>
                      <a:srgbClr val="FFFFFF"/>
                    </a:solidFill>
                    <a:latin typeface="阿里巴巴普惠体 L" panose="00020600040101010101" pitchFamily="18" charset="-122"/>
                    <a:ea typeface="阿里巴巴普惠体 L" panose="00020600040101010101" pitchFamily="18" charset="-122"/>
                    <a:sym typeface="PangMenZhengDao" panose="02010600030101010101" pitchFamily="2" charset="-122"/>
                  </a:rPr>
                  <a:t>输入标题</a:t>
                </a:r>
                <a:endParaRPr lang="zh-CN" altLang="en-US" sz="2400" b="1" dirty="0">
                  <a:solidFill>
                    <a:srgbClr val="FFFFFF"/>
                  </a:solidFill>
                  <a:latin typeface="阿里巴巴普惠体 L" panose="00020600040101010101" pitchFamily="18" charset="-122"/>
                  <a:ea typeface="阿里巴巴普惠体 L" panose="00020600040101010101" pitchFamily="18" charset="-122"/>
                  <a:cs typeface="Times New Roman" panose="02020603050405020304" pitchFamily="18" charset="0"/>
                  <a:sym typeface="PangMenZhengDao" panose="02010600030101010101" pitchFamily="2" charset="-122"/>
                </a:endParaRPr>
              </a:p>
            </p:txBody>
          </p:sp>
        </p:grpSp>
        <p:grpSp>
          <p:nvGrpSpPr>
            <p:cNvPr id="13" name="组合 12"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GrpSpPr/>
            <p:nvPr/>
          </p:nvGrpSpPr>
          <p:grpSpPr>
            <a:xfrm>
              <a:off x="8085257" y="1623485"/>
              <a:ext cx="1876122" cy="1186420"/>
              <a:chOff x="7410912" y="1810549"/>
              <a:chExt cx="2033513" cy="1285951"/>
            </a:xfrm>
          </p:grpSpPr>
          <p:sp>
            <p:nvSpPr>
              <p:cNvPr id="14" name="矩形 5"/>
              <p:cNvSpPr/>
              <p:nvPr/>
            </p:nvSpPr>
            <p:spPr>
              <a:xfrm>
                <a:off x="7414768" y="1810549"/>
                <a:ext cx="2020779" cy="1285951"/>
              </a:xfrm>
              <a:custGeom>
                <a:avLst/>
                <a:gdLst/>
                <a:ahLst/>
                <a:cxnLst/>
                <a:rect l="l" t="t" r="r" b="b"/>
                <a:pathLst>
                  <a:path w="1584176" h="1008112">
                    <a:moveTo>
                      <a:pt x="0" y="0"/>
                    </a:moveTo>
                    <a:lnTo>
                      <a:pt x="1584176" y="0"/>
                    </a:lnTo>
                    <a:lnTo>
                      <a:pt x="1584176" y="576064"/>
                    </a:lnTo>
                    <a:lnTo>
                      <a:pt x="918102" y="576064"/>
                    </a:lnTo>
                    <a:lnTo>
                      <a:pt x="648072" y="1008112"/>
                    </a:lnTo>
                    <a:lnTo>
                      <a:pt x="648072" y="576064"/>
                    </a:lnTo>
                    <a:lnTo>
                      <a:pt x="0" y="576064"/>
                    </a:lnTo>
                    <a:close/>
                  </a:path>
                </a:pathLst>
              </a:custGeom>
              <a:solidFill>
                <a:srgbClr val="AC8B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5" name="Rectangle 42"/>
              <p:cNvSpPr/>
              <p:nvPr/>
            </p:nvSpPr>
            <p:spPr>
              <a:xfrm flipH="1">
                <a:off x="7410912" y="2055820"/>
                <a:ext cx="2033513" cy="239954"/>
              </a:xfrm>
              <a:prstGeom prst="rect">
                <a:avLst/>
              </a:prstGeom>
              <a:noFill/>
              <a:ln w="12700" cap="flat" cmpd="sng" algn="ctr">
                <a:noFill/>
                <a:prstDash val="solid"/>
              </a:ln>
              <a:effectLst/>
            </p:spPr>
            <p:txBody>
              <a:bodyPr lIns="91440" tIns="0" rIns="91440" bIns="0" rtlCol="0" anchor="t"/>
              <a:lstStyle/>
              <a:p>
                <a:pPr algn="ctr">
                  <a:lnSpc>
                    <a:spcPct val="80000"/>
                  </a:lnSpc>
                </a:pPr>
                <a:r>
                  <a:rPr lang="zh-CN" altLang="en-US" sz="2400" dirty="0">
                    <a:solidFill>
                      <a:srgbClr val="FFFFFF"/>
                    </a:solidFill>
                    <a:latin typeface="阿里巴巴普惠体 L" panose="00020600040101010101" pitchFamily="18" charset="-122"/>
                    <a:ea typeface="阿里巴巴普惠体 L" panose="00020600040101010101" pitchFamily="18" charset="-122"/>
                    <a:sym typeface="PangMenZhengDao" panose="02010600030101010101" pitchFamily="2" charset="-122"/>
                  </a:rPr>
                  <a:t>输入标题</a:t>
                </a:r>
                <a:endParaRPr lang="zh-CN" altLang="en-US" sz="2400" b="1" dirty="0">
                  <a:solidFill>
                    <a:srgbClr val="FFFFFF"/>
                  </a:solidFill>
                  <a:latin typeface="阿里巴巴普惠体 L" panose="00020600040101010101" pitchFamily="18" charset="-122"/>
                  <a:ea typeface="阿里巴巴普惠体 L" panose="00020600040101010101" pitchFamily="18" charset="-122"/>
                  <a:cs typeface="Times New Roman" panose="02020603050405020304" pitchFamily="18" charset="0"/>
                  <a:sym typeface="PangMenZhengDao" panose="02010600030101010101" pitchFamily="2" charset="-122"/>
                </a:endParaRPr>
              </a:p>
            </p:txBody>
          </p:sp>
        </p:grpSp>
      </p:grpSp>
      <p:sp>
        <p:nvSpPr>
          <p:cNvPr id="26" name="TextBox 45"/>
          <p:cNvSpPr txBox="1"/>
          <p:nvPr/>
        </p:nvSpPr>
        <p:spPr>
          <a:xfrm>
            <a:off x="2697191" y="5540098"/>
            <a:ext cx="2905036" cy="575414"/>
          </a:xfrm>
          <a:prstGeom prst="rect">
            <a:avLst/>
          </a:prstGeom>
          <a:noFill/>
        </p:spPr>
        <p:txBody>
          <a:bodyPr wrap="square" rtlCol="0">
            <a:spAutoFit/>
          </a:bodyPr>
          <a:lstStyle/>
          <a:p>
            <a:pPr lvl="0" algn="ctr">
              <a:lnSpc>
                <a:spcPts val="2000"/>
              </a:lnSpc>
              <a:buNone/>
              <a:defRPr/>
            </a:pPr>
            <a:r>
              <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请在此处添加具体内容，文字尽量言简意赅，简单说明即可，不必过于繁琐，注意板面美观度。</a:t>
            </a:r>
            <a:endPar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7" name="TextBox 45"/>
          <p:cNvSpPr txBox="1"/>
          <p:nvPr/>
        </p:nvSpPr>
        <p:spPr>
          <a:xfrm>
            <a:off x="3999151" y="4798551"/>
            <a:ext cx="2905036" cy="575414"/>
          </a:xfrm>
          <a:prstGeom prst="rect">
            <a:avLst/>
          </a:prstGeom>
          <a:noFill/>
        </p:spPr>
        <p:txBody>
          <a:bodyPr wrap="square" rtlCol="0">
            <a:spAutoFit/>
          </a:bodyPr>
          <a:lstStyle/>
          <a:p>
            <a:pPr lvl="0" algn="ctr">
              <a:lnSpc>
                <a:spcPts val="2000"/>
              </a:lnSpc>
              <a:buNone/>
              <a:defRPr/>
            </a:pPr>
            <a:r>
              <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请在此处添加具体内容，文字尽量言简意赅，简单说明即可，不必过于繁琐，注意板面美观度。</a:t>
            </a:r>
            <a:endPar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8" name="TextBox 45"/>
          <p:cNvSpPr txBox="1"/>
          <p:nvPr/>
        </p:nvSpPr>
        <p:spPr>
          <a:xfrm>
            <a:off x="5579301" y="4093202"/>
            <a:ext cx="2905036" cy="575414"/>
          </a:xfrm>
          <a:prstGeom prst="rect">
            <a:avLst/>
          </a:prstGeom>
          <a:noFill/>
        </p:spPr>
        <p:txBody>
          <a:bodyPr wrap="square" rtlCol="0">
            <a:spAutoFit/>
          </a:bodyPr>
          <a:lstStyle/>
          <a:p>
            <a:pPr lvl="0" algn="ctr">
              <a:lnSpc>
                <a:spcPts val="2000"/>
              </a:lnSpc>
              <a:buNone/>
              <a:defRPr/>
            </a:pPr>
            <a:r>
              <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请在此处添加具体内容，文字尽量言简意赅，简单说明即可，不必过于繁琐，注意板面美观度。</a:t>
            </a:r>
            <a:endPar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9" name="TextBox 45"/>
          <p:cNvSpPr txBox="1"/>
          <p:nvPr/>
        </p:nvSpPr>
        <p:spPr>
          <a:xfrm>
            <a:off x="7034807" y="3275816"/>
            <a:ext cx="2905036" cy="575414"/>
          </a:xfrm>
          <a:prstGeom prst="rect">
            <a:avLst/>
          </a:prstGeom>
          <a:noFill/>
        </p:spPr>
        <p:txBody>
          <a:bodyPr wrap="square" rtlCol="0">
            <a:spAutoFit/>
          </a:bodyPr>
          <a:lstStyle/>
          <a:p>
            <a:pPr lvl="0" algn="ctr">
              <a:lnSpc>
                <a:spcPts val="2000"/>
              </a:lnSpc>
              <a:buNone/>
              <a:defRPr/>
            </a:pPr>
            <a:r>
              <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请在此处添加具体内容，文字尽量言简意赅，简单说明即可，不必过于繁琐，注意板面美观度。</a:t>
            </a:r>
            <a:endPar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30" name="TextBox 45"/>
          <p:cNvSpPr txBox="1"/>
          <p:nvPr/>
        </p:nvSpPr>
        <p:spPr>
          <a:xfrm>
            <a:off x="8681431" y="2529613"/>
            <a:ext cx="2905036" cy="575414"/>
          </a:xfrm>
          <a:prstGeom prst="rect">
            <a:avLst/>
          </a:prstGeom>
          <a:noFill/>
        </p:spPr>
        <p:txBody>
          <a:bodyPr wrap="square" rtlCol="0">
            <a:spAutoFit/>
          </a:bodyPr>
          <a:lstStyle/>
          <a:p>
            <a:pPr lvl="0" algn="ctr">
              <a:lnSpc>
                <a:spcPts val="2000"/>
              </a:lnSpc>
              <a:buNone/>
              <a:defRPr/>
            </a:pPr>
            <a:r>
              <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请在此处添加具体内容，文字尽量言简意赅，简单说明即可，不必过于繁琐，注意板面美观度。</a:t>
            </a:r>
            <a:endPar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withEffect">
                                  <p:stCondLst>
                                    <p:cond delay="100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p:tgtEl>
                                          <p:spTgt spid="26"/>
                                        </p:tgtEl>
                                        <p:attrNameLst>
                                          <p:attrName>ppt_x</p:attrName>
                                        </p:attrNameLst>
                                      </p:cBhvr>
                                      <p:tavLst>
                                        <p:tav tm="0">
                                          <p:val>
                                            <p:strVal val="#ppt_x+#ppt_w*1.125000"/>
                                          </p:val>
                                        </p:tav>
                                        <p:tav tm="100000">
                                          <p:val>
                                            <p:strVal val="#ppt_x"/>
                                          </p:val>
                                        </p:tav>
                                      </p:tavLst>
                                    </p:anim>
                                    <p:animEffect transition="in" filter="wipe(left)">
                                      <p:cBhvr>
                                        <p:cTn id="8" dur="500"/>
                                        <p:tgtEl>
                                          <p:spTgt spid="26"/>
                                        </p:tgtEl>
                                      </p:cBhvr>
                                    </p:animEffect>
                                  </p:childTnLst>
                                </p:cTn>
                              </p:par>
                              <p:par>
                                <p:cTn id="9" presetID="12" presetClass="entr" presetSubtype="2" fill="hold" grpId="0" nodeType="withEffect">
                                  <p:stCondLst>
                                    <p:cond delay="1000"/>
                                  </p:stCondLst>
                                  <p:childTnLst>
                                    <p:set>
                                      <p:cBhvr>
                                        <p:cTn id="10" dur="1" fill="hold">
                                          <p:stCondLst>
                                            <p:cond delay="0"/>
                                          </p:stCondLst>
                                        </p:cTn>
                                        <p:tgtEl>
                                          <p:spTgt spid="27"/>
                                        </p:tgtEl>
                                        <p:attrNameLst>
                                          <p:attrName>style.visibility</p:attrName>
                                        </p:attrNameLst>
                                      </p:cBhvr>
                                      <p:to>
                                        <p:strVal val="visible"/>
                                      </p:to>
                                    </p:set>
                                    <p:anim calcmode="lin" valueType="num">
                                      <p:cBhvr additive="base">
                                        <p:cTn id="11" dur="500"/>
                                        <p:tgtEl>
                                          <p:spTgt spid="27"/>
                                        </p:tgtEl>
                                        <p:attrNameLst>
                                          <p:attrName>ppt_x</p:attrName>
                                        </p:attrNameLst>
                                      </p:cBhvr>
                                      <p:tavLst>
                                        <p:tav tm="0">
                                          <p:val>
                                            <p:strVal val="#ppt_x+#ppt_w*1.125000"/>
                                          </p:val>
                                        </p:tav>
                                        <p:tav tm="100000">
                                          <p:val>
                                            <p:strVal val="#ppt_x"/>
                                          </p:val>
                                        </p:tav>
                                      </p:tavLst>
                                    </p:anim>
                                    <p:animEffect transition="in" filter="wipe(left)">
                                      <p:cBhvr>
                                        <p:cTn id="12" dur="500"/>
                                        <p:tgtEl>
                                          <p:spTgt spid="27"/>
                                        </p:tgtEl>
                                      </p:cBhvr>
                                    </p:animEffect>
                                  </p:childTnLst>
                                </p:cTn>
                              </p:par>
                              <p:par>
                                <p:cTn id="13" presetID="12" presetClass="entr" presetSubtype="2" fill="hold" grpId="0" nodeType="withEffect">
                                  <p:stCondLst>
                                    <p:cond delay="100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500"/>
                                        <p:tgtEl>
                                          <p:spTgt spid="28"/>
                                        </p:tgtEl>
                                        <p:attrNameLst>
                                          <p:attrName>ppt_x</p:attrName>
                                        </p:attrNameLst>
                                      </p:cBhvr>
                                      <p:tavLst>
                                        <p:tav tm="0">
                                          <p:val>
                                            <p:strVal val="#ppt_x+#ppt_w*1.125000"/>
                                          </p:val>
                                        </p:tav>
                                        <p:tav tm="100000">
                                          <p:val>
                                            <p:strVal val="#ppt_x"/>
                                          </p:val>
                                        </p:tav>
                                      </p:tavLst>
                                    </p:anim>
                                    <p:animEffect transition="in" filter="wipe(left)">
                                      <p:cBhvr>
                                        <p:cTn id="16" dur="500"/>
                                        <p:tgtEl>
                                          <p:spTgt spid="28"/>
                                        </p:tgtEl>
                                      </p:cBhvr>
                                    </p:animEffect>
                                  </p:childTnLst>
                                </p:cTn>
                              </p:par>
                              <p:par>
                                <p:cTn id="17" presetID="12" presetClass="entr" presetSubtype="2" fill="hold" grpId="0" nodeType="withEffect">
                                  <p:stCondLst>
                                    <p:cond delay="1000"/>
                                  </p:stCondLst>
                                  <p:childTnLst>
                                    <p:set>
                                      <p:cBhvr>
                                        <p:cTn id="18" dur="1" fill="hold">
                                          <p:stCondLst>
                                            <p:cond delay="0"/>
                                          </p:stCondLst>
                                        </p:cTn>
                                        <p:tgtEl>
                                          <p:spTgt spid="29"/>
                                        </p:tgtEl>
                                        <p:attrNameLst>
                                          <p:attrName>style.visibility</p:attrName>
                                        </p:attrNameLst>
                                      </p:cBhvr>
                                      <p:to>
                                        <p:strVal val="visible"/>
                                      </p:to>
                                    </p:set>
                                    <p:anim calcmode="lin" valueType="num">
                                      <p:cBhvr additive="base">
                                        <p:cTn id="19" dur="500"/>
                                        <p:tgtEl>
                                          <p:spTgt spid="29"/>
                                        </p:tgtEl>
                                        <p:attrNameLst>
                                          <p:attrName>ppt_x</p:attrName>
                                        </p:attrNameLst>
                                      </p:cBhvr>
                                      <p:tavLst>
                                        <p:tav tm="0">
                                          <p:val>
                                            <p:strVal val="#ppt_x+#ppt_w*1.125000"/>
                                          </p:val>
                                        </p:tav>
                                        <p:tav tm="100000">
                                          <p:val>
                                            <p:strVal val="#ppt_x"/>
                                          </p:val>
                                        </p:tav>
                                      </p:tavLst>
                                    </p:anim>
                                    <p:animEffect transition="in" filter="wipe(left)">
                                      <p:cBhvr>
                                        <p:cTn id="20" dur="500"/>
                                        <p:tgtEl>
                                          <p:spTgt spid="29"/>
                                        </p:tgtEl>
                                      </p:cBhvr>
                                    </p:animEffect>
                                  </p:childTnLst>
                                </p:cTn>
                              </p:par>
                              <p:par>
                                <p:cTn id="21" presetID="12" presetClass="entr" presetSubtype="2" fill="hold" grpId="0" nodeType="withEffect">
                                  <p:stCondLst>
                                    <p:cond delay="1000"/>
                                  </p:stCondLst>
                                  <p:childTnLst>
                                    <p:set>
                                      <p:cBhvr>
                                        <p:cTn id="22" dur="1" fill="hold">
                                          <p:stCondLst>
                                            <p:cond delay="0"/>
                                          </p:stCondLst>
                                        </p:cTn>
                                        <p:tgtEl>
                                          <p:spTgt spid="30"/>
                                        </p:tgtEl>
                                        <p:attrNameLst>
                                          <p:attrName>style.visibility</p:attrName>
                                        </p:attrNameLst>
                                      </p:cBhvr>
                                      <p:to>
                                        <p:strVal val="visible"/>
                                      </p:to>
                                    </p:set>
                                    <p:anim calcmode="lin" valueType="num">
                                      <p:cBhvr additive="base">
                                        <p:cTn id="23" dur="500"/>
                                        <p:tgtEl>
                                          <p:spTgt spid="30"/>
                                        </p:tgtEl>
                                        <p:attrNameLst>
                                          <p:attrName>ppt_x</p:attrName>
                                        </p:attrNameLst>
                                      </p:cBhvr>
                                      <p:tavLst>
                                        <p:tav tm="0">
                                          <p:val>
                                            <p:strVal val="#ppt_x+#ppt_w*1.125000"/>
                                          </p:val>
                                        </p:tav>
                                        <p:tav tm="100000">
                                          <p:val>
                                            <p:strVal val="#ppt_x"/>
                                          </p:val>
                                        </p:tav>
                                      </p:tavLst>
                                    </p:anim>
                                    <p:animEffect transition="in" filter="wipe(left)">
                                      <p:cBhvr>
                                        <p:cTn id="2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P spid="29" grpId="0"/>
      <p:bldP spid="3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 name="组合 95"/>
          <p:cNvGrpSpPr/>
          <p:nvPr/>
        </p:nvGrpSpPr>
        <p:grpSpPr>
          <a:xfrm>
            <a:off x="711640" y="1208993"/>
            <a:ext cx="5127739" cy="4440013"/>
            <a:chOff x="1119144" y="1062801"/>
            <a:chExt cx="5127739" cy="4440013"/>
          </a:xfrm>
        </p:grpSpPr>
        <p:sp>
          <p:nvSpPr>
            <p:cNvPr id="55" name="任意多边形: 形状 54"/>
            <p:cNvSpPr/>
            <p:nvPr/>
          </p:nvSpPr>
          <p:spPr>
            <a:xfrm>
              <a:off x="1119144" y="1062801"/>
              <a:ext cx="5127739" cy="4088563"/>
            </a:xfrm>
            <a:custGeom>
              <a:avLst/>
              <a:gdLst>
                <a:gd name="connsiteX0" fmla="*/ 5331887 w 5521343"/>
                <a:gd name="connsiteY0" fmla="*/ 1961992 h 4402400"/>
                <a:gd name="connsiteX1" fmla="*/ 5062240 w 5521343"/>
                <a:gd name="connsiteY1" fmla="*/ 2288503 h 4402400"/>
                <a:gd name="connsiteX2" fmla="*/ 4873304 w 5521343"/>
                <a:gd name="connsiteY2" fmla="*/ 2721406 h 4402400"/>
                <a:gd name="connsiteX3" fmla="*/ 4774249 w 5521343"/>
                <a:gd name="connsiteY3" fmla="*/ 3622064 h 4402400"/>
                <a:gd name="connsiteX4" fmla="*/ 4442235 w 5521343"/>
                <a:gd name="connsiteY4" fmla="*/ 4267749 h 4402400"/>
                <a:gd name="connsiteX5" fmla="*/ 3611282 w 5521343"/>
                <a:gd name="connsiteY5" fmla="*/ 4355797 h 4402400"/>
                <a:gd name="connsiteX6" fmla="*/ 2677606 w 5521343"/>
                <a:gd name="connsiteY6" fmla="*/ 4047629 h 4402400"/>
                <a:gd name="connsiteX7" fmla="*/ 955167 w 5521343"/>
                <a:gd name="connsiteY7" fmla="*/ 4322779 h 4402400"/>
                <a:gd name="connsiteX8" fmla="*/ 3148 w 5521343"/>
                <a:gd name="connsiteY8" fmla="*/ 3187327 h 4402400"/>
                <a:gd name="connsiteX9" fmla="*/ 181078 w 5521343"/>
                <a:gd name="connsiteY9" fmla="*/ 2231639 h 4402400"/>
                <a:gd name="connsiteX10" fmla="*/ 588300 w 5521343"/>
                <a:gd name="connsiteY10" fmla="*/ 1485065 h 4402400"/>
                <a:gd name="connsiteX11" fmla="*/ 1015700 w 5521343"/>
                <a:gd name="connsiteY11" fmla="*/ 986126 h 4402400"/>
                <a:gd name="connsiteX12" fmla="*/ 2321745 w 5521343"/>
                <a:gd name="connsiteY12" fmla="*/ 146002 h 4402400"/>
                <a:gd name="connsiteX13" fmla="*/ 4123061 w 5521343"/>
                <a:gd name="connsiteY13" fmla="*/ 123990 h 4402400"/>
                <a:gd name="connsiteX14" fmla="*/ 4939339 w 5521343"/>
                <a:gd name="connsiteY14" fmla="*/ 503697 h 4402400"/>
                <a:gd name="connsiteX15" fmla="*/ 5489639 w 5521343"/>
                <a:gd name="connsiteY15" fmla="*/ 1175063 h 4402400"/>
                <a:gd name="connsiteX16" fmla="*/ 5515320 w 5521343"/>
                <a:gd name="connsiteY16" fmla="*/ 1600628 h 4402400"/>
                <a:gd name="connsiteX17" fmla="*/ 5331887 w 5521343"/>
                <a:gd name="connsiteY17" fmla="*/ 1961992 h 440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521343" h="4402400">
                  <a:moveTo>
                    <a:pt x="5331887" y="1961992"/>
                  </a:moveTo>
                  <a:cubicBezTo>
                    <a:pt x="5245673" y="2073886"/>
                    <a:pt x="5144785" y="2172940"/>
                    <a:pt x="5062240" y="2288503"/>
                  </a:cubicBezTo>
                  <a:cubicBezTo>
                    <a:pt x="4966854" y="2418741"/>
                    <a:pt x="4908156" y="2565488"/>
                    <a:pt x="4873304" y="2721406"/>
                  </a:cubicBezTo>
                  <a:cubicBezTo>
                    <a:pt x="4809102" y="3018568"/>
                    <a:pt x="4829279" y="3324902"/>
                    <a:pt x="4774249" y="3622064"/>
                  </a:cubicBezTo>
                  <a:cubicBezTo>
                    <a:pt x="4730225" y="3860527"/>
                    <a:pt x="4638509" y="4111831"/>
                    <a:pt x="4442235" y="4267749"/>
                  </a:cubicBezTo>
                  <a:cubicBezTo>
                    <a:pt x="4205606" y="4456686"/>
                    <a:pt x="3886432" y="4438342"/>
                    <a:pt x="3611282" y="4355797"/>
                  </a:cubicBezTo>
                  <a:cubicBezTo>
                    <a:pt x="3297611" y="4262246"/>
                    <a:pt x="3007786" y="4084316"/>
                    <a:pt x="2677606" y="4047629"/>
                  </a:cubicBezTo>
                  <a:cubicBezTo>
                    <a:pt x="2083282" y="3985262"/>
                    <a:pt x="1547657" y="4388815"/>
                    <a:pt x="955167" y="4322779"/>
                  </a:cubicBezTo>
                  <a:cubicBezTo>
                    <a:pt x="388358" y="4262246"/>
                    <a:pt x="36166" y="3722952"/>
                    <a:pt x="3148" y="3187327"/>
                  </a:cubicBezTo>
                  <a:cubicBezTo>
                    <a:pt x="-17030" y="2860815"/>
                    <a:pt x="61846" y="2534304"/>
                    <a:pt x="181078" y="2231639"/>
                  </a:cubicBezTo>
                  <a:cubicBezTo>
                    <a:pt x="285635" y="1967495"/>
                    <a:pt x="423210" y="1716191"/>
                    <a:pt x="588300" y="1485065"/>
                  </a:cubicBezTo>
                  <a:cubicBezTo>
                    <a:pt x="714869" y="1305300"/>
                    <a:pt x="859782" y="1140210"/>
                    <a:pt x="1015700" y="986126"/>
                  </a:cubicBezTo>
                  <a:cubicBezTo>
                    <a:pt x="1371561" y="600916"/>
                    <a:pt x="1824641" y="309257"/>
                    <a:pt x="2321745" y="146002"/>
                  </a:cubicBezTo>
                  <a:cubicBezTo>
                    <a:pt x="2901395" y="-42935"/>
                    <a:pt x="3537908" y="-46603"/>
                    <a:pt x="4123061" y="123990"/>
                  </a:cubicBezTo>
                  <a:cubicBezTo>
                    <a:pt x="4411051" y="208369"/>
                    <a:pt x="4691704" y="334938"/>
                    <a:pt x="4939339" y="503697"/>
                  </a:cubicBezTo>
                  <a:cubicBezTo>
                    <a:pt x="5183306" y="668787"/>
                    <a:pt x="5401592" y="888907"/>
                    <a:pt x="5489639" y="1175063"/>
                  </a:cubicBezTo>
                  <a:cubicBezTo>
                    <a:pt x="5531829" y="1312638"/>
                    <a:pt x="5544669" y="1459384"/>
                    <a:pt x="5515320" y="1600628"/>
                  </a:cubicBezTo>
                  <a:cubicBezTo>
                    <a:pt x="5487805" y="1736369"/>
                    <a:pt x="5416266" y="1853766"/>
                    <a:pt x="5331887" y="1961992"/>
                  </a:cubicBezTo>
                  <a:close/>
                </a:path>
              </a:pathLst>
            </a:custGeom>
            <a:solidFill>
              <a:schemeClr val="accent1">
                <a:lumMod val="40000"/>
                <a:lumOff val="60000"/>
              </a:schemeClr>
            </a:solidFill>
            <a:ln w="18332"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nvGrpSpPr>
            <p:cNvPr id="2" name="组合 1"/>
            <p:cNvGrpSpPr/>
            <p:nvPr/>
          </p:nvGrpSpPr>
          <p:grpSpPr>
            <a:xfrm>
              <a:off x="1455957" y="1546419"/>
              <a:ext cx="3693826" cy="3956395"/>
              <a:chOff x="5923788" y="797126"/>
              <a:chExt cx="5026829" cy="5384152"/>
            </a:xfrm>
          </p:grpSpPr>
          <p:sp>
            <p:nvSpPr>
              <p:cNvPr id="3" name="任意多边形: 形状 2"/>
              <p:cNvSpPr/>
              <p:nvPr userDrawn="1"/>
            </p:nvSpPr>
            <p:spPr>
              <a:xfrm>
                <a:off x="10548782" y="6145616"/>
                <a:ext cx="68580" cy="13716"/>
              </a:xfrm>
              <a:custGeom>
                <a:avLst/>
                <a:gdLst>
                  <a:gd name="connsiteX0" fmla="*/ 72736 w 68580"/>
                  <a:gd name="connsiteY0" fmla="*/ 0 h 13716"/>
                  <a:gd name="connsiteX1" fmla="*/ 41 w 68580"/>
                  <a:gd name="connsiteY1" fmla="*/ 13716 h 13716"/>
                  <a:gd name="connsiteX2" fmla="*/ 72736 w 68580"/>
                  <a:gd name="connsiteY2" fmla="*/ 0 h 13716"/>
                </a:gdLst>
                <a:ahLst/>
                <a:cxnLst>
                  <a:cxn ang="0">
                    <a:pos x="connsiteX0" y="connsiteY0"/>
                  </a:cxn>
                  <a:cxn ang="0">
                    <a:pos x="connsiteX1" y="connsiteY1"/>
                  </a:cxn>
                  <a:cxn ang="0">
                    <a:pos x="connsiteX2" y="connsiteY2"/>
                  </a:cxn>
                </a:cxnLst>
                <a:rect l="l" t="t" r="r" b="b"/>
                <a:pathLst>
                  <a:path w="68580" h="13716">
                    <a:moveTo>
                      <a:pt x="72736" y="0"/>
                    </a:moveTo>
                    <a:lnTo>
                      <a:pt x="41" y="13716"/>
                    </a:lnTo>
                    <a:cubicBezTo>
                      <a:pt x="-1330" y="13716"/>
                      <a:pt x="31588" y="13716"/>
                      <a:pt x="72736" y="0"/>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 name="任意多边形: 形状 3"/>
              <p:cNvSpPr/>
              <p:nvPr userDrawn="1"/>
            </p:nvSpPr>
            <p:spPr>
              <a:xfrm>
                <a:off x="10454183" y="4258295"/>
                <a:ext cx="480060" cy="1056132"/>
              </a:xfrm>
              <a:custGeom>
                <a:avLst/>
                <a:gdLst>
                  <a:gd name="connsiteX0" fmla="*/ 396393 w 480060"/>
                  <a:gd name="connsiteY0" fmla="*/ 458114 h 1056132"/>
                  <a:gd name="connsiteX1" fmla="*/ 334671 w 480060"/>
                  <a:gd name="connsiteY1" fmla="*/ 0 h 1056132"/>
                  <a:gd name="connsiteX2" fmla="*/ 0 w 480060"/>
                  <a:gd name="connsiteY2" fmla="*/ 197510 h 1056132"/>
                  <a:gd name="connsiteX3" fmla="*/ 94641 w 480060"/>
                  <a:gd name="connsiteY3" fmla="*/ 534924 h 1056132"/>
                  <a:gd name="connsiteX4" fmla="*/ 251003 w 480060"/>
                  <a:gd name="connsiteY4" fmla="*/ 1061618 h 1056132"/>
                  <a:gd name="connsiteX5" fmla="*/ 488290 w 480060"/>
                  <a:gd name="connsiteY5" fmla="*/ 1016356 h 1056132"/>
                  <a:gd name="connsiteX6" fmla="*/ 396393 w 480060"/>
                  <a:gd name="connsiteY6" fmla="*/ 458114 h 105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060" h="1056132">
                    <a:moveTo>
                      <a:pt x="396393" y="458114"/>
                    </a:moveTo>
                    <a:cubicBezTo>
                      <a:pt x="278435" y="248260"/>
                      <a:pt x="334671" y="0"/>
                      <a:pt x="334671" y="0"/>
                    </a:cubicBezTo>
                    <a:lnTo>
                      <a:pt x="0" y="197510"/>
                    </a:lnTo>
                    <a:cubicBezTo>
                      <a:pt x="0" y="197510"/>
                      <a:pt x="43891" y="425196"/>
                      <a:pt x="94641" y="534924"/>
                    </a:cubicBezTo>
                    <a:cubicBezTo>
                      <a:pt x="120701" y="592531"/>
                      <a:pt x="192024" y="820217"/>
                      <a:pt x="251003" y="1061618"/>
                    </a:cubicBezTo>
                    <a:cubicBezTo>
                      <a:pt x="329184" y="1043788"/>
                      <a:pt x="408737" y="1031443"/>
                      <a:pt x="488290" y="1016356"/>
                    </a:cubicBezTo>
                    <a:cubicBezTo>
                      <a:pt x="480060" y="802386"/>
                      <a:pt x="455371" y="565099"/>
                      <a:pt x="396393" y="458114"/>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 name="任意多边形: 形状 4"/>
              <p:cNvSpPr/>
              <p:nvPr userDrawn="1"/>
            </p:nvSpPr>
            <p:spPr>
              <a:xfrm>
                <a:off x="10703814" y="5274650"/>
                <a:ext cx="233172" cy="740664"/>
              </a:xfrm>
              <a:custGeom>
                <a:avLst/>
                <a:gdLst>
                  <a:gd name="connsiteX0" fmla="*/ 0 w 233172"/>
                  <a:gd name="connsiteY0" fmla="*/ 45263 h 740664"/>
                  <a:gd name="connsiteX1" fmla="*/ 87782 w 233172"/>
                  <a:gd name="connsiteY1" fmla="*/ 619963 h 740664"/>
                  <a:gd name="connsiteX2" fmla="*/ 57607 w 233172"/>
                  <a:gd name="connsiteY2" fmla="*/ 744779 h 740664"/>
                  <a:gd name="connsiteX3" fmla="*/ 193396 w 233172"/>
                  <a:gd name="connsiteY3" fmla="*/ 744779 h 740664"/>
                  <a:gd name="connsiteX4" fmla="*/ 223571 w 233172"/>
                  <a:gd name="connsiteY4" fmla="*/ 473202 h 740664"/>
                  <a:gd name="connsiteX5" fmla="*/ 234544 w 233172"/>
                  <a:gd name="connsiteY5" fmla="*/ 407365 h 740664"/>
                  <a:gd name="connsiteX6" fmla="*/ 237287 w 233172"/>
                  <a:gd name="connsiteY6" fmla="*/ 0 h 740664"/>
                  <a:gd name="connsiteX7" fmla="*/ 0 w 233172"/>
                  <a:gd name="connsiteY7" fmla="*/ 45263 h 74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3172" h="740664">
                    <a:moveTo>
                      <a:pt x="0" y="45263"/>
                    </a:moveTo>
                    <a:cubicBezTo>
                      <a:pt x="53492" y="264719"/>
                      <a:pt x="96012" y="495147"/>
                      <a:pt x="87782" y="619963"/>
                    </a:cubicBezTo>
                    <a:cubicBezTo>
                      <a:pt x="83668" y="670712"/>
                      <a:pt x="72695" y="711860"/>
                      <a:pt x="57607" y="744779"/>
                    </a:cubicBezTo>
                    <a:lnTo>
                      <a:pt x="193396" y="744779"/>
                    </a:lnTo>
                    <a:cubicBezTo>
                      <a:pt x="205740" y="652881"/>
                      <a:pt x="223571" y="506120"/>
                      <a:pt x="223571" y="473202"/>
                    </a:cubicBezTo>
                    <a:cubicBezTo>
                      <a:pt x="223571" y="425196"/>
                      <a:pt x="227686" y="451256"/>
                      <a:pt x="234544" y="407365"/>
                    </a:cubicBezTo>
                    <a:cubicBezTo>
                      <a:pt x="238658" y="385419"/>
                      <a:pt x="245516" y="204368"/>
                      <a:pt x="237287" y="0"/>
                    </a:cubicBezTo>
                    <a:cubicBezTo>
                      <a:pt x="157734" y="15087"/>
                      <a:pt x="78181" y="27432"/>
                      <a:pt x="0" y="45263"/>
                    </a:cubicBezTo>
                    <a:close/>
                  </a:path>
                </a:pathLst>
              </a:custGeom>
              <a:solidFill>
                <a:schemeClr val="accent3">
                  <a:lumMod val="20000"/>
                  <a:lumOff val="8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 name="任意多边形: 形状 5"/>
              <p:cNvSpPr/>
              <p:nvPr userDrawn="1"/>
            </p:nvSpPr>
            <p:spPr>
              <a:xfrm>
                <a:off x="10493959" y="6019429"/>
                <a:ext cx="397764" cy="150876"/>
              </a:xfrm>
              <a:custGeom>
                <a:avLst/>
                <a:gdLst>
                  <a:gd name="connsiteX0" fmla="*/ 403250 w 397764"/>
                  <a:gd name="connsiteY0" fmla="*/ 0 h 150876"/>
                  <a:gd name="connsiteX1" fmla="*/ 267462 w 397764"/>
                  <a:gd name="connsiteY1" fmla="*/ 0 h 150876"/>
                  <a:gd name="connsiteX2" fmla="*/ 0 w 397764"/>
                  <a:gd name="connsiteY2" fmla="*/ 153619 h 150876"/>
                  <a:gd name="connsiteX3" fmla="*/ 392277 w 397764"/>
                  <a:gd name="connsiteY3" fmla="*/ 72695 h 150876"/>
                  <a:gd name="connsiteX4" fmla="*/ 403250 w 397764"/>
                  <a:gd name="connsiteY4" fmla="*/ 0 h 150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764" h="150876">
                    <a:moveTo>
                      <a:pt x="403250" y="0"/>
                    </a:moveTo>
                    <a:lnTo>
                      <a:pt x="267462" y="0"/>
                    </a:lnTo>
                    <a:cubicBezTo>
                      <a:pt x="231800" y="74066"/>
                      <a:pt x="46634" y="137160"/>
                      <a:pt x="0" y="153619"/>
                    </a:cubicBezTo>
                    <a:lnTo>
                      <a:pt x="392277" y="72695"/>
                    </a:lnTo>
                    <a:cubicBezTo>
                      <a:pt x="392277" y="74066"/>
                      <a:pt x="396392" y="43891"/>
                      <a:pt x="403250" y="0"/>
                    </a:cubicBez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 name="任意多边形: 形状 6"/>
              <p:cNvSpPr/>
              <p:nvPr userDrawn="1"/>
            </p:nvSpPr>
            <p:spPr>
              <a:xfrm>
                <a:off x="9448800" y="5933018"/>
                <a:ext cx="397764" cy="137160"/>
              </a:xfrm>
              <a:custGeom>
                <a:avLst/>
                <a:gdLst>
                  <a:gd name="connsiteX0" fmla="*/ 0 w 397764"/>
                  <a:gd name="connsiteY0" fmla="*/ 142646 h 137160"/>
                  <a:gd name="connsiteX1" fmla="*/ 301752 w 397764"/>
                  <a:gd name="connsiteY1" fmla="*/ 142646 h 137160"/>
                  <a:gd name="connsiteX2" fmla="*/ 410108 w 397764"/>
                  <a:gd name="connsiteY2" fmla="*/ 26060 h 137160"/>
                  <a:gd name="connsiteX3" fmla="*/ 300380 w 397764"/>
                  <a:gd name="connsiteY3" fmla="*/ 0 h 137160"/>
                  <a:gd name="connsiteX4" fmla="*/ 0 w 397764"/>
                  <a:gd name="connsiteY4" fmla="*/ 142646 h 137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764" h="137160">
                    <a:moveTo>
                      <a:pt x="0" y="142646"/>
                    </a:moveTo>
                    <a:lnTo>
                      <a:pt x="301752" y="142646"/>
                    </a:lnTo>
                    <a:cubicBezTo>
                      <a:pt x="301752" y="142646"/>
                      <a:pt x="344272" y="115214"/>
                      <a:pt x="410108" y="26060"/>
                    </a:cubicBezTo>
                    <a:lnTo>
                      <a:pt x="300380" y="0"/>
                    </a:lnTo>
                    <a:cubicBezTo>
                      <a:pt x="167335" y="109728"/>
                      <a:pt x="0" y="142646"/>
                      <a:pt x="0" y="142646"/>
                    </a:cubicBez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 name="任意多边形: 形状 7"/>
              <p:cNvSpPr/>
              <p:nvPr userDrawn="1"/>
            </p:nvSpPr>
            <p:spPr>
              <a:xfrm>
                <a:off x="9952177" y="4258295"/>
                <a:ext cx="589788" cy="1110996"/>
              </a:xfrm>
              <a:custGeom>
                <a:avLst/>
                <a:gdLst>
                  <a:gd name="connsiteX0" fmla="*/ 440283 w 589788"/>
                  <a:gd name="connsiteY0" fmla="*/ 606247 h 1110996"/>
                  <a:gd name="connsiteX1" fmla="*/ 595274 w 589788"/>
                  <a:gd name="connsiteY1" fmla="*/ 0 h 1110996"/>
                  <a:gd name="connsiteX2" fmla="*/ 165963 w 589788"/>
                  <a:gd name="connsiteY2" fmla="*/ 69952 h 1110996"/>
                  <a:gd name="connsiteX3" fmla="*/ 0 w 589788"/>
                  <a:gd name="connsiteY3" fmla="*/ 1112368 h 1110996"/>
                  <a:gd name="connsiteX4" fmla="*/ 266090 w 589788"/>
                  <a:gd name="connsiteY4" fmla="*/ 1086307 h 1110996"/>
                  <a:gd name="connsiteX5" fmla="*/ 440283 w 589788"/>
                  <a:gd name="connsiteY5" fmla="*/ 606247 h 1110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9788" h="1110996">
                    <a:moveTo>
                      <a:pt x="440283" y="606247"/>
                    </a:moveTo>
                    <a:cubicBezTo>
                      <a:pt x="414223" y="386791"/>
                      <a:pt x="595274" y="0"/>
                      <a:pt x="595274" y="0"/>
                    </a:cubicBezTo>
                    <a:lnTo>
                      <a:pt x="165963" y="69952"/>
                    </a:lnTo>
                    <a:cubicBezTo>
                      <a:pt x="165963" y="69952"/>
                      <a:pt x="79553" y="678942"/>
                      <a:pt x="0" y="1112368"/>
                    </a:cubicBezTo>
                    <a:lnTo>
                      <a:pt x="266090" y="1086307"/>
                    </a:lnTo>
                    <a:cubicBezTo>
                      <a:pt x="370332" y="899770"/>
                      <a:pt x="452628" y="711860"/>
                      <a:pt x="440283" y="606247"/>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 name="任意多边形: 形状 8"/>
              <p:cNvSpPr/>
              <p:nvPr userDrawn="1"/>
            </p:nvSpPr>
            <p:spPr>
              <a:xfrm>
                <a:off x="9735464" y="5344602"/>
                <a:ext cx="480060" cy="603504"/>
              </a:xfrm>
              <a:custGeom>
                <a:avLst/>
                <a:gdLst>
                  <a:gd name="connsiteX0" fmla="*/ 218084 w 480060"/>
                  <a:gd name="connsiteY0" fmla="*/ 26061 h 603504"/>
                  <a:gd name="connsiteX1" fmla="*/ 137160 w 480060"/>
                  <a:gd name="connsiteY1" fmla="*/ 393649 h 603504"/>
                  <a:gd name="connsiteX2" fmla="*/ 0 w 480060"/>
                  <a:gd name="connsiteY2" fmla="*/ 588417 h 603504"/>
                  <a:gd name="connsiteX3" fmla="*/ 109728 w 480060"/>
                  <a:gd name="connsiteY3" fmla="*/ 614477 h 603504"/>
                  <a:gd name="connsiteX4" fmla="*/ 185166 w 480060"/>
                  <a:gd name="connsiteY4" fmla="*/ 500634 h 603504"/>
                  <a:gd name="connsiteX5" fmla="*/ 484175 w 480060"/>
                  <a:gd name="connsiteY5" fmla="*/ 0 h 603504"/>
                  <a:gd name="connsiteX6" fmla="*/ 218084 w 480060"/>
                  <a:gd name="connsiteY6" fmla="*/ 26061 h 603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060" h="603504">
                    <a:moveTo>
                      <a:pt x="218084" y="26061"/>
                    </a:moveTo>
                    <a:cubicBezTo>
                      <a:pt x="189281" y="185166"/>
                      <a:pt x="160477" y="320955"/>
                      <a:pt x="137160" y="393649"/>
                    </a:cubicBezTo>
                    <a:cubicBezTo>
                      <a:pt x="111100" y="475945"/>
                      <a:pt x="58979" y="540411"/>
                      <a:pt x="0" y="588417"/>
                    </a:cubicBezTo>
                    <a:lnTo>
                      <a:pt x="109728" y="614477"/>
                    </a:lnTo>
                    <a:cubicBezTo>
                      <a:pt x="131674" y="584302"/>
                      <a:pt x="157734" y="545897"/>
                      <a:pt x="185166" y="500634"/>
                    </a:cubicBezTo>
                    <a:cubicBezTo>
                      <a:pt x="241402" y="405994"/>
                      <a:pt x="373075" y="202997"/>
                      <a:pt x="484175" y="0"/>
                    </a:cubicBezTo>
                    <a:lnTo>
                      <a:pt x="218084" y="26061"/>
                    </a:lnTo>
                    <a:close/>
                  </a:path>
                </a:pathLst>
              </a:custGeom>
              <a:solidFill>
                <a:schemeClr val="accent3">
                  <a:lumMod val="20000"/>
                  <a:lumOff val="8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0" name="任意多边形: 形状 9"/>
              <p:cNvSpPr/>
              <p:nvPr userDrawn="1"/>
            </p:nvSpPr>
            <p:spPr>
              <a:xfrm>
                <a:off x="9384335" y="810755"/>
                <a:ext cx="754380" cy="809244"/>
              </a:xfrm>
              <a:custGeom>
                <a:avLst/>
                <a:gdLst>
                  <a:gd name="connsiteX0" fmla="*/ 560985 w 754380"/>
                  <a:gd name="connsiteY0" fmla="*/ 709 h 809244"/>
                  <a:gd name="connsiteX1" fmla="*/ 201625 w 754380"/>
                  <a:gd name="connsiteY1" fmla="*/ 122781 h 809244"/>
                  <a:gd name="connsiteX2" fmla="*/ 94641 w 754380"/>
                  <a:gd name="connsiteY2" fmla="*/ 413560 h 809244"/>
                  <a:gd name="connsiteX3" fmla="*/ 96012 w 754380"/>
                  <a:gd name="connsiteY3" fmla="*/ 479397 h 809244"/>
                  <a:gd name="connsiteX4" fmla="*/ 0 w 754380"/>
                  <a:gd name="connsiteY4" fmla="*/ 558950 h 809244"/>
                  <a:gd name="connsiteX5" fmla="*/ 83668 w 754380"/>
                  <a:gd name="connsiteY5" fmla="*/ 567180 h 809244"/>
                  <a:gd name="connsiteX6" fmla="*/ 119329 w 754380"/>
                  <a:gd name="connsiteY6" fmla="*/ 608328 h 809244"/>
                  <a:gd name="connsiteX7" fmla="*/ 256489 w 754380"/>
                  <a:gd name="connsiteY7" fmla="*/ 468424 h 809244"/>
                  <a:gd name="connsiteX8" fmla="*/ 301752 w 754380"/>
                  <a:gd name="connsiteY8" fmla="*/ 608328 h 809244"/>
                  <a:gd name="connsiteX9" fmla="*/ 241402 w 754380"/>
                  <a:gd name="connsiteY9" fmla="*/ 756460 h 809244"/>
                  <a:gd name="connsiteX10" fmla="*/ 530809 w 754380"/>
                  <a:gd name="connsiteY10" fmla="*/ 804466 h 809244"/>
                  <a:gd name="connsiteX11" fmla="*/ 766725 w 754380"/>
                  <a:gd name="connsiteY11" fmla="*/ 344980 h 809244"/>
                  <a:gd name="connsiteX12" fmla="*/ 560985 w 754380"/>
                  <a:gd name="connsiteY12" fmla="*/ 709 h 80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54380" h="809244">
                    <a:moveTo>
                      <a:pt x="560985" y="709"/>
                    </a:moveTo>
                    <a:cubicBezTo>
                      <a:pt x="560985" y="709"/>
                      <a:pt x="277063" y="19911"/>
                      <a:pt x="201625" y="122781"/>
                    </a:cubicBezTo>
                    <a:cubicBezTo>
                      <a:pt x="126187" y="225651"/>
                      <a:pt x="76810" y="339494"/>
                      <a:pt x="94641" y="413560"/>
                    </a:cubicBezTo>
                    <a:lnTo>
                      <a:pt x="96012" y="479397"/>
                    </a:lnTo>
                    <a:lnTo>
                      <a:pt x="0" y="558950"/>
                    </a:lnTo>
                    <a:lnTo>
                      <a:pt x="83668" y="567180"/>
                    </a:lnTo>
                    <a:lnTo>
                      <a:pt x="119329" y="608328"/>
                    </a:lnTo>
                    <a:cubicBezTo>
                      <a:pt x="119329" y="608328"/>
                      <a:pt x="218085" y="526032"/>
                      <a:pt x="256489" y="468424"/>
                    </a:cubicBezTo>
                    <a:cubicBezTo>
                      <a:pt x="256489" y="468424"/>
                      <a:pt x="314097" y="526032"/>
                      <a:pt x="301752" y="608328"/>
                    </a:cubicBezTo>
                    <a:cubicBezTo>
                      <a:pt x="289408" y="689252"/>
                      <a:pt x="241402" y="756460"/>
                      <a:pt x="241402" y="756460"/>
                    </a:cubicBezTo>
                    <a:cubicBezTo>
                      <a:pt x="241402" y="756460"/>
                      <a:pt x="352501" y="856587"/>
                      <a:pt x="530809" y="804466"/>
                    </a:cubicBezTo>
                    <a:cubicBezTo>
                      <a:pt x="709117" y="752346"/>
                      <a:pt x="777697" y="513687"/>
                      <a:pt x="766725" y="344980"/>
                    </a:cubicBezTo>
                    <a:cubicBezTo>
                      <a:pt x="754380" y="174902"/>
                      <a:pt x="666598" y="-13007"/>
                      <a:pt x="560985" y="709"/>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1" name="任意多边形: 形状 10"/>
              <p:cNvSpPr/>
              <p:nvPr userDrawn="1"/>
            </p:nvSpPr>
            <p:spPr>
              <a:xfrm>
                <a:off x="9524238" y="1146134"/>
                <a:ext cx="41148" cy="54864"/>
              </a:xfrm>
              <a:custGeom>
                <a:avLst/>
                <a:gdLst>
                  <a:gd name="connsiteX0" fmla="*/ 43891 w 41148"/>
                  <a:gd name="connsiteY0" fmla="*/ 27432 h 54864"/>
                  <a:gd name="connsiteX1" fmla="*/ 21946 w 41148"/>
                  <a:gd name="connsiteY1" fmla="*/ 54864 h 54864"/>
                  <a:gd name="connsiteX2" fmla="*/ 0 w 41148"/>
                  <a:gd name="connsiteY2" fmla="*/ 27432 h 54864"/>
                  <a:gd name="connsiteX3" fmla="*/ 21946 w 41148"/>
                  <a:gd name="connsiteY3" fmla="*/ 0 h 54864"/>
                  <a:gd name="connsiteX4" fmla="*/ 43891 w 41148"/>
                  <a:gd name="connsiteY4" fmla="*/ 27432 h 54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48" h="54864">
                    <a:moveTo>
                      <a:pt x="43891" y="27432"/>
                    </a:moveTo>
                    <a:cubicBezTo>
                      <a:pt x="43891" y="42520"/>
                      <a:pt x="34290" y="54864"/>
                      <a:pt x="21946" y="54864"/>
                    </a:cubicBezTo>
                    <a:cubicBezTo>
                      <a:pt x="9601" y="54864"/>
                      <a:pt x="0" y="42520"/>
                      <a:pt x="0" y="27432"/>
                    </a:cubicBezTo>
                    <a:cubicBezTo>
                      <a:pt x="0" y="12344"/>
                      <a:pt x="9601" y="0"/>
                      <a:pt x="21946" y="0"/>
                    </a:cubicBezTo>
                    <a:cubicBezTo>
                      <a:pt x="34290" y="0"/>
                      <a:pt x="43891" y="12344"/>
                      <a:pt x="43891" y="27432"/>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2" name="任意多边形: 形状 11"/>
              <p:cNvSpPr/>
              <p:nvPr userDrawn="1"/>
            </p:nvSpPr>
            <p:spPr>
              <a:xfrm>
                <a:off x="9465259" y="1011717"/>
                <a:ext cx="109728" cy="41148"/>
              </a:xfrm>
              <a:custGeom>
                <a:avLst/>
                <a:gdLst>
                  <a:gd name="connsiteX0" fmla="*/ 0 w 109728"/>
                  <a:gd name="connsiteY0" fmla="*/ 48006 h 41148"/>
                  <a:gd name="connsiteX1" fmla="*/ 26060 w 109728"/>
                  <a:gd name="connsiteY1" fmla="*/ 52121 h 41148"/>
                  <a:gd name="connsiteX2" fmla="*/ 113843 w 109728"/>
                  <a:gd name="connsiteY2" fmla="*/ 0 h 41148"/>
                  <a:gd name="connsiteX3" fmla="*/ 0 w 109728"/>
                  <a:gd name="connsiteY3" fmla="*/ 48006 h 41148"/>
                </a:gdLst>
                <a:ahLst/>
                <a:cxnLst>
                  <a:cxn ang="0">
                    <a:pos x="connsiteX0" y="connsiteY0"/>
                  </a:cxn>
                  <a:cxn ang="0">
                    <a:pos x="connsiteX1" y="connsiteY1"/>
                  </a:cxn>
                  <a:cxn ang="0">
                    <a:pos x="connsiteX2" y="connsiteY2"/>
                  </a:cxn>
                  <a:cxn ang="0">
                    <a:pos x="connsiteX3" y="connsiteY3"/>
                  </a:cxn>
                </a:cxnLst>
                <a:rect l="l" t="t" r="r" b="b"/>
                <a:pathLst>
                  <a:path w="109728" h="41148">
                    <a:moveTo>
                      <a:pt x="0" y="48006"/>
                    </a:moveTo>
                    <a:cubicBezTo>
                      <a:pt x="0" y="48006"/>
                      <a:pt x="13716" y="56236"/>
                      <a:pt x="26060" y="52121"/>
                    </a:cubicBezTo>
                    <a:cubicBezTo>
                      <a:pt x="39776" y="48006"/>
                      <a:pt x="61722" y="13716"/>
                      <a:pt x="113843" y="0"/>
                    </a:cubicBezTo>
                    <a:cubicBezTo>
                      <a:pt x="113843" y="0"/>
                      <a:pt x="53492" y="0"/>
                      <a:pt x="0" y="48006"/>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3" name="任意多边形: 形状 12"/>
              <p:cNvSpPr/>
              <p:nvPr userDrawn="1"/>
            </p:nvSpPr>
            <p:spPr>
              <a:xfrm>
                <a:off x="9535211" y="1272321"/>
                <a:ext cx="109728" cy="137160"/>
              </a:xfrm>
              <a:custGeom>
                <a:avLst/>
                <a:gdLst>
                  <a:gd name="connsiteX0" fmla="*/ 0 w 109728"/>
                  <a:gd name="connsiteY0" fmla="*/ 117958 h 137160"/>
                  <a:gd name="connsiteX1" fmla="*/ 57607 w 109728"/>
                  <a:gd name="connsiteY1" fmla="*/ 145390 h 137160"/>
                  <a:gd name="connsiteX2" fmla="*/ 116586 w 109728"/>
                  <a:gd name="connsiteY2" fmla="*/ 19202 h 137160"/>
                  <a:gd name="connsiteX3" fmla="*/ 105613 w 109728"/>
                  <a:gd name="connsiteY3" fmla="*/ 0 h 137160"/>
                  <a:gd name="connsiteX4" fmla="*/ 0 w 109728"/>
                  <a:gd name="connsiteY4" fmla="*/ 117958 h 137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 h="137160">
                    <a:moveTo>
                      <a:pt x="0" y="117958"/>
                    </a:moveTo>
                    <a:cubicBezTo>
                      <a:pt x="0" y="117958"/>
                      <a:pt x="57607" y="145390"/>
                      <a:pt x="57607" y="145390"/>
                    </a:cubicBezTo>
                    <a:lnTo>
                      <a:pt x="116586" y="19202"/>
                    </a:lnTo>
                    <a:lnTo>
                      <a:pt x="105613" y="0"/>
                    </a:lnTo>
                    <a:lnTo>
                      <a:pt x="0" y="117958"/>
                    </a:lnTo>
                    <a:close/>
                  </a:path>
                </a:pathLst>
              </a:custGeom>
              <a:solidFill>
                <a:srgbClr val="FFFFF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4" name="任意多边形: 形状 13"/>
              <p:cNvSpPr/>
              <p:nvPr userDrawn="1"/>
            </p:nvSpPr>
            <p:spPr>
              <a:xfrm>
                <a:off x="9635338" y="1272321"/>
                <a:ext cx="13716" cy="13716"/>
              </a:xfrm>
              <a:custGeom>
                <a:avLst/>
                <a:gdLst>
                  <a:gd name="connsiteX0" fmla="*/ 0 w 0"/>
                  <a:gd name="connsiteY0" fmla="*/ 6858 h 0"/>
                  <a:gd name="connsiteX1" fmla="*/ 10973 w 0"/>
                  <a:gd name="connsiteY1" fmla="*/ 9601 h 0"/>
                  <a:gd name="connsiteX2" fmla="*/ 5486 w 0"/>
                  <a:gd name="connsiteY2" fmla="*/ 0 h 0"/>
                </a:gdLst>
                <a:ahLst/>
                <a:cxnLst>
                  <a:cxn ang="0">
                    <a:pos x="connsiteX0" y="connsiteY0"/>
                  </a:cxn>
                  <a:cxn ang="0">
                    <a:pos x="connsiteX1" y="connsiteY1"/>
                  </a:cxn>
                  <a:cxn ang="0">
                    <a:pos x="connsiteX2" y="connsiteY2"/>
                  </a:cxn>
                </a:cxnLst>
                <a:rect l="l" t="t" r="r" b="b"/>
                <a:pathLst>
                  <a:path>
                    <a:moveTo>
                      <a:pt x="0" y="6858"/>
                    </a:moveTo>
                    <a:lnTo>
                      <a:pt x="10973" y="9601"/>
                    </a:lnTo>
                    <a:lnTo>
                      <a:pt x="5486" y="0"/>
                    </a:lnTo>
                    <a:close/>
                  </a:path>
                </a:pathLst>
              </a:custGeom>
              <a:solidFill>
                <a:srgbClr val="541D4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5" name="任意多边形: 形状 14"/>
              <p:cNvSpPr/>
              <p:nvPr userDrawn="1"/>
            </p:nvSpPr>
            <p:spPr>
              <a:xfrm>
                <a:off x="9384335" y="1288781"/>
                <a:ext cx="96012" cy="82296"/>
              </a:xfrm>
              <a:custGeom>
                <a:avLst/>
                <a:gdLst>
                  <a:gd name="connsiteX0" fmla="*/ 96012 w 96012"/>
                  <a:gd name="connsiteY0" fmla="*/ 0 h 82296"/>
                  <a:gd name="connsiteX1" fmla="*/ 82296 w 96012"/>
                  <a:gd name="connsiteY1" fmla="*/ 87782 h 82296"/>
                  <a:gd name="connsiteX2" fmla="*/ 0 w 96012"/>
                  <a:gd name="connsiteY2" fmla="*/ 79553 h 82296"/>
                </a:gdLst>
                <a:ahLst/>
                <a:cxnLst>
                  <a:cxn ang="0">
                    <a:pos x="connsiteX0" y="connsiteY0"/>
                  </a:cxn>
                  <a:cxn ang="0">
                    <a:pos x="connsiteX1" y="connsiteY1"/>
                  </a:cxn>
                  <a:cxn ang="0">
                    <a:pos x="connsiteX2" y="connsiteY2"/>
                  </a:cxn>
                </a:cxnLst>
                <a:rect l="l" t="t" r="r" b="b"/>
                <a:pathLst>
                  <a:path w="96012" h="82296">
                    <a:moveTo>
                      <a:pt x="96012" y="0"/>
                    </a:moveTo>
                    <a:lnTo>
                      <a:pt x="82296" y="87782"/>
                    </a:lnTo>
                    <a:lnTo>
                      <a:pt x="0" y="79553"/>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6" name="任意多边形: 形状 15"/>
              <p:cNvSpPr/>
              <p:nvPr userDrawn="1"/>
            </p:nvSpPr>
            <p:spPr>
              <a:xfrm>
                <a:off x="9881615" y="1046007"/>
                <a:ext cx="41148" cy="123444"/>
              </a:xfrm>
              <a:custGeom>
                <a:avLst/>
                <a:gdLst>
                  <a:gd name="connsiteX0" fmla="*/ 54103 w 41148"/>
                  <a:gd name="connsiteY0" fmla="*/ 0 h 123444"/>
                  <a:gd name="connsiteX1" fmla="*/ 10211 w 41148"/>
                  <a:gd name="connsiteY1" fmla="*/ 127559 h 123444"/>
                  <a:gd name="connsiteX2" fmla="*/ 54103 w 41148"/>
                  <a:gd name="connsiteY2" fmla="*/ 0 h 123444"/>
                </a:gdLst>
                <a:ahLst/>
                <a:cxnLst>
                  <a:cxn ang="0">
                    <a:pos x="connsiteX0" y="connsiteY0"/>
                  </a:cxn>
                  <a:cxn ang="0">
                    <a:pos x="connsiteX1" y="connsiteY1"/>
                  </a:cxn>
                  <a:cxn ang="0">
                    <a:pos x="connsiteX2" y="connsiteY2"/>
                  </a:cxn>
                </a:cxnLst>
                <a:rect l="l" t="t" r="r" b="b"/>
                <a:pathLst>
                  <a:path w="41148" h="123444">
                    <a:moveTo>
                      <a:pt x="54103" y="0"/>
                    </a:moveTo>
                    <a:cubicBezTo>
                      <a:pt x="54103" y="0"/>
                      <a:pt x="-28193" y="23317"/>
                      <a:pt x="10211" y="127559"/>
                    </a:cubicBezTo>
                    <a:lnTo>
                      <a:pt x="54103" y="0"/>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7" name="任意多边形: 形状 16"/>
              <p:cNvSpPr/>
              <p:nvPr userDrawn="1"/>
            </p:nvSpPr>
            <p:spPr>
              <a:xfrm>
                <a:off x="9825905" y="1505128"/>
                <a:ext cx="1124712" cy="2948940"/>
              </a:xfrm>
              <a:custGeom>
                <a:avLst/>
                <a:gdLst>
                  <a:gd name="connsiteX0" fmla="*/ 61807 w 1124712"/>
                  <a:gd name="connsiteY0" fmla="*/ 404987 h 2948940"/>
                  <a:gd name="connsiteX1" fmla="*/ 237372 w 1124712"/>
                  <a:gd name="connsiteY1" fmla="*/ 53858 h 2948940"/>
                  <a:gd name="connsiteX2" fmla="*/ 562441 w 1124712"/>
                  <a:gd name="connsiteY2" fmla="*/ 125181 h 2948940"/>
                  <a:gd name="connsiteX3" fmla="*/ 533637 w 1124712"/>
                  <a:gd name="connsiteY3" fmla="*/ 698510 h 2948940"/>
                  <a:gd name="connsiteX4" fmla="*/ 292236 w 1124712"/>
                  <a:gd name="connsiteY4" fmla="*/ 1203259 h 2948940"/>
                  <a:gd name="connsiteX5" fmla="*/ 877909 w 1124712"/>
                  <a:gd name="connsiteY5" fmla="*/ 1481694 h 2948940"/>
                  <a:gd name="connsiteX6" fmla="*/ 1131655 w 1124712"/>
                  <a:gd name="connsiteY6" fmla="*/ 2439071 h 2948940"/>
                  <a:gd name="connsiteX7" fmla="*/ 1111081 w 1124712"/>
                  <a:gd name="connsiteY7" fmla="*/ 2953421 h 2948940"/>
                  <a:gd name="connsiteX8" fmla="*/ 219541 w 1124712"/>
                  <a:gd name="connsiteY8" fmla="*/ 2953421 h 2948940"/>
                  <a:gd name="connsiteX9" fmla="*/ 192109 w 1124712"/>
                  <a:gd name="connsiteY9" fmla="*/ 1611996 h 2948940"/>
                  <a:gd name="connsiteX10" fmla="*/ 85 w 1124712"/>
                  <a:gd name="connsiteY10" fmla="*/ 839785 h 2948940"/>
                  <a:gd name="connsiteX11" fmla="*/ 61807 w 1124712"/>
                  <a:gd name="connsiteY11" fmla="*/ 404987 h 2948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24712" h="2948940">
                    <a:moveTo>
                      <a:pt x="61807" y="404987"/>
                    </a:moveTo>
                    <a:cubicBezTo>
                      <a:pt x="61807" y="404987"/>
                      <a:pt x="97469" y="162214"/>
                      <a:pt x="237372" y="53858"/>
                    </a:cubicBezTo>
                    <a:cubicBezTo>
                      <a:pt x="377275" y="-54498"/>
                      <a:pt x="517179" y="16825"/>
                      <a:pt x="562441" y="125181"/>
                    </a:cubicBezTo>
                    <a:cubicBezTo>
                      <a:pt x="607704" y="233538"/>
                      <a:pt x="673541" y="503743"/>
                      <a:pt x="533637" y="698510"/>
                    </a:cubicBezTo>
                    <a:cubicBezTo>
                      <a:pt x="393735" y="891905"/>
                      <a:pt x="292236" y="1203259"/>
                      <a:pt x="292236" y="1203259"/>
                    </a:cubicBezTo>
                    <a:cubicBezTo>
                      <a:pt x="292236" y="1203259"/>
                      <a:pt x="720175" y="1289670"/>
                      <a:pt x="877909" y="1481694"/>
                    </a:cubicBezTo>
                    <a:cubicBezTo>
                      <a:pt x="1035643" y="1673718"/>
                      <a:pt x="1124797" y="2167494"/>
                      <a:pt x="1131655" y="2439071"/>
                    </a:cubicBezTo>
                    <a:cubicBezTo>
                      <a:pt x="1138513" y="2710647"/>
                      <a:pt x="1111081" y="2953421"/>
                      <a:pt x="1111081" y="2953421"/>
                    </a:cubicBezTo>
                    <a:lnTo>
                      <a:pt x="219541" y="2953421"/>
                    </a:lnTo>
                    <a:cubicBezTo>
                      <a:pt x="219541" y="2953421"/>
                      <a:pt x="260689" y="1780702"/>
                      <a:pt x="192109" y="1611996"/>
                    </a:cubicBezTo>
                    <a:cubicBezTo>
                      <a:pt x="123529" y="1443289"/>
                      <a:pt x="2829" y="1168969"/>
                      <a:pt x="85" y="839785"/>
                    </a:cubicBezTo>
                    <a:cubicBezTo>
                      <a:pt x="-2658" y="510601"/>
                      <a:pt x="61807" y="404987"/>
                      <a:pt x="61807" y="404987"/>
                    </a:cubicBezTo>
                    <a:close/>
                  </a:path>
                </a:pathLst>
              </a:custGeom>
              <a:solidFill>
                <a:srgbClr val="E9512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8" name="任意多边形: 形状 17"/>
              <p:cNvSpPr/>
              <p:nvPr userDrawn="1"/>
            </p:nvSpPr>
            <p:spPr>
              <a:xfrm>
                <a:off x="9612020" y="1742780"/>
                <a:ext cx="123444" cy="397764"/>
              </a:xfrm>
              <a:custGeom>
                <a:avLst/>
                <a:gdLst>
                  <a:gd name="connsiteX0" fmla="*/ 34290 w 123444"/>
                  <a:gd name="connsiteY0" fmla="*/ 0 h 397764"/>
                  <a:gd name="connsiteX1" fmla="*/ 0 w 123444"/>
                  <a:gd name="connsiteY1" fmla="*/ 41148 h 397764"/>
                  <a:gd name="connsiteX2" fmla="*/ 42520 w 123444"/>
                  <a:gd name="connsiteY2" fmla="*/ 404622 h 397764"/>
                  <a:gd name="connsiteX3" fmla="*/ 123444 w 123444"/>
                  <a:gd name="connsiteY3" fmla="*/ 367589 h 397764"/>
                </a:gdLst>
                <a:ahLst/>
                <a:cxnLst>
                  <a:cxn ang="0">
                    <a:pos x="connsiteX0" y="connsiteY0"/>
                  </a:cxn>
                  <a:cxn ang="0">
                    <a:pos x="connsiteX1" y="connsiteY1"/>
                  </a:cxn>
                  <a:cxn ang="0">
                    <a:pos x="connsiteX2" y="connsiteY2"/>
                  </a:cxn>
                  <a:cxn ang="0">
                    <a:pos x="connsiteX3" y="connsiteY3"/>
                  </a:cxn>
                </a:cxnLst>
                <a:rect l="l" t="t" r="r" b="b"/>
                <a:pathLst>
                  <a:path w="123444" h="397764">
                    <a:moveTo>
                      <a:pt x="34290" y="0"/>
                    </a:moveTo>
                    <a:lnTo>
                      <a:pt x="0" y="41148"/>
                    </a:lnTo>
                    <a:lnTo>
                      <a:pt x="42520" y="404622"/>
                    </a:lnTo>
                    <a:lnTo>
                      <a:pt x="123444" y="367589"/>
                    </a:ln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9" name="任意多边形: 形状 18"/>
              <p:cNvSpPr/>
              <p:nvPr userDrawn="1"/>
            </p:nvSpPr>
            <p:spPr>
              <a:xfrm>
                <a:off x="9653168" y="1614169"/>
                <a:ext cx="589788" cy="1275588"/>
              </a:xfrm>
              <a:custGeom>
                <a:avLst/>
                <a:gdLst>
                  <a:gd name="connsiteX0" fmla="*/ 541782 w 589788"/>
                  <a:gd name="connsiteY0" fmla="*/ 50430 h 1275588"/>
                  <a:gd name="connsiteX1" fmla="*/ 340157 w 589788"/>
                  <a:gd name="connsiteY1" fmla="*/ 16140 h 1275588"/>
                  <a:gd name="connsiteX2" fmla="*/ 152248 w 589788"/>
                  <a:gd name="connsiteY2" fmla="*/ 780121 h 1275588"/>
                  <a:gd name="connsiteX3" fmla="*/ 82296 w 589788"/>
                  <a:gd name="connsiteY3" fmla="*/ 496200 h 1275588"/>
                  <a:gd name="connsiteX4" fmla="*/ 0 w 589788"/>
                  <a:gd name="connsiteY4" fmla="*/ 533233 h 1275588"/>
                  <a:gd name="connsiteX5" fmla="*/ 87782 w 589788"/>
                  <a:gd name="connsiteY5" fmla="*/ 1283498 h 1275588"/>
                  <a:gd name="connsiteX6" fmla="*/ 480060 w 589788"/>
                  <a:gd name="connsiteY6" fmla="*/ 610043 h 1275588"/>
                  <a:gd name="connsiteX7" fmla="*/ 541782 w 589788"/>
                  <a:gd name="connsiteY7" fmla="*/ 50430 h 1275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9788" h="1275588">
                    <a:moveTo>
                      <a:pt x="541782" y="50430"/>
                    </a:moveTo>
                    <a:cubicBezTo>
                      <a:pt x="419710" y="-37352"/>
                      <a:pt x="340157" y="16140"/>
                      <a:pt x="340157" y="16140"/>
                    </a:cubicBezTo>
                    <a:cubicBezTo>
                      <a:pt x="197510" y="263028"/>
                      <a:pt x="152248" y="780121"/>
                      <a:pt x="152248" y="780121"/>
                    </a:cubicBezTo>
                    <a:lnTo>
                      <a:pt x="82296" y="496200"/>
                    </a:lnTo>
                    <a:lnTo>
                      <a:pt x="0" y="533233"/>
                    </a:lnTo>
                    <a:lnTo>
                      <a:pt x="87782" y="1283498"/>
                    </a:lnTo>
                    <a:cubicBezTo>
                      <a:pt x="87782" y="1283498"/>
                      <a:pt x="400507" y="737602"/>
                      <a:pt x="480060" y="610043"/>
                    </a:cubicBezTo>
                    <a:cubicBezTo>
                      <a:pt x="560984" y="482484"/>
                      <a:pt x="665226" y="138212"/>
                      <a:pt x="541782" y="50430"/>
                    </a:cubicBezTo>
                    <a:close/>
                  </a:path>
                </a:pathLst>
              </a:custGeom>
              <a:solidFill>
                <a:srgbClr val="BE331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0" name="任意多边形: 形状 19"/>
              <p:cNvSpPr/>
              <p:nvPr userDrawn="1"/>
            </p:nvSpPr>
            <p:spPr>
              <a:xfrm>
                <a:off x="9612020" y="797126"/>
                <a:ext cx="850392" cy="1110996"/>
              </a:xfrm>
              <a:custGeom>
                <a:avLst/>
                <a:gdLst>
                  <a:gd name="connsiteX0" fmla="*/ 0 w 850392"/>
                  <a:gd name="connsiteY0" fmla="*/ 108978 h 1110996"/>
                  <a:gd name="connsiteX1" fmla="*/ 15088 w 850392"/>
                  <a:gd name="connsiteY1" fmla="*/ 98006 h 1110996"/>
                  <a:gd name="connsiteX2" fmla="*/ 134417 w 850392"/>
                  <a:gd name="connsiteY2" fmla="*/ 321576 h 1110996"/>
                  <a:gd name="connsiteX3" fmla="*/ 235915 w 850392"/>
                  <a:gd name="connsiteY3" fmla="*/ 376440 h 1110996"/>
                  <a:gd name="connsiteX4" fmla="*/ 293522 w 850392"/>
                  <a:gd name="connsiteY4" fmla="*/ 232422 h 1110996"/>
                  <a:gd name="connsiteX5" fmla="*/ 367589 w 850392"/>
                  <a:gd name="connsiteY5" fmla="*/ 369582 h 1110996"/>
                  <a:gd name="connsiteX6" fmla="*/ 130302 w 850392"/>
                  <a:gd name="connsiteY6" fmla="*/ 957999 h 1110996"/>
                  <a:gd name="connsiteX7" fmla="*/ 437540 w 850392"/>
                  <a:gd name="connsiteY7" fmla="*/ 1067727 h 1110996"/>
                  <a:gd name="connsiteX8" fmla="*/ 554126 w 850392"/>
                  <a:gd name="connsiteY8" fmla="*/ 908621 h 1110996"/>
                  <a:gd name="connsiteX9" fmla="*/ 747522 w 850392"/>
                  <a:gd name="connsiteY9" fmla="*/ 786549 h 1110996"/>
                  <a:gd name="connsiteX10" fmla="*/ 779069 w 850392"/>
                  <a:gd name="connsiteY10" fmla="*/ 831812 h 1110996"/>
                  <a:gd name="connsiteX11" fmla="*/ 844906 w 850392"/>
                  <a:gd name="connsiteY11" fmla="*/ 508114 h 1110996"/>
                  <a:gd name="connsiteX12" fmla="*/ 432054 w 850392"/>
                  <a:gd name="connsiteY12" fmla="*/ 622 h 1110996"/>
                  <a:gd name="connsiteX13" fmla="*/ 0 w 850392"/>
                  <a:gd name="connsiteY13" fmla="*/ 108978 h 1110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0392" h="1110996">
                    <a:moveTo>
                      <a:pt x="0" y="108978"/>
                    </a:moveTo>
                    <a:lnTo>
                      <a:pt x="15088" y="98006"/>
                    </a:lnTo>
                    <a:cubicBezTo>
                      <a:pt x="15088" y="98006"/>
                      <a:pt x="61722" y="259854"/>
                      <a:pt x="134417" y="321576"/>
                    </a:cubicBezTo>
                    <a:cubicBezTo>
                      <a:pt x="208483" y="383298"/>
                      <a:pt x="235915" y="376440"/>
                      <a:pt x="235915" y="376440"/>
                    </a:cubicBezTo>
                    <a:cubicBezTo>
                      <a:pt x="235915" y="376440"/>
                      <a:pt x="224942" y="254368"/>
                      <a:pt x="293522" y="232422"/>
                    </a:cubicBezTo>
                    <a:cubicBezTo>
                      <a:pt x="362102" y="210477"/>
                      <a:pt x="437540" y="329806"/>
                      <a:pt x="367589" y="369582"/>
                    </a:cubicBezTo>
                    <a:cubicBezTo>
                      <a:pt x="296266" y="409359"/>
                      <a:pt x="39776" y="690537"/>
                      <a:pt x="130302" y="957999"/>
                    </a:cubicBezTo>
                    <a:cubicBezTo>
                      <a:pt x="220828" y="1225461"/>
                      <a:pt x="437540" y="1067727"/>
                      <a:pt x="437540" y="1067727"/>
                    </a:cubicBezTo>
                    <a:cubicBezTo>
                      <a:pt x="437540" y="1067727"/>
                      <a:pt x="475945" y="970343"/>
                      <a:pt x="554126" y="908621"/>
                    </a:cubicBezTo>
                    <a:cubicBezTo>
                      <a:pt x="632308" y="846899"/>
                      <a:pt x="747522" y="786549"/>
                      <a:pt x="747522" y="786549"/>
                    </a:cubicBezTo>
                    <a:lnTo>
                      <a:pt x="779069" y="831812"/>
                    </a:lnTo>
                    <a:cubicBezTo>
                      <a:pt x="779069" y="831812"/>
                      <a:pt x="906628" y="628815"/>
                      <a:pt x="844906" y="508114"/>
                    </a:cubicBezTo>
                    <a:cubicBezTo>
                      <a:pt x="783184" y="387413"/>
                      <a:pt x="484175" y="7480"/>
                      <a:pt x="432054" y="622"/>
                    </a:cubicBezTo>
                    <a:cubicBezTo>
                      <a:pt x="379933" y="-6236"/>
                      <a:pt x="52121" y="44513"/>
                      <a:pt x="0" y="108978"/>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1" name="任意多边形: 形状 20"/>
              <p:cNvSpPr/>
              <p:nvPr userDrawn="1"/>
            </p:nvSpPr>
            <p:spPr>
              <a:xfrm>
                <a:off x="9389821" y="1557614"/>
                <a:ext cx="246888" cy="219456"/>
              </a:xfrm>
              <a:custGeom>
                <a:avLst/>
                <a:gdLst>
                  <a:gd name="connsiteX0" fmla="*/ 251003 w 246888"/>
                  <a:gd name="connsiteY0" fmla="*/ 192024 h 219456"/>
                  <a:gd name="connsiteX1" fmla="*/ 197510 w 246888"/>
                  <a:gd name="connsiteY1" fmla="*/ 48006 h 219456"/>
                  <a:gd name="connsiteX2" fmla="*/ 139903 w 246888"/>
                  <a:gd name="connsiteY2" fmla="*/ 0 h 219456"/>
                  <a:gd name="connsiteX3" fmla="*/ 196139 w 246888"/>
                  <a:gd name="connsiteY3" fmla="*/ 89154 h 219456"/>
                  <a:gd name="connsiteX4" fmla="*/ 0 w 246888"/>
                  <a:gd name="connsiteY4" fmla="*/ 46634 h 219456"/>
                  <a:gd name="connsiteX5" fmla="*/ 117957 w 246888"/>
                  <a:gd name="connsiteY5" fmla="*/ 149504 h 219456"/>
                  <a:gd name="connsiteX6" fmla="*/ 205740 w 246888"/>
                  <a:gd name="connsiteY6" fmla="*/ 161849 h 219456"/>
                  <a:gd name="connsiteX7" fmla="*/ 227685 w 246888"/>
                  <a:gd name="connsiteY7" fmla="*/ 220828 h 219456"/>
                  <a:gd name="connsiteX8" fmla="*/ 251003 w 246888"/>
                  <a:gd name="connsiteY8" fmla="*/ 192024 h 219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6888" h="219456">
                    <a:moveTo>
                      <a:pt x="251003" y="192024"/>
                    </a:moveTo>
                    <a:cubicBezTo>
                      <a:pt x="251003" y="192024"/>
                      <a:pt x="230429" y="86411"/>
                      <a:pt x="197510" y="48006"/>
                    </a:cubicBezTo>
                    <a:cubicBezTo>
                      <a:pt x="164592" y="10973"/>
                      <a:pt x="139903" y="0"/>
                      <a:pt x="139903" y="0"/>
                    </a:cubicBezTo>
                    <a:cubicBezTo>
                      <a:pt x="139903" y="0"/>
                      <a:pt x="187909" y="67208"/>
                      <a:pt x="196139" y="89154"/>
                    </a:cubicBezTo>
                    <a:lnTo>
                      <a:pt x="0" y="46634"/>
                    </a:lnTo>
                    <a:cubicBezTo>
                      <a:pt x="0" y="46634"/>
                      <a:pt x="75438" y="137160"/>
                      <a:pt x="117957" y="149504"/>
                    </a:cubicBezTo>
                    <a:cubicBezTo>
                      <a:pt x="160477" y="161849"/>
                      <a:pt x="205740" y="161849"/>
                      <a:pt x="205740" y="161849"/>
                    </a:cubicBezTo>
                    <a:lnTo>
                      <a:pt x="227685" y="220828"/>
                    </a:lnTo>
                    <a:lnTo>
                      <a:pt x="251003" y="192024"/>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2" name="任意多边形: 形状 21"/>
              <p:cNvSpPr/>
              <p:nvPr userDrawn="1"/>
            </p:nvSpPr>
            <p:spPr>
              <a:xfrm>
                <a:off x="9926117" y="2708387"/>
                <a:ext cx="466344" cy="384048"/>
              </a:xfrm>
              <a:custGeom>
                <a:avLst/>
                <a:gdLst>
                  <a:gd name="connsiteX0" fmla="*/ 0 w 466344"/>
                  <a:gd name="connsiteY0" fmla="*/ 167335 h 384048"/>
                  <a:gd name="connsiteX1" fmla="*/ 204369 w 466344"/>
                  <a:gd name="connsiteY1" fmla="*/ 0 h 384048"/>
                  <a:gd name="connsiteX2" fmla="*/ 475945 w 466344"/>
                  <a:gd name="connsiteY2" fmla="*/ 83667 h 384048"/>
                  <a:gd name="connsiteX3" fmla="*/ 86411 w 466344"/>
                  <a:gd name="connsiteY3" fmla="*/ 390906 h 384048"/>
                  <a:gd name="connsiteX4" fmla="*/ 0 w 466344"/>
                  <a:gd name="connsiteY4" fmla="*/ 167335 h 3840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6344" h="384048">
                    <a:moveTo>
                      <a:pt x="0" y="167335"/>
                    </a:moveTo>
                    <a:lnTo>
                      <a:pt x="204369" y="0"/>
                    </a:lnTo>
                    <a:cubicBezTo>
                      <a:pt x="204369" y="0"/>
                      <a:pt x="373075" y="37033"/>
                      <a:pt x="475945" y="83667"/>
                    </a:cubicBezTo>
                    <a:lnTo>
                      <a:pt x="86411" y="390906"/>
                    </a:lnTo>
                    <a:cubicBezTo>
                      <a:pt x="86411" y="392277"/>
                      <a:pt x="12345" y="202997"/>
                      <a:pt x="0" y="167335"/>
                    </a:cubicBezTo>
                    <a:close/>
                  </a:path>
                </a:pathLst>
              </a:custGeom>
              <a:solidFill>
                <a:srgbClr val="BE331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3" name="任意多边形: 形状 22"/>
              <p:cNvSpPr/>
              <p:nvPr userDrawn="1"/>
            </p:nvSpPr>
            <p:spPr>
              <a:xfrm>
                <a:off x="8459876" y="3278972"/>
                <a:ext cx="384048" cy="397764"/>
              </a:xfrm>
              <a:custGeom>
                <a:avLst/>
                <a:gdLst>
                  <a:gd name="connsiteX0" fmla="*/ 90526 w 384048"/>
                  <a:gd name="connsiteY0" fmla="*/ 283921 h 397764"/>
                  <a:gd name="connsiteX1" fmla="*/ 0 w 384048"/>
                  <a:gd name="connsiteY1" fmla="*/ 41148 h 397764"/>
                  <a:gd name="connsiteX2" fmla="*/ 109728 w 384048"/>
                  <a:gd name="connsiteY2" fmla="*/ 0 h 397764"/>
                  <a:gd name="connsiteX3" fmla="*/ 182423 w 384048"/>
                  <a:gd name="connsiteY3" fmla="*/ 249631 h 397764"/>
                  <a:gd name="connsiteX4" fmla="*/ 381305 w 384048"/>
                  <a:gd name="connsiteY4" fmla="*/ 240030 h 397764"/>
                  <a:gd name="connsiteX5" fmla="*/ 395021 w 384048"/>
                  <a:gd name="connsiteY5" fmla="*/ 373075 h 397764"/>
                  <a:gd name="connsiteX6" fmla="*/ 174193 w 384048"/>
                  <a:gd name="connsiteY6" fmla="*/ 399135 h 397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4048" h="397764">
                    <a:moveTo>
                      <a:pt x="90526" y="283921"/>
                    </a:moveTo>
                    <a:lnTo>
                      <a:pt x="0" y="41148"/>
                    </a:lnTo>
                    <a:lnTo>
                      <a:pt x="109728" y="0"/>
                    </a:lnTo>
                    <a:lnTo>
                      <a:pt x="182423" y="249631"/>
                    </a:lnTo>
                    <a:lnTo>
                      <a:pt x="381305" y="240030"/>
                    </a:lnTo>
                    <a:lnTo>
                      <a:pt x="395021" y="373075"/>
                    </a:lnTo>
                    <a:lnTo>
                      <a:pt x="174193" y="399135"/>
                    </a:lnTo>
                    <a:close/>
                  </a:path>
                </a:pathLst>
              </a:custGeom>
              <a:solidFill>
                <a:srgbClr val="4C1AD8"/>
              </a:solidFill>
              <a:ln w="13716" cap="flat">
                <a:noFill/>
                <a:prstDash val="solid"/>
                <a:miter/>
              </a:ln>
            </p:spPr>
            <p:txBody>
              <a:bodyPr rtlCol="0" anchor="ctr"/>
              <a:lstStyle/>
              <a:p>
                <a:endParaRPr lang="zh-CN" altLang="en-US" baseline="-25000" dirty="0">
                  <a:latin typeface="阿里巴巴普惠体 L" panose="00020600040101010101" pitchFamily="18" charset="-122"/>
                  <a:ea typeface="阿里巴巴普惠体 L" panose="00020600040101010101" pitchFamily="18" charset="-122"/>
                </a:endParaRPr>
              </a:p>
            </p:txBody>
          </p:sp>
          <p:sp>
            <p:nvSpPr>
              <p:cNvPr id="24" name="任意多边形: 形状 23"/>
              <p:cNvSpPr/>
              <p:nvPr userDrawn="1"/>
            </p:nvSpPr>
            <p:spPr>
              <a:xfrm>
                <a:off x="6646621" y="4787732"/>
                <a:ext cx="1330452" cy="1344168"/>
              </a:xfrm>
              <a:custGeom>
                <a:avLst/>
                <a:gdLst>
                  <a:gd name="connsiteX0" fmla="*/ 1330452 w 1330452"/>
                  <a:gd name="connsiteY0" fmla="*/ 297637 h 1344168"/>
                  <a:gd name="connsiteX1" fmla="*/ 1298905 w 1330452"/>
                  <a:gd name="connsiteY1" fmla="*/ 1287932 h 1344168"/>
                  <a:gd name="connsiteX2" fmla="*/ 0 w 1330452"/>
                  <a:gd name="connsiteY2" fmla="*/ 1356512 h 1344168"/>
                  <a:gd name="connsiteX3" fmla="*/ 96012 w 1330452"/>
                  <a:gd name="connsiteY3" fmla="*/ 1171346 h 1344168"/>
                  <a:gd name="connsiteX4" fmla="*/ 984809 w 1330452"/>
                  <a:gd name="connsiteY4" fmla="*/ 1021842 h 1344168"/>
                  <a:gd name="connsiteX5" fmla="*/ 814731 w 1330452"/>
                  <a:gd name="connsiteY5" fmla="*/ 296265 h 1344168"/>
                  <a:gd name="connsiteX6" fmla="*/ 843534 w 1330452"/>
                  <a:gd name="connsiteY6" fmla="*/ 0 h 1344168"/>
                  <a:gd name="connsiteX7" fmla="*/ 1330452 w 1330452"/>
                  <a:gd name="connsiteY7" fmla="*/ 297637 h 1344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30452" h="1344168">
                    <a:moveTo>
                      <a:pt x="1330452" y="297637"/>
                    </a:moveTo>
                    <a:lnTo>
                      <a:pt x="1298905" y="1287932"/>
                    </a:lnTo>
                    <a:lnTo>
                      <a:pt x="0" y="1356512"/>
                    </a:lnTo>
                    <a:lnTo>
                      <a:pt x="96012" y="1171346"/>
                    </a:lnTo>
                    <a:cubicBezTo>
                      <a:pt x="96012" y="1171346"/>
                      <a:pt x="953262" y="1042416"/>
                      <a:pt x="984809" y="1021842"/>
                    </a:cubicBezTo>
                    <a:cubicBezTo>
                      <a:pt x="1016356" y="1001268"/>
                      <a:pt x="851764" y="485546"/>
                      <a:pt x="814731" y="296265"/>
                    </a:cubicBezTo>
                    <a:cubicBezTo>
                      <a:pt x="777697" y="106985"/>
                      <a:pt x="843534" y="0"/>
                      <a:pt x="843534" y="0"/>
                    </a:cubicBezTo>
                    <a:lnTo>
                      <a:pt x="1330452" y="297637"/>
                    </a:lnTo>
                    <a:close/>
                  </a:path>
                </a:pathLst>
              </a:custGeom>
              <a:solidFill>
                <a:srgbClr val="4C1AD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 name="任意多边形: 形状 24"/>
              <p:cNvSpPr/>
              <p:nvPr userDrawn="1"/>
            </p:nvSpPr>
            <p:spPr>
              <a:xfrm>
                <a:off x="7698677" y="4197944"/>
                <a:ext cx="1097280" cy="1536192"/>
              </a:xfrm>
              <a:custGeom>
                <a:avLst/>
                <a:gdLst>
                  <a:gd name="connsiteX0" fmla="*/ 447103 w 1097280"/>
                  <a:gd name="connsiteY0" fmla="*/ 200253 h 1536192"/>
                  <a:gd name="connsiteX1" fmla="*/ 1110957 w 1097280"/>
                  <a:gd name="connsiteY1" fmla="*/ 0 h 1536192"/>
                  <a:gd name="connsiteX2" fmla="*/ 1110957 w 1097280"/>
                  <a:gd name="connsiteY2" fmla="*/ 1536192 h 1536192"/>
                  <a:gd name="connsiteX3" fmla="*/ 951852 w 1097280"/>
                  <a:gd name="connsiteY3" fmla="*/ 1514246 h 1536192"/>
                  <a:gd name="connsiteX4" fmla="*/ 894244 w 1097280"/>
                  <a:gd name="connsiteY4" fmla="*/ 508863 h 1536192"/>
                  <a:gd name="connsiteX5" fmla="*/ 82257 w 1097280"/>
                  <a:gd name="connsiteY5" fmla="*/ 927201 h 1536192"/>
                  <a:gd name="connsiteX6" fmla="*/ 303085 w 1097280"/>
                  <a:gd name="connsiteY6" fmla="*/ 288036 h 1536192"/>
                  <a:gd name="connsiteX7" fmla="*/ 447103 w 1097280"/>
                  <a:gd name="connsiteY7" fmla="*/ 200253 h 1536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97280" h="1536192">
                    <a:moveTo>
                      <a:pt x="447103" y="200253"/>
                    </a:moveTo>
                    <a:lnTo>
                      <a:pt x="1110957" y="0"/>
                    </a:lnTo>
                    <a:lnTo>
                      <a:pt x="1110957" y="1536192"/>
                    </a:lnTo>
                    <a:lnTo>
                      <a:pt x="951852" y="1514246"/>
                    </a:lnTo>
                    <a:lnTo>
                      <a:pt x="894244" y="508863"/>
                    </a:lnTo>
                    <a:cubicBezTo>
                      <a:pt x="894244" y="508863"/>
                      <a:pt x="355206" y="946404"/>
                      <a:pt x="82257" y="927201"/>
                    </a:cubicBezTo>
                    <a:cubicBezTo>
                      <a:pt x="-190691" y="907999"/>
                      <a:pt x="303085" y="288036"/>
                      <a:pt x="303085" y="288036"/>
                    </a:cubicBezTo>
                    <a:lnTo>
                      <a:pt x="447103" y="200253"/>
                    </a:lnTo>
                    <a:close/>
                  </a:path>
                </a:pathLst>
              </a:custGeom>
              <a:solidFill>
                <a:srgbClr val="4C1AD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 name="任意多边形: 形状 25"/>
              <p:cNvSpPr/>
              <p:nvPr userDrawn="1"/>
            </p:nvSpPr>
            <p:spPr>
              <a:xfrm>
                <a:off x="6904578" y="3331093"/>
                <a:ext cx="1234440" cy="1947672"/>
              </a:xfrm>
              <a:custGeom>
                <a:avLst/>
                <a:gdLst>
                  <a:gd name="connsiteX0" fmla="*/ 544429 w 1234440"/>
                  <a:gd name="connsiteY0" fmla="*/ 117958 h 1947672"/>
                  <a:gd name="connsiteX1" fmla="*/ 1027232 w 1234440"/>
                  <a:gd name="connsiteY1" fmla="*/ 1127455 h 1947672"/>
                  <a:gd name="connsiteX2" fmla="*/ 1241202 w 1234440"/>
                  <a:gd name="connsiteY2" fmla="*/ 1067105 h 1947672"/>
                  <a:gd name="connsiteX3" fmla="*/ 855782 w 1234440"/>
                  <a:gd name="connsiteY3" fmla="*/ 1806397 h 1947672"/>
                  <a:gd name="connsiteX4" fmla="*/ 588320 w 1234440"/>
                  <a:gd name="connsiteY4" fmla="*/ 1953158 h 1947672"/>
                  <a:gd name="connsiteX5" fmla="*/ 16363 w 1234440"/>
                  <a:gd name="connsiteY5" fmla="*/ 641909 h 1947672"/>
                  <a:gd name="connsiteX6" fmla="*/ 67113 w 1234440"/>
                  <a:gd name="connsiteY6" fmla="*/ 229057 h 1947672"/>
                  <a:gd name="connsiteX7" fmla="*/ 252278 w 1234440"/>
                  <a:gd name="connsiteY7" fmla="*/ 0 h 1947672"/>
                  <a:gd name="connsiteX8" fmla="*/ 544429 w 1234440"/>
                  <a:gd name="connsiteY8" fmla="*/ 117958 h 1947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4440" h="1947672">
                    <a:moveTo>
                      <a:pt x="544429" y="117958"/>
                    </a:moveTo>
                    <a:lnTo>
                      <a:pt x="1027232" y="1127455"/>
                    </a:lnTo>
                    <a:lnTo>
                      <a:pt x="1241202" y="1067105"/>
                    </a:lnTo>
                    <a:cubicBezTo>
                      <a:pt x="1241202" y="1067105"/>
                      <a:pt x="1123245" y="1659636"/>
                      <a:pt x="855782" y="1806397"/>
                    </a:cubicBezTo>
                    <a:cubicBezTo>
                      <a:pt x="588320" y="1953158"/>
                      <a:pt x="588320" y="1953158"/>
                      <a:pt x="588320" y="1953158"/>
                    </a:cubicBezTo>
                    <a:lnTo>
                      <a:pt x="16363" y="641909"/>
                    </a:lnTo>
                    <a:cubicBezTo>
                      <a:pt x="16363" y="641909"/>
                      <a:pt x="-43987" y="374447"/>
                      <a:pt x="67113" y="229057"/>
                    </a:cubicBezTo>
                    <a:cubicBezTo>
                      <a:pt x="178212" y="82296"/>
                      <a:pt x="252278" y="0"/>
                      <a:pt x="252278" y="0"/>
                    </a:cubicBezTo>
                    <a:lnTo>
                      <a:pt x="544429" y="117958"/>
                    </a:lnTo>
                    <a:close/>
                  </a:path>
                </a:pathLst>
              </a:custGeom>
              <a:solidFill>
                <a:srgbClr val="EAB23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 name="任意多边形: 形状 26"/>
              <p:cNvSpPr/>
              <p:nvPr userDrawn="1"/>
            </p:nvSpPr>
            <p:spPr>
              <a:xfrm>
                <a:off x="6903513" y="2333940"/>
                <a:ext cx="822960" cy="987552"/>
              </a:xfrm>
              <a:custGeom>
                <a:avLst/>
                <a:gdLst>
                  <a:gd name="connsiteX0" fmla="*/ 21543 w 822960"/>
                  <a:gd name="connsiteY0" fmla="*/ 149504 h 987552"/>
                  <a:gd name="connsiteX1" fmla="*/ 464570 w 822960"/>
                  <a:gd name="connsiteY1" fmla="*/ 0 h 987552"/>
                  <a:gd name="connsiteX2" fmla="*/ 833530 w 822960"/>
                  <a:gd name="connsiteY2" fmla="*/ 336042 h 987552"/>
                  <a:gd name="connsiteX3" fmla="*/ 704600 w 822960"/>
                  <a:gd name="connsiteY3" fmla="*/ 362102 h 987552"/>
                  <a:gd name="connsiteX4" fmla="*/ 681283 w 822960"/>
                  <a:gd name="connsiteY4" fmla="*/ 641909 h 987552"/>
                  <a:gd name="connsiteX5" fmla="*/ 463198 w 822960"/>
                  <a:gd name="connsiteY5" fmla="*/ 689915 h 987552"/>
                  <a:gd name="connsiteX6" fmla="*/ 515319 w 822960"/>
                  <a:gd name="connsiteY6" fmla="*/ 987552 h 987552"/>
                  <a:gd name="connsiteX7" fmla="*/ 279404 w 822960"/>
                  <a:gd name="connsiteY7" fmla="*/ 876452 h 987552"/>
                  <a:gd name="connsiteX8" fmla="*/ 223168 w 822960"/>
                  <a:gd name="connsiteY8" fmla="*/ 518465 h 987552"/>
                  <a:gd name="connsiteX9" fmla="*/ 6456 w 822960"/>
                  <a:gd name="connsiteY9" fmla="*/ 208483 h 987552"/>
                  <a:gd name="connsiteX10" fmla="*/ 21543 w 822960"/>
                  <a:gd name="connsiteY10" fmla="*/ 149504 h 987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2960" h="987552">
                    <a:moveTo>
                      <a:pt x="21543" y="149504"/>
                    </a:moveTo>
                    <a:lnTo>
                      <a:pt x="464570" y="0"/>
                    </a:lnTo>
                    <a:lnTo>
                      <a:pt x="833530" y="336042"/>
                    </a:lnTo>
                    <a:lnTo>
                      <a:pt x="704600" y="362102"/>
                    </a:lnTo>
                    <a:cubicBezTo>
                      <a:pt x="704600" y="362102"/>
                      <a:pt x="762207" y="569214"/>
                      <a:pt x="681283" y="641909"/>
                    </a:cubicBezTo>
                    <a:cubicBezTo>
                      <a:pt x="600358" y="714604"/>
                      <a:pt x="463198" y="689915"/>
                      <a:pt x="463198" y="689915"/>
                    </a:cubicBezTo>
                    <a:lnTo>
                      <a:pt x="515319" y="987552"/>
                    </a:lnTo>
                    <a:lnTo>
                      <a:pt x="279404" y="876452"/>
                    </a:lnTo>
                    <a:cubicBezTo>
                      <a:pt x="279404" y="876452"/>
                      <a:pt x="310951" y="648767"/>
                      <a:pt x="223168" y="518465"/>
                    </a:cubicBezTo>
                    <a:cubicBezTo>
                      <a:pt x="135386" y="388163"/>
                      <a:pt x="6456" y="208483"/>
                      <a:pt x="6456" y="208483"/>
                    </a:cubicBezTo>
                    <a:cubicBezTo>
                      <a:pt x="6456" y="208483"/>
                      <a:pt x="-15490" y="161849"/>
                      <a:pt x="21543" y="149504"/>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 name="任意多边形: 形状 27"/>
              <p:cNvSpPr/>
              <p:nvPr userDrawn="1"/>
            </p:nvSpPr>
            <p:spPr>
              <a:xfrm>
                <a:off x="6892000" y="2354152"/>
                <a:ext cx="397764" cy="411480"/>
              </a:xfrm>
              <a:custGeom>
                <a:avLst/>
                <a:gdLst>
                  <a:gd name="connsiteX0" fmla="*/ 181551 w 397764"/>
                  <a:gd name="connsiteY0" fmla="*/ 423824 h 411480"/>
                  <a:gd name="connsiteX1" fmla="*/ 181551 w 397764"/>
                  <a:gd name="connsiteY1" fmla="*/ 307238 h 411480"/>
                  <a:gd name="connsiteX2" fmla="*/ 243273 w 397764"/>
                  <a:gd name="connsiteY2" fmla="*/ 327812 h 411480"/>
                  <a:gd name="connsiteX3" fmla="*/ 396892 w 397764"/>
                  <a:gd name="connsiteY3" fmla="*/ 168707 h 411480"/>
                  <a:gd name="connsiteX4" fmla="*/ 381805 w 397764"/>
                  <a:gd name="connsiteY4" fmla="*/ 0 h 411480"/>
                  <a:gd name="connsiteX5" fmla="*/ 8729 w 397764"/>
                  <a:gd name="connsiteY5" fmla="*/ 126187 h 411480"/>
                  <a:gd name="connsiteX6" fmla="*/ 30675 w 397764"/>
                  <a:gd name="connsiteY6" fmla="*/ 211226 h 411480"/>
                  <a:gd name="connsiteX7" fmla="*/ 181551 w 397764"/>
                  <a:gd name="connsiteY7" fmla="*/ 423824 h 411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7764" h="411480">
                    <a:moveTo>
                      <a:pt x="181551" y="423824"/>
                    </a:moveTo>
                    <a:cubicBezTo>
                      <a:pt x="182923" y="426567"/>
                      <a:pt x="133545" y="353873"/>
                      <a:pt x="181551" y="307238"/>
                    </a:cubicBezTo>
                    <a:lnTo>
                      <a:pt x="243273" y="327812"/>
                    </a:lnTo>
                    <a:cubicBezTo>
                      <a:pt x="243273" y="327812"/>
                      <a:pt x="387291" y="261975"/>
                      <a:pt x="396892" y="168707"/>
                    </a:cubicBezTo>
                    <a:cubicBezTo>
                      <a:pt x="406493" y="75438"/>
                      <a:pt x="381805" y="0"/>
                      <a:pt x="381805" y="0"/>
                    </a:cubicBezTo>
                    <a:cubicBezTo>
                      <a:pt x="381805" y="0"/>
                      <a:pt x="23817" y="112471"/>
                      <a:pt x="8729" y="126187"/>
                    </a:cubicBezTo>
                    <a:cubicBezTo>
                      <a:pt x="-6358" y="139903"/>
                      <a:pt x="-3615" y="152247"/>
                      <a:pt x="30675" y="211226"/>
                    </a:cubicBezTo>
                    <a:cubicBezTo>
                      <a:pt x="66337" y="271577"/>
                      <a:pt x="181551" y="423824"/>
                      <a:pt x="181551" y="423824"/>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 name="任意多边形: 形状 28"/>
              <p:cNvSpPr/>
              <p:nvPr userDrawn="1"/>
            </p:nvSpPr>
            <p:spPr>
              <a:xfrm>
                <a:off x="7141408" y="2144444"/>
                <a:ext cx="329184" cy="233172"/>
              </a:xfrm>
              <a:custGeom>
                <a:avLst/>
                <a:gdLst>
                  <a:gd name="connsiteX0" fmla="*/ 134778 w 329184"/>
                  <a:gd name="connsiteY0" fmla="*/ 207327 h 233172"/>
                  <a:gd name="connsiteX1" fmla="*/ 184155 w 329184"/>
                  <a:gd name="connsiteY1" fmla="*/ 129145 h 233172"/>
                  <a:gd name="connsiteX2" fmla="*/ 93630 w 329184"/>
                  <a:gd name="connsiteY2" fmla="*/ 35877 h 233172"/>
                  <a:gd name="connsiteX3" fmla="*/ 38766 w 329184"/>
                  <a:gd name="connsiteY3" fmla="*/ 108571 h 233172"/>
                  <a:gd name="connsiteX4" fmla="*/ 107346 w 329184"/>
                  <a:gd name="connsiteY4" fmla="*/ 100342 h 233172"/>
                  <a:gd name="connsiteX5" fmla="*/ 48367 w 329184"/>
                  <a:gd name="connsiteY5" fmla="*/ 129145 h 233172"/>
                  <a:gd name="connsiteX6" fmla="*/ 20935 w 329184"/>
                  <a:gd name="connsiteY6" fmla="*/ 48221 h 233172"/>
                  <a:gd name="connsiteX7" fmla="*/ 134778 w 329184"/>
                  <a:gd name="connsiteY7" fmla="*/ 7073 h 233172"/>
                  <a:gd name="connsiteX8" fmla="*/ 332288 w 329184"/>
                  <a:gd name="connsiteY8" fmla="*/ 142861 h 233172"/>
                  <a:gd name="connsiteX9" fmla="*/ 282910 w 329184"/>
                  <a:gd name="connsiteY9" fmla="*/ 238873 h 233172"/>
                  <a:gd name="connsiteX10" fmla="*/ 228046 w 329184"/>
                  <a:gd name="connsiteY10" fmla="*/ 189496 h 233172"/>
                  <a:gd name="connsiteX11" fmla="*/ 134778 w 329184"/>
                  <a:gd name="connsiteY11" fmla="*/ 238873 h 233172"/>
                  <a:gd name="connsiteX12" fmla="*/ 134778 w 329184"/>
                  <a:gd name="connsiteY12" fmla="*/ 207327 h 2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9184" h="233172">
                    <a:moveTo>
                      <a:pt x="134778" y="207327"/>
                    </a:moveTo>
                    <a:cubicBezTo>
                      <a:pt x="134778" y="207327"/>
                      <a:pt x="182784" y="151091"/>
                      <a:pt x="184155" y="129145"/>
                    </a:cubicBezTo>
                    <a:cubicBezTo>
                      <a:pt x="186898" y="107200"/>
                      <a:pt x="136149" y="16674"/>
                      <a:pt x="93630" y="35877"/>
                    </a:cubicBezTo>
                    <a:cubicBezTo>
                      <a:pt x="52482" y="56451"/>
                      <a:pt x="8590" y="90741"/>
                      <a:pt x="38766" y="108571"/>
                    </a:cubicBezTo>
                    <a:cubicBezTo>
                      <a:pt x="67569" y="126402"/>
                      <a:pt x="107346" y="100342"/>
                      <a:pt x="107346" y="100342"/>
                    </a:cubicBezTo>
                    <a:cubicBezTo>
                      <a:pt x="107346" y="100342"/>
                      <a:pt x="86772" y="136003"/>
                      <a:pt x="48367" y="129145"/>
                    </a:cubicBezTo>
                    <a:cubicBezTo>
                      <a:pt x="9962" y="123659"/>
                      <a:pt x="-22956" y="86626"/>
                      <a:pt x="20935" y="48221"/>
                    </a:cubicBezTo>
                    <a:cubicBezTo>
                      <a:pt x="64826" y="9816"/>
                      <a:pt x="92258" y="-12129"/>
                      <a:pt x="134778" y="7073"/>
                    </a:cubicBezTo>
                    <a:cubicBezTo>
                      <a:pt x="177297" y="24904"/>
                      <a:pt x="365206" y="78396"/>
                      <a:pt x="332288" y="142861"/>
                    </a:cubicBezTo>
                    <a:cubicBezTo>
                      <a:pt x="299370" y="207327"/>
                      <a:pt x="282910" y="238873"/>
                      <a:pt x="282910" y="238873"/>
                    </a:cubicBezTo>
                    <a:lnTo>
                      <a:pt x="228046" y="189496"/>
                    </a:lnTo>
                    <a:lnTo>
                      <a:pt x="134778" y="238873"/>
                    </a:lnTo>
                    <a:lnTo>
                      <a:pt x="134778" y="207327"/>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0" name="任意多边形: 形状 29"/>
              <p:cNvSpPr/>
              <p:nvPr userDrawn="1"/>
            </p:nvSpPr>
            <p:spPr>
              <a:xfrm>
                <a:off x="7362596" y="2471100"/>
                <a:ext cx="68580" cy="68580"/>
              </a:xfrm>
              <a:custGeom>
                <a:avLst/>
                <a:gdLst>
                  <a:gd name="connsiteX0" fmla="*/ 24689 w 68580"/>
                  <a:gd name="connsiteY0" fmla="*/ 0 h 68580"/>
                  <a:gd name="connsiteX1" fmla="*/ 63094 w 68580"/>
                  <a:gd name="connsiteY1" fmla="*/ 78181 h 68580"/>
                  <a:gd name="connsiteX2" fmla="*/ 0 w 68580"/>
                  <a:gd name="connsiteY2" fmla="*/ 64465 h 68580"/>
                  <a:gd name="connsiteX3" fmla="*/ 52121 w 68580"/>
                  <a:gd name="connsiteY3" fmla="*/ 67208 h 68580"/>
                  <a:gd name="connsiteX4" fmla="*/ 24689 w 68580"/>
                  <a:gd name="connsiteY4" fmla="*/ 0 h 68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 h="68580">
                    <a:moveTo>
                      <a:pt x="24689" y="0"/>
                    </a:moveTo>
                    <a:cubicBezTo>
                      <a:pt x="24689" y="0"/>
                      <a:pt x="90526" y="69951"/>
                      <a:pt x="63094" y="78181"/>
                    </a:cubicBezTo>
                    <a:cubicBezTo>
                      <a:pt x="37033" y="86411"/>
                      <a:pt x="0" y="64465"/>
                      <a:pt x="0" y="64465"/>
                    </a:cubicBezTo>
                    <a:cubicBezTo>
                      <a:pt x="0" y="64465"/>
                      <a:pt x="38405" y="76809"/>
                      <a:pt x="52121" y="67208"/>
                    </a:cubicBezTo>
                    <a:cubicBezTo>
                      <a:pt x="67209" y="57607"/>
                      <a:pt x="24689" y="0"/>
                      <a:pt x="24689" y="0"/>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1" name="任意多边形: 形状 30"/>
              <p:cNvSpPr/>
              <p:nvPr userDrawn="1"/>
            </p:nvSpPr>
            <p:spPr>
              <a:xfrm>
                <a:off x="7458608" y="2416236"/>
                <a:ext cx="274320" cy="274320"/>
              </a:xfrm>
              <a:custGeom>
                <a:avLst/>
                <a:gdLst>
                  <a:gd name="connsiteX0" fmla="*/ 0 w 274320"/>
                  <a:gd name="connsiteY0" fmla="*/ 0 h 274320"/>
                  <a:gd name="connsiteX1" fmla="*/ 130302 w 274320"/>
                  <a:gd name="connsiteY1" fmla="*/ 231800 h 274320"/>
                  <a:gd name="connsiteX2" fmla="*/ 104242 w 274320"/>
                  <a:gd name="connsiteY2" fmla="*/ 242773 h 274320"/>
                  <a:gd name="connsiteX3" fmla="*/ 150876 w 274320"/>
                  <a:gd name="connsiteY3" fmla="*/ 279806 h 274320"/>
                  <a:gd name="connsiteX4" fmla="*/ 279807 w 274320"/>
                  <a:gd name="connsiteY4" fmla="*/ 253746 h 274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74320">
                    <a:moveTo>
                      <a:pt x="0" y="0"/>
                    </a:moveTo>
                    <a:lnTo>
                      <a:pt x="130302" y="231800"/>
                    </a:lnTo>
                    <a:lnTo>
                      <a:pt x="104242" y="242773"/>
                    </a:lnTo>
                    <a:lnTo>
                      <a:pt x="150876" y="279806"/>
                    </a:lnTo>
                    <a:lnTo>
                      <a:pt x="279807" y="253746"/>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2" name="任意多边形: 形状 31"/>
              <p:cNvSpPr/>
              <p:nvPr userDrawn="1"/>
            </p:nvSpPr>
            <p:spPr>
              <a:xfrm>
                <a:off x="7333793" y="2650779"/>
                <a:ext cx="288036" cy="109728"/>
              </a:xfrm>
              <a:custGeom>
                <a:avLst/>
                <a:gdLst>
                  <a:gd name="connsiteX0" fmla="*/ 0 w 288036"/>
                  <a:gd name="connsiteY0" fmla="*/ 0 h 109728"/>
                  <a:gd name="connsiteX1" fmla="*/ 175565 w 288036"/>
                  <a:gd name="connsiteY1" fmla="*/ 101499 h 109728"/>
                  <a:gd name="connsiteX2" fmla="*/ 289407 w 288036"/>
                  <a:gd name="connsiteY2" fmla="*/ 115215 h 109728"/>
                  <a:gd name="connsiteX3" fmla="*/ 159105 w 288036"/>
                  <a:gd name="connsiteY3" fmla="*/ 109728 h 109728"/>
                  <a:gd name="connsiteX4" fmla="*/ 0 w 288036"/>
                  <a:gd name="connsiteY4" fmla="*/ 0 h 1097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6" h="109728">
                    <a:moveTo>
                      <a:pt x="0" y="0"/>
                    </a:moveTo>
                    <a:cubicBezTo>
                      <a:pt x="0" y="0"/>
                      <a:pt x="101498" y="82296"/>
                      <a:pt x="175565" y="101499"/>
                    </a:cubicBezTo>
                    <a:cubicBezTo>
                      <a:pt x="248259" y="119329"/>
                      <a:pt x="289407" y="115215"/>
                      <a:pt x="289407" y="115215"/>
                    </a:cubicBezTo>
                    <a:cubicBezTo>
                      <a:pt x="289407" y="115215"/>
                      <a:pt x="223571" y="124816"/>
                      <a:pt x="159105" y="109728"/>
                    </a:cubicBezTo>
                    <a:cubicBezTo>
                      <a:pt x="93269" y="93269"/>
                      <a:pt x="9601" y="17831"/>
                      <a:pt x="0" y="0"/>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3" name="任意多边形: 形状 32"/>
              <p:cNvSpPr/>
              <p:nvPr userDrawn="1"/>
            </p:nvSpPr>
            <p:spPr>
              <a:xfrm>
                <a:off x="7310476" y="2638102"/>
                <a:ext cx="41148" cy="13716"/>
              </a:xfrm>
              <a:custGeom>
                <a:avLst/>
                <a:gdLst>
                  <a:gd name="connsiteX0" fmla="*/ 49377 w 41148"/>
                  <a:gd name="connsiteY0" fmla="*/ 12678 h 13716"/>
                  <a:gd name="connsiteX1" fmla="*/ 0 w 41148"/>
                  <a:gd name="connsiteY1" fmla="*/ 18164 h 13716"/>
                  <a:gd name="connsiteX2" fmla="*/ 20574 w 41148"/>
                  <a:gd name="connsiteY2" fmla="*/ 333 h 13716"/>
                  <a:gd name="connsiteX3" fmla="*/ 49377 w 41148"/>
                  <a:gd name="connsiteY3" fmla="*/ 12678 h 13716"/>
                </a:gdLst>
                <a:ahLst/>
                <a:cxnLst>
                  <a:cxn ang="0">
                    <a:pos x="connsiteX0" y="connsiteY0"/>
                  </a:cxn>
                  <a:cxn ang="0">
                    <a:pos x="connsiteX1" y="connsiteY1"/>
                  </a:cxn>
                  <a:cxn ang="0">
                    <a:pos x="connsiteX2" y="connsiteY2"/>
                  </a:cxn>
                  <a:cxn ang="0">
                    <a:pos x="connsiteX3" y="connsiteY3"/>
                  </a:cxn>
                </a:cxnLst>
                <a:rect l="l" t="t" r="r" b="b"/>
                <a:pathLst>
                  <a:path w="41148" h="13716">
                    <a:moveTo>
                      <a:pt x="49377" y="12678"/>
                    </a:moveTo>
                    <a:cubicBezTo>
                      <a:pt x="49377" y="12678"/>
                      <a:pt x="27432" y="9935"/>
                      <a:pt x="0" y="18164"/>
                    </a:cubicBezTo>
                    <a:cubicBezTo>
                      <a:pt x="0" y="18164"/>
                      <a:pt x="2743" y="4448"/>
                      <a:pt x="20574" y="333"/>
                    </a:cubicBezTo>
                    <a:cubicBezTo>
                      <a:pt x="38405" y="-2410"/>
                      <a:pt x="49377" y="12678"/>
                      <a:pt x="49377" y="12678"/>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4" name="任意多边形: 形状 33"/>
              <p:cNvSpPr/>
              <p:nvPr userDrawn="1"/>
            </p:nvSpPr>
            <p:spPr>
              <a:xfrm>
                <a:off x="7046356" y="2657637"/>
                <a:ext cx="192024" cy="150876"/>
              </a:xfrm>
              <a:custGeom>
                <a:avLst/>
                <a:gdLst>
                  <a:gd name="connsiteX0" fmla="*/ 25461 w 192024"/>
                  <a:gd name="connsiteY0" fmla="*/ 0 h 150876"/>
                  <a:gd name="connsiteX1" fmla="*/ 140675 w 192024"/>
                  <a:gd name="connsiteY1" fmla="*/ 38405 h 150876"/>
                  <a:gd name="connsiteX2" fmla="*/ 198282 w 192024"/>
                  <a:gd name="connsiteY2" fmla="*/ 159106 h 150876"/>
                  <a:gd name="connsiteX3" fmla="*/ 54264 w 192024"/>
                  <a:gd name="connsiteY3" fmla="*/ 139903 h 150876"/>
                  <a:gd name="connsiteX4" fmla="*/ 25461 w 192024"/>
                  <a:gd name="connsiteY4" fmla="*/ 0 h 150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024" h="150876">
                    <a:moveTo>
                      <a:pt x="25461" y="0"/>
                    </a:moveTo>
                    <a:cubicBezTo>
                      <a:pt x="25461" y="0"/>
                      <a:pt x="120101" y="24689"/>
                      <a:pt x="140675" y="38405"/>
                    </a:cubicBezTo>
                    <a:cubicBezTo>
                      <a:pt x="161249" y="52121"/>
                      <a:pt x="198282" y="159106"/>
                      <a:pt x="198282" y="159106"/>
                    </a:cubicBezTo>
                    <a:cubicBezTo>
                      <a:pt x="198282" y="159106"/>
                      <a:pt x="95412" y="154991"/>
                      <a:pt x="54264" y="139903"/>
                    </a:cubicBezTo>
                    <a:cubicBezTo>
                      <a:pt x="13116" y="122073"/>
                      <a:pt x="-28032" y="48006"/>
                      <a:pt x="25461" y="0"/>
                    </a:cubicBez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5" name="任意多边形: 形状 34"/>
              <p:cNvSpPr/>
              <p:nvPr userDrawn="1"/>
            </p:nvSpPr>
            <p:spPr>
              <a:xfrm>
                <a:off x="6919708" y="3590043"/>
                <a:ext cx="1412748" cy="1069848"/>
              </a:xfrm>
              <a:custGeom>
                <a:avLst/>
                <a:gdLst>
                  <a:gd name="connsiteX0" fmla="*/ 2605 w 1412748"/>
                  <a:gd name="connsiteY0" fmla="*/ 182705 h 1069848"/>
                  <a:gd name="connsiteX1" fmla="*/ 250864 w 1412748"/>
                  <a:gd name="connsiteY1" fmla="*/ 15370 h 1069848"/>
                  <a:gd name="connsiteX2" fmla="*/ 772072 w 1412748"/>
                  <a:gd name="connsiteY2" fmla="*/ 581840 h 1069848"/>
                  <a:gd name="connsiteX3" fmla="*/ 1350888 w 1412748"/>
                  <a:gd name="connsiteY3" fmla="*/ 201907 h 1069848"/>
                  <a:gd name="connsiteX4" fmla="*/ 1423582 w 1412748"/>
                  <a:gd name="connsiteY4" fmla="*/ 392560 h 1069848"/>
                  <a:gd name="connsiteX5" fmla="*/ 698006 w 1412748"/>
                  <a:gd name="connsiteY5" fmla="*/ 1078360 h 1069848"/>
                  <a:gd name="connsiteX6" fmla="*/ 76671 w 1412748"/>
                  <a:gd name="connsiteY6" fmla="*/ 481714 h 1069848"/>
                  <a:gd name="connsiteX7" fmla="*/ 2605 w 1412748"/>
                  <a:gd name="connsiteY7" fmla="*/ 182705 h 1069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12748" h="1069848">
                    <a:moveTo>
                      <a:pt x="2605" y="182705"/>
                    </a:moveTo>
                    <a:cubicBezTo>
                      <a:pt x="2605" y="182705"/>
                      <a:pt x="51982" y="-62811"/>
                      <a:pt x="250864" y="15370"/>
                    </a:cubicBezTo>
                    <a:cubicBezTo>
                      <a:pt x="449746" y="93551"/>
                      <a:pt x="693891" y="536578"/>
                      <a:pt x="772072" y="581840"/>
                    </a:cubicBezTo>
                    <a:lnTo>
                      <a:pt x="1350888" y="201907"/>
                    </a:lnTo>
                    <a:lnTo>
                      <a:pt x="1423582" y="392560"/>
                    </a:lnTo>
                    <a:lnTo>
                      <a:pt x="698006" y="1078360"/>
                    </a:lnTo>
                    <a:lnTo>
                      <a:pt x="76671" y="481714"/>
                    </a:lnTo>
                    <a:cubicBezTo>
                      <a:pt x="76671" y="481714"/>
                      <a:pt x="-16598" y="344554"/>
                      <a:pt x="2605" y="182705"/>
                    </a:cubicBez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6" name="任意多边形: 形状 35"/>
              <p:cNvSpPr/>
              <p:nvPr userDrawn="1"/>
            </p:nvSpPr>
            <p:spPr>
              <a:xfrm>
                <a:off x="8270596" y="3708283"/>
                <a:ext cx="150876" cy="274320"/>
              </a:xfrm>
              <a:custGeom>
                <a:avLst/>
                <a:gdLst>
                  <a:gd name="connsiteX0" fmla="*/ 0 w 150876"/>
                  <a:gd name="connsiteY0" fmla="*/ 83668 h 274320"/>
                  <a:gd name="connsiteX1" fmla="*/ 72695 w 150876"/>
                  <a:gd name="connsiteY1" fmla="*/ 274320 h 274320"/>
                  <a:gd name="connsiteX2" fmla="*/ 156362 w 150876"/>
                  <a:gd name="connsiteY2" fmla="*/ 200254 h 274320"/>
                  <a:gd name="connsiteX3" fmla="*/ 93269 w 150876"/>
                  <a:gd name="connsiteY3" fmla="*/ 0 h 274320"/>
                </a:gdLst>
                <a:ahLst/>
                <a:cxnLst>
                  <a:cxn ang="0">
                    <a:pos x="connsiteX0" y="connsiteY0"/>
                  </a:cxn>
                  <a:cxn ang="0">
                    <a:pos x="connsiteX1" y="connsiteY1"/>
                  </a:cxn>
                  <a:cxn ang="0">
                    <a:pos x="connsiteX2" y="connsiteY2"/>
                  </a:cxn>
                  <a:cxn ang="0">
                    <a:pos x="connsiteX3" y="connsiteY3"/>
                  </a:cxn>
                </a:cxnLst>
                <a:rect l="l" t="t" r="r" b="b"/>
                <a:pathLst>
                  <a:path w="150876" h="274320">
                    <a:moveTo>
                      <a:pt x="0" y="83668"/>
                    </a:moveTo>
                    <a:lnTo>
                      <a:pt x="72695" y="274320"/>
                    </a:lnTo>
                    <a:lnTo>
                      <a:pt x="156362" y="200254"/>
                    </a:lnTo>
                    <a:lnTo>
                      <a:pt x="93269"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7" name="任意多边形: 形状 36"/>
              <p:cNvSpPr/>
              <p:nvPr userDrawn="1"/>
            </p:nvSpPr>
            <p:spPr>
              <a:xfrm>
                <a:off x="8377580" y="3420247"/>
                <a:ext cx="425196" cy="438912"/>
              </a:xfrm>
              <a:custGeom>
                <a:avLst/>
                <a:gdLst>
                  <a:gd name="connsiteX0" fmla="*/ 0 w 425196"/>
                  <a:gd name="connsiteY0" fmla="*/ 330556 h 438912"/>
                  <a:gd name="connsiteX1" fmla="*/ 133045 w 425196"/>
                  <a:gd name="connsiteY1" fmla="*/ 200254 h 438912"/>
                  <a:gd name="connsiteX2" fmla="*/ 90526 w 425196"/>
                  <a:gd name="connsiteY2" fmla="*/ 91897 h 438912"/>
                  <a:gd name="connsiteX3" fmla="*/ 119329 w 425196"/>
                  <a:gd name="connsiteY3" fmla="*/ 0 h 438912"/>
                  <a:gd name="connsiteX4" fmla="*/ 175565 w 425196"/>
                  <a:gd name="connsiteY4" fmla="*/ 149504 h 438912"/>
                  <a:gd name="connsiteX5" fmla="*/ 432054 w 425196"/>
                  <a:gd name="connsiteY5" fmla="*/ 164592 h 438912"/>
                  <a:gd name="connsiteX6" fmla="*/ 340157 w 425196"/>
                  <a:gd name="connsiteY6" fmla="*/ 213970 h 438912"/>
                  <a:gd name="connsiteX7" fmla="*/ 281178 w 425196"/>
                  <a:gd name="connsiteY7" fmla="*/ 399136 h 438912"/>
                  <a:gd name="connsiteX8" fmla="*/ 150876 w 425196"/>
                  <a:gd name="connsiteY8" fmla="*/ 355244 h 438912"/>
                  <a:gd name="connsiteX9" fmla="*/ 34290 w 425196"/>
                  <a:gd name="connsiteY9" fmla="*/ 438912 h 438912"/>
                  <a:gd name="connsiteX10" fmla="*/ 0 w 425196"/>
                  <a:gd name="connsiteY10" fmla="*/ 330556 h 438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5196" h="438912">
                    <a:moveTo>
                      <a:pt x="0" y="330556"/>
                    </a:moveTo>
                    <a:lnTo>
                      <a:pt x="133045" y="200254"/>
                    </a:lnTo>
                    <a:cubicBezTo>
                      <a:pt x="133045" y="200254"/>
                      <a:pt x="76810" y="148133"/>
                      <a:pt x="90526" y="91897"/>
                    </a:cubicBezTo>
                    <a:cubicBezTo>
                      <a:pt x="105613" y="35662"/>
                      <a:pt x="119329" y="0"/>
                      <a:pt x="119329" y="0"/>
                    </a:cubicBezTo>
                    <a:lnTo>
                      <a:pt x="175565" y="149504"/>
                    </a:lnTo>
                    <a:lnTo>
                      <a:pt x="432054" y="164592"/>
                    </a:lnTo>
                    <a:cubicBezTo>
                      <a:pt x="432054" y="164592"/>
                      <a:pt x="378562" y="211226"/>
                      <a:pt x="340157" y="213970"/>
                    </a:cubicBezTo>
                    <a:cubicBezTo>
                      <a:pt x="301752" y="216713"/>
                      <a:pt x="281178" y="399136"/>
                      <a:pt x="281178" y="399136"/>
                    </a:cubicBezTo>
                    <a:cubicBezTo>
                      <a:pt x="281178" y="399136"/>
                      <a:pt x="207112" y="323698"/>
                      <a:pt x="150876" y="355244"/>
                    </a:cubicBezTo>
                    <a:cubicBezTo>
                      <a:pt x="94641" y="386791"/>
                      <a:pt x="34290" y="438912"/>
                      <a:pt x="34290" y="438912"/>
                    </a:cubicBezTo>
                    <a:lnTo>
                      <a:pt x="0" y="330556"/>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8" name="任意多边形: 形状 37"/>
              <p:cNvSpPr/>
              <p:nvPr userDrawn="1"/>
            </p:nvSpPr>
            <p:spPr>
              <a:xfrm>
                <a:off x="7274814" y="2949763"/>
                <a:ext cx="96012" cy="68580"/>
              </a:xfrm>
              <a:custGeom>
                <a:avLst/>
                <a:gdLst>
                  <a:gd name="connsiteX0" fmla="*/ 102870 w 96012"/>
                  <a:gd name="connsiteY0" fmla="*/ 75463 h 68580"/>
                  <a:gd name="connsiteX1" fmla="*/ 0 w 96012"/>
                  <a:gd name="connsiteY1" fmla="*/ 25 h 68580"/>
                  <a:gd name="connsiteX2" fmla="*/ 102870 w 96012"/>
                  <a:gd name="connsiteY2" fmla="*/ 75463 h 68580"/>
                </a:gdLst>
                <a:ahLst/>
                <a:cxnLst>
                  <a:cxn ang="0">
                    <a:pos x="connsiteX0" y="connsiteY0"/>
                  </a:cxn>
                  <a:cxn ang="0">
                    <a:pos x="connsiteX1" y="connsiteY1"/>
                  </a:cxn>
                  <a:cxn ang="0">
                    <a:pos x="connsiteX2" y="connsiteY2"/>
                  </a:cxn>
                </a:cxnLst>
                <a:rect l="l" t="t" r="r" b="b"/>
                <a:pathLst>
                  <a:path w="96012" h="68580">
                    <a:moveTo>
                      <a:pt x="102870" y="75463"/>
                    </a:moveTo>
                    <a:cubicBezTo>
                      <a:pt x="102870" y="75463"/>
                      <a:pt x="23317" y="34315"/>
                      <a:pt x="0" y="25"/>
                    </a:cubicBezTo>
                    <a:cubicBezTo>
                      <a:pt x="0" y="-1346"/>
                      <a:pt x="17831" y="53518"/>
                      <a:pt x="102870" y="75463"/>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9" name="任意多边形: 形状 38"/>
              <p:cNvSpPr/>
              <p:nvPr userDrawn="1"/>
            </p:nvSpPr>
            <p:spPr>
              <a:xfrm>
                <a:off x="8666988" y="5713562"/>
                <a:ext cx="123444" cy="150876"/>
              </a:xfrm>
              <a:custGeom>
                <a:avLst/>
                <a:gdLst>
                  <a:gd name="connsiteX0" fmla="*/ 106985 w 123444"/>
                  <a:gd name="connsiteY0" fmla="*/ 15087 h 150876"/>
                  <a:gd name="connsiteX1" fmla="*/ 128930 w 123444"/>
                  <a:gd name="connsiteY1" fmla="*/ 153619 h 150876"/>
                  <a:gd name="connsiteX2" fmla="*/ 0 w 123444"/>
                  <a:gd name="connsiteY2" fmla="*/ 139903 h 150876"/>
                  <a:gd name="connsiteX3" fmla="*/ 0 w 123444"/>
                  <a:gd name="connsiteY3" fmla="*/ 0 h 150876"/>
                </a:gdLst>
                <a:ahLst/>
                <a:cxnLst>
                  <a:cxn ang="0">
                    <a:pos x="connsiteX0" y="connsiteY0"/>
                  </a:cxn>
                  <a:cxn ang="0">
                    <a:pos x="connsiteX1" y="connsiteY1"/>
                  </a:cxn>
                  <a:cxn ang="0">
                    <a:pos x="connsiteX2" y="connsiteY2"/>
                  </a:cxn>
                  <a:cxn ang="0">
                    <a:pos x="connsiteX3" y="connsiteY3"/>
                  </a:cxn>
                </a:cxnLst>
                <a:rect l="l" t="t" r="r" b="b"/>
                <a:pathLst>
                  <a:path w="123444" h="150876">
                    <a:moveTo>
                      <a:pt x="106985" y="15087"/>
                    </a:moveTo>
                    <a:lnTo>
                      <a:pt x="128930" y="153619"/>
                    </a:lnTo>
                    <a:lnTo>
                      <a:pt x="0" y="139903"/>
                    </a:lnTo>
                    <a:lnTo>
                      <a:pt x="0" y="0"/>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0" name="任意多边形: 形状 39"/>
              <p:cNvSpPr/>
              <p:nvPr userDrawn="1"/>
            </p:nvSpPr>
            <p:spPr>
              <a:xfrm>
                <a:off x="6497117" y="5961822"/>
                <a:ext cx="233172" cy="123444"/>
              </a:xfrm>
              <a:custGeom>
                <a:avLst/>
                <a:gdLst>
                  <a:gd name="connsiteX0" fmla="*/ 235915 w 233172"/>
                  <a:gd name="connsiteY0" fmla="*/ 17831 h 123444"/>
                  <a:gd name="connsiteX1" fmla="*/ 174193 w 233172"/>
                  <a:gd name="connsiteY1" fmla="*/ 134417 h 123444"/>
                  <a:gd name="connsiteX2" fmla="*/ 0 w 233172"/>
                  <a:gd name="connsiteY2" fmla="*/ 109728 h 123444"/>
                  <a:gd name="connsiteX3" fmla="*/ 48006 w 233172"/>
                  <a:gd name="connsiteY3" fmla="*/ 0 h 123444"/>
                </a:gdLst>
                <a:ahLst/>
                <a:cxnLst>
                  <a:cxn ang="0">
                    <a:pos x="connsiteX0" y="connsiteY0"/>
                  </a:cxn>
                  <a:cxn ang="0">
                    <a:pos x="connsiteX1" y="connsiteY1"/>
                  </a:cxn>
                  <a:cxn ang="0">
                    <a:pos x="connsiteX2" y="connsiteY2"/>
                  </a:cxn>
                  <a:cxn ang="0">
                    <a:pos x="connsiteX3" y="connsiteY3"/>
                  </a:cxn>
                </a:cxnLst>
                <a:rect l="l" t="t" r="r" b="b"/>
                <a:pathLst>
                  <a:path w="233172" h="123444">
                    <a:moveTo>
                      <a:pt x="235915" y="17831"/>
                    </a:moveTo>
                    <a:lnTo>
                      <a:pt x="174193" y="134417"/>
                    </a:lnTo>
                    <a:lnTo>
                      <a:pt x="0" y="109728"/>
                    </a:lnTo>
                    <a:lnTo>
                      <a:pt x="48006" y="0"/>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1" name="任意多边形: 形状 40"/>
              <p:cNvSpPr/>
              <p:nvPr userDrawn="1"/>
            </p:nvSpPr>
            <p:spPr>
              <a:xfrm>
                <a:off x="5923788" y="5906958"/>
                <a:ext cx="617220" cy="274320"/>
              </a:xfrm>
              <a:custGeom>
                <a:avLst/>
                <a:gdLst>
                  <a:gd name="connsiteX0" fmla="*/ 624078 w 617220"/>
                  <a:gd name="connsiteY0" fmla="*/ 34290 h 274320"/>
                  <a:gd name="connsiteX1" fmla="*/ 573329 w 617220"/>
                  <a:gd name="connsiteY1" fmla="*/ 189281 h 274320"/>
                  <a:gd name="connsiteX2" fmla="*/ 0 w 617220"/>
                  <a:gd name="connsiteY2" fmla="*/ 283921 h 274320"/>
                  <a:gd name="connsiteX3" fmla="*/ 534924 w 617220"/>
                  <a:gd name="connsiteY3" fmla="*/ 0 h 274320"/>
                </a:gdLst>
                <a:ahLst/>
                <a:cxnLst>
                  <a:cxn ang="0">
                    <a:pos x="connsiteX0" y="connsiteY0"/>
                  </a:cxn>
                  <a:cxn ang="0">
                    <a:pos x="connsiteX1" y="connsiteY1"/>
                  </a:cxn>
                  <a:cxn ang="0">
                    <a:pos x="connsiteX2" y="connsiteY2"/>
                  </a:cxn>
                  <a:cxn ang="0">
                    <a:pos x="connsiteX3" y="connsiteY3"/>
                  </a:cxn>
                </a:cxnLst>
                <a:rect l="l" t="t" r="r" b="b"/>
                <a:pathLst>
                  <a:path w="617220" h="274320">
                    <a:moveTo>
                      <a:pt x="624078" y="34290"/>
                    </a:moveTo>
                    <a:lnTo>
                      <a:pt x="573329" y="189281"/>
                    </a:lnTo>
                    <a:lnTo>
                      <a:pt x="0" y="283921"/>
                    </a:lnTo>
                    <a:lnTo>
                      <a:pt x="534924" y="0"/>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2" name="任意多边形: 形状 41"/>
              <p:cNvSpPr/>
              <p:nvPr userDrawn="1"/>
            </p:nvSpPr>
            <p:spPr>
              <a:xfrm>
                <a:off x="8653272" y="5867181"/>
                <a:ext cx="713232" cy="219456"/>
              </a:xfrm>
              <a:custGeom>
                <a:avLst/>
                <a:gdLst>
                  <a:gd name="connsiteX0" fmla="*/ 0 w 713232"/>
                  <a:gd name="connsiteY0" fmla="*/ 0 h 219456"/>
                  <a:gd name="connsiteX1" fmla="*/ 142646 w 713232"/>
                  <a:gd name="connsiteY1" fmla="*/ 0 h 219456"/>
                  <a:gd name="connsiteX2" fmla="*/ 720090 w 713232"/>
                  <a:gd name="connsiteY2" fmla="*/ 229057 h 219456"/>
                  <a:gd name="connsiteX3" fmla="*/ 0 w 713232"/>
                  <a:gd name="connsiteY3" fmla="*/ 193396 h 219456"/>
                </a:gdLst>
                <a:ahLst/>
                <a:cxnLst>
                  <a:cxn ang="0">
                    <a:pos x="connsiteX0" y="connsiteY0"/>
                  </a:cxn>
                  <a:cxn ang="0">
                    <a:pos x="connsiteX1" y="connsiteY1"/>
                  </a:cxn>
                  <a:cxn ang="0">
                    <a:pos x="connsiteX2" y="connsiteY2"/>
                  </a:cxn>
                  <a:cxn ang="0">
                    <a:pos x="connsiteX3" y="connsiteY3"/>
                  </a:cxn>
                </a:cxnLst>
                <a:rect l="l" t="t" r="r" b="b"/>
                <a:pathLst>
                  <a:path w="713232" h="219456">
                    <a:moveTo>
                      <a:pt x="0" y="0"/>
                    </a:moveTo>
                    <a:lnTo>
                      <a:pt x="142646" y="0"/>
                    </a:lnTo>
                    <a:lnTo>
                      <a:pt x="720090" y="229057"/>
                    </a:lnTo>
                    <a:lnTo>
                      <a:pt x="0" y="193396"/>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3" name="任意多边形: 形状 42"/>
              <p:cNvSpPr/>
              <p:nvPr userDrawn="1"/>
            </p:nvSpPr>
            <p:spPr>
              <a:xfrm>
                <a:off x="8642299" y="3403788"/>
                <a:ext cx="68580" cy="123444"/>
              </a:xfrm>
              <a:custGeom>
                <a:avLst/>
                <a:gdLst>
                  <a:gd name="connsiteX0" fmla="*/ 0 w 68580"/>
                  <a:gd name="connsiteY0" fmla="*/ 124815 h 123444"/>
                  <a:gd name="connsiteX1" fmla="*/ 42520 w 68580"/>
                  <a:gd name="connsiteY1" fmla="*/ 0 h 123444"/>
                  <a:gd name="connsiteX2" fmla="*/ 68580 w 68580"/>
                  <a:gd name="connsiteY2" fmla="*/ 6858 h 123444"/>
                  <a:gd name="connsiteX3" fmla="*/ 24689 w 68580"/>
                  <a:gd name="connsiteY3" fmla="*/ 124815 h 123444"/>
                </a:gdLst>
                <a:ahLst/>
                <a:cxnLst>
                  <a:cxn ang="0">
                    <a:pos x="connsiteX0" y="connsiteY0"/>
                  </a:cxn>
                  <a:cxn ang="0">
                    <a:pos x="connsiteX1" y="connsiteY1"/>
                  </a:cxn>
                  <a:cxn ang="0">
                    <a:pos x="connsiteX2" y="connsiteY2"/>
                  </a:cxn>
                  <a:cxn ang="0">
                    <a:pos x="connsiteX3" y="connsiteY3"/>
                  </a:cxn>
                </a:cxnLst>
                <a:rect l="l" t="t" r="r" b="b"/>
                <a:pathLst>
                  <a:path w="68580" h="123444">
                    <a:moveTo>
                      <a:pt x="0" y="124815"/>
                    </a:moveTo>
                    <a:lnTo>
                      <a:pt x="42520" y="0"/>
                    </a:lnTo>
                    <a:lnTo>
                      <a:pt x="68580" y="6858"/>
                    </a:lnTo>
                    <a:lnTo>
                      <a:pt x="24689" y="124815"/>
                    </a:lnTo>
                    <a:close/>
                  </a:path>
                </a:pathLst>
              </a:custGeom>
              <a:solidFill>
                <a:schemeClr val="accent2">
                  <a:lumMod val="40000"/>
                  <a:lumOff val="6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4" name="任意多边形: 形状 43"/>
              <p:cNvSpPr/>
              <p:nvPr userDrawn="1"/>
            </p:nvSpPr>
            <p:spPr>
              <a:xfrm>
                <a:off x="8639556" y="3300918"/>
                <a:ext cx="137160" cy="109728"/>
              </a:xfrm>
              <a:custGeom>
                <a:avLst/>
                <a:gdLst>
                  <a:gd name="connsiteX0" fmla="*/ 42520 w 137160"/>
                  <a:gd name="connsiteY0" fmla="*/ 102870 h 109728"/>
                  <a:gd name="connsiteX1" fmla="*/ 78181 w 137160"/>
                  <a:gd name="connsiteY1" fmla="*/ 112471 h 109728"/>
                  <a:gd name="connsiteX2" fmla="*/ 139903 w 137160"/>
                  <a:gd name="connsiteY2" fmla="*/ 41148 h 109728"/>
                  <a:gd name="connsiteX3" fmla="*/ 133045 w 137160"/>
                  <a:gd name="connsiteY3" fmla="*/ 4115 h 109728"/>
                  <a:gd name="connsiteX4" fmla="*/ 27432 w 137160"/>
                  <a:gd name="connsiteY4" fmla="*/ 0 h 109728"/>
                  <a:gd name="connsiteX5" fmla="*/ 0 w 137160"/>
                  <a:gd name="connsiteY5" fmla="*/ 23317 h 109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160" h="109728">
                    <a:moveTo>
                      <a:pt x="42520" y="102870"/>
                    </a:moveTo>
                    <a:lnTo>
                      <a:pt x="78181" y="112471"/>
                    </a:lnTo>
                    <a:lnTo>
                      <a:pt x="139903" y="41148"/>
                    </a:lnTo>
                    <a:lnTo>
                      <a:pt x="133045" y="4115"/>
                    </a:lnTo>
                    <a:lnTo>
                      <a:pt x="27432" y="0"/>
                    </a:lnTo>
                    <a:lnTo>
                      <a:pt x="0" y="23317"/>
                    </a:lnTo>
                    <a:close/>
                  </a:path>
                </a:pathLst>
              </a:custGeom>
              <a:solidFill>
                <a:schemeClr val="accent3"/>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5" name="任意多边形: 形状 44"/>
              <p:cNvSpPr/>
              <p:nvPr userDrawn="1"/>
            </p:nvSpPr>
            <p:spPr>
              <a:xfrm>
                <a:off x="8671103" y="3300918"/>
                <a:ext cx="96012" cy="27432"/>
              </a:xfrm>
              <a:custGeom>
                <a:avLst/>
                <a:gdLst>
                  <a:gd name="connsiteX0" fmla="*/ 0 w 96012"/>
                  <a:gd name="connsiteY0" fmla="*/ 0 h 27432"/>
                  <a:gd name="connsiteX1" fmla="*/ 46634 w 96012"/>
                  <a:gd name="connsiteY1" fmla="*/ 28803 h 27432"/>
                  <a:gd name="connsiteX2" fmla="*/ 101498 w 96012"/>
                  <a:gd name="connsiteY2" fmla="*/ 4115 h 27432"/>
                  <a:gd name="connsiteX3" fmla="*/ 0 w 96012"/>
                  <a:gd name="connsiteY3" fmla="*/ 0 h 27432"/>
                </a:gdLst>
                <a:ahLst/>
                <a:cxnLst>
                  <a:cxn ang="0">
                    <a:pos x="connsiteX0" y="connsiteY0"/>
                  </a:cxn>
                  <a:cxn ang="0">
                    <a:pos x="connsiteX1" y="connsiteY1"/>
                  </a:cxn>
                  <a:cxn ang="0">
                    <a:pos x="connsiteX2" y="connsiteY2"/>
                  </a:cxn>
                  <a:cxn ang="0">
                    <a:pos x="connsiteX3" y="connsiteY3"/>
                  </a:cxn>
                </a:cxnLst>
                <a:rect l="l" t="t" r="r" b="b"/>
                <a:pathLst>
                  <a:path w="96012" h="27432">
                    <a:moveTo>
                      <a:pt x="0" y="0"/>
                    </a:moveTo>
                    <a:cubicBezTo>
                      <a:pt x="0" y="0"/>
                      <a:pt x="46634" y="31547"/>
                      <a:pt x="46634" y="28803"/>
                    </a:cubicBezTo>
                    <a:cubicBezTo>
                      <a:pt x="48006" y="26060"/>
                      <a:pt x="101498" y="4115"/>
                      <a:pt x="101498" y="4115"/>
                    </a:cubicBezTo>
                    <a:lnTo>
                      <a:pt x="0" y="0"/>
                    </a:lnTo>
                    <a:close/>
                  </a:path>
                </a:pathLst>
              </a:custGeom>
              <a:solidFill>
                <a:schemeClr val="accent2"/>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6" name="任意多边形: 形状 45"/>
              <p:cNvSpPr/>
              <p:nvPr userDrawn="1"/>
            </p:nvSpPr>
            <p:spPr>
              <a:xfrm>
                <a:off x="8717737" y="3305033"/>
                <a:ext cx="54864" cy="27432"/>
              </a:xfrm>
              <a:custGeom>
                <a:avLst/>
                <a:gdLst>
                  <a:gd name="connsiteX0" fmla="*/ 0 w 54864"/>
                  <a:gd name="connsiteY0" fmla="*/ 24689 h 27432"/>
                  <a:gd name="connsiteX1" fmla="*/ 61722 w 54864"/>
                  <a:gd name="connsiteY1" fmla="*/ 37033 h 27432"/>
                  <a:gd name="connsiteX2" fmla="*/ 54864 w 54864"/>
                  <a:gd name="connsiteY2" fmla="*/ 0 h 27432"/>
                </a:gdLst>
                <a:ahLst/>
                <a:cxnLst>
                  <a:cxn ang="0">
                    <a:pos x="connsiteX0" y="connsiteY0"/>
                  </a:cxn>
                  <a:cxn ang="0">
                    <a:pos x="connsiteX1" y="connsiteY1"/>
                  </a:cxn>
                  <a:cxn ang="0">
                    <a:pos x="connsiteX2" y="connsiteY2"/>
                  </a:cxn>
                </a:cxnLst>
                <a:rect l="l" t="t" r="r" b="b"/>
                <a:pathLst>
                  <a:path w="54864" h="27432">
                    <a:moveTo>
                      <a:pt x="0" y="24689"/>
                    </a:moveTo>
                    <a:lnTo>
                      <a:pt x="61722" y="37033"/>
                    </a:lnTo>
                    <a:lnTo>
                      <a:pt x="54864"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7" name="任意多边形: 形状 46"/>
              <p:cNvSpPr/>
              <p:nvPr userDrawn="1"/>
            </p:nvSpPr>
            <p:spPr>
              <a:xfrm>
                <a:off x="8691677" y="3325607"/>
                <a:ext cx="41148" cy="82296"/>
              </a:xfrm>
              <a:custGeom>
                <a:avLst/>
                <a:gdLst>
                  <a:gd name="connsiteX0" fmla="*/ 0 w 41148"/>
                  <a:gd name="connsiteY0" fmla="*/ 0 h 82296"/>
                  <a:gd name="connsiteX1" fmla="*/ 26060 w 41148"/>
                  <a:gd name="connsiteY1" fmla="*/ 4115 h 82296"/>
                  <a:gd name="connsiteX2" fmla="*/ 48006 w 41148"/>
                  <a:gd name="connsiteY2" fmla="*/ 8229 h 82296"/>
                  <a:gd name="connsiteX3" fmla="*/ 9601 w 41148"/>
                  <a:gd name="connsiteY3" fmla="*/ 82296 h 82296"/>
                </a:gdLst>
                <a:ahLst/>
                <a:cxnLst>
                  <a:cxn ang="0">
                    <a:pos x="connsiteX0" y="connsiteY0"/>
                  </a:cxn>
                  <a:cxn ang="0">
                    <a:pos x="connsiteX1" y="connsiteY1"/>
                  </a:cxn>
                  <a:cxn ang="0">
                    <a:pos x="connsiteX2" y="connsiteY2"/>
                  </a:cxn>
                  <a:cxn ang="0">
                    <a:pos x="connsiteX3" y="connsiteY3"/>
                  </a:cxn>
                </a:cxnLst>
                <a:rect l="l" t="t" r="r" b="b"/>
                <a:pathLst>
                  <a:path w="41148" h="82296">
                    <a:moveTo>
                      <a:pt x="0" y="0"/>
                    </a:moveTo>
                    <a:lnTo>
                      <a:pt x="26060" y="4115"/>
                    </a:lnTo>
                    <a:lnTo>
                      <a:pt x="48006" y="8229"/>
                    </a:lnTo>
                    <a:lnTo>
                      <a:pt x="9601" y="82296"/>
                    </a:lnTo>
                    <a:close/>
                  </a:path>
                </a:pathLst>
              </a:custGeom>
              <a:solidFill>
                <a:schemeClr val="accent2"/>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8" name="任意多边形: 形状 47"/>
              <p:cNvSpPr/>
              <p:nvPr userDrawn="1"/>
            </p:nvSpPr>
            <p:spPr>
              <a:xfrm>
                <a:off x="8639556" y="3300918"/>
                <a:ext cx="68580" cy="27432"/>
              </a:xfrm>
              <a:custGeom>
                <a:avLst/>
                <a:gdLst>
                  <a:gd name="connsiteX0" fmla="*/ 78181 w 68580"/>
                  <a:gd name="connsiteY0" fmla="*/ 28803 h 27432"/>
                  <a:gd name="connsiteX1" fmla="*/ 0 w 68580"/>
                  <a:gd name="connsiteY1" fmla="*/ 23317 h 27432"/>
                  <a:gd name="connsiteX2" fmla="*/ 31547 w 68580"/>
                  <a:gd name="connsiteY2" fmla="*/ 0 h 27432"/>
                </a:gdLst>
                <a:ahLst/>
                <a:cxnLst>
                  <a:cxn ang="0">
                    <a:pos x="connsiteX0" y="connsiteY0"/>
                  </a:cxn>
                  <a:cxn ang="0">
                    <a:pos x="connsiteX1" y="connsiteY1"/>
                  </a:cxn>
                  <a:cxn ang="0">
                    <a:pos x="connsiteX2" y="connsiteY2"/>
                  </a:cxn>
                </a:cxnLst>
                <a:rect l="l" t="t" r="r" b="b"/>
                <a:pathLst>
                  <a:path w="68580" h="27432">
                    <a:moveTo>
                      <a:pt x="78181" y="28803"/>
                    </a:moveTo>
                    <a:lnTo>
                      <a:pt x="0" y="23317"/>
                    </a:lnTo>
                    <a:lnTo>
                      <a:pt x="31547"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9" name="任意多边形: 形状 48"/>
              <p:cNvSpPr/>
              <p:nvPr userDrawn="1"/>
            </p:nvSpPr>
            <p:spPr>
              <a:xfrm>
                <a:off x="8666988" y="5713562"/>
                <a:ext cx="123444" cy="150876"/>
              </a:xfrm>
              <a:custGeom>
                <a:avLst/>
                <a:gdLst>
                  <a:gd name="connsiteX0" fmla="*/ 128930 w 123444"/>
                  <a:gd name="connsiteY0" fmla="*/ 153619 h 150876"/>
                  <a:gd name="connsiteX1" fmla="*/ 106985 w 123444"/>
                  <a:gd name="connsiteY1" fmla="*/ 15087 h 150876"/>
                  <a:gd name="connsiteX2" fmla="*/ 0 w 123444"/>
                  <a:gd name="connsiteY2" fmla="*/ 0 h 150876"/>
                  <a:gd name="connsiteX3" fmla="*/ 0 w 123444"/>
                  <a:gd name="connsiteY3" fmla="*/ 139903 h 150876"/>
                </a:gdLst>
                <a:ahLst/>
                <a:cxnLst>
                  <a:cxn ang="0">
                    <a:pos x="connsiteX0" y="connsiteY0"/>
                  </a:cxn>
                  <a:cxn ang="0">
                    <a:pos x="connsiteX1" y="connsiteY1"/>
                  </a:cxn>
                  <a:cxn ang="0">
                    <a:pos x="connsiteX2" y="connsiteY2"/>
                  </a:cxn>
                  <a:cxn ang="0">
                    <a:pos x="connsiteX3" y="connsiteY3"/>
                  </a:cxn>
                </a:cxnLst>
                <a:rect l="l" t="t" r="r" b="b"/>
                <a:pathLst>
                  <a:path w="123444" h="150876">
                    <a:moveTo>
                      <a:pt x="128930" y="153619"/>
                    </a:moveTo>
                    <a:lnTo>
                      <a:pt x="106985" y="15087"/>
                    </a:lnTo>
                    <a:lnTo>
                      <a:pt x="0" y="0"/>
                    </a:lnTo>
                    <a:lnTo>
                      <a:pt x="0" y="139903"/>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0" name="任意多边形: 形状 49"/>
              <p:cNvSpPr/>
              <p:nvPr userDrawn="1"/>
            </p:nvSpPr>
            <p:spPr>
              <a:xfrm>
                <a:off x="7309104" y="2369233"/>
                <a:ext cx="82296" cy="96012"/>
              </a:xfrm>
              <a:custGeom>
                <a:avLst/>
                <a:gdLst>
                  <a:gd name="connsiteX0" fmla="*/ 89154 w 82296"/>
                  <a:gd name="connsiteY0" fmla="*/ 22314 h 96012"/>
                  <a:gd name="connsiteX1" fmla="*/ 50749 w 82296"/>
                  <a:gd name="connsiteY1" fmla="*/ 15456 h 96012"/>
                  <a:gd name="connsiteX2" fmla="*/ 0 w 82296"/>
                  <a:gd name="connsiteY2" fmla="*/ 96380 h 96012"/>
                  <a:gd name="connsiteX3" fmla="*/ 89154 w 82296"/>
                  <a:gd name="connsiteY3" fmla="*/ 22314 h 96012"/>
                </a:gdLst>
                <a:ahLst/>
                <a:cxnLst>
                  <a:cxn ang="0">
                    <a:pos x="connsiteX0" y="connsiteY0"/>
                  </a:cxn>
                  <a:cxn ang="0">
                    <a:pos x="connsiteX1" y="connsiteY1"/>
                  </a:cxn>
                  <a:cxn ang="0">
                    <a:pos x="connsiteX2" y="connsiteY2"/>
                  </a:cxn>
                  <a:cxn ang="0">
                    <a:pos x="connsiteX3" y="connsiteY3"/>
                  </a:cxn>
                </a:cxnLst>
                <a:rect l="l" t="t" r="r" b="b"/>
                <a:pathLst>
                  <a:path w="82296" h="96012">
                    <a:moveTo>
                      <a:pt x="89154" y="22314"/>
                    </a:moveTo>
                    <a:cubicBezTo>
                      <a:pt x="89154" y="22314"/>
                      <a:pt x="72695" y="-22949"/>
                      <a:pt x="50749" y="15456"/>
                    </a:cubicBezTo>
                    <a:cubicBezTo>
                      <a:pt x="28804" y="53861"/>
                      <a:pt x="0" y="96380"/>
                      <a:pt x="0" y="96380"/>
                    </a:cubicBezTo>
                    <a:lnTo>
                      <a:pt x="89154" y="22314"/>
                    </a:lnTo>
                    <a:close/>
                  </a:path>
                </a:pathLst>
              </a:custGeom>
              <a:solidFill>
                <a:schemeClr val="accent5">
                  <a:lumMod val="75000"/>
                  <a:alpha val="37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1" name="任意多边形: 形状 50"/>
              <p:cNvSpPr/>
              <p:nvPr userDrawn="1"/>
            </p:nvSpPr>
            <p:spPr>
              <a:xfrm>
                <a:off x="7184288" y="3178845"/>
                <a:ext cx="233172" cy="123444"/>
              </a:xfrm>
              <a:custGeom>
                <a:avLst/>
                <a:gdLst>
                  <a:gd name="connsiteX0" fmla="*/ 2743 w 233172"/>
                  <a:gd name="connsiteY0" fmla="*/ 0 h 123444"/>
                  <a:gd name="connsiteX1" fmla="*/ 227686 w 233172"/>
                  <a:gd name="connsiteY1" fmla="*/ 100127 h 123444"/>
                  <a:gd name="connsiteX2" fmla="*/ 240030 w 233172"/>
                  <a:gd name="connsiteY2" fmla="*/ 133045 h 123444"/>
                  <a:gd name="connsiteX3" fmla="*/ 0 w 233172"/>
                  <a:gd name="connsiteY3" fmla="*/ 31547 h 123444"/>
                </a:gdLst>
                <a:ahLst/>
                <a:cxnLst>
                  <a:cxn ang="0">
                    <a:pos x="connsiteX0" y="connsiteY0"/>
                  </a:cxn>
                  <a:cxn ang="0">
                    <a:pos x="connsiteX1" y="connsiteY1"/>
                  </a:cxn>
                  <a:cxn ang="0">
                    <a:pos x="connsiteX2" y="connsiteY2"/>
                  </a:cxn>
                  <a:cxn ang="0">
                    <a:pos x="connsiteX3" y="connsiteY3"/>
                  </a:cxn>
                </a:cxnLst>
                <a:rect l="l" t="t" r="r" b="b"/>
                <a:pathLst>
                  <a:path w="233172" h="123444">
                    <a:moveTo>
                      <a:pt x="2743" y="0"/>
                    </a:moveTo>
                    <a:lnTo>
                      <a:pt x="227686" y="100127"/>
                    </a:lnTo>
                    <a:lnTo>
                      <a:pt x="240030" y="133045"/>
                    </a:lnTo>
                    <a:lnTo>
                      <a:pt x="0" y="31547"/>
                    </a:lnTo>
                    <a:close/>
                  </a:path>
                </a:pathLst>
              </a:custGeom>
              <a:solidFill>
                <a:srgbClr val="FF3838">
                  <a:alpha val="37000"/>
                </a:srgb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2" name="任意多边形: 形状 51"/>
              <p:cNvSpPr/>
              <p:nvPr userDrawn="1"/>
            </p:nvSpPr>
            <p:spPr>
              <a:xfrm>
                <a:off x="7945526" y="4542216"/>
                <a:ext cx="781812" cy="1165860"/>
              </a:xfrm>
              <a:custGeom>
                <a:avLst/>
                <a:gdLst>
                  <a:gd name="connsiteX0" fmla="*/ 0 w 781812"/>
                  <a:gd name="connsiteY0" fmla="*/ 554127 h 1165860"/>
                  <a:gd name="connsiteX1" fmla="*/ 707746 w 781812"/>
                  <a:gd name="connsiteY1" fmla="*/ 0 h 1165860"/>
                  <a:gd name="connsiteX2" fmla="*/ 785927 w 781812"/>
                  <a:gd name="connsiteY2" fmla="*/ 1171347 h 1165860"/>
                  <a:gd name="connsiteX3" fmla="*/ 705003 w 781812"/>
                  <a:gd name="connsiteY3" fmla="*/ 1168603 h 1165860"/>
                  <a:gd name="connsiteX4" fmla="*/ 647395 w 781812"/>
                  <a:gd name="connsiteY4" fmla="*/ 187909 h 1165860"/>
                  <a:gd name="connsiteX5" fmla="*/ 0 w 781812"/>
                  <a:gd name="connsiteY5" fmla="*/ 554127 h 116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1812" h="1165860">
                    <a:moveTo>
                      <a:pt x="0" y="554127"/>
                    </a:moveTo>
                    <a:lnTo>
                      <a:pt x="707746" y="0"/>
                    </a:lnTo>
                    <a:lnTo>
                      <a:pt x="785927" y="1171347"/>
                    </a:lnTo>
                    <a:lnTo>
                      <a:pt x="705003" y="1168603"/>
                    </a:lnTo>
                    <a:lnTo>
                      <a:pt x="647395" y="187909"/>
                    </a:lnTo>
                    <a:cubicBezTo>
                      <a:pt x="647395" y="189281"/>
                      <a:pt x="164592" y="526695"/>
                      <a:pt x="0" y="554127"/>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3" name="任意多边形: 形状 52"/>
              <p:cNvSpPr/>
              <p:nvPr userDrawn="1"/>
            </p:nvSpPr>
            <p:spPr>
              <a:xfrm>
                <a:off x="7309104" y="2367362"/>
                <a:ext cx="82296" cy="96012"/>
              </a:xfrm>
              <a:custGeom>
                <a:avLst/>
                <a:gdLst>
                  <a:gd name="connsiteX0" fmla="*/ 0 w 82296"/>
                  <a:gd name="connsiteY0" fmla="*/ 98251 h 96012"/>
                  <a:gd name="connsiteX1" fmla="*/ 58979 w 82296"/>
                  <a:gd name="connsiteY1" fmla="*/ 24185 h 96012"/>
                  <a:gd name="connsiteX2" fmla="*/ 87782 w 82296"/>
                  <a:gd name="connsiteY2" fmla="*/ 24185 h 96012"/>
                  <a:gd name="connsiteX3" fmla="*/ 48006 w 82296"/>
                  <a:gd name="connsiteY3" fmla="*/ 2239 h 96012"/>
                  <a:gd name="connsiteX4" fmla="*/ 0 w 82296"/>
                  <a:gd name="connsiteY4" fmla="*/ 98251 h 96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 h="96012">
                    <a:moveTo>
                      <a:pt x="0" y="98251"/>
                    </a:moveTo>
                    <a:cubicBezTo>
                      <a:pt x="0" y="98251"/>
                      <a:pt x="41148" y="28300"/>
                      <a:pt x="58979" y="24185"/>
                    </a:cubicBezTo>
                    <a:cubicBezTo>
                      <a:pt x="78181" y="20070"/>
                      <a:pt x="87782" y="24185"/>
                      <a:pt x="87782" y="24185"/>
                    </a:cubicBezTo>
                    <a:cubicBezTo>
                      <a:pt x="87782" y="24185"/>
                      <a:pt x="65837" y="-8733"/>
                      <a:pt x="48006" y="2239"/>
                    </a:cubicBezTo>
                    <a:cubicBezTo>
                      <a:pt x="31547" y="10469"/>
                      <a:pt x="2743" y="70819"/>
                      <a:pt x="0" y="98251"/>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 name="任意多边形: 形状 53"/>
              <p:cNvSpPr/>
              <p:nvPr userDrawn="1"/>
            </p:nvSpPr>
            <p:spPr>
              <a:xfrm>
                <a:off x="7153104" y="3205915"/>
                <a:ext cx="301752" cy="246888"/>
              </a:xfrm>
              <a:custGeom>
                <a:avLst/>
                <a:gdLst>
                  <a:gd name="connsiteX0" fmla="*/ 28803 w 301752"/>
                  <a:gd name="connsiteY0" fmla="*/ 0 h 246888"/>
                  <a:gd name="connsiteX1" fmla="*/ 277063 w 301752"/>
                  <a:gd name="connsiteY1" fmla="*/ 111100 h 246888"/>
                  <a:gd name="connsiteX2" fmla="*/ 305867 w 301752"/>
                  <a:gd name="connsiteY2" fmla="*/ 251003 h 246888"/>
                  <a:gd name="connsiteX3" fmla="*/ 0 w 301752"/>
                  <a:gd name="connsiteY3" fmla="*/ 126187 h 246888"/>
                </a:gdLst>
                <a:ahLst/>
                <a:cxnLst>
                  <a:cxn ang="0">
                    <a:pos x="connsiteX0" y="connsiteY0"/>
                  </a:cxn>
                  <a:cxn ang="0">
                    <a:pos x="connsiteX1" y="connsiteY1"/>
                  </a:cxn>
                  <a:cxn ang="0">
                    <a:pos x="connsiteX2" y="connsiteY2"/>
                  </a:cxn>
                  <a:cxn ang="0">
                    <a:pos x="connsiteX3" y="connsiteY3"/>
                  </a:cxn>
                </a:cxnLst>
                <a:rect l="l" t="t" r="r" b="b"/>
                <a:pathLst>
                  <a:path w="301752" h="246888">
                    <a:moveTo>
                      <a:pt x="28803" y="0"/>
                    </a:moveTo>
                    <a:lnTo>
                      <a:pt x="277063" y="111100"/>
                    </a:lnTo>
                    <a:lnTo>
                      <a:pt x="305867" y="251003"/>
                    </a:lnTo>
                    <a:lnTo>
                      <a:pt x="0" y="126187"/>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56" name="组合 55"/>
            <p:cNvGrpSpPr/>
            <p:nvPr/>
          </p:nvGrpSpPr>
          <p:grpSpPr>
            <a:xfrm>
              <a:off x="5028562" y="1670713"/>
              <a:ext cx="818295" cy="2746681"/>
              <a:chOff x="7553308" y="977807"/>
              <a:chExt cx="818295" cy="2746681"/>
            </a:xfrm>
          </p:grpSpPr>
          <p:sp>
            <p:nvSpPr>
              <p:cNvPr id="57" name="任意多边形: 形状 56"/>
              <p:cNvSpPr/>
              <p:nvPr/>
            </p:nvSpPr>
            <p:spPr>
              <a:xfrm flipH="1">
                <a:off x="7669462" y="2218534"/>
                <a:ext cx="12490" cy="12490"/>
              </a:xfrm>
              <a:custGeom>
                <a:avLst/>
                <a:gdLst>
                  <a:gd name="connsiteX0" fmla="*/ 8518 w 13583"/>
                  <a:gd name="connsiteY0" fmla="*/ 0 h 13583"/>
                  <a:gd name="connsiteX1" fmla="*/ 9877 w 13583"/>
                  <a:gd name="connsiteY1" fmla="*/ 19017 h 13583"/>
                  <a:gd name="connsiteX2" fmla="*/ 8518 w 13583"/>
                  <a:gd name="connsiteY2" fmla="*/ 0 h 13583"/>
                </a:gdLst>
                <a:ahLst/>
                <a:cxnLst>
                  <a:cxn ang="0">
                    <a:pos x="connsiteX0" y="connsiteY0"/>
                  </a:cxn>
                  <a:cxn ang="0">
                    <a:pos x="connsiteX1" y="connsiteY1"/>
                  </a:cxn>
                  <a:cxn ang="0">
                    <a:pos x="connsiteX2" y="connsiteY2"/>
                  </a:cxn>
                </a:cxnLst>
                <a:rect l="l" t="t" r="r" b="b"/>
                <a:pathLst>
                  <a:path w="13583" h="13583">
                    <a:moveTo>
                      <a:pt x="8518" y="0"/>
                    </a:moveTo>
                    <a:cubicBezTo>
                      <a:pt x="-3707" y="0"/>
                      <a:pt x="-2349" y="19017"/>
                      <a:pt x="9877" y="19017"/>
                    </a:cubicBezTo>
                    <a:cubicBezTo>
                      <a:pt x="22102" y="19017"/>
                      <a:pt x="20744" y="0"/>
                      <a:pt x="8518" y="0"/>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8" name="任意多边形: 形状 57"/>
              <p:cNvSpPr/>
              <p:nvPr/>
            </p:nvSpPr>
            <p:spPr>
              <a:xfrm flipH="1">
                <a:off x="7553308" y="2027443"/>
                <a:ext cx="12490" cy="12490"/>
              </a:xfrm>
              <a:custGeom>
                <a:avLst/>
                <a:gdLst>
                  <a:gd name="connsiteX0" fmla="*/ 8518 w 13583"/>
                  <a:gd name="connsiteY0" fmla="*/ 0 h 13583"/>
                  <a:gd name="connsiteX1" fmla="*/ 9877 w 13583"/>
                  <a:gd name="connsiteY1" fmla="*/ 19017 h 13583"/>
                  <a:gd name="connsiteX2" fmla="*/ 8518 w 13583"/>
                  <a:gd name="connsiteY2" fmla="*/ 0 h 13583"/>
                </a:gdLst>
                <a:ahLst/>
                <a:cxnLst>
                  <a:cxn ang="0">
                    <a:pos x="connsiteX0" y="connsiteY0"/>
                  </a:cxn>
                  <a:cxn ang="0">
                    <a:pos x="connsiteX1" y="connsiteY1"/>
                  </a:cxn>
                  <a:cxn ang="0">
                    <a:pos x="connsiteX2" y="connsiteY2"/>
                  </a:cxn>
                </a:cxnLst>
                <a:rect l="l" t="t" r="r" b="b"/>
                <a:pathLst>
                  <a:path w="13583" h="13583">
                    <a:moveTo>
                      <a:pt x="8518" y="0"/>
                    </a:moveTo>
                    <a:cubicBezTo>
                      <a:pt x="-3707" y="0"/>
                      <a:pt x="-2349" y="19017"/>
                      <a:pt x="9877" y="19017"/>
                    </a:cubicBezTo>
                    <a:cubicBezTo>
                      <a:pt x="22102" y="20376"/>
                      <a:pt x="20744" y="0"/>
                      <a:pt x="8518" y="0"/>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9" name="任意多边形: 形状 58"/>
              <p:cNvSpPr/>
              <p:nvPr/>
            </p:nvSpPr>
            <p:spPr>
              <a:xfrm flipH="1">
                <a:off x="7729376" y="2028201"/>
                <a:ext cx="12490" cy="12490"/>
              </a:xfrm>
              <a:custGeom>
                <a:avLst/>
                <a:gdLst>
                  <a:gd name="connsiteX0" fmla="*/ 7120 w 13583"/>
                  <a:gd name="connsiteY0" fmla="*/ 3251 h 13583"/>
                  <a:gd name="connsiteX1" fmla="*/ 3045 w 13583"/>
                  <a:gd name="connsiteY1" fmla="*/ 7326 h 13583"/>
                  <a:gd name="connsiteX2" fmla="*/ 17988 w 13583"/>
                  <a:gd name="connsiteY2" fmla="*/ 19551 h 13583"/>
                  <a:gd name="connsiteX3" fmla="*/ 22063 w 13583"/>
                  <a:gd name="connsiteY3" fmla="*/ 15476 h 13583"/>
                  <a:gd name="connsiteX4" fmla="*/ 7120 w 13583"/>
                  <a:gd name="connsiteY4" fmla="*/ 3251 h 135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 h="13583">
                    <a:moveTo>
                      <a:pt x="7120" y="3251"/>
                    </a:moveTo>
                    <a:cubicBezTo>
                      <a:pt x="5762" y="4609"/>
                      <a:pt x="4404" y="5967"/>
                      <a:pt x="3045" y="7326"/>
                    </a:cubicBezTo>
                    <a:cubicBezTo>
                      <a:pt x="-6463" y="16834"/>
                      <a:pt x="8479" y="29060"/>
                      <a:pt x="17988" y="19551"/>
                    </a:cubicBezTo>
                    <a:lnTo>
                      <a:pt x="22063" y="15476"/>
                    </a:lnTo>
                    <a:cubicBezTo>
                      <a:pt x="31572" y="7326"/>
                      <a:pt x="16629" y="-6258"/>
                      <a:pt x="7120" y="3251"/>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0" name="任意多边形: 形状 59"/>
              <p:cNvSpPr/>
              <p:nvPr/>
            </p:nvSpPr>
            <p:spPr>
              <a:xfrm flipH="1">
                <a:off x="7821493" y="1014535"/>
                <a:ext cx="162366" cy="137386"/>
              </a:xfrm>
              <a:custGeom>
                <a:avLst/>
                <a:gdLst>
                  <a:gd name="connsiteX0" fmla="*/ 150777 w 176590"/>
                  <a:gd name="connsiteY0" fmla="*/ 4072 h 149423"/>
                  <a:gd name="connsiteX1" fmla="*/ 6788 w 176590"/>
                  <a:gd name="connsiteY1" fmla="*/ 124969 h 149423"/>
                  <a:gd name="connsiteX2" fmla="*/ 27164 w 176590"/>
                  <a:gd name="connsiteY2" fmla="*/ 154854 h 149423"/>
                  <a:gd name="connsiteX3" fmla="*/ 171153 w 176590"/>
                  <a:gd name="connsiteY3" fmla="*/ 33957 h 149423"/>
                  <a:gd name="connsiteX4" fmla="*/ 150777 w 176590"/>
                  <a:gd name="connsiteY4" fmla="*/ 4072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590" h="149423">
                    <a:moveTo>
                      <a:pt x="150777" y="4072"/>
                    </a:moveTo>
                    <a:cubicBezTo>
                      <a:pt x="103234" y="44824"/>
                      <a:pt x="54332" y="85576"/>
                      <a:pt x="6788" y="124969"/>
                    </a:cubicBezTo>
                    <a:cubicBezTo>
                      <a:pt x="-10871" y="139912"/>
                      <a:pt x="9505" y="169796"/>
                      <a:pt x="27164" y="154854"/>
                    </a:cubicBezTo>
                    <a:cubicBezTo>
                      <a:pt x="74708" y="114102"/>
                      <a:pt x="123610" y="73350"/>
                      <a:pt x="171153" y="33957"/>
                    </a:cubicBezTo>
                    <a:cubicBezTo>
                      <a:pt x="188812" y="19015"/>
                      <a:pt x="168437" y="-10870"/>
                      <a:pt x="150777" y="4072"/>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1" name="任意多边形: 形状 60"/>
              <p:cNvSpPr/>
              <p:nvPr/>
            </p:nvSpPr>
            <p:spPr>
              <a:xfrm flipH="1">
                <a:off x="7827645" y="1371231"/>
                <a:ext cx="124896" cy="137386"/>
              </a:xfrm>
              <a:custGeom>
                <a:avLst/>
                <a:gdLst>
                  <a:gd name="connsiteX0" fmla="*/ 128942 w 135839"/>
                  <a:gd name="connsiteY0" fmla="*/ 125521 h 149423"/>
                  <a:gd name="connsiteX1" fmla="*/ 35213 w 135839"/>
                  <a:gd name="connsiteY1" fmla="*/ 11416 h 149423"/>
                  <a:gd name="connsiteX2" fmla="*/ 1253 w 135839"/>
                  <a:gd name="connsiteY2" fmla="*/ 23642 h 149423"/>
                  <a:gd name="connsiteX3" fmla="*/ 114000 w 135839"/>
                  <a:gd name="connsiteY3" fmla="*/ 158123 h 149423"/>
                  <a:gd name="connsiteX4" fmla="*/ 128942 w 135839"/>
                  <a:gd name="connsiteY4" fmla="*/ 125521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49423">
                    <a:moveTo>
                      <a:pt x="128942" y="125521"/>
                    </a:moveTo>
                    <a:cubicBezTo>
                      <a:pt x="85474" y="99712"/>
                      <a:pt x="52872" y="58960"/>
                      <a:pt x="35213" y="11416"/>
                    </a:cubicBezTo>
                    <a:cubicBezTo>
                      <a:pt x="27063" y="-10318"/>
                      <a:pt x="-6897" y="1908"/>
                      <a:pt x="1253" y="23642"/>
                    </a:cubicBezTo>
                    <a:cubicBezTo>
                      <a:pt x="22988" y="80694"/>
                      <a:pt x="61022" y="126880"/>
                      <a:pt x="114000" y="158123"/>
                    </a:cubicBezTo>
                    <a:cubicBezTo>
                      <a:pt x="133017" y="170348"/>
                      <a:pt x="149318" y="137747"/>
                      <a:pt x="128942" y="125521"/>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2" name="任意多边形: 形状 61"/>
              <p:cNvSpPr/>
              <p:nvPr/>
            </p:nvSpPr>
            <p:spPr>
              <a:xfrm flipH="1">
                <a:off x="8145719" y="1578940"/>
                <a:ext cx="112407" cy="124896"/>
              </a:xfrm>
              <a:custGeom>
                <a:avLst/>
                <a:gdLst>
                  <a:gd name="connsiteX0" fmla="*/ 101326 w 122255"/>
                  <a:gd name="connsiteY0" fmla="*/ 5568 h 135839"/>
                  <a:gd name="connsiteX1" fmla="*/ 4880 w 122255"/>
                  <a:gd name="connsiteY1" fmla="*/ 110164 h 135839"/>
                  <a:gd name="connsiteX2" fmla="*/ 32048 w 122255"/>
                  <a:gd name="connsiteY2" fmla="*/ 133257 h 135839"/>
                  <a:gd name="connsiteX3" fmla="*/ 128493 w 122255"/>
                  <a:gd name="connsiteY3" fmla="*/ 28661 h 135839"/>
                  <a:gd name="connsiteX4" fmla="*/ 101326 w 122255"/>
                  <a:gd name="connsiteY4" fmla="*/ 5568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35839">
                    <a:moveTo>
                      <a:pt x="101326" y="5568"/>
                    </a:moveTo>
                    <a:cubicBezTo>
                      <a:pt x="68724" y="40886"/>
                      <a:pt x="37481" y="74846"/>
                      <a:pt x="4880" y="110164"/>
                    </a:cubicBezTo>
                    <a:cubicBezTo>
                      <a:pt x="-11421" y="127823"/>
                      <a:pt x="17105" y="150916"/>
                      <a:pt x="32048" y="133257"/>
                    </a:cubicBezTo>
                    <a:cubicBezTo>
                      <a:pt x="64649" y="97938"/>
                      <a:pt x="95892" y="63979"/>
                      <a:pt x="128493" y="28661"/>
                    </a:cubicBezTo>
                    <a:cubicBezTo>
                      <a:pt x="143436" y="12360"/>
                      <a:pt x="116268" y="-10733"/>
                      <a:pt x="101326" y="5568"/>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3" name="任意多边形: 形状 62"/>
              <p:cNvSpPr/>
              <p:nvPr/>
            </p:nvSpPr>
            <p:spPr>
              <a:xfrm flipH="1">
                <a:off x="8168707" y="1205628"/>
                <a:ext cx="99917" cy="124896"/>
              </a:xfrm>
              <a:custGeom>
                <a:avLst/>
                <a:gdLst>
                  <a:gd name="connsiteX0" fmla="*/ 116819 w 108671"/>
                  <a:gd name="connsiteY0" fmla="*/ 110026 h 135839"/>
                  <a:gd name="connsiteX1" fmla="*/ 33957 w 108671"/>
                  <a:gd name="connsiteY1" fmla="*/ 6788 h 135839"/>
                  <a:gd name="connsiteX2" fmla="*/ 4072 w 108671"/>
                  <a:gd name="connsiteY2" fmla="*/ 27164 h 135839"/>
                  <a:gd name="connsiteX3" fmla="*/ 86934 w 108671"/>
                  <a:gd name="connsiteY3" fmla="*/ 130402 h 135839"/>
                  <a:gd name="connsiteX4" fmla="*/ 116819 w 108671"/>
                  <a:gd name="connsiteY4" fmla="*/ 110026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6819" y="110026"/>
                    </a:moveTo>
                    <a:cubicBezTo>
                      <a:pt x="89651" y="76066"/>
                      <a:pt x="61125" y="40748"/>
                      <a:pt x="33957" y="6788"/>
                    </a:cubicBezTo>
                    <a:cubicBezTo>
                      <a:pt x="19015" y="-10871"/>
                      <a:pt x="-10870" y="9505"/>
                      <a:pt x="4072" y="27164"/>
                    </a:cubicBezTo>
                    <a:cubicBezTo>
                      <a:pt x="31240" y="61124"/>
                      <a:pt x="59766" y="96442"/>
                      <a:pt x="86934" y="130402"/>
                    </a:cubicBezTo>
                    <a:cubicBezTo>
                      <a:pt x="101877" y="148061"/>
                      <a:pt x="131761" y="127685"/>
                      <a:pt x="116819" y="110026"/>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4" name="任意多边形: 形状 63"/>
              <p:cNvSpPr/>
              <p:nvPr/>
            </p:nvSpPr>
            <p:spPr>
              <a:xfrm flipH="1">
                <a:off x="8078297" y="977807"/>
                <a:ext cx="49959" cy="162366"/>
              </a:xfrm>
              <a:custGeom>
                <a:avLst/>
                <a:gdLst>
                  <a:gd name="connsiteX0" fmla="*/ 41581 w 54335"/>
                  <a:gd name="connsiteY0" fmla="*/ 11416 h 176590"/>
                  <a:gd name="connsiteX1" fmla="*/ 7621 w 54335"/>
                  <a:gd name="connsiteY1" fmla="*/ 23642 h 176590"/>
                  <a:gd name="connsiteX2" fmla="*/ 2187 w 54335"/>
                  <a:gd name="connsiteY2" fmla="*/ 154047 h 176590"/>
                  <a:gd name="connsiteX3" fmla="*/ 34789 w 54335"/>
                  <a:gd name="connsiteY3" fmla="*/ 170348 h 176590"/>
                  <a:gd name="connsiteX4" fmla="*/ 41581 w 54335"/>
                  <a:gd name="connsiteY4" fmla="*/ 11416 h 1765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76590">
                    <a:moveTo>
                      <a:pt x="41581" y="11416"/>
                    </a:moveTo>
                    <a:cubicBezTo>
                      <a:pt x="32072" y="-10318"/>
                      <a:pt x="-1888" y="1908"/>
                      <a:pt x="7621" y="23642"/>
                    </a:cubicBezTo>
                    <a:cubicBezTo>
                      <a:pt x="27997" y="67110"/>
                      <a:pt x="25280" y="111937"/>
                      <a:pt x="2187" y="154047"/>
                    </a:cubicBezTo>
                    <a:cubicBezTo>
                      <a:pt x="-8680" y="174423"/>
                      <a:pt x="23921" y="190724"/>
                      <a:pt x="34789" y="170348"/>
                    </a:cubicBezTo>
                    <a:cubicBezTo>
                      <a:pt x="61956" y="121446"/>
                      <a:pt x="64673" y="63035"/>
                      <a:pt x="41581" y="1141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5" name="任意多边形: 形状 64"/>
              <p:cNvSpPr/>
              <p:nvPr/>
            </p:nvSpPr>
            <p:spPr>
              <a:xfrm flipH="1">
                <a:off x="8259196" y="1412971"/>
                <a:ext cx="112407" cy="87427"/>
              </a:xfrm>
              <a:custGeom>
                <a:avLst/>
                <a:gdLst>
                  <a:gd name="connsiteX0" fmla="*/ 122865 w 122255"/>
                  <a:gd name="connsiteY0" fmla="*/ 61108 h 95087"/>
                  <a:gd name="connsiteX1" fmla="*/ 25061 w 122255"/>
                  <a:gd name="connsiteY1" fmla="*/ 2697 h 95087"/>
                  <a:gd name="connsiteX2" fmla="*/ 8760 w 122255"/>
                  <a:gd name="connsiteY2" fmla="*/ 35298 h 95087"/>
                  <a:gd name="connsiteX3" fmla="*/ 106565 w 122255"/>
                  <a:gd name="connsiteY3" fmla="*/ 93709 h 95087"/>
                  <a:gd name="connsiteX4" fmla="*/ 122865 w 122255"/>
                  <a:gd name="connsiteY4" fmla="*/ 61108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95087">
                    <a:moveTo>
                      <a:pt x="122865" y="61108"/>
                    </a:moveTo>
                    <a:cubicBezTo>
                      <a:pt x="90264" y="42090"/>
                      <a:pt x="57662" y="21714"/>
                      <a:pt x="25061" y="2697"/>
                    </a:cubicBezTo>
                    <a:cubicBezTo>
                      <a:pt x="4685" y="-9529"/>
                      <a:pt x="-10257" y="23073"/>
                      <a:pt x="8760" y="35298"/>
                    </a:cubicBezTo>
                    <a:cubicBezTo>
                      <a:pt x="41362" y="54316"/>
                      <a:pt x="73963" y="74692"/>
                      <a:pt x="106565" y="93709"/>
                    </a:cubicBezTo>
                    <a:cubicBezTo>
                      <a:pt x="126940" y="105935"/>
                      <a:pt x="141883" y="73333"/>
                      <a:pt x="122865" y="61108"/>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6" name="任意多边形: 形状 65"/>
              <p:cNvSpPr/>
              <p:nvPr/>
            </p:nvSpPr>
            <p:spPr>
              <a:xfrm flipH="1">
                <a:off x="8075188" y="2046679"/>
                <a:ext cx="74937" cy="99917"/>
              </a:xfrm>
              <a:custGeom>
                <a:avLst/>
                <a:gdLst>
                  <a:gd name="connsiteX0" fmla="*/ 80309 w 81503"/>
                  <a:gd name="connsiteY0" fmla="*/ 80958 h 108671"/>
                  <a:gd name="connsiteX1" fmla="*/ 32765 w 81503"/>
                  <a:gd name="connsiteY1" fmla="*/ 7605 h 108671"/>
                  <a:gd name="connsiteX2" fmla="*/ 2881 w 81503"/>
                  <a:gd name="connsiteY2" fmla="*/ 27980 h 108671"/>
                  <a:gd name="connsiteX3" fmla="*/ 50425 w 81503"/>
                  <a:gd name="connsiteY3" fmla="*/ 101334 h 108671"/>
                  <a:gd name="connsiteX4" fmla="*/ 80309 w 81503"/>
                  <a:gd name="connsiteY4" fmla="*/ 80958 h 1086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08671">
                    <a:moveTo>
                      <a:pt x="80309" y="80958"/>
                    </a:moveTo>
                    <a:cubicBezTo>
                      <a:pt x="64008" y="56507"/>
                      <a:pt x="47708" y="32056"/>
                      <a:pt x="32765" y="7605"/>
                    </a:cubicBezTo>
                    <a:cubicBezTo>
                      <a:pt x="20540" y="-11413"/>
                      <a:pt x="-9345" y="8963"/>
                      <a:pt x="2881" y="27980"/>
                    </a:cubicBezTo>
                    <a:cubicBezTo>
                      <a:pt x="19182" y="52431"/>
                      <a:pt x="35482" y="76883"/>
                      <a:pt x="50425" y="101334"/>
                    </a:cubicBezTo>
                    <a:cubicBezTo>
                      <a:pt x="62650" y="120351"/>
                      <a:pt x="92535" y="99975"/>
                      <a:pt x="80309" y="80958"/>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7" name="任意多边形: 形状 66"/>
              <p:cNvSpPr/>
              <p:nvPr/>
            </p:nvSpPr>
            <p:spPr>
              <a:xfrm flipH="1">
                <a:off x="8128485" y="2273455"/>
                <a:ext cx="112407" cy="24979"/>
              </a:xfrm>
              <a:custGeom>
                <a:avLst/>
                <a:gdLst>
                  <a:gd name="connsiteX0" fmla="*/ 107033 w 122255"/>
                  <a:gd name="connsiteY0" fmla="*/ 37 h 27167"/>
                  <a:gd name="connsiteX1" fmla="*/ 16021 w 122255"/>
                  <a:gd name="connsiteY1" fmla="*/ 1395 h 27167"/>
                  <a:gd name="connsiteX2" fmla="*/ 18738 w 122255"/>
                  <a:gd name="connsiteY2" fmla="*/ 38072 h 27167"/>
                  <a:gd name="connsiteX3" fmla="*/ 109750 w 122255"/>
                  <a:gd name="connsiteY3" fmla="*/ 36713 h 27167"/>
                  <a:gd name="connsiteX4" fmla="*/ 107033 w 122255"/>
                  <a:gd name="connsiteY4" fmla="*/ 37 h 27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27167">
                    <a:moveTo>
                      <a:pt x="107033" y="37"/>
                    </a:moveTo>
                    <a:cubicBezTo>
                      <a:pt x="77149" y="37"/>
                      <a:pt x="45905" y="37"/>
                      <a:pt x="16021" y="1395"/>
                    </a:cubicBezTo>
                    <a:cubicBezTo>
                      <a:pt x="-7072" y="1395"/>
                      <a:pt x="-4355" y="38072"/>
                      <a:pt x="18738" y="38072"/>
                    </a:cubicBezTo>
                    <a:cubicBezTo>
                      <a:pt x="48622" y="38072"/>
                      <a:pt x="79865" y="38072"/>
                      <a:pt x="109750" y="36713"/>
                    </a:cubicBezTo>
                    <a:cubicBezTo>
                      <a:pt x="132843" y="35355"/>
                      <a:pt x="130126" y="-1322"/>
                      <a:pt x="107033" y="3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8" name="任意多边形: 形状 67"/>
              <p:cNvSpPr/>
              <p:nvPr/>
            </p:nvSpPr>
            <p:spPr>
              <a:xfrm flipH="1">
                <a:off x="7962775" y="3574612"/>
                <a:ext cx="49959" cy="149876"/>
              </a:xfrm>
              <a:custGeom>
                <a:avLst/>
                <a:gdLst>
                  <a:gd name="connsiteX0" fmla="*/ 2875 w 54335"/>
                  <a:gd name="connsiteY0" fmla="*/ 27492 h 163006"/>
                  <a:gd name="connsiteX1" fmla="*/ 5592 w 54335"/>
                  <a:gd name="connsiteY1" fmla="*/ 138880 h 163006"/>
                  <a:gd name="connsiteX2" fmla="*/ 38193 w 54335"/>
                  <a:gd name="connsiteY2" fmla="*/ 155181 h 163006"/>
                  <a:gd name="connsiteX3" fmla="*/ 34118 w 54335"/>
                  <a:gd name="connsiteY3" fmla="*/ 8474 h 163006"/>
                  <a:gd name="connsiteX4" fmla="*/ 2875 w 54335"/>
                  <a:gd name="connsiteY4" fmla="*/ 27492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63006">
                    <a:moveTo>
                      <a:pt x="2875" y="27492"/>
                    </a:moveTo>
                    <a:cubicBezTo>
                      <a:pt x="25967" y="61452"/>
                      <a:pt x="25967" y="103562"/>
                      <a:pt x="5592" y="138880"/>
                    </a:cubicBezTo>
                    <a:cubicBezTo>
                      <a:pt x="-6634" y="159256"/>
                      <a:pt x="25967" y="175557"/>
                      <a:pt x="38193" y="155181"/>
                    </a:cubicBezTo>
                    <a:cubicBezTo>
                      <a:pt x="65361" y="110354"/>
                      <a:pt x="62644" y="51943"/>
                      <a:pt x="34118" y="8474"/>
                    </a:cubicBezTo>
                    <a:cubicBezTo>
                      <a:pt x="20534" y="-11901"/>
                      <a:pt x="-9351" y="8474"/>
                      <a:pt x="2875" y="27492"/>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9" name="任意多边形: 形状 68"/>
              <p:cNvSpPr/>
              <p:nvPr/>
            </p:nvSpPr>
            <p:spPr>
              <a:xfrm flipH="1">
                <a:off x="7755996" y="3479090"/>
                <a:ext cx="149876" cy="37469"/>
              </a:xfrm>
              <a:custGeom>
                <a:avLst/>
                <a:gdLst>
                  <a:gd name="connsiteX0" fmla="*/ 142027 w 163006"/>
                  <a:gd name="connsiteY0" fmla="*/ 2337 h 40751"/>
                  <a:gd name="connsiteX1" fmla="*/ 26564 w 163006"/>
                  <a:gd name="connsiteY1" fmla="*/ 3695 h 40751"/>
                  <a:gd name="connsiteX2" fmla="*/ 10263 w 163006"/>
                  <a:gd name="connsiteY2" fmla="*/ 36296 h 40751"/>
                  <a:gd name="connsiteX3" fmla="*/ 162403 w 163006"/>
                  <a:gd name="connsiteY3" fmla="*/ 33580 h 40751"/>
                  <a:gd name="connsiteX4" fmla="*/ 142027 w 163006"/>
                  <a:gd name="connsiteY4" fmla="*/ 2337 h 40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006" h="40751">
                    <a:moveTo>
                      <a:pt x="142027" y="2337"/>
                    </a:moveTo>
                    <a:cubicBezTo>
                      <a:pt x="105351" y="21354"/>
                      <a:pt x="63241" y="19996"/>
                      <a:pt x="26564" y="3695"/>
                    </a:cubicBezTo>
                    <a:cubicBezTo>
                      <a:pt x="4830" y="-5814"/>
                      <a:pt x="-11471" y="26788"/>
                      <a:pt x="10263" y="36296"/>
                    </a:cubicBezTo>
                    <a:cubicBezTo>
                      <a:pt x="59166" y="59389"/>
                      <a:pt x="113501" y="58031"/>
                      <a:pt x="162403" y="33580"/>
                    </a:cubicBezTo>
                    <a:cubicBezTo>
                      <a:pt x="182779" y="21354"/>
                      <a:pt x="163762" y="-8531"/>
                      <a:pt x="142027" y="233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0" name="任意多边形: 形状 69"/>
              <p:cNvSpPr/>
              <p:nvPr/>
            </p:nvSpPr>
            <p:spPr>
              <a:xfrm flipH="1">
                <a:off x="7814904" y="3237786"/>
                <a:ext cx="137386" cy="74937"/>
              </a:xfrm>
              <a:custGeom>
                <a:avLst/>
                <a:gdLst>
                  <a:gd name="connsiteX0" fmla="*/ 128669 w 149423"/>
                  <a:gd name="connsiteY0" fmla="*/ 1253 h 81503"/>
                  <a:gd name="connsiteX1" fmla="*/ 11847 w 149423"/>
                  <a:gd name="connsiteY1" fmla="*/ 50155 h 81503"/>
                  <a:gd name="connsiteX2" fmla="*/ 22714 w 149423"/>
                  <a:gd name="connsiteY2" fmla="*/ 84115 h 81503"/>
                  <a:gd name="connsiteX3" fmla="*/ 139536 w 149423"/>
                  <a:gd name="connsiteY3" fmla="*/ 35213 h 81503"/>
                  <a:gd name="connsiteX4" fmla="*/ 128669 w 149423"/>
                  <a:gd name="connsiteY4" fmla="*/ 1253 h 8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423" h="81503">
                    <a:moveTo>
                      <a:pt x="128669" y="1253"/>
                    </a:moveTo>
                    <a:lnTo>
                      <a:pt x="11847" y="50155"/>
                    </a:lnTo>
                    <a:cubicBezTo>
                      <a:pt x="-9887" y="59664"/>
                      <a:pt x="980" y="93624"/>
                      <a:pt x="22714" y="84115"/>
                    </a:cubicBezTo>
                    <a:cubicBezTo>
                      <a:pt x="62107" y="67814"/>
                      <a:pt x="100142" y="51514"/>
                      <a:pt x="139536" y="35213"/>
                    </a:cubicBezTo>
                    <a:cubicBezTo>
                      <a:pt x="161270" y="27063"/>
                      <a:pt x="150403" y="-6897"/>
                      <a:pt x="128669" y="125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1" name="任意多边形: 形状 70"/>
              <p:cNvSpPr/>
              <p:nvPr/>
            </p:nvSpPr>
            <p:spPr>
              <a:xfrm flipH="1">
                <a:off x="7601546" y="3307093"/>
                <a:ext cx="62449" cy="137386"/>
              </a:xfrm>
              <a:custGeom>
                <a:avLst/>
                <a:gdLst>
                  <a:gd name="connsiteX0" fmla="*/ 1214 w 67919"/>
                  <a:gd name="connsiteY0" fmla="*/ 23679 h 149423"/>
                  <a:gd name="connsiteX1" fmla="*/ 40607 w 67919"/>
                  <a:gd name="connsiteY1" fmla="*/ 140501 h 149423"/>
                  <a:gd name="connsiteX2" fmla="*/ 74567 w 67919"/>
                  <a:gd name="connsiteY2" fmla="*/ 129634 h 149423"/>
                  <a:gd name="connsiteX3" fmla="*/ 35173 w 67919"/>
                  <a:gd name="connsiteY3" fmla="*/ 12812 h 149423"/>
                  <a:gd name="connsiteX4" fmla="*/ 1214 w 67919"/>
                  <a:gd name="connsiteY4" fmla="*/ 23679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19" h="149423">
                    <a:moveTo>
                      <a:pt x="1214" y="23679"/>
                    </a:moveTo>
                    <a:cubicBezTo>
                      <a:pt x="14798" y="63072"/>
                      <a:pt x="27023" y="101107"/>
                      <a:pt x="40607" y="140501"/>
                    </a:cubicBezTo>
                    <a:cubicBezTo>
                      <a:pt x="47399" y="162235"/>
                      <a:pt x="82717" y="151368"/>
                      <a:pt x="74567" y="129634"/>
                    </a:cubicBezTo>
                    <a:cubicBezTo>
                      <a:pt x="60983" y="90240"/>
                      <a:pt x="48757" y="52205"/>
                      <a:pt x="35173" y="12812"/>
                    </a:cubicBezTo>
                    <a:cubicBezTo>
                      <a:pt x="28382" y="-10281"/>
                      <a:pt x="-6937" y="587"/>
                      <a:pt x="1214" y="23679"/>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72" name="组合 71"/>
            <p:cNvGrpSpPr/>
            <p:nvPr/>
          </p:nvGrpSpPr>
          <p:grpSpPr>
            <a:xfrm>
              <a:off x="1306683" y="2306196"/>
              <a:ext cx="493421" cy="697436"/>
              <a:chOff x="3578341" y="897733"/>
              <a:chExt cx="493421" cy="697436"/>
            </a:xfrm>
          </p:grpSpPr>
          <p:sp>
            <p:nvSpPr>
              <p:cNvPr id="73" name="任意多边形: 形状 72"/>
              <p:cNvSpPr/>
              <p:nvPr/>
            </p:nvSpPr>
            <p:spPr>
              <a:xfrm flipH="1">
                <a:off x="3971845" y="1210330"/>
                <a:ext cx="99917" cy="137386"/>
              </a:xfrm>
              <a:custGeom>
                <a:avLst/>
                <a:gdLst>
                  <a:gd name="connsiteX0" fmla="*/ 90639 w 108671"/>
                  <a:gd name="connsiteY0" fmla="*/ 7107 h 149423"/>
                  <a:gd name="connsiteX1" fmla="*/ 3702 w 108671"/>
                  <a:gd name="connsiteY1" fmla="*/ 122570 h 149423"/>
                  <a:gd name="connsiteX2" fmla="*/ 30870 w 108671"/>
                  <a:gd name="connsiteY2" fmla="*/ 145663 h 149423"/>
                  <a:gd name="connsiteX3" fmla="*/ 117807 w 108671"/>
                  <a:gd name="connsiteY3" fmla="*/ 30200 h 149423"/>
                  <a:gd name="connsiteX4" fmla="*/ 90639 w 108671"/>
                  <a:gd name="connsiteY4" fmla="*/ 7107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49423">
                    <a:moveTo>
                      <a:pt x="90639" y="7107"/>
                    </a:moveTo>
                    <a:cubicBezTo>
                      <a:pt x="62113" y="45142"/>
                      <a:pt x="32228" y="84535"/>
                      <a:pt x="3702" y="122570"/>
                    </a:cubicBezTo>
                    <a:cubicBezTo>
                      <a:pt x="-9882" y="141588"/>
                      <a:pt x="17286" y="164680"/>
                      <a:pt x="30870" y="145663"/>
                    </a:cubicBezTo>
                    <a:cubicBezTo>
                      <a:pt x="59396" y="107628"/>
                      <a:pt x="89281" y="68235"/>
                      <a:pt x="117807" y="30200"/>
                    </a:cubicBezTo>
                    <a:cubicBezTo>
                      <a:pt x="132749" y="11182"/>
                      <a:pt x="105582" y="-11911"/>
                      <a:pt x="90639" y="710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4" name="任意多边形: 形状 73"/>
              <p:cNvSpPr/>
              <p:nvPr/>
            </p:nvSpPr>
            <p:spPr>
              <a:xfrm flipH="1">
                <a:off x="3800121" y="1304550"/>
                <a:ext cx="99917" cy="124896"/>
              </a:xfrm>
              <a:custGeom>
                <a:avLst/>
                <a:gdLst>
                  <a:gd name="connsiteX0" fmla="*/ 111703 w 108671"/>
                  <a:gd name="connsiteY0" fmla="*/ 105675 h 135839"/>
                  <a:gd name="connsiteX1" fmla="*/ 36992 w 108671"/>
                  <a:gd name="connsiteY1" fmla="*/ 16021 h 135839"/>
                  <a:gd name="connsiteX2" fmla="*/ 316 w 108671"/>
                  <a:gd name="connsiteY2" fmla="*/ 18738 h 135839"/>
                  <a:gd name="connsiteX3" fmla="*/ 95403 w 108671"/>
                  <a:gd name="connsiteY3" fmla="*/ 138276 h 135839"/>
                  <a:gd name="connsiteX4" fmla="*/ 111703 w 108671"/>
                  <a:gd name="connsiteY4" fmla="*/ 105675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1703" y="105675"/>
                    </a:moveTo>
                    <a:cubicBezTo>
                      <a:pt x="73669" y="89374"/>
                      <a:pt x="45142" y="56773"/>
                      <a:pt x="36992" y="16021"/>
                    </a:cubicBezTo>
                    <a:cubicBezTo>
                      <a:pt x="32917" y="-7072"/>
                      <a:pt x="-3760" y="-4355"/>
                      <a:pt x="316" y="18738"/>
                    </a:cubicBezTo>
                    <a:cubicBezTo>
                      <a:pt x="9824" y="71715"/>
                      <a:pt x="43784" y="116542"/>
                      <a:pt x="95403" y="138276"/>
                    </a:cubicBezTo>
                    <a:cubicBezTo>
                      <a:pt x="117137" y="147785"/>
                      <a:pt x="133438" y="115183"/>
                      <a:pt x="111703" y="10567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5" name="任意多边形: 形状 74"/>
              <p:cNvSpPr/>
              <p:nvPr/>
            </p:nvSpPr>
            <p:spPr>
              <a:xfrm flipH="1">
                <a:off x="3700554" y="997092"/>
                <a:ext cx="99917" cy="174855"/>
              </a:xfrm>
              <a:custGeom>
                <a:avLst/>
                <a:gdLst>
                  <a:gd name="connsiteX0" fmla="*/ 113443 w 108671"/>
                  <a:gd name="connsiteY0" fmla="*/ 173825 h 190174"/>
                  <a:gd name="connsiteX1" fmla="*/ 36015 w 108671"/>
                  <a:gd name="connsiteY1" fmla="*/ 10818 h 190174"/>
                  <a:gd name="connsiteX2" fmla="*/ 2055 w 108671"/>
                  <a:gd name="connsiteY2" fmla="*/ 23043 h 190174"/>
                  <a:gd name="connsiteX3" fmla="*/ 79483 w 108671"/>
                  <a:gd name="connsiteY3" fmla="*/ 186050 h 190174"/>
                  <a:gd name="connsiteX4" fmla="*/ 113443 w 108671"/>
                  <a:gd name="connsiteY4" fmla="*/ 173825 h 19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90174">
                    <a:moveTo>
                      <a:pt x="113443" y="173825"/>
                    </a:moveTo>
                    <a:cubicBezTo>
                      <a:pt x="87633" y="119489"/>
                      <a:pt x="61824" y="65154"/>
                      <a:pt x="36015" y="10818"/>
                    </a:cubicBezTo>
                    <a:cubicBezTo>
                      <a:pt x="26506" y="-9558"/>
                      <a:pt x="-8812" y="1309"/>
                      <a:pt x="2055" y="23043"/>
                    </a:cubicBezTo>
                    <a:cubicBezTo>
                      <a:pt x="27864" y="77379"/>
                      <a:pt x="53674" y="131715"/>
                      <a:pt x="79483" y="186050"/>
                    </a:cubicBezTo>
                    <a:cubicBezTo>
                      <a:pt x="88992" y="207785"/>
                      <a:pt x="122952" y="195559"/>
                      <a:pt x="113443" y="17382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6" name="任意多边形: 形状 75"/>
              <p:cNvSpPr/>
              <p:nvPr/>
            </p:nvSpPr>
            <p:spPr>
              <a:xfrm flipH="1">
                <a:off x="3578341" y="1257174"/>
                <a:ext cx="124896" cy="87427"/>
              </a:xfrm>
              <a:custGeom>
                <a:avLst/>
                <a:gdLst>
                  <a:gd name="connsiteX0" fmla="*/ 135379 w 135839"/>
                  <a:gd name="connsiteY0" fmla="*/ 75697 h 95087"/>
                  <a:gd name="connsiteX1" fmla="*/ 30784 w 135839"/>
                  <a:gd name="connsiteY1" fmla="*/ 3702 h 95087"/>
                  <a:gd name="connsiteX2" fmla="*/ 7691 w 135839"/>
                  <a:gd name="connsiteY2" fmla="*/ 30870 h 95087"/>
                  <a:gd name="connsiteX3" fmla="*/ 112287 w 135839"/>
                  <a:gd name="connsiteY3" fmla="*/ 102865 h 95087"/>
                  <a:gd name="connsiteX4" fmla="*/ 135379 w 135839"/>
                  <a:gd name="connsiteY4" fmla="*/ 75697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95087">
                    <a:moveTo>
                      <a:pt x="135379" y="75697"/>
                    </a:moveTo>
                    <a:cubicBezTo>
                      <a:pt x="100062" y="51246"/>
                      <a:pt x="66102" y="28153"/>
                      <a:pt x="30784" y="3702"/>
                    </a:cubicBezTo>
                    <a:cubicBezTo>
                      <a:pt x="11766" y="-9882"/>
                      <a:pt x="-12685" y="17286"/>
                      <a:pt x="7691" y="30870"/>
                    </a:cubicBezTo>
                    <a:cubicBezTo>
                      <a:pt x="43009" y="55321"/>
                      <a:pt x="76969" y="78414"/>
                      <a:pt x="112287" y="102865"/>
                    </a:cubicBezTo>
                    <a:cubicBezTo>
                      <a:pt x="129946" y="116449"/>
                      <a:pt x="154397" y="89281"/>
                      <a:pt x="135379" y="7569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7" name="任意多边形: 形状 76"/>
              <p:cNvSpPr/>
              <p:nvPr/>
            </p:nvSpPr>
            <p:spPr>
              <a:xfrm flipH="1">
                <a:off x="3881265" y="897733"/>
                <a:ext cx="124896" cy="149876"/>
              </a:xfrm>
              <a:custGeom>
                <a:avLst/>
                <a:gdLst>
                  <a:gd name="connsiteX0" fmla="*/ 117095 w 135839"/>
                  <a:gd name="connsiteY0" fmla="*/ 6136 h 163006"/>
                  <a:gd name="connsiteX1" fmla="*/ 4349 w 135839"/>
                  <a:gd name="connsiteY1" fmla="*/ 135183 h 163006"/>
                  <a:gd name="connsiteX2" fmla="*/ 31516 w 135839"/>
                  <a:gd name="connsiteY2" fmla="*/ 158275 h 163006"/>
                  <a:gd name="connsiteX3" fmla="*/ 144263 w 135839"/>
                  <a:gd name="connsiteY3" fmla="*/ 29228 h 163006"/>
                  <a:gd name="connsiteX4" fmla="*/ 117095 w 135839"/>
                  <a:gd name="connsiteY4" fmla="*/ 6136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63006">
                    <a:moveTo>
                      <a:pt x="117095" y="6136"/>
                    </a:moveTo>
                    <a:lnTo>
                      <a:pt x="4349" y="135183"/>
                    </a:lnTo>
                    <a:cubicBezTo>
                      <a:pt x="-10594" y="152842"/>
                      <a:pt x="16574" y="175935"/>
                      <a:pt x="31516" y="158275"/>
                    </a:cubicBezTo>
                    <a:cubicBezTo>
                      <a:pt x="69552" y="114807"/>
                      <a:pt x="106228" y="71338"/>
                      <a:pt x="144263" y="29228"/>
                    </a:cubicBezTo>
                    <a:cubicBezTo>
                      <a:pt x="159205" y="12928"/>
                      <a:pt x="132037" y="-11523"/>
                      <a:pt x="117095" y="613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8" name="任意多边形: 形状 77"/>
              <p:cNvSpPr/>
              <p:nvPr/>
            </p:nvSpPr>
            <p:spPr>
              <a:xfrm flipH="1">
                <a:off x="3912518" y="1457783"/>
                <a:ext cx="74937" cy="137386"/>
              </a:xfrm>
              <a:custGeom>
                <a:avLst/>
                <a:gdLst>
                  <a:gd name="connsiteX0" fmla="*/ 1663 w 81503"/>
                  <a:gd name="connsiteY0" fmla="*/ 24594 h 149423"/>
                  <a:gd name="connsiteX1" fmla="*/ 53281 w 81503"/>
                  <a:gd name="connsiteY1" fmla="*/ 138699 h 149423"/>
                  <a:gd name="connsiteX2" fmla="*/ 87241 w 81503"/>
                  <a:gd name="connsiteY2" fmla="*/ 125115 h 149423"/>
                  <a:gd name="connsiteX3" fmla="*/ 35623 w 81503"/>
                  <a:gd name="connsiteY3" fmla="*/ 11010 h 149423"/>
                  <a:gd name="connsiteX4" fmla="*/ 1663 w 81503"/>
                  <a:gd name="connsiteY4" fmla="*/ 24594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49423">
                    <a:moveTo>
                      <a:pt x="1663" y="24594"/>
                    </a:moveTo>
                    <a:cubicBezTo>
                      <a:pt x="19322" y="62629"/>
                      <a:pt x="35623" y="100664"/>
                      <a:pt x="53281" y="138699"/>
                    </a:cubicBezTo>
                    <a:cubicBezTo>
                      <a:pt x="62790" y="160433"/>
                      <a:pt x="96750" y="146849"/>
                      <a:pt x="87241" y="125115"/>
                    </a:cubicBezTo>
                    <a:cubicBezTo>
                      <a:pt x="69582" y="87080"/>
                      <a:pt x="53281" y="49045"/>
                      <a:pt x="35623" y="11010"/>
                    </a:cubicBezTo>
                    <a:cubicBezTo>
                      <a:pt x="26114" y="-10725"/>
                      <a:pt x="-7846" y="2859"/>
                      <a:pt x="1663" y="24594"/>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79" name="组合 78"/>
            <p:cNvGrpSpPr/>
            <p:nvPr/>
          </p:nvGrpSpPr>
          <p:grpSpPr>
            <a:xfrm>
              <a:off x="1468249" y="4077482"/>
              <a:ext cx="1204364" cy="1052128"/>
              <a:chOff x="3404241" y="3074132"/>
              <a:chExt cx="1204364" cy="1052128"/>
            </a:xfrm>
          </p:grpSpPr>
          <p:grpSp>
            <p:nvGrpSpPr>
              <p:cNvPr id="80" name="组合 79"/>
              <p:cNvGrpSpPr/>
              <p:nvPr/>
            </p:nvGrpSpPr>
            <p:grpSpPr>
              <a:xfrm>
                <a:off x="3404241" y="3074132"/>
                <a:ext cx="544349" cy="341465"/>
                <a:chOff x="3404241" y="3074132"/>
                <a:chExt cx="544349" cy="341465"/>
              </a:xfrm>
            </p:grpSpPr>
            <p:sp>
              <p:nvSpPr>
                <p:cNvPr id="85" name="任意多边形: 形状 84"/>
                <p:cNvSpPr/>
                <p:nvPr/>
              </p:nvSpPr>
              <p:spPr>
                <a:xfrm flipH="1">
                  <a:off x="3836183" y="3243283"/>
                  <a:ext cx="112407" cy="112407"/>
                </a:xfrm>
                <a:custGeom>
                  <a:avLst/>
                  <a:gdLst>
                    <a:gd name="connsiteX0" fmla="*/ 88439 w 122255"/>
                    <a:gd name="connsiteY0" fmla="*/ 14293 h 122255"/>
                    <a:gd name="connsiteX1" fmla="*/ 12369 w 122255"/>
                    <a:gd name="connsiteY1" fmla="*/ 95796 h 122255"/>
                    <a:gd name="connsiteX2" fmla="*/ 24594 w 122255"/>
                    <a:gd name="connsiteY2" fmla="*/ 129756 h 122255"/>
                    <a:gd name="connsiteX3" fmla="*/ 123757 w 122255"/>
                    <a:gd name="connsiteY3" fmla="*/ 21085 h 122255"/>
                    <a:gd name="connsiteX4" fmla="*/ 88439 w 122255"/>
                    <a:gd name="connsiteY4" fmla="*/ 1429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22255">
                      <a:moveTo>
                        <a:pt x="88439" y="14293"/>
                      </a:moveTo>
                      <a:cubicBezTo>
                        <a:pt x="81647" y="55045"/>
                        <a:pt x="51762" y="84929"/>
                        <a:pt x="12369" y="95796"/>
                      </a:cubicBezTo>
                      <a:cubicBezTo>
                        <a:pt x="-10724" y="102588"/>
                        <a:pt x="1502" y="136548"/>
                        <a:pt x="24594" y="129756"/>
                      </a:cubicBezTo>
                      <a:cubicBezTo>
                        <a:pt x="76213" y="116172"/>
                        <a:pt x="114248" y="72704"/>
                        <a:pt x="123757" y="21085"/>
                      </a:cubicBezTo>
                      <a:cubicBezTo>
                        <a:pt x="127832" y="-2008"/>
                        <a:pt x="92514" y="-8800"/>
                        <a:pt x="88439" y="14293"/>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6" name="任意多边形: 形状 85"/>
                <p:cNvSpPr/>
                <p:nvPr/>
              </p:nvSpPr>
              <p:spPr>
                <a:xfrm flipH="1">
                  <a:off x="3613639" y="3248425"/>
                  <a:ext cx="112407" cy="112407"/>
                </a:xfrm>
                <a:custGeom>
                  <a:avLst/>
                  <a:gdLst>
                    <a:gd name="connsiteX0" fmla="*/ 119433 w 122255"/>
                    <a:gd name="connsiteY0" fmla="*/ 91561 h 122255"/>
                    <a:gd name="connsiteX1" fmla="*/ 35213 w 122255"/>
                    <a:gd name="connsiteY1" fmla="*/ 11416 h 122255"/>
                    <a:gd name="connsiteX2" fmla="*/ 1253 w 122255"/>
                    <a:gd name="connsiteY2" fmla="*/ 23642 h 122255"/>
                    <a:gd name="connsiteX3" fmla="*/ 112641 w 122255"/>
                    <a:gd name="connsiteY3" fmla="*/ 126880 h 122255"/>
                    <a:gd name="connsiteX4" fmla="*/ 119433 w 122255"/>
                    <a:gd name="connsiteY4" fmla="*/ 91561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22255">
                      <a:moveTo>
                        <a:pt x="119433" y="91561"/>
                      </a:moveTo>
                      <a:cubicBezTo>
                        <a:pt x="80040" y="79336"/>
                        <a:pt x="50155" y="49451"/>
                        <a:pt x="35213" y="11416"/>
                      </a:cubicBezTo>
                      <a:cubicBezTo>
                        <a:pt x="27063" y="-10318"/>
                        <a:pt x="-6897" y="1908"/>
                        <a:pt x="1253" y="23642"/>
                      </a:cubicBezTo>
                      <a:cubicBezTo>
                        <a:pt x="20271" y="73902"/>
                        <a:pt x="61022" y="110579"/>
                        <a:pt x="112641" y="126880"/>
                      </a:cubicBezTo>
                      <a:cubicBezTo>
                        <a:pt x="135734" y="135030"/>
                        <a:pt x="142526" y="98353"/>
                        <a:pt x="119433" y="91561"/>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7" name="任意多边形: 形状 86"/>
                <p:cNvSpPr/>
                <p:nvPr/>
              </p:nvSpPr>
              <p:spPr>
                <a:xfrm flipH="1">
                  <a:off x="3487034" y="3074132"/>
                  <a:ext cx="137386" cy="62449"/>
                </a:xfrm>
                <a:custGeom>
                  <a:avLst/>
                  <a:gdLst>
                    <a:gd name="connsiteX0" fmla="*/ 144744 w 149423"/>
                    <a:gd name="connsiteY0" fmla="*/ 47483 h 67919"/>
                    <a:gd name="connsiteX1" fmla="*/ 26564 w 149423"/>
                    <a:gd name="connsiteY1" fmla="*/ 1297 h 67919"/>
                    <a:gd name="connsiteX2" fmla="*/ 10263 w 149423"/>
                    <a:gd name="connsiteY2" fmla="*/ 33899 h 67919"/>
                    <a:gd name="connsiteX3" fmla="*/ 128444 w 149423"/>
                    <a:gd name="connsiteY3" fmla="*/ 80084 h 67919"/>
                    <a:gd name="connsiteX4" fmla="*/ 144744 w 149423"/>
                    <a:gd name="connsiteY4" fmla="*/ 47483 h 67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423" h="67919">
                      <a:moveTo>
                        <a:pt x="144744" y="47483"/>
                      </a:moveTo>
                      <a:lnTo>
                        <a:pt x="26564" y="1297"/>
                      </a:lnTo>
                      <a:cubicBezTo>
                        <a:pt x="4830" y="-6853"/>
                        <a:pt x="-11471" y="25748"/>
                        <a:pt x="10263" y="33899"/>
                      </a:cubicBezTo>
                      <a:cubicBezTo>
                        <a:pt x="49657" y="48841"/>
                        <a:pt x="89050" y="63783"/>
                        <a:pt x="128444" y="80084"/>
                      </a:cubicBezTo>
                      <a:cubicBezTo>
                        <a:pt x="150178" y="88234"/>
                        <a:pt x="166478" y="55633"/>
                        <a:pt x="144744" y="4748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8" name="任意多边形: 形状 87"/>
                <p:cNvSpPr/>
                <p:nvPr/>
              </p:nvSpPr>
              <p:spPr>
                <a:xfrm flipH="1">
                  <a:off x="3404241" y="3290701"/>
                  <a:ext cx="74937" cy="124896"/>
                </a:xfrm>
                <a:custGeom>
                  <a:avLst/>
                  <a:gdLst>
                    <a:gd name="connsiteX0" fmla="*/ 53338 w 81503"/>
                    <a:gd name="connsiteY0" fmla="*/ 10263 h 135839"/>
                    <a:gd name="connsiteX1" fmla="*/ 1719 w 81503"/>
                    <a:gd name="connsiteY1" fmla="*/ 121651 h 135839"/>
                    <a:gd name="connsiteX2" fmla="*/ 34320 w 81503"/>
                    <a:gd name="connsiteY2" fmla="*/ 137952 h 135839"/>
                    <a:gd name="connsiteX3" fmla="*/ 85940 w 81503"/>
                    <a:gd name="connsiteY3" fmla="*/ 26564 h 135839"/>
                    <a:gd name="connsiteX4" fmla="*/ 53338 w 81503"/>
                    <a:gd name="connsiteY4" fmla="*/ 10263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35839">
                      <a:moveTo>
                        <a:pt x="53338" y="10263"/>
                      </a:moveTo>
                      <a:cubicBezTo>
                        <a:pt x="35679" y="46940"/>
                        <a:pt x="18020" y="83617"/>
                        <a:pt x="1719" y="121651"/>
                      </a:cubicBezTo>
                      <a:cubicBezTo>
                        <a:pt x="-7789" y="143386"/>
                        <a:pt x="24812" y="158328"/>
                        <a:pt x="34320" y="137952"/>
                      </a:cubicBezTo>
                      <a:cubicBezTo>
                        <a:pt x="51980" y="101275"/>
                        <a:pt x="69639" y="64599"/>
                        <a:pt x="85940" y="26564"/>
                      </a:cubicBezTo>
                      <a:cubicBezTo>
                        <a:pt x="96807" y="4830"/>
                        <a:pt x="64205" y="-11471"/>
                        <a:pt x="53338" y="1026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81" name="组合 80"/>
              <p:cNvGrpSpPr/>
              <p:nvPr/>
            </p:nvGrpSpPr>
            <p:grpSpPr>
              <a:xfrm>
                <a:off x="4299920" y="3844035"/>
                <a:ext cx="308685" cy="282225"/>
                <a:chOff x="4299920" y="3844035"/>
                <a:chExt cx="308685" cy="282225"/>
              </a:xfrm>
            </p:grpSpPr>
            <p:sp>
              <p:nvSpPr>
                <p:cNvPr id="82" name="任意多边形: 形状 81"/>
                <p:cNvSpPr/>
                <p:nvPr/>
              </p:nvSpPr>
              <p:spPr>
                <a:xfrm flipH="1">
                  <a:off x="4483709" y="3920930"/>
                  <a:ext cx="124896" cy="62449"/>
                </a:xfrm>
                <a:custGeom>
                  <a:avLst/>
                  <a:gdLst>
                    <a:gd name="connsiteX0" fmla="*/ 137952 w 135839"/>
                    <a:gd name="connsiteY0" fmla="*/ 40690 h 67919"/>
                    <a:gd name="connsiteX1" fmla="*/ 26564 w 135839"/>
                    <a:gd name="connsiteY1" fmla="*/ 1297 h 67919"/>
                    <a:gd name="connsiteX2" fmla="*/ 10263 w 135839"/>
                    <a:gd name="connsiteY2" fmla="*/ 33898 h 67919"/>
                    <a:gd name="connsiteX3" fmla="*/ 121651 w 135839"/>
                    <a:gd name="connsiteY3" fmla="*/ 73292 h 67919"/>
                    <a:gd name="connsiteX4" fmla="*/ 137952 w 135839"/>
                    <a:gd name="connsiteY4" fmla="*/ 40690 h 67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67919">
                      <a:moveTo>
                        <a:pt x="137952" y="40690"/>
                      </a:moveTo>
                      <a:cubicBezTo>
                        <a:pt x="101275" y="27107"/>
                        <a:pt x="64599" y="14881"/>
                        <a:pt x="26564" y="1297"/>
                      </a:cubicBezTo>
                      <a:cubicBezTo>
                        <a:pt x="4830" y="-6853"/>
                        <a:pt x="-11471" y="25748"/>
                        <a:pt x="10263" y="33898"/>
                      </a:cubicBezTo>
                      <a:cubicBezTo>
                        <a:pt x="46940" y="47482"/>
                        <a:pt x="83616" y="59708"/>
                        <a:pt x="121651" y="73292"/>
                      </a:cubicBezTo>
                      <a:cubicBezTo>
                        <a:pt x="143386" y="81442"/>
                        <a:pt x="159686" y="48841"/>
                        <a:pt x="137952" y="40690"/>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3" name="任意多边形: 形状 82"/>
                <p:cNvSpPr/>
                <p:nvPr/>
              </p:nvSpPr>
              <p:spPr>
                <a:xfrm flipH="1">
                  <a:off x="4299920" y="3844035"/>
                  <a:ext cx="49959" cy="112407"/>
                </a:xfrm>
                <a:custGeom>
                  <a:avLst/>
                  <a:gdLst>
                    <a:gd name="connsiteX0" fmla="*/ 19565 w 54335"/>
                    <a:gd name="connsiteY0" fmla="*/ 14293 h 122255"/>
                    <a:gd name="connsiteX1" fmla="*/ 548 w 54335"/>
                    <a:gd name="connsiteY1" fmla="*/ 105305 h 122255"/>
                    <a:gd name="connsiteX2" fmla="*/ 35866 w 54335"/>
                    <a:gd name="connsiteY2" fmla="*/ 112097 h 122255"/>
                    <a:gd name="connsiteX3" fmla="*/ 54883 w 54335"/>
                    <a:gd name="connsiteY3" fmla="*/ 21085 h 122255"/>
                    <a:gd name="connsiteX4" fmla="*/ 19565 w 54335"/>
                    <a:gd name="connsiteY4" fmla="*/ 1429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22255">
                      <a:moveTo>
                        <a:pt x="19565" y="14293"/>
                      </a:moveTo>
                      <a:cubicBezTo>
                        <a:pt x="12773" y="44177"/>
                        <a:pt x="5981" y="75420"/>
                        <a:pt x="548" y="105305"/>
                      </a:cubicBezTo>
                      <a:cubicBezTo>
                        <a:pt x="-4886" y="128398"/>
                        <a:pt x="31791" y="135190"/>
                        <a:pt x="35866" y="112097"/>
                      </a:cubicBezTo>
                      <a:cubicBezTo>
                        <a:pt x="42658" y="82212"/>
                        <a:pt x="49450" y="50969"/>
                        <a:pt x="54883" y="21085"/>
                      </a:cubicBezTo>
                      <a:cubicBezTo>
                        <a:pt x="60317" y="-2008"/>
                        <a:pt x="24999" y="-8800"/>
                        <a:pt x="19565" y="1429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4" name="任意多边形: 形状 83"/>
                <p:cNvSpPr/>
                <p:nvPr/>
              </p:nvSpPr>
              <p:spPr>
                <a:xfrm flipH="1">
                  <a:off x="4379682" y="4013853"/>
                  <a:ext cx="62449" cy="112407"/>
                </a:xfrm>
                <a:custGeom>
                  <a:avLst/>
                  <a:gdLst>
                    <a:gd name="connsiteX0" fmla="*/ 42471 w 67919"/>
                    <a:gd name="connsiteY0" fmla="*/ 10263 h 122255"/>
                    <a:gd name="connsiteX1" fmla="*/ 1719 w 67919"/>
                    <a:gd name="connsiteY1" fmla="*/ 101275 h 122255"/>
                    <a:gd name="connsiteX2" fmla="*/ 34321 w 67919"/>
                    <a:gd name="connsiteY2" fmla="*/ 117576 h 122255"/>
                    <a:gd name="connsiteX3" fmla="*/ 75073 w 67919"/>
                    <a:gd name="connsiteY3" fmla="*/ 26564 h 122255"/>
                    <a:gd name="connsiteX4" fmla="*/ 42471 w 67919"/>
                    <a:gd name="connsiteY4" fmla="*/ 1026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19" h="122255">
                      <a:moveTo>
                        <a:pt x="42471" y="10263"/>
                      </a:moveTo>
                      <a:cubicBezTo>
                        <a:pt x="28887" y="40148"/>
                        <a:pt x="15303" y="70033"/>
                        <a:pt x="1719" y="101275"/>
                      </a:cubicBezTo>
                      <a:cubicBezTo>
                        <a:pt x="-7789" y="123010"/>
                        <a:pt x="24812" y="137952"/>
                        <a:pt x="34321" y="117576"/>
                      </a:cubicBezTo>
                      <a:cubicBezTo>
                        <a:pt x="47905" y="87691"/>
                        <a:pt x="61489" y="57807"/>
                        <a:pt x="75073" y="26564"/>
                      </a:cubicBezTo>
                      <a:cubicBezTo>
                        <a:pt x="84581" y="4830"/>
                        <a:pt x="51980" y="-11471"/>
                        <a:pt x="42471" y="1026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grpSp>
          <p:nvGrpSpPr>
            <p:cNvPr id="89" name="组合 88"/>
            <p:cNvGrpSpPr/>
            <p:nvPr/>
          </p:nvGrpSpPr>
          <p:grpSpPr>
            <a:xfrm rot="3147419">
              <a:off x="3079539" y="1590495"/>
              <a:ext cx="493421" cy="697436"/>
              <a:chOff x="3578341" y="897733"/>
              <a:chExt cx="493421" cy="697436"/>
            </a:xfrm>
          </p:grpSpPr>
          <p:sp>
            <p:nvSpPr>
              <p:cNvPr id="90" name="任意多边形: 形状 89"/>
              <p:cNvSpPr/>
              <p:nvPr/>
            </p:nvSpPr>
            <p:spPr>
              <a:xfrm flipH="1">
                <a:off x="3971845" y="1210330"/>
                <a:ext cx="99917" cy="137386"/>
              </a:xfrm>
              <a:custGeom>
                <a:avLst/>
                <a:gdLst>
                  <a:gd name="connsiteX0" fmla="*/ 90639 w 108671"/>
                  <a:gd name="connsiteY0" fmla="*/ 7107 h 149423"/>
                  <a:gd name="connsiteX1" fmla="*/ 3702 w 108671"/>
                  <a:gd name="connsiteY1" fmla="*/ 122570 h 149423"/>
                  <a:gd name="connsiteX2" fmla="*/ 30870 w 108671"/>
                  <a:gd name="connsiteY2" fmla="*/ 145663 h 149423"/>
                  <a:gd name="connsiteX3" fmla="*/ 117807 w 108671"/>
                  <a:gd name="connsiteY3" fmla="*/ 30200 h 149423"/>
                  <a:gd name="connsiteX4" fmla="*/ 90639 w 108671"/>
                  <a:gd name="connsiteY4" fmla="*/ 7107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49423">
                    <a:moveTo>
                      <a:pt x="90639" y="7107"/>
                    </a:moveTo>
                    <a:cubicBezTo>
                      <a:pt x="62113" y="45142"/>
                      <a:pt x="32228" y="84535"/>
                      <a:pt x="3702" y="122570"/>
                    </a:cubicBezTo>
                    <a:cubicBezTo>
                      <a:pt x="-9882" y="141588"/>
                      <a:pt x="17286" y="164680"/>
                      <a:pt x="30870" y="145663"/>
                    </a:cubicBezTo>
                    <a:cubicBezTo>
                      <a:pt x="59396" y="107628"/>
                      <a:pt x="89281" y="68235"/>
                      <a:pt x="117807" y="30200"/>
                    </a:cubicBezTo>
                    <a:cubicBezTo>
                      <a:pt x="132749" y="11182"/>
                      <a:pt x="105582" y="-11911"/>
                      <a:pt x="90639" y="710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1" name="任意多边形: 形状 90"/>
              <p:cNvSpPr/>
              <p:nvPr/>
            </p:nvSpPr>
            <p:spPr>
              <a:xfrm flipH="1">
                <a:off x="3800121" y="1304550"/>
                <a:ext cx="99917" cy="124896"/>
              </a:xfrm>
              <a:custGeom>
                <a:avLst/>
                <a:gdLst>
                  <a:gd name="connsiteX0" fmla="*/ 111703 w 108671"/>
                  <a:gd name="connsiteY0" fmla="*/ 105675 h 135839"/>
                  <a:gd name="connsiteX1" fmla="*/ 36992 w 108671"/>
                  <a:gd name="connsiteY1" fmla="*/ 16021 h 135839"/>
                  <a:gd name="connsiteX2" fmla="*/ 316 w 108671"/>
                  <a:gd name="connsiteY2" fmla="*/ 18738 h 135839"/>
                  <a:gd name="connsiteX3" fmla="*/ 95403 w 108671"/>
                  <a:gd name="connsiteY3" fmla="*/ 138276 h 135839"/>
                  <a:gd name="connsiteX4" fmla="*/ 111703 w 108671"/>
                  <a:gd name="connsiteY4" fmla="*/ 105675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1703" y="105675"/>
                    </a:moveTo>
                    <a:cubicBezTo>
                      <a:pt x="73669" y="89374"/>
                      <a:pt x="45142" y="56773"/>
                      <a:pt x="36992" y="16021"/>
                    </a:cubicBezTo>
                    <a:cubicBezTo>
                      <a:pt x="32917" y="-7072"/>
                      <a:pt x="-3760" y="-4355"/>
                      <a:pt x="316" y="18738"/>
                    </a:cubicBezTo>
                    <a:cubicBezTo>
                      <a:pt x="9824" y="71715"/>
                      <a:pt x="43784" y="116542"/>
                      <a:pt x="95403" y="138276"/>
                    </a:cubicBezTo>
                    <a:cubicBezTo>
                      <a:pt x="117137" y="147785"/>
                      <a:pt x="133438" y="115183"/>
                      <a:pt x="111703" y="10567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2" name="任意多边形: 形状 91"/>
              <p:cNvSpPr/>
              <p:nvPr/>
            </p:nvSpPr>
            <p:spPr>
              <a:xfrm flipH="1">
                <a:off x="3700554" y="997092"/>
                <a:ext cx="99917" cy="174855"/>
              </a:xfrm>
              <a:custGeom>
                <a:avLst/>
                <a:gdLst>
                  <a:gd name="connsiteX0" fmla="*/ 113443 w 108671"/>
                  <a:gd name="connsiteY0" fmla="*/ 173825 h 190174"/>
                  <a:gd name="connsiteX1" fmla="*/ 36015 w 108671"/>
                  <a:gd name="connsiteY1" fmla="*/ 10818 h 190174"/>
                  <a:gd name="connsiteX2" fmla="*/ 2055 w 108671"/>
                  <a:gd name="connsiteY2" fmla="*/ 23043 h 190174"/>
                  <a:gd name="connsiteX3" fmla="*/ 79483 w 108671"/>
                  <a:gd name="connsiteY3" fmla="*/ 186050 h 190174"/>
                  <a:gd name="connsiteX4" fmla="*/ 113443 w 108671"/>
                  <a:gd name="connsiteY4" fmla="*/ 173825 h 19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90174">
                    <a:moveTo>
                      <a:pt x="113443" y="173825"/>
                    </a:moveTo>
                    <a:cubicBezTo>
                      <a:pt x="87633" y="119489"/>
                      <a:pt x="61824" y="65154"/>
                      <a:pt x="36015" y="10818"/>
                    </a:cubicBezTo>
                    <a:cubicBezTo>
                      <a:pt x="26506" y="-9558"/>
                      <a:pt x="-8812" y="1309"/>
                      <a:pt x="2055" y="23043"/>
                    </a:cubicBezTo>
                    <a:cubicBezTo>
                      <a:pt x="27864" y="77379"/>
                      <a:pt x="53674" y="131715"/>
                      <a:pt x="79483" y="186050"/>
                    </a:cubicBezTo>
                    <a:cubicBezTo>
                      <a:pt x="88992" y="207785"/>
                      <a:pt x="122952" y="195559"/>
                      <a:pt x="113443" y="17382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3" name="任意多边形: 形状 92"/>
              <p:cNvSpPr/>
              <p:nvPr/>
            </p:nvSpPr>
            <p:spPr>
              <a:xfrm flipH="1">
                <a:off x="3578341" y="1257174"/>
                <a:ext cx="124896" cy="87427"/>
              </a:xfrm>
              <a:custGeom>
                <a:avLst/>
                <a:gdLst>
                  <a:gd name="connsiteX0" fmla="*/ 135379 w 135839"/>
                  <a:gd name="connsiteY0" fmla="*/ 75697 h 95087"/>
                  <a:gd name="connsiteX1" fmla="*/ 30784 w 135839"/>
                  <a:gd name="connsiteY1" fmla="*/ 3702 h 95087"/>
                  <a:gd name="connsiteX2" fmla="*/ 7691 w 135839"/>
                  <a:gd name="connsiteY2" fmla="*/ 30870 h 95087"/>
                  <a:gd name="connsiteX3" fmla="*/ 112287 w 135839"/>
                  <a:gd name="connsiteY3" fmla="*/ 102865 h 95087"/>
                  <a:gd name="connsiteX4" fmla="*/ 135379 w 135839"/>
                  <a:gd name="connsiteY4" fmla="*/ 75697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95087">
                    <a:moveTo>
                      <a:pt x="135379" y="75697"/>
                    </a:moveTo>
                    <a:cubicBezTo>
                      <a:pt x="100062" y="51246"/>
                      <a:pt x="66102" y="28153"/>
                      <a:pt x="30784" y="3702"/>
                    </a:cubicBezTo>
                    <a:cubicBezTo>
                      <a:pt x="11766" y="-9882"/>
                      <a:pt x="-12685" y="17286"/>
                      <a:pt x="7691" y="30870"/>
                    </a:cubicBezTo>
                    <a:cubicBezTo>
                      <a:pt x="43009" y="55321"/>
                      <a:pt x="76969" y="78414"/>
                      <a:pt x="112287" y="102865"/>
                    </a:cubicBezTo>
                    <a:cubicBezTo>
                      <a:pt x="129946" y="116449"/>
                      <a:pt x="154397" y="89281"/>
                      <a:pt x="135379" y="7569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4" name="任意多边形: 形状 93"/>
              <p:cNvSpPr/>
              <p:nvPr/>
            </p:nvSpPr>
            <p:spPr>
              <a:xfrm flipH="1">
                <a:off x="3881265" y="897733"/>
                <a:ext cx="124896" cy="149876"/>
              </a:xfrm>
              <a:custGeom>
                <a:avLst/>
                <a:gdLst>
                  <a:gd name="connsiteX0" fmla="*/ 117095 w 135839"/>
                  <a:gd name="connsiteY0" fmla="*/ 6136 h 163006"/>
                  <a:gd name="connsiteX1" fmla="*/ 4349 w 135839"/>
                  <a:gd name="connsiteY1" fmla="*/ 135183 h 163006"/>
                  <a:gd name="connsiteX2" fmla="*/ 31516 w 135839"/>
                  <a:gd name="connsiteY2" fmla="*/ 158275 h 163006"/>
                  <a:gd name="connsiteX3" fmla="*/ 144263 w 135839"/>
                  <a:gd name="connsiteY3" fmla="*/ 29228 h 163006"/>
                  <a:gd name="connsiteX4" fmla="*/ 117095 w 135839"/>
                  <a:gd name="connsiteY4" fmla="*/ 6136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63006">
                    <a:moveTo>
                      <a:pt x="117095" y="6136"/>
                    </a:moveTo>
                    <a:lnTo>
                      <a:pt x="4349" y="135183"/>
                    </a:lnTo>
                    <a:cubicBezTo>
                      <a:pt x="-10594" y="152842"/>
                      <a:pt x="16574" y="175935"/>
                      <a:pt x="31516" y="158275"/>
                    </a:cubicBezTo>
                    <a:cubicBezTo>
                      <a:pt x="69552" y="114807"/>
                      <a:pt x="106228" y="71338"/>
                      <a:pt x="144263" y="29228"/>
                    </a:cubicBezTo>
                    <a:cubicBezTo>
                      <a:pt x="159205" y="12928"/>
                      <a:pt x="132037" y="-11523"/>
                      <a:pt x="117095" y="613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5" name="任意多边形: 形状 94"/>
              <p:cNvSpPr/>
              <p:nvPr/>
            </p:nvSpPr>
            <p:spPr>
              <a:xfrm flipH="1">
                <a:off x="3912518" y="1457783"/>
                <a:ext cx="74937" cy="137386"/>
              </a:xfrm>
              <a:custGeom>
                <a:avLst/>
                <a:gdLst>
                  <a:gd name="connsiteX0" fmla="*/ 1663 w 81503"/>
                  <a:gd name="connsiteY0" fmla="*/ 24594 h 149423"/>
                  <a:gd name="connsiteX1" fmla="*/ 53281 w 81503"/>
                  <a:gd name="connsiteY1" fmla="*/ 138699 h 149423"/>
                  <a:gd name="connsiteX2" fmla="*/ 87241 w 81503"/>
                  <a:gd name="connsiteY2" fmla="*/ 125115 h 149423"/>
                  <a:gd name="connsiteX3" fmla="*/ 35623 w 81503"/>
                  <a:gd name="connsiteY3" fmla="*/ 11010 h 149423"/>
                  <a:gd name="connsiteX4" fmla="*/ 1663 w 81503"/>
                  <a:gd name="connsiteY4" fmla="*/ 24594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49423">
                    <a:moveTo>
                      <a:pt x="1663" y="24594"/>
                    </a:moveTo>
                    <a:cubicBezTo>
                      <a:pt x="19322" y="62629"/>
                      <a:pt x="35623" y="100664"/>
                      <a:pt x="53281" y="138699"/>
                    </a:cubicBezTo>
                    <a:cubicBezTo>
                      <a:pt x="62790" y="160433"/>
                      <a:pt x="96750" y="146849"/>
                      <a:pt x="87241" y="125115"/>
                    </a:cubicBezTo>
                    <a:cubicBezTo>
                      <a:pt x="69582" y="87080"/>
                      <a:pt x="53281" y="49045"/>
                      <a:pt x="35623" y="11010"/>
                    </a:cubicBezTo>
                    <a:cubicBezTo>
                      <a:pt x="26114" y="-10725"/>
                      <a:pt x="-7846" y="2859"/>
                      <a:pt x="1663" y="24594"/>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sp>
        <p:nvSpPr>
          <p:cNvPr id="97" name="标题 4"/>
          <p:cNvSpPr txBox="1"/>
          <p:nvPr/>
        </p:nvSpPr>
        <p:spPr>
          <a:xfrm>
            <a:off x="6096000" y="3429000"/>
            <a:ext cx="10515600" cy="894935"/>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eaLnBrk="0"/>
            <a:r>
              <a:rPr lang="zh-CN" altLang="en-US" b="1" spc="300" dirty="0">
                <a:latin typeface="阿里巴巴普惠体 L" panose="00020600040101010101" pitchFamily="18" charset="-122"/>
                <a:ea typeface="阿里巴巴普惠体 L" panose="00020600040101010101" pitchFamily="18" charset="-122"/>
              </a:rPr>
              <a:t>天长地久</a:t>
            </a:r>
            <a:endParaRPr lang="zh-CN" altLang="en-US" b="1" spc="300" dirty="0">
              <a:latin typeface="阿里巴巴普惠体 L" panose="00020600040101010101" pitchFamily="18" charset="-122"/>
              <a:ea typeface="阿里巴巴普惠体 L" panose="00020600040101010101" pitchFamily="18" charset="-122"/>
            </a:endParaRPr>
          </a:p>
        </p:txBody>
      </p:sp>
      <p:sp>
        <p:nvSpPr>
          <p:cNvPr id="98" name="文本框 97"/>
          <p:cNvSpPr txBox="1"/>
          <p:nvPr/>
        </p:nvSpPr>
        <p:spPr>
          <a:xfrm>
            <a:off x="6169260" y="2480785"/>
            <a:ext cx="1023516" cy="889909"/>
          </a:xfrm>
          <a:prstGeom prst="rect">
            <a:avLst/>
          </a:prstGeom>
          <a:noFill/>
          <a:ln w="117475">
            <a:noFill/>
          </a:ln>
        </p:spPr>
        <p:txBody>
          <a:bodyPr wrap="none" rtlCol="0">
            <a:prstTxWarp prst="textPlain">
              <a:avLst/>
            </a:prstTxWarp>
            <a:spAutoFit/>
          </a:bodyPr>
          <a:lstStyle/>
          <a:p>
            <a:r>
              <a:rPr lang="en-US" altLang="zh-CN" spc="100" dirty="0">
                <a:latin typeface="Impact" panose="020B0806030902050204" pitchFamily="34" charset="0"/>
                <a:ea typeface="阿里巴巴普惠体 L" panose="00020600040101010101" pitchFamily="18" charset="-122"/>
                <a:cs typeface="Arial" panose="020B0604020202020204" pitchFamily="34" charset="0"/>
              </a:rPr>
              <a:t>04</a:t>
            </a:r>
            <a:endParaRPr lang="zh-CN" altLang="en-US" spc="100" dirty="0">
              <a:latin typeface="Impact" panose="020B0806030902050204" pitchFamily="34" charset="0"/>
              <a:ea typeface="阿里巴巴普惠体 L" panose="00020600040101010101" pitchFamily="18" charset="-122"/>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fade">
                                      <p:cBhvr>
                                        <p:cTn id="7" dur="1000"/>
                                        <p:tgtEl>
                                          <p:spTgt spid="96"/>
                                        </p:tgtEl>
                                      </p:cBhvr>
                                    </p:animEffect>
                                    <p:anim calcmode="lin" valueType="num">
                                      <p:cBhvr>
                                        <p:cTn id="8" dur="1000" fill="hold"/>
                                        <p:tgtEl>
                                          <p:spTgt spid="96"/>
                                        </p:tgtEl>
                                        <p:attrNameLst>
                                          <p:attrName>ppt_x</p:attrName>
                                        </p:attrNameLst>
                                      </p:cBhvr>
                                      <p:tavLst>
                                        <p:tav tm="0">
                                          <p:val>
                                            <p:strVal val="#ppt_x"/>
                                          </p:val>
                                        </p:tav>
                                        <p:tav tm="100000">
                                          <p:val>
                                            <p:strVal val="#ppt_x"/>
                                          </p:val>
                                        </p:tav>
                                      </p:tavLst>
                                    </p:anim>
                                    <p:anim calcmode="lin" valueType="num">
                                      <p:cBhvr>
                                        <p:cTn id="9" dur="1000" fill="hold"/>
                                        <p:tgtEl>
                                          <p:spTgt spid="9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8"/>
                                        </p:tgtEl>
                                        <p:attrNameLst>
                                          <p:attrName>style.visibility</p:attrName>
                                        </p:attrNameLst>
                                      </p:cBhvr>
                                      <p:to>
                                        <p:strVal val="visible"/>
                                      </p:to>
                                    </p:set>
                                    <p:anim calcmode="lin" valueType="num">
                                      <p:cBhvr>
                                        <p:cTn id="14" dur="500" fill="hold"/>
                                        <p:tgtEl>
                                          <p:spTgt spid="98"/>
                                        </p:tgtEl>
                                        <p:attrNameLst>
                                          <p:attrName>ppt_w</p:attrName>
                                        </p:attrNameLst>
                                      </p:cBhvr>
                                      <p:tavLst>
                                        <p:tav tm="0">
                                          <p:val>
                                            <p:fltVal val="0"/>
                                          </p:val>
                                        </p:tav>
                                        <p:tav tm="100000">
                                          <p:val>
                                            <p:strVal val="#ppt_w"/>
                                          </p:val>
                                        </p:tav>
                                      </p:tavLst>
                                    </p:anim>
                                    <p:anim calcmode="lin" valueType="num">
                                      <p:cBhvr>
                                        <p:cTn id="15" dur="500" fill="hold"/>
                                        <p:tgtEl>
                                          <p:spTgt spid="98"/>
                                        </p:tgtEl>
                                        <p:attrNameLst>
                                          <p:attrName>ppt_h</p:attrName>
                                        </p:attrNameLst>
                                      </p:cBhvr>
                                      <p:tavLst>
                                        <p:tav tm="0">
                                          <p:val>
                                            <p:fltVal val="0"/>
                                          </p:val>
                                        </p:tav>
                                        <p:tav tm="100000">
                                          <p:val>
                                            <p:strVal val="#ppt_h"/>
                                          </p:val>
                                        </p:tav>
                                      </p:tavLst>
                                    </p:anim>
                                    <p:animEffect transition="in" filter="fade">
                                      <p:cBhvr>
                                        <p:cTn id="16" dur="500"/>
                                        <p:tgtEl>
                                          <p:spTgt spid="98"/>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97"/>
                                        </p:tgtEl>
                                        <p:attrNameLst>
                                          <p:attrName>style.visibility</p:attrName>
                                        </p:attrNameLst>
                                      </p:cBhvr>
                                      <p:to>
                                        <p:strVal val="visible"/>
                                      </p:to>
                                    </p:set>
                                    <p:anim calcmode="lin" valueType="num">
                                      <p:cBhvr>
                                        <p:cTn id="19" dur="500" fill="hold"/>
                                        <p:tgtEl>
                                          <p:spTgt spid="97"/>
                                        </p:tgtEl>
                                        <p:attrNameLst>
                                          <p:attrName>ppt_w</p:attrName>
                                        </p:attrNameLst>
                                      </p:cBhvr>
                                      <p:tavLst>
                                        <p:tav tm="0">
                                          <p:val>
                                            <p:fltVal val="0"/>
                                          </p:val>
                                        </p:tav>
                                        <p:tav tm="100000">
                                          <p:val>
                                            <p:strVal val="#ppt_w"/>
                                          </p:val>
                                        </p:tav>
                                      </p:tavLst>
                                    </p:anim>
                                    <p:anim calcmode="lin" valueType="num">
                                      <p:cBhvr>
                                        <p:cTn id="20" dur="500" fill="hold"/>
                                        <p:tgtEl>
                                          <p:spTgt spid="97"/>
                                        </p:tgtEl>
                                        <p:attrNameLst>
                                          <p:attrName>ppt_h</p:attrName>
                                        </p:attrNameLst>
                                      </p:cBhvr>
                                      <p:tavLst>
                                        <p:tav tm="0">
                                          <p:val>
                                            <p:fltVal val="0"/>
                                          </p:val>
                                        </p:tav>
                                        <p:tav tm="100000">
                                          <p:val>
                                            <p:strVal val="#ppt_h"/>
                                          </p:val>
                                        </p:tav>
                                      </p:tavLst>
                                    </p:anim>
                                    <p:animEffect transition="in" filter="fade">
                                      <p:cBhvr>
                                        <p:cTn id="21" dur="5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p:bldP spid="9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0"/>
            <a:ext cx="12192000" cy="6858000"/>
            <a:chOff x="0" y="0"/>
            <a:chExt cx="12192000" cy="6858000"/>
          </a:xfrm>
        </p:grpSpPr>
        <p:sp>
          <p:nvSpPr>
            <p:cNvPr id="3" name="矩形 2"/>
            <p:cNvSpPr/>
            <p:nvPr/>
          </p:nvSpPr>
          <p:spPr>
            <a:xfrm>
              <a:off x="0" y="0"/>
              <a:ext cx="12192000" cy="6858000"/>
            </a:xfrm>
            <a:prstGeom prst="rect">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4" name="矩形 3"/>
            <p:cNvSpPr/>
            <p:nvPr/>
          </p:nvSpPr>
          <p:spPr>
            <a:xfrm>
              <a:off x="202096" y="176180"/>
              <a:ext cx="11787808" cy="6505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cxnSp>
        <p:nvCxnSpPr>
          <p:cNvPr id="5" name="直接连接符 4"/>
          <p:cNvCxnSpPr/>
          <p:nvPr/>
        </p:nvCxnSpPr>
        <p:spPr bwMode="auto">
          <a:xfrm>
            <a:off x="1708643" y="1102995"/>
            <a:ext cx="8621538" cy="0"/>
          </a:xfrm>
          <a:prstGeom prst="line">
            <a:avLst/>
          </a:prstGeom>
          <a:ln w="3175">
            <a:solidFill>
              <a:srgbClr val="AC8BFF"/>
            </a:solidFill>
          </a:ln>
        </p:spPr>
        <p:style>
          <a:lnRef idx="1">
            <a:schemeClr val="accent1"/>
          </a:lnRef>
          <a:fillRef idx="0">
            <a:schemeClr val="accent1"/>
          </a:fillRef>
          <a:effectRef idx="0">
            <a:schemeClr val="accent1"/>
          </a:effectRef>
          <a:fontRef idx="minor">
            <a:schemeClr val="tx1"/>
          </a:fontRef>
        </p:style>
      </p:cxnSp>
      <p:sp>
        <p:nvSpPr>
          <p:cNvPr id="6" name="文本框 47"/>
          <p:cNvSpPr txBox="1">
            <a:spLocks noChangeArrowheads="1"/>
          </p:cNvSpPr>
          <p:nvPr/>
        </p:nvSpPr>
        <p:spPr bwMode="auto">
          <a:xfrm>
            <a:off x="4415787" y="595736"/>
            <a:ext cx="36013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0"/>
            <a:r>
              <a:rPr lang="zh-CN" altLang="en-US" sz="2800" spc="300" dirty="0">
                <a:solidFill>
                  <a:schemeClr val="accent1">
                    <a:lumMod val="60000"/>
                    <a:lumOff val="40000"/>
                  </a:schemeClr>
                </a:solidFill>
                <a:latin typeface="阿里巴巴普惠体 L" panose="00020600040101010101" pitchFamily="18" charset="-122"/>
                <a:ea typeface="阿里巴巴普惠体 L" panose="00020600040101010101" pitchFamily="18" charset="-122"/>
              </a:rPr>
              <a:t>天长地久</a:t>
            </a:r>
            <a:endParaRPr lang="zh-CN" altLang="en-US" sz="2800" spc="300" dirty="0">
              <a:solidFill>
                <a:schemeClr val="accent1">
                  <a:lumMod val="60000"/>
                  <a:lumOff val="40000"/>
                </a:schemeClr>
              </a:solidFill>
              <a:latin typeface="阿里巴巴普惠体 L" panose="00020600040101010101" pitchFamily="18" charset="-122"/>
              <a:ea typeface="阿里巴巴普惠体 L" panose="00020600040101010101" pitchFamily="18" charset="-122"/>
            </a:endParaRPr>
          </a:p>
        </p:txBody>
      </p:sp>
      <p:graphicFrame>
        <p:nvGraphicFramePr>
          <p:cNvPr id="7" name="图表 6"/>
          <p:cNvGraphicFramePr/>
          <p:nvPr/>
        </p:nvGraphicFramePr>
        <p:xfrm>
          <a:off x="1170614" y="3049438"/>
          <a:ext cx="5600700" cy="315405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8" name="图表 7"/>
          <p:cNvGraphicFramePr/>
          <p:nvPr/>
        </p:nvGraphicFramePr>
        <p:xfrm>
          <a:off x="7749214" y="3573390"/>
          <a:ext cx="3352798" cy="2235198"/>
        </p:xfrm>
        <a:graphic>
          <a:graphicData uri="http://schemas.openxmlformats.org/drawingml/2006/chart">
            <c:chart xmlns:c="http://schemas.openxmlformats.org/drawingml/2006/chart" xmlns:r="http://schemas.openxmlformats.org/officeDocument/2006/relationships" r:id="rId2"/>
          </a:graphicData>
        </a:graphic>
      </p:graphicFrame>
      <p:sp>
        <p:nvSpPr>
          <p:cNvPr id="9" name="矩形 8"/>
          <p:cNvSpPr/>
          <p:nvPr/>
        </p:nvSpPr>
        <p:spPr>
          <a:xfrm>
            <a:off x="444842" y="1378797"/>
            <a:ext cx="11294076" cy="1379190"/>
          </a:xfrm>
          <a:prstGeom prst="rect">
            <a:avLst/>
          </a:prstGeom>
          <a:solidFill>
            <a:srgbClr val="AC8BFF">
              <a:alpha val="66000"/>
            </a:srgbClr>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0" name="矩形 9"/>
          <p:cNvSpPr/>
          <p:nvPr/>
        </p:nvSpPr>
        <p:spPr>
          <a:xfrm>
            <a:off x="919788" y="1518483"/>
            <a:ext cx="3051176" cy="679015"/>
          </a:xfrm>
          <a:prstGeom prst="rect">
            <a:avLst/>
          </a:prstGeom>
          <a:noFill/>
          <a:ln w="12700" cap="flat" cmpd="sng" algn="ctr">
            <a:noFill/>
            <a:prstDash val="solid"/>
            <a:miter lim="800000"/>
          </a:ln>
          <a:effectLst/>
        </p:spPr>
        <p:txBody>
          <a:bodyPr rtlCol="0" anchor="ctr"/>
          <a:lstStyle/>
          <a:p>
            <a:pPr lvl="0">
              <a:defRPr/>
            </a:pPr>
            <a:r>
              <a:rPr lang="zh-CN" altLang="en-US" sz="3600" b="1" kern="0" dirty="0">
                <a:solidFill>
                  <a:srgbClr val="FFFFFF"/>
                </a:solidFill>
                <a:latin typeface="阿里巴巴普惠体 L" panose="00020600040101010101" pitchFamily="18" charset="-122"/>
                <a:ea typeface="阿里巴巴普惠体 L" panose="00020600040101010101" pitchFamily="18" charset="-122"/>
                <a:sym typeface="PangMenZhengDao" panose="02010600030101010101" pitchFamily="2" charset="-122"/>
              </a:rPr>
              <a:t>业绩目标</a:t>
            </a:r>
            <a:endParaRPr lang="zh-CN" altLang="en-US" sz="3600" b="1" kern="0" dirty="0">
              <a:solidFill>
                <a:srgbClr val="FFFFFF"/>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1" name="TextBox 52"/>
          <p:cNvSpPr txBox="1"/>
          <p:nvPr/>
        </p:nvSpPr>
        <p:spPr>
          <a:xfrm>
            <a:off x="3450490" y="1670248"/>
            <a:ext cx="7890010" cy="704680"/>
          </a:xfrm>
          <a:prstGeom prst="rect">
            <a:avLst/>
          </a:prstGeom>
          <a:noFill/>
        </p:spPr>
        <p:txBody>
          <a:bodyPr wrap="square" rtlCol="0">
            <a:spAutoFit/>
          </a:bodyPr>
          <a:lstStyle/>
          <a:p>
            <a:pPr defTabSz="1828165">
              <a:lnSpc>
                <a:spcPct val="150000"/>
              </a:lnSpc>
              <a:defRPr/>
            </a:pPr>
            <a:r>
              <a:rPr lang="zh-CN" altLang="en-US" sz="1400" dirty="0">
                <a:solidFill>
                  <a:srgbClr val="FFFFFF"/>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请在此处添加具体内容，文字尽量言简意赅，简单说明即可，不必过于繁琐，注意板面美观度。请在此处添加具体内容，文字尽量言简意赅，简单说明即可，不必过于繁琐，注意板面美观度。</a:t>
            </a:r>
            <a:endParaRPr lang="zh-CN" altLang="en-US" sz="1400" dirty="0">
              <a:solidFill>
                <a:srgbClr val="FFFFFF"/>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8"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0"/>
            <a:ext cx="12192000" cy="6858000"/>
            <a:chOff x="0" y="0"/>
            <a:chExt cx="12192000" cy="6858000"/>
          </a:xfrm>
        </p:grpSpPr>
        <p:sp>
          <p:nvSpPr>
            <p:cNvPr id="3" name="矩形 2"/>
            <p:cNvSpPr/>
            <p:nvPr/>
          </p:nvSpPr>
          <p:spPr>
            <a:xfrm>
              <a:off x="0" y="0"/>
              <a:ext cx="12192000" cy="6858000"/>
            </a:xfrm>
            <a:prstGeom prst="rect">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4" name="矩形 3"/>
            <p:cNvSpPr/>
            <p:nvPr/>
          </p:nvSpPr>
          <p:spPr>
            <a:xfrm>
              <a:off x="202096" y="176180"/>
              <a:ext cx="11787808" cy="6505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cxnSp>
        <p:nvCxnSpPr>
          <p:cNvPr id="5" name="直接连接符 4"/>
          <p:cNvCxnSpPr/>
          <p:nvPr/>
        </p:nvCxnSpPr>
        <p:spPr bwMode="auto">
          <a:xfrm>
            <a:off x="1708643" y="1102995"/>
            <a:ext cx="8621538" cy="0"/>
          </a:xfrm>
          <a:prstGeom prst="line">
            <a:avLst/>
          </a:prstGeom>
          <a:ln w="3175">
            <a:solidFill>
              <a:srgbClr val="AC8BFF"/>
            </a:solidFill>
          </a:ln>
        </p:spPr>
        <p:style>
          <a:lnRef idx="1">
            <a:schemeClr val="accent1"/>
          </a:lnRef>
          <a:fillRef idx="0">
            <a:schemeClr val="accent1"/>
          </a:fillRef>
          <a:effectRef idx="0">
            <a:schemeClr val="accent1"/>
          </a:effectRef>
          <a:fontRef idx="minor">
            <a:schemeClr val="tx1"/>
          </a:fontRef>
        </p:style>
      </p:cxnSp>
      <p:grpSp>
        <p:nvGrpSpPr>
          <p:cNvPr id="7" name="组合 6"/>
          <p:cNvGrpSpPr/>
          <p:nvPr/>
        </p:nvGrpSpPr>
        <p:grpSpPr>
          <a:xfrm>
            <a:off x="1347591" y="1961980"/>
            <a:ext cx="1816100" cy="2305689"/>
            <a:chOff x="1193800" y="1274531"/>
            <a:chExt cx="1362075" cy="1729267"/>
          </a:xfrm>
          <a:gradFill flip="none" rotWithShape="1">
            <a:gsLst>
              <a:gs pos="0">
                <a:srgbClr val="4EE4D2"/>
              </a:gs>
              <a:gs pos="100000">
                <a:srgbClr val="006382"/>
              </a:gs>
            </a:gsLst>
            <a:lin ang="2700000" scaled="1"/>
            <a:tileRect/>
          </a:gradFill>
        </p:grpSpPr>
        <p:sp>
          <p:nvSpPr>
            <p:cNvPr id="8" name="Freeform 196"/>
            <p:cNvSpPr>
              <a:spLocks noChangeArrowheads="1"/>
            </p:cNvSpPr>
            <p:nvPr/>
          </p:nvSpPr>
          <p:spPr bwMode="auto">
            <a:xfrm>
              <a:off x="1193800" y="1274531"/>
              <a:ext cx="1362075" cy="1729267"/>
            </a:xfrm>
            <a:custGeom>
              <a:avLst/>
              <a:gdLst>
                <a:gd name="T0" fmla="*/ 1391708 w 416"/>
                <a:gd name="T1" fmla="*/ 0 h 528"/>
                <a:gd name="T2" fmla="*/ 165054 w 416"/>
                <a:gd name="T3" fmla="*/ 0 h 528"/>
                <a:gd name="T4" fmla="*/ 0 w 416"/>
                <a:gd name="T5" fmla="*/ 168852 h 528"/>
                <a:gd name="T6" fmla="*/ 0 w 416"/>
                <a:gd name="T7" fmla="*/ 1395845 h 528"/>
                <a:gd name="T8" fmla="*/ 165054 w 416"/>
                <a:gd name="T9" fmla="*/ 1564698 h 528"/>
                <a:gd name="T10" fmla="*/ 600197 w 416"/>
                <a:gd name="T11" fmla="*/ 1564698 h 528"/>
                <a:gd name="T12" fmla="*/ 780257 w 416"/>
                <a:gd name="T13" fmla="*/ 1981200 h 528"/>
                <a:gd name="T14" fmla="*/ 964067 w 416"/>
                <a:gd name="T15" fmla="*/ 1564698 h 528"/>
                <a:gd name="T16" fmla="*/ 1391708 w 416"/>
                <a:gd name="T17" fmla="*/ 1564698 h 528"/>
                <a:gd name="T18" fmla="*/ 1560513 w 416"/>
                <a:gd name="T19" fmla="*/ 1395845 h 528"/>
                <a:gd name="T20" fmla="*/ 1560513 w 416"/>
                <a:gd name="T21" fmla="*/ 168852 h 528"/>
                <a:gd name="T22" fmla="*/ 1391708 w 416"/>
                <a:gd name="T23" fmla="*/ 0 h 5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16"/>
                <a:gd name="T37" fmla="*/ 0 h 528"/>
                <a:gd name="T38" fmla="*/ 416 w 416"/>
                <a:gd name="T39" fmla="*/ 528 h 5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16" h="528">
                  <a:moveTo>
                    <a:pt x="371" y="0"/>
                  </a:moveTo>
                  <a:cubicBezTo>
                    <a:pt x="44" y="0"/>
                    <a:pt x="44" y="0"/>
                    <a:pt x="44" y="0"/>
                  </a:cubicBezTo>
                  <a:cubicBezTo>
                    <a:pt x="20" y="0"/>
                    <a:pt x="0" y="21"/>
                    <a:pt x="0" y="45"/>
                  </a:cubicBezTo>
                  <a:cubicBezTo>
                    <a:pt x="0" y="372"/>
                    <a:pt x="0" y="372"/>
                    <a:pt x="0" y="372"/>
                  </a:cubicBezTo>
                  <a:cubicBezTo>
                    <a:pt x="0" y="397"/>
                    <a:pt x="20" y="417"/>
                    <a:pt x="44" y="417"/>
                  </a:cubicBezTo>
                  <a:cubicBezTo>
                    <a:pt x="160" y="417"/>
                    <a:pt x="160" y="417"/>
                    <a:pt x="160" y="417"/>
                  </a:cubicBezTo>
                  <a:cubicBezTo>
                    <a:pt x="208" y="528"/>
                    <a:pt x="208" y="528"/>
                    <a:pt x="208" y="528"/>
                  </a:cubicBezTo>
                  <a:cubicBezTo>
                    <a:pt x="257" y="417"/>
                    <a:pt x="257" y="417"/>
                    <a:pt x="257" y="417"/>
                  </a:cubicBezTo>
                  <a:cubicBezTo>
                    <a:pt x="371" y="417"/>
                    <a:pt x="371" y="417"/>
                    <a:pt x="371" y="417"/>
                  </a:cubicBezTo>
                  <a:cubicBezTo>
                    <a:pt x="396" y="417"/>
                    <a:pt x="416" y="397"/>
                    <a:pt x="416" y="372"/>
                  </a:cubicBezTo>
                  <a:cubicBezTo>
                    <a:pt x="416" y="45"/>
                    <a:pt x="416" y="45"/>
                    <a:pt x="416" y="45"/>
                  </a:cubicBezTo>
                  <a:cubicBezTo>
                    <a:pt x="416" y="21"/>
                    <a:pt x="396" y="0"/>
                    <a:pt x="371" y="0"/>
                  </a:cubicBezTo>
                  <a:close/>
                </a:path>
              </a:pathLst>
            </a:custGeom>
            <a:solidFill>
              <a:srgbClr val="AC8BFF"/>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1" rIns="68580" bIns="34291" rtlCol="0" anchor="ctr"/>
            <a:lstStyle/>
            <a:p>
              <a:pPr algn="ctr"/>
              <a:endParaRPr lang="zh-CN" altLang="en-US"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9" name="TextBox 821"/>
            <p:cNvSpPr>
              <a:spLocks noChangeArrowheads="1"/>
            </p:cNvSpPr>
            <p:nvPr/>
          </p:nvSpPr>
          <p:spPr bwMode="auto">
            <a:xfrm>
              <a:off x="1286215" y="2086766"/>
              <a:ext cx="1162818" cy="276999"/>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rPr>
                <a:t>单击添加标题</a:t>
              </a:r>
              <a:endParaRPr lang="zh-CN" altLang="en-US"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0" name="TextBox 682"/>
            <p:cNvSpPr>
              <a:spLocks noChangeArrowheads="1"/>
            </p:cNvSpPr>
            <p:nvPr/>
          </p:nvSpPr>
          <p:spPr bwMode="auto">
            <a:xfrm>
              <a:off x="1527871" y="1441108"/>
              <a:ext cx="693940" cy="680956"/>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en-US" altLang="zh-CN" sz="530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rPr>
                <a:t>01</a:t>
              </a:r>
              <a:endParaRPr lang="zh-CN" altLang="en-US" sz="530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1" name="直接连接符 849"/>
            <p:cNvSpPr>
              <a:spLocks noChangeShapeType="1"/>
            </p:cNvSpPr>
            <p:nvPr/>
          </p:nvSpPr>
          <p:spPr bwMode="auto">
            <a:xfrm>
              <a:off x="1360488" y="2086766"/>
              <a:ext cx="1028700" cy="0"/>
            </a:xfrm>
            <a:prstGeom prst="line">
              <a:avLst/>
            </a:prstGeom>
            <a:grpFill/>
            <a:ln w="9525">
              <a:solidFill>
                <a:schemeClr val="bg2"/>
              </a:solidFill>
              <a:bevel/>
            </a:ln>
          </p:spPr>
          <p:txBody>
            <a:bodyPr/>
            <a:lstStyle/>
            <a:p>
              <a:endParaRPr lang="zh-CN" altLang="en-US"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sp>
        <p:nvSpPr>
          <p:cNvPr id="12" name="矩形 1"/>
          <p:cNvSpPr>
            <a:spLocks noChangeArrowheads="1"/>
          </p:cNvSpPr>
          <p:nvPr/>
        </p:nvSpPr>
        <p:spPr bwMode="auto">
          <a:xfrm>
            <a:off x="911426" y="4555700"/>
            <a:ext cx="2688431" cy="1138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121917" tIns="60959" rIns="121917" bIns="60959">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lnSpc>
                <a:spcPct val="130000"/>
              </a:lnSpc>
              <a:spcBef>
                <a:spcPct val="0"/>
              </a:spcBef>
            </a:pPr>
            <a:r>
              <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录入上述图表的综合描述说明，</a:t>
            </a:r>
            <a:endParaRPr lang="en-US" altLang="zh-CN"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a:p>
            <a:pPr algn="ctr">
              <a:lnSpc>
                <a:spcPct val="130000"/>
              </a:lnSpc>
              <a:spcBef>
                <a:spcPct val="0"/>
              </a:spcBef>
            </a:pPr>
            <a:r>
              <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录入上述图表的综合描述说明，</a:t>
            </a:r>
            <a:endParaRPr lang="en-US" altLang="zh-CN"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a:p>
            <a:pPr algn="ctr">
              <a:lnSpc>
                <a:spcPct val="130000"/>
              </a:lnSpc>
              <a:spcBef>
                <a:spcPct val="0"/>
              </a:spcBef>
            </a:pPr>
            <a:r>
              <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录入上述图表的综合描述说明，</a:t>
            </a:r>
            <a:endParaRPr lang="en-US" altLang="zh-CN"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a:p>
            <a:pPr algn="ctr">
              <a:lnSpc>
                <a:spcPct val="130000"/>
              </a:lnSpc>
              <a:spcBef>
                <a:spcPct val="0"/>
              </a:spcBef>
            </a:pPr>
            <a:r>
              <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录入上述图表的综合描述说明，</a:t>
            </a:r>
            <a:endPar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3" name="矩形 1"/>
          <p:cNvSpPr>
            <a:spLocks noChangeArrowheads="1"/>
          </p:cNvSpPr>
          <p:nvPr/>
        </p:nvSpPr>
        <p:spPr bwMode="auto">
          <a:xfrm>
            <a:off x="3517815" y="4555700"/>
            <a:ext cx="2688431" cy="1138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121917" tIns="60959" rIns="121917" bIns="60959">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lnSpc>
                <a:spcPct val="130000"/>
              </a:lnSpc>
              <a:spcBef>
                <a:spcPct val="0"/>
              </a:spcBef>
            </a:pPr>
            <a:r>
              <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录入上述图表的综合描述说明，</a:t>
            </a:r>
            <a:endParaRPr lang="en-US" altLang="zh-CN"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a:p>
            <a:pPr algn="ctr">
              <a:lnSpc>
                <a:spcPct val="130000"/>
              </a:lnSpc>
              <a:spcBef>
                <a:spcPct val="0"/>
              </a:spcBef>
            </a:pPr>
            <a:r>
              <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录入上述图表的综合描述说明，</a:t>
            </a:r>
            <a:endParaRPr lang="en-US" altLang="zh-CN"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a:p>
            <a:pPr algn="ctr">
              <a:lnSpc>
                <a:spcPct val="130000"/>
              </a:lnSpc>
              <a:spcBef>
                <a:spcPct val="0"/>
              </a:spcBef>
            </a:pPr>
            <a:r>
              <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录入上述图表的综合描述说明，</a:t>
            </a:r>
            <a:endParaRPr lang="en-US" altLang="zh-CN"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a:p>
            <a:pPr algn="ctr">
              <a:lnSpc>
                <a:spcPct val="130000"/>
              </a:lnSpc>
              <a:spcBef>
                <a:spcPct val="0"/>
              </a:spcBef>
            </a:pPr>
            <a:r>
              <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录入上述图表的综合描述说明，</a:t>
            </a:r>
            <a:endPar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4" name="矩形 1"/>
          <p:cNvSpPr>
            <a:spLocks noChangeArrowheads="1"/>
          </p:cNvSpPr>
          <p:nvPr/>
        </p:nvSpPr>
        <p:spPr bwMode="auto">
          <a:xfrm>
            <a:off x="6124205" y="4555700"/>
            <a:ext cx="2688431" cy="1138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121917" tIns="60959" rIns="121917" bIns="60959">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lnSpc>
                <a:spcPct val="130000"/>
              </a:lnSpc>
              <a:spcBef>
                <a:spcPct val="0"/>
              </a:spcBef>
            </a:pPr>
            <a:r>
              <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录入上述图表的综合描述说明，</a:t>
            </a:r>
            <a:endParaRPr lang="en-US" altLang="zh-CN"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a:p>
            <a:pPr algn="ctr">
              <a:lnSpc>
                <a:spcPct val="130000"/>
              </a:lnSpc>
              <a:spcBef>
                <a:spcPct val="0"/>
              </a:spcBef>
            </a:pPr>
            <a:r>
              <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录入上述图表的综合描述说明，</a:t>
            </a:r>
            <a:endParaRPr lang="en-US" altLang="zh-CN"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a:p>
            <a:pPr algn="ctr">
              <a:lnSpc>
                <a:spcPct val="130000"/>
              </a:lnSpc>
              <a:spcBef>
                <a:spcPct val="0"/>
              </a:spcBef>
            </a:pPr>
            <a:r>
              <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录入上述图表的综合描述说明，</a:t>
            </a:r>
            <a:endParaRPr lang="en-US" altLang="zh-CN"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a:p>
            <a:pPr algn="ctr">
              <a:lnSpc>
                <a:spcPct val="130000"/>
              </a:lnSpc>
              <a:spcBef>
                <a:spcPct val="0"/>
              </a:spcBef>
            </a:pPr>
            <a:r>
              <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录入上述图表的综合描述说明，</a:t>
            </a:r>
            <a:endPar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5" name="矩形 1"/>
          <p:cNvSpPr>
            <a:spLocks noChangeArrowheads="1"/>
          </p:cNvSpPr>
          <p:nvPr/>
        </p:nvSpPr>
        <p:spPr bwMode="auto">
          <a:xfrm>
            <a:off x="8730593" y="4555700"/>
            <a:ext cx="2688431" cy="1138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121917" tIns="60959" rIns="121917" bIns="60959">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lnSpc>
                <a:spcPct val="130000"/>
              </a:lnSpc>
              <a:spcBef>
                <a:spcPct val="0"/>
              </a:spcBef>
            </a:pPr>
            <a:r>
              <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录入上述图表的综合描述说明，</a:t>
            </a:r>
            <a:endParaRPr lang="en-US" altLang="zh-CN"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a:p>
            <a:pPr algn="ctr">
              <a:lnSpc>
                <a:spcPct val="130000"/>
              </a:lnSpc>
              <a:spcBef>
                <a:spcPct val="0"/>
              </a:spcBef>
            </a:pPr>
            <a:r>
              <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录入上述图表的综合描述说明，</a:t>
            </a:r>
            <a:endParaRPr lang="en-US" altLang="zh-CN"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a:p>
            <a:pPr algn="ctr">
              <a:lnSpc>
                <a:spcPct val="130000"/>
              </a:lnSpc>
              <a:spcBef>
                <a:spcPct val="0"/>
              </a:spcBef>
            </a:pPr>
            <a:r>
              <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录入上述图表的综合描述说明，</a:t>
            </a:r>
            <a:endParaRPr lang="en-US" altLang="zh-CN"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a:p>
            <a:pPr algn="ctr">
              <a:lnSpc>
                <a:spcPct val="130000"/>
              </a:lnSpc>
              <a:spcBef>
                <a:spcPct val="0"/>
              </a:spcBef>
            </a:pPr>
            <a:r>
              <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录入上述图表的综合描述说明，</a:t>
            </a:r>
            <a:endParaRPr lang="zh-CN" altLang="en-US" sz="13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nvGrpSpPr>
          <p:cNvPr id="16" name="组合 15"/>
          <p:cNvGrpSpPr/>
          <p:nvPr/>
        </p:nvGrpSpPr>
        <p:grpSpPr>
          <a:xfrm>
            <a:off x="3953979" y="1961980"/>
            <a:ext cx="1816100" cy="2305689"/>
            <a:chOff x="1193800" y="1274531"/>
            <a:chExt cx="1362075" cy="1729267"/>
          </a:xfrm>
          <a:solidFill>
            <a:srgbClr val="A1C8F1"/>
          </a:solidFill>
        </p:grpSpPr>
        <p:sp>
          <p:nvSpPr>
            <p:cNvPr id="17" name="Freeform 196"/>
            <p:cNvSpPr>
              <a:spLocks noChangeArrowheads="1"/>
            </p:cNvSpPr>
            <p:nvPr/>
          </p:nvSpPr>
          <p:spPr bwMode="auto">
            <a:xfrm>
              <a:off x="1193800" y="1274531"/>
              <a:ext cx="1362075" cy="1729267"/>
            </a:xfrm>
            <a:custGeom>
              <a:avLst/>
              <a:gdLst>
                <a:gd name="T0" fmla="*/ 1391708 w 416"/>
                <a:gd name="T1" fmla="*/ 0 h 528"/>
                <a:gd name="T2" fmla="*/ 165054 w 416"/>
                <a:gd name="T3" fmla="*/ 0 h 528"/>
                <a:gd name="T4" fmla="*/ 0 w 416"/>
                <a:gd name="T5" fmla="*/ 168852 h 528"/>
                <a:gd name="T6" fmla="*/ 0 w 416"/>
                <a:gd name="T7" fmla="*/ 1395845 h 528"/>
                <a:gd name="T8" fmla="*/ 165054 w 416"/>
                <a:gd name="T9" fmla="*/ 1564698 h 528"/>
                <a:gd name="T10" fmla="*/ 600197 w 416"/>
                <a:gd name="T11" fmla="*/ 1564698 h 528"/>
                <a:gd name="T12" fmla="*/ 780257 w 416"/>
                <a:gd name="T13" fmla="*/ 1981200 h 528"/>
                <a:gd name="T14" fmla="*/ 964067 w 416"/>
                <a:gd name="T15" fmla="*/ 1564698 h 528"/>
                <a:gd name="T16" fmla="*/ 1391708 w 416"/>
                <a:gd name="T17" fmla="*/ 1564698 h 528"/>
                <a:gd name="T18" fmla="*/ 1560513 w 416"/>
                <a:gd name="T19" fmla="*/ 1395845 h 528"/>
                <a:gd name="T20" fmla="*/ 1560513 w 416"/>
                <a:gd name="T21" fmla="*/ 168852 h 528"/>
                <a:gd name="T22" fmla="*/ 1391708 w 416"/>
                <a:gd name="T23" fmla="*/ 0 h 5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16"/>
                <a:gd name="T37" fmla="*/ 0 h 528"/>
                <a:gd name="T38" fmla="*/ 416 w 416"/>
                <a:gd name="T39" fmla="*/ 528 h 5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16" h="528">
                  <a:moveTo>
                    <a:pt x="371" y="0"/>
                  </a:moveTo>
                  <a:cubicBezTo>
                    <a:pt x="44" y="0"/>
                    <a:pt x="44" y="0"/>
                    <a:pt x="44" y="0"/>
                  </a:cubicBezTo>
                  <a:cubicBezTo>
                    <a:pt x="20" y="0"/>
                    <a:pt x="0" y="21"/>
                    <a:pt x="0" y="45"/>
                  </a:cubicBezTo>
                  <a:cubicBezTo>
                    <a:pt x="0" y="372"/>
                    <a:pt x="0" y="372"/>
                    <a:pt x="0" y="372"/>
                  </a:cubicBezTo>
                  <a:cubicBezTo>
                    <a:pt x="0" y="397"/>
                    <a:pt x="20" y="417"/>
                    <a:pt x="44" y="417"/>
                  </a:cubicBezTo>
                  <a:cubicBezTo>
                    <a:pt x="160" y="417"/>
                    <a:pt x="160" y="417"/>
                    <a:pt x="160" y="417"/>
                  </a:cubicBezTo>
                  <a:cubicBezTo>
                    <a:pt x="208" y="528"/>
                    <a:pt x="208" y="528"/>
                    <a:pt x="208" y="528"/>
                  </a:cubicBezTo>
                  <a:cubicBezTo>
                    <a:pt x="257" y="417"/>
                    <a:pt x="257" y="417"/>
                    <a:pt x="257" y="417"/>
                  </a:cubicBezTo>
                  <a:cubicBezTo>
                    <a:pt x="371" y="417"/>
                    <a:pt x="371" y="417"/>
                    <a:pt x="371" y="417"/>
                  </a:cubicBezTo>
                  <a:cubicBezTo>
                    <a:pt x="396" y="417"/>
                    <a:pt x="416" y="397"/>
                    <a:pt x="416" y="372"/>
                  </a:cubicBezTo>
                  <a:cubicBezTo>
                    <a:pt x="416" y="45"/>
                    <a:pt x="416" y="45"/>
                    <a:pt x="416" y="45"/>
                  </a:cubicBezTo>
                  <a:cubicBezTo>
                    <a:pt x="416" y="21"/>
                    <a:pt x="396" y="0"/>
                    <a:pt x="371" y="0"/>
                  </a:cubicBezTo>
                  <a:close/>
                </a:path>
              </a:pathLst>
            </a:custGeom>
            <a:grp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1" rIns="68580" bIns="34291" rtlCol="0" anchor="ctr"/>
            <a:lstStyle/>
            <a:p>
              <a:pPr algn="ctr"/>
              <a:endParaRPr lang="zh-CN" altLang="en-US"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8" name="TextBox 821"/>
            <p:cNvSpPr>
              <a:spLocks noChangeArrowheads="1"/>
            </p:cNvSpPr>
            <p:nvPr/>
          </p:nvSpPr>
          <p:spPr bwMode="auto">
            <a:xfrm>
              <a:off x="1286215" y="2086766"/>
              <a:ext cx="1162818" cy="27699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rPr>
                <a:t>单击添加标题</a:t>
              </a:r>
              <a:endParaRPr lang="zh-CN" altLang="en-US"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9" name="TextBox 682"/>
            <p:cNvSpPr>
              <a:spLocks noChangeArrowheads="1"/>
            </p:cNvSpPr>
            <p:nvPr/>
          </p:nvSpPr>
          <p:spPr bwMode="auto">
            <a:xfrm>
              <a:off x="1527870" y="1441108"/>
              <a:ext cx="693940" cy="68095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en-US" altLang="zh-CN" sz="530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rPr>
                <a:t>02</a:t>
              </a:r>
              <a:endParaRPr lang="zh-CN" altLang="en-US" sz="530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0" name="直接连接符 849"/>
            <p:cNvSpPr>
              <a:spLocks noChangeShapeType="1"/>
            </p:cNvSpPr>
            <p:nvPr/>
          </p:nvSpPr>
          <p:spPr bwMode="auto">
            <a:xfrm>
              <a:off x="1360488" y="2086766"/>
              <a:ext cx="1028700" cy="0"/>
            </a:xfrm>
            <a:prstGeom prst="line">
              <a:avLst/>
            </a:prstGeom>
            <a:grpFill/>
            <a:ln w="9525">
              <a:solidFill>
                <a:srgbClr val="F0EFEC"/>
              </a:solidFill>
              <a:bevel/>
            </a:ln>
          </p:spPr>
          <p:txBody>
            <a:bodyPr/>
            <a:lstStyle/>
            <a:p>
              <a:endParaRPr lang="zh-CN" altLang="en-US" dirty="0">
                <a:ln>
                  <a:gradFill>
                    <a:gsLst>
                      <a:gs pos="0">
                        <a:srgbClr val="4EE4D2"/>
                      </a:gs>
                      <a:gs pos="100000">
                        <a:srgbClr val="006382"/>
                      </a:gs>
                    </a:gsLst>
                    <a:lin ang="5400000" scaled="0"/>
                  </a:gradFill>
                </a:ln>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21" name="组合 20"/>
          <p:cNvGrpSpPr/>
          <p:nvPr/>
        </p:nvGrpSpPr>
        <p:grpSpPr>
          <a:xfrm>
            <a:off x="6560369" y="1961980"/>
            <a:ext cx="1816100" cy="2305689"/>
            <a:chOff x="1193800" y="1274531"/>
            <a:chExt cx="1362075" cy="1729267"/>
          </a:xfrm>
          <a:gradFill flip="none" rotWithShape="1">
            <a:gsLst>
              <a:gs pos="0">
                <a:srgbClr val="4EE4D2"/>
              </a:gs>
              <a:gs pos="100000">
                <a:srgbClr val="006382"/>
              </a:gs>
            </a:gsLst>
            <a:lin ang="2700000" scaled="1"/>
            <a:tileRect/>
          </a:gradFill>
        </p:grpSpPr>
        <p:sp>
          <p:nvSpPr>
            <p:cNvPr id="22" name="Freeform 196"/>
            <p:cNvSpPr>
              <a:spLocks noChangeArrowheads="1"/>
            </p:cNvSpPr>
            <p:nvPr/>
          </p:nvSpPr>
          <p:spPr bwMode="auto">
            <a:xfrm>
              <a:off x="1193800" y="1274531"/>
              <a:ext cx="1362075" cy="1729267"/>
            </a:xfrm>
            <a:custGeom>
              <a:avLst/>
              <a:gdLst>
                <a:gd name="T0" fmla="*/ 1391708 w 416"/>
                <a:gd name="T1" fmla="*/ 0 h 528"/>
                <a:gd name="T2" fmla="*/ 165054 w 416"/>
                <a:gd name="T3" fmla="*/ 0 h 528"/>
                <a:gd name="T4" fmla="*/ 0 w 416"/>
                <a:gd name="T5" fmla="*/ 168852 h 528"/>
                <a:gd name="T6" fmla="*/ 0 w 416"/>
                <a:gd name="T7" fmla="*/ 1395845 h 528"/>
                <a:gd name="T8" fmla="*/ 165054 w 416"/>
                <a:gd name="T9" fmla="*/ 1564698 h 528"/>
                <a:gd name="T10" fmla="*/ 600197 w 416"/>
                <a:gd name="T11" fmla="*/ 1564698 h 528"/>
                <a:gd name="T12" fmla="*/ 780257 w 416"/>
                <a:gd name="T13" fmla="*/ 1981200 h 528"/>
                <a:gd name="T14" fmla="*/ 964067 w 416"/>
                <a:gd name="T15" fmla="*/ 1564698 h 528"/>
                <a:gd name="T16" fmla="*/ 1391708 w 416"/>
                <a:gd name="T17" fmla="*/ 1564698 h 528"/>
                <a:gd name="T18" fmla="*/ 1560513 w 416"/>
                <a:gd name="T19" fmla="*/ 1395845 h 528"/>
                <a:gd name="T20" fmla="*/ 1560513 w 416"/>
                <a:gd name="T21" fmla="*/ 168852 h 528"/>
                <a:gd name="T22" fmla="*/ 1391708 w 416"/>
                <a:gd name="T23" fmla="*/ 0 h 5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16"/>
                <a:gd name="T37" fmla="*/ 0 h 528"/>
                <a:gd name="T38" fmla="*/ 416 w 416"/>
                <a:gd name="T39" fmla="*/ 528 h 5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16" h="528">
                  <a:moveTo>
                    <a:pt x="371" y="0"/>
                  </a:moveTo>
                  <a:cubicBezTo>
                    <a:pt x="44" y="0"/>
                    <a:pt x="44" y="0"/>
                    <a:pt x="44" y="0"/>
                  </a:cubicBezTo>
                  <a:cubicBezTo>
                    <a:pt x="20" y="0"/>
                    <a:pt x="0" y="21"/>
                    <a:pt x="0" y="45"/>
                  </a:cubicBezTo>
                  <a:cubicBezTo>
                    <a:pt x="0" y="372"/>
                    <a:pt x="0" y="372"/>
                    <a:pt x="0" y="372"/>
                  </a:cubicBezTo>
                  <a:cubicBezTo>
                    <a:pt x="0" y="397"/>
                    <a:pt x="20" y="417"/>
                    <a:pt x="44" y="417"/>
                  </a:cubicBezTo>
                  <a:cubicBezTo>
                    <a:pt x="160" y="417"/>
                    <a:pt x="160" y="417"/>
                    <a:pt x="160" y="417"/>
                  </a:cubicBezTo>
                  <a:cubicBezTo>
                    <a:pt x="208" y="528"/>
                    <a:pt x="208" y="528"/>
                    <a:pt x="208" y="528"/>
                  </a:cubicBezTo>
                  <a:cubicBezTo>
                    <a:pt x="257" y="417"/>
                    <a:pt x="257" y="417"/>
                    <a:pt x="257" y="417"/>
                  </a:cubicBezTo>
                  <a:cubicBezTo>
                    <a:pt x="371" y="417"/>
                    <a:pt x="371" y="417"/>
                    <a:pt x="371" y="417"/>
                  </a:cubicBezTo>
                  <a:cubicBezTo>
                    <a:pt x="396" y="417"/>
                    <a:pt x="416" y="397"/>
                    <a:pt x="416" y="372"/>
                  </a:cubicBezTo>
                  <a:cubicBezTo>
                    <a:pt x="416" y="45"/>
                    <a:pt x="416" y="45"/>
                    <a:pt x="416" y="45"/>
                  </a:cubicBezTo>
                  <a:cubicBezTo>
                    <a:pt x="416" y="21"/>
                    <a:pt x="396" y="0"/>
                    <a:pt x="371" y="0"/>
                  </a:cubicBezTo>
                  <a:close/>
                </a:path>
              </a:pathLst>
            </a:custGeom>
            <a:solidFill>
              <a:srgbClr val="AC8BFF"/>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1" rIns="68580" bIns="34291" rtlCol="0" anchor="ctr"/>
            <a:lstStyle/>
            <a:p>
              <a:pPr algn="ctr"/>
              <a:endParaRPr lang="zh-CN" altLang="en-US"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3" name="TextBox 821"/>
            <p:cNvSpPr>
              <a:spLocks noChangeArrowheads="1"/>
            </p:cNvSpPr>
            <p:nvPr/>
          </p:nvSpPr>
          <p:spPr bwMode="auto">
            <a:xfrm>
              <a:off x="1286215" y="2086766"/>
              <a:ext cx="1162818" cy="48474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rPr>
                <a:t>单击添加标题</a:t>
              </a:r>
              <a:endParaRPr lang="zh-CN" altLang="en-US"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a:p>
              <a:endParaRPr lang="zh-CN" altLang="en-US"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4" name="TextBox 682"/>
            <p:cNvSpPr>
              <a:spLocks noChangeArrowheads="1"/>
            </p:cNvSpPr>
            <p:nvPr/>
          </p:nvSpPr>
          <p:spPr bwMode="auto">
            <a:xfrm>
              <a:off x="1506228" y="1438694"/>
              <a:ext cx="693940" cy="680956"/>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530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rPr>
                <a:t>03</a:t>
              </a:r>
              <a:endParaRPr lang="zh-CN" altLang="en-US" sz="530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5" name="直接连接符 849"/>
            <p:cNvSpPr>
              <a:spLocks noChangeShapeType="1"/>
            </p:cNvSpPr>
            <p:nvPr/>
          </p:nvSpPr>
          <p:spPr bwMode="auto">
            <a:xfrm>
              <a:off x="1360488" y="2086766"/>
              <a:ext cx="1028700" cy="0"/>
            </a:xfrm>
            <a:prstGeom prst="line">
              <a:avLst/>
            </a:prstGeom>
            <a:grpFill/>
            <a:ln w="9525">
              <a:solidFill>
                <a:schemeClr val="bg2"/>
              </a:solidFill>
              <a:bevel/>
            </a:ln>
          </p:spPr>
          <p:txBody>
            <a:bodyPr/>
            <a:lstStyle/>
            <a:p>
              <a:endParaRPr lang="zh-CN" altLang="en-US"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26" name="组合 25"/>
          <p:cNvGrpSpPr/>
          <p:nvPr/>
        </p:nvGrpSpPr>
        <p:grpSpPr>
          <a:xfrm>
            <a:off x="9166757" y="1961980"/>
            <a:ext cx="1816100" cy="2305689"/>
            <a:chOff x="1193800" y="1274531"/>
            <a:chExt cx="1362075" cy="1729267"/>
          </a:xfrm>
          <a:solidFill>
            <a:srgbClr val="A1C8F1"/>
          </a:solidFill>
        </p:grpSpPr>
        <p:sp>
          <p:nvSpPr>
            <p:cNvPr id="27" name="Freeform 196"/>
            <p:cNvSpPr>
              <a:spLocks noChangeArrowheads="1"/>
            </p:cNvSpPr>
            <p:nvPr/>
          </p:nvSpPr>
          <p:spPr bwMode="auto">
            <a:xfrm>
              <a:off x="1193800" y="1274531"/>
              <a:ext cx="1362075" cy="1729267"/>
            </a:xfrm>
            <a:custGeom>
              <a:avLst/>
              <a:gdLst>
                <a:gd name="T0" fmla="*/ 1391708 w 416"/>
                <a:gd name="T1" fmla="*/ 0 h 528"/>
                <a:gd name="T2" fmla="*/ 165054 w 416"/>
                <a:gd name="T3" fmla="*/ 0 h 528"/>
                <a:gd name="T4" fmla="*/ 0 w 416"/>
                <a:gd name="T5" fmla="*/ 168852 h 528"/>
                <a:gd name="T6" fmla="*/ 0 w 416"/>
                <a:gd name="T7" fmla="*/ 1395845 h 528"/>
                <a:gd name="T8" fmla="*/ 165054 w 416"/>
                <a:gd name="T9" fmla="*/ 1564698 h 528"/>
                <a:gd name="T10" fmla="*/ 600197 w 416"/>
                <a:gd name="T11" fmla="*/ 1564698 h 528"/>
                <a:gd name="T12" fmla="*/ 780257 w 416"/>
                <a:gd name="T13" fmla="*/ 1981200 h 528"/>
                <a:gd name="T14" fmla="*/ 964067 w 416"/>
                <a:gd name="T15" fmla="*/ 1564698 h 528"/>
                <a:gd name="T16" fmla="*/ 1391708 w 416"/>
                <a:gd name="T17" fmla="*/ 1564698 h 528"/>
                <a:gd name="T18" fmla="*/ 1560513 w 416"/>
                <a:gd name="T19" fmla="*/ 1395845 h 528"/>
                <a:gd name="T20" fmla="*/ 1560513 w 416"/>
                <a:gd name="T21" fmla="*/ 168852 h 528"/>
                <a:gd name="T22" fmla="*/ 1391708 w 416"/>
                <a:gd name="T23" fmla="*/ 0 h 5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16"/>
                <a:gd name="T37" fmla="*/ 0 h 528"/>
                <a:gd name="T38" fmla="*/ 416 w 416"/>
                <a:gd name="T39" fmla="*/ 528 h 5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16" h="528">
                  <a:moveTo>
                    <a:pt x="371" y="0"/>
                  </a:moveTo>
                  <a:cubicBezTo>
                    <a:pt x="44" y="0"/>
                    <a:pt x="44" y="0"/>
                    <a:pt x="44" y="0"/>
                  </a:cubicBezTo>
                  <a:cubicBezTo>
                    <a:pt x="20" y="0"/>
                    <a:pt x="0" y="21"/>
                    <a:pt x="0" y="45"/>
                  </a:cubicBezTo>
                  <a:cubicBezTo>
                    <a:pt x="0" y="372"/>
                    <a:pt x="0" y="372"/>
                    <a:pt x="0" y="372"/>
                  </a:cubicBezTo>
                  <a:cubicBezTo>
                    <a:pt x="0" y="397"/>
                    <a:pt x="20" y="417"/>
                    <a:pt x="44" y="417"/>
                  </a:cubicBezTo>
                  <a:cubicBezTo>
                    <a:pt x="160" y="417"/>
                    <a:pt x="160" y="417"/>
                    <a:pt x="160" y="417"/>
                  </a:cubicBezTo>
                  <a:cubicBezTo>
                    <a:pt x="208" y="528"/>
                    <a:pt x="208" y="528"/>
                    <a:pt x="208" y="528"/>
                  </a:cubicBezTo>
                  <a:cubicBezTo>
                    <a:pt x="257" y="417"/>
                    <a:pt x="257" y="417"/>
                    <a:pt x="257" y="417"/>
                  </a:cubicBezTo>
                  <a:cubicBezTo>
                    <a:pt x="371" y="417"/>
                    <a:pt x="371" y="417"/>
                    <a:pt x="371" y="417"/>
                  </a:cubicBezTo>
                  <a:cubicBezTo>
                    <a:pt x="396" y="417"/>
                    <a:pt x="416" y="397"/>
                    <a:pt x="416" y="372"/>
                  </a:cubicBezTo>
                  <a:cubicBezTo>
                    <a:pt x="416" y="45"/>
                    <a:pt x="416" y="45"/>
                    <a:pt x="416" y="45"/>
                  </a:cubicBezTo>
                  <a:cubicBezTo>
                    <a:pt x="416" y="21"/>
                    <a:pt x="396" y="0"/>
                    <a:pt x="371" y="0"/>
                  </a:cubicBezTo>
                  <a:close/>
                </a:path>
              </a:pathLst>
            </a:custGeom>
            <a:grp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1" rIns="68580" bIns="34291" rtlCol="0" anchor="ctr"/>
            <a:lstStyle/>
            <a:p>
              <a:pPr algn="ctr"/>
              <a:endParaRPr lang="zh-CN" altLang="en-US"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8" name="TextBox 821"/>
            <p:cNvSpPr>
              <a:spLocks noChangeArrowheads="1"/>
            </p:cNvSpPr>
            <p:nvPr/>
          </p:nvSpPr>
          <p:spPr bwMode="auto">
            <a:xfrm>
              <a:off x="1286215" y="2086766"/>
              <a:ext cx="1162818" cy="276999"/>
            </a:xfrm>
            <a:prstGeom prst="rect">
              <a:avLst/>
            </a:prstGeom>
            <a:grpFill/>
            <a:ln w="9525">
              <a:noFill/>
              <a:miter lim="800000"/>
            </a:ln>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rPr>
                <a:t>单击添加标题</a:t>
              </a:r>
              <a:endParaRPr lang="zh-CN" altLang="en-US"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9" name="TextBox 682"/>
            <p:cNvSpPr>
              <a:spLocks noChangeArrowheads="1"/>
            </p:cNvSpPr>
            <p:nvPr/>
          </p:nvSpPr>
          <p:spPr bwMode="auto">
            <a:xfrm>
              <a:off x="1506228" y="1441108"/>
              <a:ext cx="693940" cy="680956"/>
            </a:xfrm>
            <a:prstGeom prst="rect">
              <a:avLst/>
            </a:prstGeom>
            <a:grpFill/>
            <a:ln w="9525">
              <a:noFill/>
              <a:miter lim="800000"/>
            </a:ln>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530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rPr>
                <a:t>04</a:t>
              </a:r>
              <a:endParaRPr lang="zh-CN" altLang="en-US" sz="530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30" name="直接连接符 849"/>
            <p:cNvSpPr>
              <a:spLocks noChangeShapeType="1"/>
            </p:cNvSpPr>
            <p:nvPr/>
          </p:nvSpPr>
          <p:spPr bwMode="auto">
            <a:xfrm>
              <a:off x="1360488" y="2086766"/>
              <a:ext cx="1028700" cy="0"/>
            </a:xfrm>
            <a:prstGeom prst="line">
              <a:avLst/>
            </a:prstGeom>
            <a:grpFill/>
            <a:ln w="9525">
              <a:solidFill>
                <a:schemeClr val="bg2"/>
              </a:solidFill>
              <a:bevel/>
            </a:ln>
          </p:spPr>
          <p:txBody>
            <a:bodyPr/>
            <a:lstStyle/>
            <a:p>
              <a:endParaRPr lang="zh-CN" altLang="en-US"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sp>
        <p:nvSpPr>
          <p:cNvPr id="55" name="文本框 47"/>
          <p:cNvSpPr txBox="1">
            <a:spLocks noChangeArrowheads="1"/>
          </p:cNvSpPr>
          <p:nvPr/>
        </p:nvSpPr>
        <p:spPr bwMode="auto">
          <a:xfrm>
            <a:off x="4415787" y="595736"/>
            <a:ext cx="36013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0"/>
            <a:r>
              <a:rPr lang="zh-CN" altLang="en-US" sz="2800" spc="300" dirty="0">
                <a:solidFill>
                  <a:schemeClr val="accent1">
                    <a:lumMod val="60000"/>
                    <a:lumOff val="40000"/>
                  </a:schemeClr>
                </a:solidFill>
                <a:latin typeface="阿里巴巴普惠体 L" panose="00020600040101010101" pitchFamily="18" charset="-122"/>
                <a:ea typeface="阿里巴巴普惠体 L" panose="00020600040101010101" pitchFamily="18" charset="-122"/>
              </a:rPr>
              <a:t>天长地久</a:t>
            </a:r>
            <a:endParaRPr lang="zh-CN" altLang="en-US" sz="2800" spc="300" dirty="0">
              <a:solidFill>
                <a:schemeClr val="accent1">
                  <a:lumMod val="60000"/>
                  <a:lumOff val="40000"/>
                </a:schemeClr>
              </a:solidFill>
              <a:latin typeface="阿里巴巴普惠体 L" panose="00020600040101010101" pitchFamily="18" charset="-122"/>
              <a:ea typeface="阿里巴巴普惠体 L" panose="00020600040101010101" pitchFamily="18"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1"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ipe(up)">
                                      <p:cBhvr>
                                        <p:cTn id="13" dur="500"/>
                                        <p:tgtEl>
                                          <p:spTgt spid="12"/>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anim calcmode="lin" valueType="num">
                                      <p:cBhvr>
                                        <p:cTn id="18" dur="500" fill="hold"/>
                                        <p:tgtEl>
                                          <p:spTgt spid="16"/>
                                        </p:tgtEl>
                                        <p:attrNameLst>
                                          <p:attrName>ppt_x</p:attrName>
                                        </p:attrNameLst>
                                      </p:cBhvr>
                                      <p:tavLst>
                                        <p:tav tm="0">
                                          <p:val>
                                            <p:strVal val="#ppt_x"/>
                                          </p:val>
                                        </p:tav>
                                        <p:tav tm="100000">
                                          <p:val>
                                            <p:strVal val="#ppt_x"/>
                                          </p:val>
                                        </p:tav>
                                      </p:tavLst>
                                    </p:anim>
                                    <p:anim calcmode="lin" valueType="num">
                                      <p:cBhvr>
                                        <p:cTn id="19" dur="500" fill="hold"/>
                                        <p:tgtEl>
                                          <p:spTgt spid="16"/>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22" presetClass="entr" presetSubtype="1"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up)">
                                      <p:cBhvr>
                                        <p:cTn id="23" dur="500"/>
                                        <p:tgtEl>
                                          <p:spTgt spid="13"/>
                                        </p:tgtEl>
                                      </p:cBhvr>
                                    </p:animEffect>
                                  </p:childTnLst>
                                </p:cTn>
                              </p:par>
                            </p:childTnLst>
                          </p:cTn>
                        </p:par>
                        <p:par>
                          <p:cTn id="24" fill="hold">
                            <p:stCondLst>
                              <p:cond delay="2000"/>
                            </p:stCondLst>
                            <p:childTnLst>
                              <p:par>
                                <p:cTn id="25" presetID="47" presetClass="entr" presetSubtype="0" fill="hold"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anim calcmode="lin" valueType="num">
                                      <p:cBhvr>
                                        <p:cTn id="28" dur="500" fill="hold"/>
                                        <p:tgtEl>
                                          <p:spTgt spid="21"/>
                                        </p:tgtEl>
                                        <p:attrNameLst>
                                          <p:attrName>ppt_x</p:attrName>
                                        </p:attrNameLst>
                                      </p:cBhvr>
                                      <p:tavLst>
                                        <p:tav tm="0">
                                          <p:val>
                                            <p:strVal val="#ppt_x"/>
                                          </p:val>
                                        </p:tav>
                                        <p:tav tm="100000">
                                          <p:val>
                                            <p:strVal val="#ppt_x"/>
                                          </p:val>
                                        </p:tav>
                                      </p:tavLst>
                                    </p:anim>
                                    <p:anim calcmode="lin" valueType="num">
                                      <p:cBhvr>
                                        <p:cTn id="29" dur="500" fill="hold"/>
                                        <p:tgtEl>
                                          <p:spTgt spid="21"/>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22" presetClass="entr" presetSubtype="1"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wipe(up)">
                                      <p:cBhvr>
                                        <p:cTn id="33" dur="500"/>
                                        <p:tgtEl>
                                          <p:spTgt spid="14"/>
                                        </p:tgtEl>
                                      </p:cBhvr>
                                    </p:animEffect>
                                  </p:childTnLst>
                                </p:cTn>
                              </p:par>
                            </p:childTnLst>
                          </p:cTn>
                        </p:par>
                        <p:par>
                          <p:cTn id="34" fill="hold">
                            <p:stCondLst>
                              <p:cond delay="3000"/>
                            </p:stCondLst>
                            <p:childTnLst>
                              <p:par>
                                <p:cTn id="35" presetID="47" presetClass="entr" presetSubtype="0" fill="hold" nodeType="after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500"/>
                                        <p:tgtEl>
                                          <p:spTgt spid="26"/>
                                        </p:tgtEl>
                                      </p:cBhvr>
                                    </p:animEffect>
                                    <p:anim calcmode="lin" valueType="num">
                                      <p:cBhvr>
                                        <p:cTn id="38" dur="500" fill="hold"/>
                                        <p:tgtEl>
                                          <p:spTgt spid="26"/>
                                        </p:tgtEl>
                                        <p:attrNameLst>
                                          <p:attrName>ppt_x</p:attrName>
                                        </p:attrNameLst>
                                      </p:cBhvr>
                                      <p:tavLst>
                                        <p:tav tm="0">
                                          <p:val>
                                            <p:strVal val="#ppt_x"/>
                                          </p:val>
                                        </p:tav>
                                        <p:tav tm="100000">
                                          <p:val>
                                            <p:strVal val="#ppt_x"/>
                                          </p:val>
                                        </p:tav>
                                      </p:tavLst>
                                    </p:anim>
                                    <p:anim calcmode="lin" valueType="num">
                                      <p:cBhvr>
                                        <p:cTn id="39" dur="500" fill="hold"/>
                                        <p:tgtEl>
                                          <p:spTgt spid="26"/>
                                        </p:tgtEl>
                                        <p:attrNameLst>
                                          <p:attrName>ppt_y</p:attrName>
                                        </p:attrNameLst>
                                      </p:cBhvr>
                                      <p:tavLst>
                                        <p:tav tm="0">
                                          <p:val>
                                            <p:strVal val="#ppt_y-.1"/>
                                          </p:val>
                                        </p:tav>
                                        <p:tav tm="100000">
                                          <p:val>
                                            <p:strVal val="#ppt_y"/>
                                          </p:val>
                                        </p:tav>
                                      </p:tavLst>
                                    </p:anim>
                                  </p:childTnLst>
                                </p:cTn>
                              </p:par>
                            </p:childTnLst>
                          </p:cTn>
                        </p:par>
                        <p:par>
                          <p:cTn id="40" fill="hold">
                            <p:stCondLst>
                              <p:cond delay="3500"/>
                            </p:stCondLst>
                            <p:childTnLst>
                              <p:par>
                                <p:cTn id="41" presetID="22" presetClass="entr" presetSubtype="1" fill="hold" grpId="0" nodeType="after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ipe(up)">
                                      <p:cBhvr>
                                        <p:cTn id="4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0"/>
            <a:ext cx="12192000" cy="6858000"/>
            <a:chOff x="0" y="0"/>
            <a:chExt cx="12192000" cy="6858000"/>
          </a:xfrm>
        </p:grpSpPr>
        <p:sp>
          <p:nvSpPr>
            <p:cNvPr id="3" name="矩形 2"/>
            <p:cNvSpPr/>
            <p:nvPr/>
          </p:nvSpPr>
          <p:spPr>
            <a:xfrm>
              <a:off x="0" y="0"/>
              <a:ext cx="12192000" cy="6858000"/>
            </a:xfrm>
            <a:prstGeom prst="rect">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4" name="矩形 3"/>
            <p:cNvSpPr/>
            <p:nvPr/>
          </p:nvSpPr>
          <p:spPr>
            <a:xfrm>
              <a:off x="202096" y="176180"/>
              <a:ext cx="11787808" cy="6505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cxnSp>
        <p:nvCxnSpPr>
          <p:cNvPr id="5" name="直接连接符 4"/>
          <p:cNvCxnSpPr/>
          <p:nvPr/>
        </p:nvCxnSpPr>
        <p:spPr bwMode="auto">
          <a:xfrm>
            <a:off x="1708643" y="1102995"/>
            <a:ext cx="8621538" cy="0"/>
          </a:xfrm>
          <a:prstGeom prst="line">
            <a:avLst/>
          </a:prstGeom>
          <a:ln w="3175">
            <a:solidFill>
              <a:srgbClr val="AC8BFF"/>
            </a:solidFill>
          </a:ln>
        </p:spPr>
        <p:style>
          <a:lnRef idx="1">
            <a:schemeClr val="accent1"/>
          </a:lnRef>
          <a:fillRef idx="0">
            <a:schemeClr val="accent1"/>
          </a:fillRef>
          <a:effectRef idx="0">
            <a:schemeClr val="accent1"/>
          </a:effectRef>
          <a:fontRef idx="minor">
            <a:schemeClr val="tx1"/>
          </a:fontRef>
        </p:style>
      </p:cxnSp>
      <p:sp>
        <p:nvSpPr>
          <p:cNvPr id="6" name="文本框 47"/>
          <p:cNvSpPr txBox="1">
            <a:spLocks noChangeArrowheads="1"/>
          </p:cNvSpPr>
          <p:nvPr/>
        </p:nvSpPr>
        <p:spPr bwMode="auto">
          <a:xfrm>
            <a:off x="4415787" y="595736"/>
            <a:ext cx="36013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0"/>
            <a:r>
              <a:rPr lang="zh-CN" altLang="en-US" sz="2800" spc="300" dirty="0">
                <a:solidFill>
                  <a:schemeClr val="accent1">
                    <a:lumMod val="60000"/>
                    <a:lumOff val="40000"/>
                  </a:schemeClr>
                </a:solidFill>
                <a:latin typeface="阿里巴巴普惠体 L" panose="00020600040101010101" pitchFamily="18" charset="-122"/>
                <a:ea typeface="阿里巴巴普惠体 L" panose="00020600040101010101" pitchFamily="18" charset="-122"/>
              </a:rPr>
              <a:t>天长地久</a:t>
            </a:r>
            <a:endParaRPr lang="zh-CN" altLang="en-US" sz="2800" spc="300" dirty="0">
              <a:solidFill>
                <a:schemeClr val="accent1">
                  <a:lumMod val="60000"/>
                  <a:lumOff val="40000"/>
                </a:schemeClr>
              </a:solidFill>
              <a:latin typeface="阿里巴巴普惠体 L" panose="00020600040101010101" pitchFamily="18" charset="-122"/>
              <a:ea typeface="阿里巴巴普惠体 L" panose="00020600040101010101" pitchFamily="18" charset="-122"/>
            </a:endParaRPr>
          </a:p>
        </p:txBody>
      </p:sp>
      <p:grpSp>
        <p:nvGrpSpPr>
          <p:cNvPr id="7" name="组合 6"/>
          <p:cNvGrpSpPr/>
          <p:nvPr/>
        </p:nvGrpSpPr>
        <p:grpSpPr>
          <a:xfrm>
            <a:off x="1907023" y="4197086"/>
            <a:ext cx="2230653" cy="1630572"/>
            <a:chOff x="1458841" y="2943034"/>
            <a:chExt cx="1887144" cy="1379472"/>
          </a:xfrm>
          <a:solidFill>
            <a:schemeClr val="bg2"/>
          </a:solidFill>
        </p:grpSpPr>
        <p:sp>
          <p:nvSpPr>
            <p:cNvPr id="8" name="矩形 7"/>
            <p:cNvSpPr/>
            <p:nvPr/>
          </p:nvSpPr>
          <p:spPr>
            <a:xfrm flipH="1" flipV="1">
              <a:off x="1458841" y="2943034"/>
              <a:ext cx="1862287" cy="1379472"/>
            </a:xfrm>
            <a:custGeom>
              <a:avLst/>
              <a:gdLst/>
              <a:ahLst/>
              <a:cxnLst/>
              <a:rect l="l" t="t" r="r" b="b"/>
              <a:pathLst>
                <a:path w="4824536" h="2880320">
                  <a:moveTo>
                    <a:pt x="3763347" y="2880320"/>
                  </a:moveTo>
                  <a:lnTo>
                    <a:pt x="2646548" y="2880320"/>
                  </a:lnTo>
                  <a:lnTo>
                    <a:pt x="1529749" y="2880320"/>
                  </a:lnTo>
                  <a:lnTo>
                    <a:pt x="0" y="2880320"/>
                  </a:lnTo>
                  <a:lnTo>
                    <a:pt x="0" y="1584176"/>
                  </a:lnTo>
                  <a:lnTo>
                    <a:pt x="0" y="1296144"/>
                  </a:lnTo>
                  <a:lnTo>
                    <a:pt x="0" y="1061189"/>
                  </a:lnTo>
                  <a:cubicBezTo>
                    <a:pt x="0" y="475110"/>
                    <a:pt x="475110" y="0"/>
                    <a:pt x="1061189" y="0"/>
                  </a:cubicBezTo>
                  <a:lnTo>
                    <a:pt x="2177988" y="0"/>
                  </a:lnTo>
                  <a:lnTo>
                    <a:pt x="3294787" y="0"/>
                  </a:lnTo>
                  <a:lnTo>
                    <a:pt x="4824536" y="0"/>
                  </a:lnTo>
                  <a:lnTo>
                    <a:pt x="4824536" y="1296144"/>
                  </a:lnTo>
                  <a:lnTo>
                    <a:pt x="4824536" y="1584176"/>
                  </a:lnTo>
                  <a:lnTo>
                    <a:pt x="4824536" y="1819131"/>
                  </a:lnTo>
                  <a:cubicBezTo>
                    <a:pt x="4824536" y="2405210"/>
                    <a:pt x="4349426" y="2880320"/>
                    <a:pt x="3763347" y="2880320"/>
                  </a:cubicBezTo>
                  <a:close/>
                </a:path>
              </a:pathLst>
            </a:custGeom>
            <a:solidFill>
              <a:srgbClr val="AC8BFF"/>
            </a:solidFill>
            <a:ln w="28575" cap="flat" cmpd="sng" algn="ctr">
              <a:noFill/>
              <a:prstDash val="solid"/>
            </a:ln>
            <a:effectLst/>
          </p:spPr>
          <p:txBody>
            <a:bodyPr rtlCol="0" anchor="ctr"/>
            <a:lstStyle/>
            <a:p>
              <a:pPr algn="ctr">
                <a:defRPr/>
              </a:pPr>
              <a:endParaRPr lang="en-US" sz="2400" kern="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cxnSp>
          <p:nvCxnSpPr>
            <p:cNvPr id="9" name="直接连接符 8"/>
            <p:cNvCxnSpPr/>
            <p:nvPr/>
          </p:nvCxnSpPr>
          <p:spPr>
            <a:xfrm flipH="1">
              <a:off x="1639942" y="4060156"/>
              <a:ext cx="1706043" cy="0"/>
            </a:xfrm>
            <a:prstGeom prst="line">
              <a:avLst/>
            </a:prstGeom>
            <a:grpFill/>
            <a:ln w="19050" cap="flat" cmpd="sng" algn="ctr">
              <a:noFill/>
              <a:prstDash val="sysDash"/>
            </a:ln>
            <a:effectLst/>
          </p:spPr>
        </p:cxnSp>
        <p:sp>
          <p:nvSpPr>
            <p:cNvPr id="10" name="TextBox 26"/>
            <p:cNvSpPr txBox="1"/>
            <p:nvPr/>
          </p:nvSpPr>
          <p:spPr>
            <a:xfrm>
              <a:off x="1780574" y="3240784"/>
              <a:ext cx="1198749" cy="309961"/>
            </a:xfrm>
            <a:prstGeom prst="rect">
              <a:avLst/>
            </a:prstGeom>
            <a:noFill/>
            <a:ln>
              <a:noFill/>
            </a:ln>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itchFamily="34" charset="0"/>
                  <a:ea typeface="微软雅黑" panose="020B0503020204020204" pitchFamily="34" charset="-122"/>
                </a:defRPr>
              </a:lvl1pPr>
            </a:lstStyle>
            <a:p>
              <a:pPr algn="ctr">
                <a:defRPr/>
              </a:pPr>
              <a:r>
                <a:rPr lang="zh-CN" altLang="en-US" sz="2135" b="0" dirty="0">
                  <a:solidFill>
                    <a:schemeClr val="bg1"/>
                  </a:solidFill>
                  <a:latin typeface="阿里巴巴普惠体 L" panose="00020600040101010101" pitchFamily="18" charset="-122"/>
                  <a:ea typeface="阿里巴巴普惠体 L" panose="00020600040101010101" pitchFamily="18" charset="-122"/>
                  <a:cs typeface="Times New Roman" panose="02020603050405020304" pitchFamily="18" charset="0"/>
                  <a:sym typeface="PangMenZhengDao" panose="02010600030101010101" pitchFamily="2" charset="-122"/>
                </a:rPr>
                <a:t>标题文字</a:t>
              </a:r>
              <a:endParaRPr lang="zh-CN" altLang="en-US" sz="2135" b="0" dirty="0">
                <a:solidFill>
                  <a:schemeClr val="bg1"/>
                </a:solidFill>
                <a:latin typeface="阿里巴巴普惠体 L" panose="00020600040101010101" pitchFamily="18" charset="-122"/>
                <a:ea typeface="阿里巴巴普惠体 L" panose="00020600040101010101" pitchFamily="18" charset="-122"/>
                <a:cs typeface="Times New Roman" panose="02020603050405020304" pitchFamily="18" charset="0"/>
                <a:sym typeface="PangMenZhengDao" panose="02010600030101010101" pitchFamily="2" charset="-122"/>
              </a:endParaRPr>
            </a:p>
          </p:txBody>
        </p:sp>
        <p:sp>
          <p:nvSpPr>
            <p:cNvPr id="11" name="TextBox 27"/>
            <p:cNvSpPr txBox="1"/>
            <p:nvPr/>
          </p:nvSpPr>
          <p:spPr>
            <a:xfrm>
              <a:off x="1671500" y="3486992"/>
              <a:ext cx="1462734" cy="425179"/>
            </a:xfrm>
            <a:prstGeom prst="rect">
              <a:avLst/>
            </a:prstGeom>
            <a:noFill/>
            <a:ln>
              <a:noFill/>
            </a:ln>
          </p:spPr>
          <p:txBody>
            <a:bodyPr wrap="square" rtlCol="0">
              <a:spAutoFit/>
            </a:bodyPr>
            <a:lstStyle/>
            <a:p>
              <a:pPr>
                <a:defRPr/>
              </a:pPr>
              <a:r>
                <a:rPr lang="zh-CN" altLang="en-US" sz="1335" kern="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rPr>
                <a:t>单击此处添加段落文本单击字单击</a:t>
              </a:r>
              <a:endParaRPr lang="zh-CN" altLang="en-US" sz="1335" kern="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12" name="组合 11"/>
          <p:cNvGrpSpPr/>
          <p:nvPr/>
        </p:nvGrpSpPr>
        <p:grpSpPr>
          <a:xfrm>
            <a:off x="1045148" y="1892830"/>
            <a:ext cx="3007592" cy="2170206"/>
            <a:chOff x="685067" y="915566"/>
            <a:chExt cx="2728160" cy="1968576"/>
          </a:xfrm>
          <a:solidFill>
            <a:srgbClr val="A1C8F1"/>
          </a:solidFill>
        </p:grpSpPr>
        <p:sp>
          <p:nvSpPr>
            <p:cNvPr id="13" name="矩形 7"/>
            <p:cNvSpPr/>
            <p:nvPr/>
          </p:nvSpPr>
          <p:spPr>
            <a:xfrm flipH="1">
              <a:off x="685067" y="915566"/>
              <a:ext cx="2728160" cy="1968576"/>
            </a:xfrm>
            <a:custGeom>
              <a:avLst/>
              <a:gdLst/>
              <a:ahLst/>
              <a:cxnLst/>
              <a:rect l="l" t="t" r="r" b="b"/>
              <a:pathLst>
                <a:path w="4824536" h="2880320">
                  <a:moveTo>
                    <a:pt x="3763347" y="2880320"/>
                  </a:moveTo>
                  <a:lnTo>
                    <a:pt x="2646548" y="2880320"/>
                  </a:lnTo>
                  <a:lnTo>
                    <a:pt x="1529749" y="2880320"/>
                  </a:lnTo>
                  <a:lnTo>
                    <a:pt x="0" y="2880320"/>
                  </a:lnTo>
                  <a:lnTo>
                    <a:pt x="0" y="1584176"/>
                  </a:lnTo>
                  <a:lnTo>
                    <a:pt x="0" y="1296144"/>
                  </a:lnTo>
                  <a:lnTo>
                    <a:pt x="0" y="1061189"/>
                  </a:lnTo>
                  <a:cubicBezTo>
                    <a:pt x="0" y="475110"/>
                    <a:pt x="475110" y="0"/>
                    <a:pt x="1061189" y="0"/>
                  </a:cubicBezTo>
                  <a:lnTo>
                    <a:pt x="2177988" y="0"/>
                  </a:lnTo>
                  <a:lnTo>
                    <a:pt x="3294787" y="0"/>
                  </a:lnTo>
                  <a:lnTo>
                    <a:pt x="4824536" y="0"/>
                  </a:lnTo>
                  <a:lnTo>
                    <a:pt x="4824536" y="1296144"/>
                  </a:lnTo>
                  <a:lnTo>
                    <a:pt x="4824536" y="1584176"/>
                  </a:lnTo>
                  <a:lnTo>
                    <a:pt x="4824536" y="1819131"/>
                  </a:lnTo>
                  <a:cubicBezTo>
                    <a:pt x="4824536" y="2405210"/>
                    <a:pt x="4349426" y="2880320"/>
                    <a:pt x="3763347" y="2880320"/>
                  </a:cubicBezTo>
                  <a:close/>
                </a:path>
              </a:pathLst>
            </a:custGeom>
            <a:grpFill/>
            <a:ln w="28575" cap="flat" cmpd="sng" algn="ctr">
              <a:noFill/>
              <a:prstDash val="solid"/>
            </a:ln>
            <a:effectLst/>
          </p:spPr>
          <p:txBody>
            <a:bodyPr rtlCol="0" anchor="ctr"/>
            <a:lstStyle/>
            <a:p>
              <a:pPr algn="ctr">
                <a:defRPr/>
              </a:pPr>
              <a:endParaRPr lang="en-US" sz="2400" kern="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4" name="TextBox 30"/>
            <p:cNvSpPr txBox="1"/>
            <p:nvPr/>
          </p:nvSpPr>
          <p:spPr>
            <a:xfrm>
              <a:off x="755576" y="1351018"/>
              <a:ext cx="1825587" cy="332342"/>
            </a:xfrm>
            <a:prstGeom prst="rect">
              <a:avLst/>
            </a:prstGeom>
            <a:grpFill/>
            <a:ln>
              <a:noFill/>
            </a:ln>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itchFamily="34" charset="0"/>
                  <a:ea typeface="微软雅黑" panose="020B0503020204020204" pitchFamily="34" charset="-122"/>
                </a:defRPr>
              </a:lvl1pPr>
            </a:lstStyle>
            <a:p>
              <a:pPr algn="ctr">
                <a:defRPr/>
              </a:pPr>
              <a:r>
                <a:rPr lang="zh-CN" altLang="en-US" sz="2135" b="0" dirty="0">
                  <a:solidFill>
                    <a:schemeClr val="bg1"/>
                  </a:solidFill>
                  <a:latin typeface="阿里巴巴普惠体 L" panose="00020600040101010101" pitchFamily="18" charset="-122"/>
                  <a:ea typeface="阿里巴巴普惠体 L" panose="00020600040101010101" pitchFamily="18" charset="-122"/>
                  <a:cs typeface="Times New Roman" panose="02020603050405020304" pitchFamily="18" charset="0"/>
                  <a:sym typeface="PangMenZhengDao" panose="02010600030101010101" pitchFamily="2" charset="-122"/>
                </a:rPr>
                <a:t>标题文字</a:t>
              </a:r>
              <a:endParaRPr lang="zh-CN" altLang="en-US" sz="2135" b="0" dirty="0">
                <a:solidFill>
                  <a:schemeClr val="bg1"/>
                </a:solidFill>
                <a:latin typeface="阿里巴巴普惠体 L" panose="00020600040101010101" pitchFamily="18" charset="-122"/>
                <a:ea typeface="阿里巴巴普惠体 L" panose="00020600040101010101" pitchFamily="18" charset="-122"/>
                <a:cs typeface="Times New Roman" panose="02020603050405020304" pitchFamily="18" charset="0"/>
                <a:sym typeface="PangMenZhengDao" panose="02010600030101010101" pitchFamily="2" charset="-122"/>
              </a:endParaRPr>
            </a:p>
          </p:txBody>
        </p:sp>
        <p:sp>
          <p:nvSpPr>
            <p:cNvPr id="15" name="TextBox 31"/>
            <p:cNvSpPr txBox="1"/>
            <p:nvPr/>
          </p:nvSpPr>
          <p:spPr>
            <a:xfrm>
              <a:off x="915027" y="1635645"/>
              <a:ext cx="2062774" cy="828006"/>
            </a:xfrm>
            <a:prstGeom prst="rect">
              <a:avLst/>
            </a:prstGeom>
            <a:grpFill/>
            <a:ln>
              <a:noFill/>
            </a:ln>
          </p:spPr>
          <p:txBody>
            <a:bodyPr wrap="square" rtlCol="0">
              <a:spAutoFit/>
            </a:bodyPr>
            <a:lstStyle/>
            <a:p>
              <a:pPr>
                <a:defRPr/>
              </a:pPr>
              <a:r>
                <a:rPr lang="zh-CN" altLang="en-US" sz="1335" kern="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rPr>
                <a:t>单击此处添加段落文本单击字单击此处添加段落文本单击字单击此处此处添加单击此处添加</a:t>
              </a:r>
              <a:endParaRPr lang="zh-CN" altLang="en-US" sz="1335" kern="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16" name="组合 15"/>
          <p:cNvGrpSpPr/>
          <p:nvPr/>
        </p:nvGrpSpPr>
        <p:grpSpPr>
          <a:xfrm>
            <a:off x="4178022" y="4174856"/>
            <a:ext cx="2636281" cy="1972661"/>
            <a:chOff x="3390310" y="2983512"/>
            <a:chExt cx="2333818" cy="1746336"/>
          </a:xfrm>
          <a:solidFill>
            <a:srgbClr val="A1C8F1"/>
          </a:solidFill>
        </p:grpSpPr>
        <p:sp>
          <p:nvSpPr>
            <p:cNvPr id="17" name="矩形 7"/>
            <p:cNvSpPr/>
            <p:nvPr/>
          </p:nvSpPr>
          <p:spPr>
            <a:xfrm flipH="1">
              <a:off x="3390310" y="2983512"/>
              <a:ext cx="2333818" cy="1746336"/>
            </a:xfrm>
            <a:custGeom>
              <a:avLst/>
              <a:gdLst/>
              <a:ahLst/>
              <a:cxnLst/>
              <a:rect l="l" t="t" r="r" b="b"/>
              <a:pathLst>
                <a:path w="4824536" h="2880320">
                  <a:moveTo>
                    <a:pt x="3763347" y="2880320"/>
                  </a:moveTo>
                  <a:lnTo>
                    <a:pt x="2646548" y="2880320"/>
                  </a:lnTo>
                  <a:lnTo>
                    <a:pt x="1529749" y="2880320"/>
                  </a:lnTo>
                  <a:lnTo>
                    <a:pt x="0" y="2880320"/>
                  </a:lnTo>
                  <a:lnTo>
                    <a:pt x="0" y="1584176"/>
                  </a:lnTo>
                  <a:lnTo>
                    <a:pt x="0" y="1296144"/>
                  </a:lnTo>
                  <a:lnTo>
                    <a:pt x="0" y="1061189"/>
                  </a:lnTo>
                  <a:cubicBezTo>
                    <a:pt x="0" y="475110"/>
                    <a:pt x="475110" y="0"/>
                    <a:pt x="1061189" y="0"/>
                  </a:cubicBezTo>
                  <a:lnTo>
                    <a:pt x="2177988" y="0"/>
                  </a:lnTo>
                  <a:lnTo>
                    <a:pt x="3294787" y="0"/>
                  </a:lnTo>
                  <a:lnTo>
                    <a:pt x="4824536" y="0"/>
                  </a:lnTo>
                  <a:lnTo>
                    <a:pt x="4824536" y="1296144"/>
                  </a:lnTo>
                  <a:lnTo>
                    <a:pt x="4824536" y="1584176"/>
                  </a:lnTo>
                  <a:lnTo>
                    <a:pt x="4824536" y="1819131"/>
                  </a:lnTo>
                  <a:cubicBezTo>
                    <a:pt x="4824536" y="2405210"/>
                    <a:pt x="4349426" y="2880320"/>
                    <a:pt x="3763347" y="2880320"/>
                  </a:cubicBezTo>
                  <a:close/>
                </a:path>
              </a:pathLst>
            </a:custGeom>
            <a:grpFill/>
            <a:ln w="28575" cap="flat" cmpd="sng" algn="ctr">
              <a:noFill/>
              <a:prstDash val="solid"/>
            </a:ln>
            <a:effectLst/>
          </p:spPr>
          <p:txBody>
            <a:bodyPr rtlCol="0" anchor="ctr"/>
            <a:lstStyle/>
            <a:p>
              <a:pPr algn="ctr">
                <a:defRPr/>
              </a:pPr>
              <a:endParaRPr lang="en-US" sz="2400" kern="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8" name="TextBox 34"/>
            <p:cNvSpPr txBox="1"/>
            <p:nvPr/>
          </p:nvSpPr>
          <p:spPr>
            <a:xfrm>
              <a:off x="3640702" y="3281209"/>
              <a:ext cx="1352006" cy="324347"/>
            </a:xfrm>
            <a:prstGeom prst="rect">
              <a:avLst/>
            </a:prstGeom>
            <a:grp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itchFamily="34" charset="0"/>
                  <a:ea typeface="微软雅黑" panose="020B0503020204020204" pitchFamily="34" charset="-122"/>
                </a:defRPr>
              </a:lvl1pPr>
            </a:lstStyle>
            <a:p>
              <a:pPr algn="ctr">
                <a:defRPr/>
              </a:pPr>
              <a:r>
                <a:rPr lang="zh-CN" altLang="en-US" sz="2135" b="0" dirty="0">
                  <a:solidFill>
                    <a:schemeClr val="bg1"/>
                  </a:solidFill>
                  <a:latin typeface="阿里巴巴普惠体 L" panose="00020600040101010101" pitchFamily="18" charset="-122"/>
                  <a:ea typeface="阿里巴巴普惠体 L" panose="00020600040101010101" pitchFamily="18" charset="-122"/>
                  <a:cs typeface="Times New Roman" panose="02020603050405020304" pitchFamily="18" charset="0"/>
                  <a:sym typeface="PangMenZhengDao" panose="02010600030101010101" pitchFamily="2" charset="-122"/>
                </a:rPr>
                <a:t>标题文字</a:t>
              </a:r>
              <a:endParaRPr lang="zh-CN" altLang="en-US" sz="2135" b="0" dirty="0">
                <a:solidFill>
                  <a:schemeClr val="bg1"/>
                </a:solidFill>
                <a:latin typeface="阿里巴巴普惠体 L" panose="00020600040101010101" pitchFamily="18" charset="-122"/>
                <a:ea typeface="阿里巴巴普惠体 L" panose="00020600040101010101" pitchFamily="18" charset="-122"/>
                <a:cs typeface="Times New Roman" panose="02020603050405020304" pitchFamily="18" charset="0"/>
                <a:sym typeface="PangMenZhengDao" panose="02010600030101010101" pitchFamily="2" charset="-122"/>
              </a:endParaRPr>
            </a:p>
          </p:txBody>
        </p:sp>
        <p:sp>
          <p:nvSpPr>
            <p:cNvPr id="19" name="TextBox 35"/>
            <p:cNvSpPr txBox="1"/>
            <p:nvPr/>
          </p:nvSpPr>
          <p:spPr>
            <a:xfrm>
              <a:off x="3540613" y="3598912"/>
              <a:ext cx="2062773" cy="626500"/>
            </a:xfrm>
            <a:prstGeom prst="rect">
              <a:avLst/>
            </a:prstGeom>
            <a:grpFill/>
          </p:spPr>
          <p:txBody>
            <a:bodyPr wrap="square" rtlCol="0">
              <a:spAutoFit/>
            </a:bodyPr>
            <a:lstStyle/>
            <a:p>
              <a:pPr>
                <a:defRPr/>
              </a:pPr>
              <a:r>
                <a:rPr lang="zh-CN" altLang="en-US" sz="1335" kern="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rPr>
                <a:t>单击此处添加段落文本单击字单击此处添加段落文本单击字单击此处</a:t>
              </a:r>
              <a:endParaRPr lang="zh-CN" altLang="en-US" sz="1335" kern="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20" name="组合 19"/>
          <p:cNvGrpSpPr/>
          <p:nvPr/>
        </p:nvGrpSpPr>
        <p:grpSpPr>
          <a:xfrm>
            <a:off x="4175789" y="2433086"/>
            <a:ext cx="2201273" cy="1630572"/>
            <a:chOff x="3467029" y="1542643"/>
            <a:chExt cx="1862287" cy="1379472"/>
          </a:xfrm>
        </p:grpSpPr>
        <p:sp>
          <p:nvSpPr>
            <p:cNvPr id="21" name="矩形 7"/>
            <p:cNvSpPr/>
            <p:nvPr/>
          </p:nvSpPr>
          <p:spPr>
            <a:xfrm flipH="1" flipV="1">
              <a:off x="3467029" y="1542643"/>
              <a:ext cx="1862287" cy="1379472"/>
            </a:xfrm>
            <a:custGeom>
              <a:avLst/>
              <a:gdLst/>
              <a:ahLst/>
              <a:cxnLst/>
              <a:rect l="l" t="t" r="r" b="b"/>
              <a:pathLst>
                <a:path w="4824536" h="2880320">
                  <a:moveTo>
                    <a:pt x="3763347" y="2880320"/>
                  </a:moveTo>
                  <a:lnTo>
                    <a:pt x="2646548" y="2880320"/>
                  </a:lnTo>
                  <a:lnTo>
                    <a:pt x="1529749" y="2880320"/>
                  </a:lnTo>
                  <a:lnTo>
                    <a:pt x="0" y="2880320"/>
                  </a:lnTo>
                  <a:lnTo>
                    <a:pt x="0" y="1584176"/>
                  </a:lnTo>
                  <a:lnTo>
                    <a:pt x="0" y="1296144"/>
                  </a:lnTo>
                  <a:lnTo>
                    <a:pt x="0" y="1061189"/>
                  </a:lnTo>
                  <a:cubicBezTo>
                    <a:pt x="0" y="475110"/>
                    <a:pt x="475110" y="0"/>
                    <a:pt x="1061189" y="0"/>
                  </a:cubicBezTo>
                  <a:lnTo>
                    <a:pt x="2177988" y="0"/>
                  </a:lnTo>
                  <a:lnTo>
                    <a:pt x="3294787" y="0"/>
                  </a:lnTo>
                  <a:lnTo>
                    <a:pt x="4824536" y="0"/>
                  </a:lnTo>
                  <a:lnTo>
                    <a:pt x="4824536" y="1296144"/>
                  </a:lnTo>
                  <a:lnTo>
                    <a:pt x="4824536" y="1584176"/>
                  </a:lnTo>
                  <a:lnTo>
                    <a:pt x="4824536" y="1819131"/>
                  </a:lnTo>
                  <a:cubicBezTo>
                    <a:pt x="4824536" y="2405210"/>
                    <a:pt x="4349426" y="2880320"/>
                    <a:pt x="3763347" y="2880320"/>
                  </a:cubicBezTo>
                  <a:close/>
                </a:path>
              </a:pathLst>
            </a:custGeom>
            <a:solidFill>
              <a:srgbClr val="AC8BFF"/>
            </a:solidFill>
            <a:ln w="28575" cap="flat" cmpd="sng" algn="ctr">
              <a:noFill/>
              <a:prstDash val="solid"/>
            </a:ln>
            <a:effectLst/>
          </p:spPr>
          <p:txBody>
            <a:bodyPr rtlCol="0" anchor="ctr"/>
            <a:lstStyle/>
            <a:p>
              <a:pPr algn="ctr">
                <a:defRPr/>
              </a:pPr>
              <a:endParaRPr lang="en-US" sz="2400" kern="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2" name="TextBox 38"/>
            <p:cNvSpPr txBox="1"/>
            <p:nvPr/>
          </p:nvSpPr>
          <p:spPr>
            <a:xfrm>
              <a:off x="3681730" y="1885058"/>
              <a:ext cx="1395882" cy="309961"/>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itchFamily="34" charset="0"/>
                  <a:ea typeface="微软雅黑" panose="020B0503020204020204" pitchFamily="34" charset="-122"/>
                </a:defRPr>
              </a:lvl1pPr>
            </a:lstStyle>
            <a:p>
              <a:pPr algn="ctr">
                <a:defRPr/>
              </a:pPr>
              <a:r>
                <a:rPr lang="zh-CN" altLang="en-US" sz="2135" b="0" dirty="0">
                  <a:solidFill>
                    <a:schemeClr val="bg1"/>
                  </a:solidFill>
                  <a:latin typeface="阿里巴巴普惠体 L" panose="00020600040101010101" pitchFamily="18" charset="-122"/>
                  <a:ea typeface="阿里巴巴普惠体 L" panose="00020600040101010101" pitchFamily="18" charset="-122"/>
                  <a:cs typeface="Times New Roman" panose="02020603050405020304" pitchFamily="18" charset="0"/>
                  <a:sym typeface="PangMenZhengDao" panose="02010600030101010101" pitchFamily="2" charset="-122"/>
                </a:rPr>
                <a:t>标题文字</a:t>
              </a:r>
              <a:endParaRPr lang="zh-CN" altLang="en-US" sz="2135" b="0" dirty="0">
                <a:solidFill>
                  <a:schemeClr val="bg1"/>
                </a:solidFill>
                <a:latin typeface="阿里巴巴普惠体 L" panose="00020600040101010101" pitchFamily="18" charset="-122"/>
                <a:ea typeface="阿里巴巴普惠体 L" panose="00020600040101010101" pitchFamily="18" charset="-122"/>
                <a:cs typeface="Times New Roman" panose="02020603050405020304" pitchFamily="18" charset="0"/>
                <a:sym typeface="PangMenZhengDao" panose="02010600030101010101" pitchFamily="2" charset="-122"/>
              </a:endParaRPr>
            </a:p>
          </p:txBody>
        </p:sp>
        <p:sp>
          <p:nvSpPr>
            <p:cNvPr id="23" name="TextBox 39"/>
            <p:cNvSpPr txBox="1"/>
            <p:nvPr/>
          </p:nvSpPr>
          <p:spPr>
            <a:xfrm>
              <a:off x="3735565" y="2148963"/>
              <a:ext cx="1496959" cy="425179"/>
            </a:xfrm>
            <a:prstGeom prst="rect">
              <a:avLst/>
            </a:prstGeom>
            <a:noFill/>
          </p:spPr>
          <p:txBody>
            <a:bodyPr wrap="square" rtlCol="0">
              <a:spAutoFit/>
            </a:bodyPr>
            <a:lstStyle/>
            <a:p>
              <a:pPr>
                <a:defRPr/>
              </a:pPr>
              <a:r>
                <a:rPr lang="zh-CN" altLang="en-US" sz="1335" kern="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rPr>
                <a:t>单击此处添加段落文本单击字单击</a:t>
              </a:r>
              <a:endParaRPr lang="zh-CN" altLang="en-US" sz="1335" kern="0"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24" name="组合 23"/>
          <p:cNvGrpSpPr/>
          <p:nvPr/>
        </p:nvGrpSpPr>
        <p:grpSpPr>
          <a:xfrm>
            <a:off x="7450765" y="2488986"/>
            <a:ext cx="3829811" cy="1501268"/>
            <a:chOff x="755576" y="1770370"/>
            <a:chExt cx="2872358" cy="1125951"/>
          </a:xfrm>
        </p:grpSpPr>
        <p:sp>
          <p:nvSpPr>
            <p:cNvPr id="25" name="TextBox 41"/>
            <p:cNvSpPr txBox="1"/>
            <p:nvPr/>
          </p:nvSpPr>
          <p:spPr>
            <a:xfrm>
              <a:off x="755576" y="1770370"/>
              <a:ext cx="2800350" cy="346249"/>
            </a:xfrm>
            <a:prstGeom prst="rect">
              <a:avLst/>
            </a:prstGeom>
            <a:noFill/>
          </p:spPr>
          <p:txBody>
            <a:bodyPr wrap="square" rtlCol="0">
              <a:spAutoFit/>
            </a:bodyPr>
            <a:lstStyle/>
            <a:p>
              <a:pPr algn="ctr"/>
              <a:r>
                <a:rPr lang="zh-CN" altLang="en-US" sz="24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标题文字</a:t>
              </a:r>
              <a:endParaRPr lang="zh-CN" altLang="en-US" sz="2400"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6" name="TextBox 42"/>
            <p:cNvSpPr txBox="1"/>
            <p:nvPr/>
          </p:nvSpPr>
          <p:spPr>
            <a:xfrm>
              <a:off x="830317" y="2211710"/>
              <a:ext cx="2797617" cy="684611"/>
            </a:xfrm>
            <a:prstGeom prst="rect">
              <a:avLst/>
            </a:prstGeom>
            <a:noFill/>
          </p:spPr>
          <p:txBody>
            <a:bodyPr wrap="square" rtlCol="0">
              <a:spAutoFit/>
            </a:bodyPr>
            <a:lstStyle/>
            <a:p>
              <a:r>
                <a:rPr lang="zh-CN" altLang="en-US" sz="1335" spc="-13"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请输入内容请输入文字内容请输入内容请输入文字内容请输入内容请输入文字内容请输入内容请输入文字内容请输入内容请输入文字内容请输入内容</a:t>
              </a:r>
              <a:endParaRPr lang="zh-CN" altLang="en-US" sz="1335" spc="-13"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sp>
        <p:nvSpPr>
          <p:cNvPr id="27" name="TextBox 43"/>
          <p:cNvSpPr txBox="1"/>
          <p:nvPr/>
        </p:nvSpPr>
        <p:spPr>
          <a:xfrm>
            <a:off x="7550422" y="4293097"/>
            <a:ext cx="3730156" cy="943590"/>
          </a:xfrm>
          <a:prstGeom prst="rect">
            <a:avLst/>
          </a:prstGeom>
          <a:noFill/>
        </p:spPr>
        <p:txBody>
          <a:bodyPr wrap="square" lIns="121917" tIns="60959" rIns="121917" bIns="60959" rtlCol="0">
            <a:spAutoFit/>
          </a:bodyPr>
          <a:lstStyle/>
          <a:p>
            <a:r>
              <a:rPr lang="zh-CN" altLang="en-US" sz="1335" spc="-13"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请输入内容请输入文字内容请输入内容请输入文字内容请输入内容请输入文字内容请输入内容请输入文字内容请输入内容请输入文字内容请输入内容</a:t>
            </a:r>
            <a:endParaRPr lang="zh-CN" altLang="en-US" sz="1335" spc="-13" dirty="0">
              <a:solidFill>
                <a:schemeClr val="tx1">
                  <a:lumMod val="65000"/>
                  <a:lumOff val="3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6" fill="hold" nodeType="after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additive="base">
                                        <p:cTn id="12" dur="500" fill="hold"/>
                                        <p:tgtEl>
                                          <p:spTgt spid="16"/>
                                        </p:tgtEl>
                                        <p:attrNameLst>
                                          <p:attrName>ppt_x</p:attrName>
                                        </p:attrNameLst>
                                      </p:cBhvr>
                                      <p:tavLst>
                                        <p:tav tm="0">
                                          <p:val>
                                            <p:strVal val="1+#ppt_w/2"/>
                                          </p:val>
                                        </p:tav>
                                        <p:tav tm="100000">
                                          <p:val>
                                            <p:strVal val="#ppt_x"/>
                                          </p:val>
                                        </p:tav>
                                      </p:tavLst>
                                    </p:anim>
                                    <p:anim calcmode="lin" valueType="num">
                                      <p:cBhvr additive="base">
                                        <p:cTn id="13" dur="500" fill="hold"/>
                                        <p:tgtEl>
                                          <p:spTgt spid="16"/>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3"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additive="base">
                                        <p:cTn id="17" dur="500" fill="hold"/>
                                        <p:tgtEl>
                                          <p:spTgt spid="20"/>
                                        </p:tgtEl>
                                        <p:attrNameLst>
                                          <p:attrName>ppt_x</p:attrName>
                                        </p:attrNameLst>
                                      </p:cBhvr>
                                      <p:tavLst>
                                        <p:tav tm="0">
                                          <p:val>
                                            <p:strVal val="1+#ppt_w/2"/>
                                          </p:val>
                                        </p:tav>
                                        <p:tav tm="100000">
                                          <p:val>
                                            <p:strVal val="#ppt_x"/>
                                          </p:val>
                                        </p:tav>
                                      </p:tavLst>
                                    </p:anim>
                                    <p:anim calcmode="lin" valueType="num">
                                      <p:cBhvr additive="base">
                                        <p:cTn id="18" dur="500" fill="hold"/>
                                        <p:tgtEl>
                                          <p:spTgt spid="20"/>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12"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0-#ppt_w/2"/>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47" presetClass="entr" presetSubtype="0" fill="hold" nodeType="after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anim calcmode="lin" valueType="num">
                                      <p:cBhvr>
                                        <p:cTn id="28" dur="500" fill="hold"/>
                                        <p:tgtEl>
                                          <p:spTgt spid="24"/>
                                        </p:tgtEl>
                                        <p:attrNameLst>
                                          <p:attrName>ppt_x</p:attrName>
                                        </p:attrNameLst>
                                      </p:cBhvr>
                                      <p:tavLst>
                                        <p:tav tm="0">
                                          <p:val>
                                            <p:strVal val="#ppt_x"/>
                                          </p:val>
                                        </p:tav>
                                        <p:tav tm="100000">
                                          <p:val>
                                            <p:strVal val="#ppt_x"/>
                                          </p:val>
                                        </p:tav>
                                      </p:tavLst>
                                    </p:anim>
                                    <p:anim calcmode="lin" valueType="num">
                                      <p:cBhvr>
                                        <p:cTn id="29" dur="500" fill="hold"/>
                                        <p:tgtEl>
                                          <p:spTgt spid="24"/>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47" presetClass="entr" presetSubtype="0" fill="hold" grpId="0" nodeType="after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fade">
                                      <p:cBhvr>
                                        <p:cTn id="33" dur="500"/>
                                        <p:tgtEl>
                                          <p:spTgt spid="27"/>
                                        </p:tgtEl>
                                      </p:cBhvr>
                                    </p:animEffect>
                                    <p:anim calcmode="lin" valueType="num">
                                      <p:cBhvr>
                                        <p:cTn id="34" dur="500" fill="hold"/>
                                        <p:tgtEl>
                                          <p:spTgt spid="27"/>
                                        </p:tgtEl>
                                        <p:attrNameLst>
                                          <p:attrName>ppt_x</p:attrName>
                                        </p:attrNameLst>
                                      </p:cBhvr>
                                      <p:tavLst>
                                        <p:tav tm="0">
                                          <p:val>
                                            <p:strVal val="#ppt_x"/>
                                          </p:val>
                                        </p:tav>
                                        <p:tav tm="100000">
                                          <p:val>
                                            <p:strVal val="#ppt_x"/>
                                          </p:val>
                                        </p:tav>
                                      </p:tavLst>
                                    </p:anim>
                                    <p:anim calcmode="lin" valueType="num">
                                      <p:cBhvr>
                                        <p:cTn id="35" dur="5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 name="矩形 593"/>
          <p:cNvSpPr/>
          <p:nvPr/>
        </p:nvSpPr>
        <p:spPr>
          <a:xfrm>
            <a:off x="0" y="0"/>
            <a:ext cx="12192000" cy="6858000"/>
          </a:xfrm>
          <a:prstGeom prst="rect">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nvGrpSpPr>
          <p:cNvPr id="583" name="组合 582"/>
          <p:cNvGrpSpPr/>
          <p:nvPr/>
        </p:nvGrpSpPr>
        <p:grpSpPr>
          <a:xfrm>
            <a:off x="0" y="-148624"/>
            <a:ext cx="12192000" cy="7054176"/>
            <a:chOff x="0" y="-148624"/>
            <a:chExt cx="12192000" cy="7054176"/>
          </a:xfrm>
          <a:solidFill>
            <a:schemeClr val="bg1"/>
          </a:solidFill>
        </p:grpSpPr>
        <p:sp>
          <p:nvSpPr>
            <p:cNvPr id="584" name="椭圆 583"/>
            <p:cNvSpPr/>
            <p:nvPr userDrawn="1"/>
          </p:nvSpPr>
          <p:spPr>
            <a:xfrm rot="2317871">
              <a:off x="39374" y="5726868"/>
              <a:ext cx="315379" cy="26169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nvGrpSpPr>
            <p:cNvPr id="585" name="组合 584"/>
            <p:cNvGrpSpPr/>
            <p:nvPr userDrawn="1"/>
          </p:nvGrpSpPr>
          <p:grpSpPr>
            <a:xfrm>
              <a:off x="0" y="-148624"/>
              <a:ext cx="12192000" cy="7054176"/>
              <a:chOff x="0" y="-148624"/>
              <a:chExt cx="12192000" cy="7054176"/>
            </a:xfrm>
            <a:grpFill/>
          </p:grpSpPr>
          <p:sp>
            <p:nvSpPr>
              <p:cNvPr id="586" name="任意多边形: 形状 585"/>
              <p:cNvSpPr/>
              <p:nvPr userDrawn="1"/>
            </p:nvSpPr>
            <p:spPr bwMode="auto">
              <a:xfrm flipH="1">
                <a:off x="0" y="4277847"/>
                <a:ext cx="2011630" cy="2627705"/>
              </a:xfrm>
              <a:custGeom>
                <a:avLst/>
                <a:gdLst>
                  <a:gd name="connsiteX0" fmla="*/ 954861 w 972753"/>
                  <a:gd name="connsiteY0" fmla="*/ 0 h 1651288"/>
                  <a:gd name="connsiteX1" fmla="*/ 972753 w 972753"/>
                  <a:gd name="connsiteY1" fmla="*/ 1262 h 1651288"/>
                  <a:gd name="connsiteX2" fmla="*/ 972753 w 972753"/>
                  <a:gd name="connsiteY2" fmla="*/ 688709 h 1651288"/>
                  <a:gd name="connsiteX3" fmla="*/ 909586 w 972753"/>
                  <a:gd name="connsiteY3" fmla="*/ 731968 h 1651288"/>
                  <a:gd name="connsiteX4" fmla="*/ 904545 w 972753"/>
                  <a:gd name="connsiteY4" fmla="*/ 1225258 h 1651288"/>
                  <a:gd name="connsiteX5" fmla="*/ 947609 w 972753"/>
                  <a:gd name="connsiteY5" fmla="*/ 1240962 h 1651288"/>
                  <a:gd name="connsiteX6" fmla="*/ 972753 w 972753"/>
                  <a:gd name="connsiteY6" fmla="*/ 1250201 h 1651288"/>
                  <a:gd name="connsiteX7" fmla="*/ 972753 w 972753"/>
                  <a:gd name="connsiteY7" fmla="*/ 1651288 h 1651288"/>
                  <a:gd name="connsiteX8" fmla="*/ 967732 w 972753"/>
                  <a:gd name="connsiteY8" fmla="*/ 1650011 h 1651288"/>
                  <a:gd name="connsiteX9" fmla="*/ 28940 w 972753"/>
                  <a:gd name="connsiteY9" fmla="*/ 810538 h 1651288"/>
                  <a:gd name="connsiteX10" fmla="*/ 766292 w 972753"/>
                  <a:gd name="connsiteY10" fmla="*/ 326699 h 1651288"/>
                  <a:gd name="connsiteX11" fmla="*/ 954861 w 972753"/>
                  <a:gd name="connsiteY11" fmla="*/ 0 h 165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72753" h="1651288">
                    <a:moveTo>
                      <a:pt x="954861" y="0"/>
                    </a:moveTo>
                    <a:lnTo>
                      <a:pt x="972753" y="1262"/>
                    </a:lnTo>
                    <a:lnTo>
                      <a:pt x="972753" y="688709"/>
                    </a:lnTo>
                    <a:lnTo>
                      <a:pt x="909586" y="731968"/>
                    </a:lnTo>
                    <a:cubicBezTo>
                      <a:pt x="725608" y="887578"/>
                      <a:pt x="682764" y="1144617"/>
                      <a:pt x="904545" y="1225258"/>
                    </a:cubicBezTo>
                    <a:cubicBezTo>
                      <a:pt x="920387" y="1231018"/>
                      <a:pt x="934698" y="1236238"/>
                      <a:pt x="947609" y="1240962"/>
                    </a:cubicBezTo>
                    <a:lnTo>
                      <a:pt x="972753" y="1250201"/>
                    </a:lnTo>
                    <a:lnTo>
                      <a:pt x="972753" y="1651288"/>
                    </a:lnTo>
                    <a:lnTo>
                      <a:pt x="967732" y="1650011"/>
                    </a:lnTo>
                    <a:cubicBezTo>
                      <a:pt x="737129" y="1589216"/>
                      <a:pt x="-172679" y="1314537"/>
                      <a:pt x="28940" y="810538"/>
                    </a:cubicBezTo>
                    <a:cubicBezTo>
                      <a:pt x="259362" y="234538"/>
                      <a:pt x="674123" y="695339"/>
                      <a:pt x="766292" y="326699"/>
                    </a:cubicBezTo>
                    <a:cubicBezTo>
                      <a:pt x="823898" y="96299"/>
                      <a:pt x="890505" y="9899"/>
                      <a:pt x="954861" y="0"/>
                    </a:cubicBezTo>
                    <a:close/>
                  </a:path>
                </a:pathLst>
              </a:custGeom>
              <a:grpFill/>
              <a:ln>
                <a:noFill/>
              </a:ln>
            </p:spPr>
            <p:txBody>
              <a:bodyPr vert="horz" wrap="square" lIns="91440" tIns="45720" rIns="91440" bIns="45720" numCol="1" anchor="t" anchorCtr="0" compatLnSpc="1">
                <a:noAutofit/>
              </a:bodyP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87" name="任意多边形: 形状 586"/>
              <p:cNvSpPr/>
              <p:nvPr userDrawn="1"/>
            </p:nvSpPr>
            <p:spPr bwMode="auto">
              <a:xfrm>
                <a:off x="11573301" y="2115403"/>
                <a:ext cx="618699" cy="1536734"/>
              </a:xfrm>
              <a:custGeom>
                <a:avLst/>
                <a:gdLst>
                  <a:gd name="connsiteX0" fmla="*/ 954861 w 972753"/>
                  <a:gd name="connsiteY0" fmla="*/ 0 h 1651288"/>
                  <a:gd name="connsiteX1" fmla="*/ 972753 w 972753"/>
                  <a:gd name="connsiteY1" fmla="*/ 1262 h 1651288"/>
                  <a:gd name="connsiteX2" fmla="*/ 972753 w 972753"/>
                  <a:gd name="connsiteY2" fmla="*/ 688709 h 1651288"/>
                  <a:gd name="connsiteX3" fmla="*/ 909586 w 972753"/>
                  <a:gd name="connsiteY3" fmla="*/ 731968 h 1651288"/>
                  <a:gd name="connsiteX4" fmla="*/ 904545 w 972753"/>
                  <a:gd name="connsiteY4" fmla="*/ 1225258 h 1651288"/>
                  <a:gd name="connsiteX5" fmla="*/ 947609 w 972753"/>
                  <a:gd name="connsiteY5" fmla="*/ 1240962 h 1651288"/>
                  <a:gd name="connsiteX6" fmla="*/ 972753 w 972753"/>
                  <a:gd name="connsiteY6" fmla="*/ 1250201 h 1651288"/>
                  <a:gd name="connsiteX7" fmla="*/ 972753 w 972753"/>
                  <a:gd name="connsiteY7" fmla="*/ 1651288 h 1651288"/>
                  <a:gd name="connsiteX8" fmla="*/ 967732 w 972753"/>
                  <a:gd name="connsiteY8" fmla="*/ 1650011 h 1651288"/>
                  <a:gd name="connsiteX9" fmla="*/ 28940 w 972753"/>
                  <a:gd name="connsiteY9" fmla="*/ 810538 h 1651288"/>
                  <a:gd name="connsiteX10" fmla="*/ 766292 w 972753"/>
                  <a:gd name="connsiteY10" fmla="*/ 326699 h 1651288"/>
                  <a:gd name="connsiteX11" fmla="*/ 954861 w 972753"/>
                  <a:gd name="connsiteY11" fmla="*/ 0 h 165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72753" h="1651288">
                    <a:moveTo>
                      <a:pt x="954861" y="0"/>
                    </a:moveTo>
                    <a:lnTo>
                      <a:pt x="972753" y="1262"/>
                    </a:lnTo>
                    <a:lnTo>
                      <a:pt x="972753" y="688709"/>
                    </a:lnTo>
                    <a:lnTo>
                      <a:pt x="909586" y="731968"/>
                    </a:lnTo>
                    <a:cubicBezTo>
                      <a:pt x="725608" y="887578"/>
                      <a:pt x="682764" y="1144617"/>
                      <a:pt x="904545" y="1225258"/>
                    </a:cubicBezTo>
                    <a:cubicBezTo>
                      <a:pt x="920387" y="1231018"/>
                      <a:pt x="934698" y="1236238"/>
                      <a:pt x="947609" y="1240962"/>
                    </a:cubicBezTo>
                    <a:lnTo>
                      <a:pt x="972753" y="1250201"/>
                    </a:lnTo>
                    <a:lnTo>
                      <a:pt x="972753" y="1651288"/>
                    </a:lnTo>
                    <a:lnTo>
                      <a:pt x="967732" y="1650011"/>
                    </a:lnTo>
                    <a:cubicBezTo>
                      <a:pt x="737129" y="1589216"/>
                      <a:pt x="-172679" y="1314537"/>
                      <a:pt x="28940" y="810538"/>
                    </a:cubicBezTo>
                    <a:cubicBezTo>
                      <a:pt x="259362" y="234538"/>
                      <a:pt x="674123" y="695339"/>
                      <a:pt x="766292" y="326699"/>
                    </a:cubicBezTo>
                    <a:cubicBezTo>
                      <a:pt x="823898" y="96299"/>
                      <a:pt x="890505" y="9899"/>
                      <a:pt x="954861" y="0"/>
                    </a:cubicBezTo>
                    <a:close/>
                  </a:path>
                </a:pathLst>
              </a:custGeom>
              <a:grpFill/>
              <a:ln>
                <a:noFill/>
              </a:ln>
            </p:spPr>
            <p:txBody>
              <a:bodyPr vert="horz" wrap="square" lIns="91440" tIns="45720" rIns="91440" bIns="45720" numCol="1" anchor="t" anchorCtr="0" compatLnSpc="1">
                <a:noAutofit/>
              </a:bodyP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88" name="Freeform 7"/>
              <p:cNvSpPr/>
              <p:nvPr userDrawn="1"/>
            </p:nvSpPr>
            <p:spPr bwMode="auto">
              <a:xfrm>
                <a:off x="11245755" y="5006975"/>
                <a:ext cx="946245" cy="719969"/>
              </a:xfrm>
              <a:custGeom>
                <a:avLst/>
                <a:gdLst>
                  <a:gd name="T0" fmla="*/ 289 w 289"/>
                  <a:gd name="T1" fmla="*/ 0 h 220"/>
                  <a:gd name="T2" fmla="*/ 289 w 289"/>
                  <a:gd name="T3" fmla="*/ 36 h 220"/>
                  <a:gd name="T4" fmla="*/ 229 w 289"/>
                  <a:gd name="T5" fmla="*/ 108 h 220"/>
                  <a:gd name="T6" fmla="*/ 65 w 289"/>
                  <a:gd name="T7" fmla="*/ 164 h 220"/>
                  <a:gd name="T8" fmla="*/ 289 w 289"/>
                  <a:gd name="T9" fmla="*/ 0 h 220"/>
                </a:gdLst>
                <a:ahLst/>
                <a:cxnLst>
                  <a:cxn ang="0">
                    <a:pos x="T0" y="T1"/>
                  </a:cxn>
                  <a:cxn ang="0">
                    <a:pos x="T2" y="T3"/>
                  </a:cxn>
                  <a:cxn ang="0">
                    <a:pos x="T4" y="T5"/>
                  </a:cxn>
                  <a:cxn ang="0">
                    <a:pos x="T6" y="T7"/>
                  </a:cxn>
                  <a:cxn ang="0">
                    <a:pos x="T8" y="T9"/>
                  </a:cxn>
                </a:cxnLst>
                <a:rect l="0" t="0" r="r" b="b"/>
                <a:pathLst>
                  <a:path w="289" h="220">
                    <a:moveTo>
                      <a:pt x="289" y="0"/>
                    </a:moveTo>
                    <a:cubicBezTo>
                      <a:pt x="289" y="36"/>
                      <a:pt x="289" y="36"/>
                      <a:pt x="289" y="36"/>
                    </a:cubicBezTo>
                    <a:cubicBezTo>
                      <a:pt x="289" y="36"/>
                      <a:pt x="245" y="52"/>
                      <a:pt x="229" y="108"/>
                    </a:cubicBezTo>
                    <a:cubicBezTo>
                      <a:pt x="216" y="154"/>
                      <a:pt x="113" y="220"/>
                      <a:pt x="65" y="164"/>
                    </a:cubicBezTo>
                    <a:cubicBezTo>
                      <a:pt x="0" y="88"/>
                      <a:pt x="101" y="24"/>
                      <a:pt x="289" y="0"/>
                    </a:cubicBezTo>
                    <a:close/>
                  </a:path>
                </a:pathLst>
              </a:custGeom>
              <a:grpFill/>
              <a:ln>
                <a:noFill/>
              </a:ln>
            </p:spPr>
            <p:txBody>
              <a:bodyPr vert="horz" wrap="square" lIns="91440" tIns="45720" rIns="91440" bIns="45720" numCol="1" anchor="t" anchorCtr="0" compatLnSpc="1"/>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89" name="椭圆 588"/>
              <p:cNvSpPr/>
              <p:nvPr userDrawn="1"/>
            </p:nvSpPr>
            <p:spPr>
              <a:xfrm rot="21003370">
                <a:off x="5734718" y="3642439"/>
                <a:ext cx="384104" cy="3533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590" name="椭圆 589"/>
              <p:cNvSpPr/>
              <p:nvPr userDrawn="1"/>
            </p:nvSpPr>
            <p:spPr>
              <a:xfrm rot="20039176">
                <a:off x="10642669" y="6135395"/>
                <a:ext cx="256953" cy="21321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591" name="椭圆 590"/>
              <p:cNvSpPr/>
              <p:nvPr userDrawn="1"/>
            </p:nvSpPr>
            <p:spPr>
              <a:xfrm rot="257412">
                <a:off x="10934822" y="6361907"/>
                <a:ext cx="115627" cy="9594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592" name="椭圆 591"/>
              <p:cNvSpPr/>
              <p:nvPr userDrawn="1"/>
            </p:nvSpPr>
            <p:spPr>
              <a:xfrm rot="20173092">
                <a:off x="2188392" y="5463633"/>
                <a:ext cx="507994" cy="42151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593" name="椭圆 592"/>
              <p:cNvSpPr/>
              <p:nvPr userDrawn="1"/>
            </p:nvSpPr>
            <p:spPr>
              <a:xfrm rot="20177130">
                <a:off x="6767917" y="-148624"/>
                <a:ext cx="498313" cy="51400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grpSp>
      <p:sp>
        <p:nvSpPr>
          <p:cNvPr id="238" name="文本占位符 13"/>
          <p:cNvSpPr txBox="1"/>
          <p:nvPr/>
        </p:nvSpPr>
        <p:spPr>
          <a:xfrm>
            <a:off x="842922" y="5839758"/>
            <a:ext cx="5085892" cy="296271"/>
          </a:xfrm>
          <a:prstGeom prst="rect">
            <a:avLst/>
          </a:prstGeom>
        </p:spPr>
        <p:txBody>
          <a:bodyPr vert="horz" anchor="ctr">
            <a:noAutofit/>
          </a:bodyPr>
          <a:lstStyle>
            <a:lvl1pPr marL="0" indent="0" algn="l" defTabSz="914400" rtl="0" eaLnBrk="1" latinLnBrk="0" hangingPunct="1">
              <a:lnSpc>
                <a:spcPct val="90000"/>
              </a:lnSpc>
              <a:spcBef>
                <a:spcPts val="1000"/>
              </a:spcBef>
              <a:buFont typeface="Arial" panose="020B0604020202020204" pitchFamily="34" charset="0"/>
              <a:buNone/>
              <a:defRPr sz="1400" b="0" kern="1200">
                <a:solidFill>
                  <a:schemeClr val="accen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dirty="0">
                <a:latin typeface="阿里巴巴普惠体 L" panose="00020600040101010101" pitchFamily="18" charset="-122"/>
                <a:ea typeface="阿里巴巴普惠体 L" panose="00020600040101010101" pitchFamily="18" charset="-122"/>
              </a:rPr>
              <a:t>时 间 </a:t>
            </a:r>
            <a:r>
              <a:rPr lang="en-US" altLang="zh-CN" dirty="0">
                <a:latin typeface="阿里巴巴普惠体 L" panose="00020600040101010101" pitchFamily="18" charset="-122"/>
                <a:ea typeface="阿里巴巴普惠体 L" panose="00020600040101010101" pitchFamily="18" charset="-122"/>
              </a:rPr>
              <a:t>: 2 0 1 9 . 07 . 07</a:t>
            </a:r>
            <a:endParaRPr lang="zh-CN" altLang="en-US" dirty="0">
              <a:latin typeface="阿里巴巴普惠体 L" panose="00020600040101010101" pitchFamily="18" charset="-122"/>
              <a:ea typeface="阿里巴巴普惠体 L" panose="00020600040101010101" pitchFamily="18" charset="-122"/>
            </a:endParaRPr>
          </a:p>
        </p:txBody>
      </p:sp>
      <p:sp>
        <p:nvSpPr>
          <p:cNvPr id="240" name="标题 1"/>
          <p:cNvSpPr txBox="1"/>
          <p:nvPr/>
        </p:nvSpPr>
        <p:spPr>
          <a:xfrm>
            <a:off x="830222" y="2416245"/>
            <a:ext cx="5085892" cy="2471695"/>
          </a:xfrm>
          <a:prstGeom prst="rect">
            <a:avLst/>
          </a:prstGeom>
        </p:spPr>
        <p:txBody>
          <a:bodyPr anchor="b">
            <a:normAutofit/>
          </a:bodyPr>
          <a:lstStyle>
            <a:lvl1pPr algn="l" defTabSz="914400" rtl="0" eaLnBrk="1" latinLnBrk="0" hangingPunct="1">
              <a:lnSpc>
                <a:spcPct val="90000"/>
              </a:lnSpc>
              <a:spcBef>
                <a:spcPct val="0"/>
              </a:spcBef>
              <a:buNone/>
              <a:defRPr sz="4000" b="1" kern="1200">
                <a:solidFill>
                  <a:schemeClr val="accent1"/>
                </a:solidFill>
                <a:latin typeface="+mj-lt"/>
                <a:ea typeface="+mj-ea"/>
                <a:cs typeface="+mj-cs"/>
              </a:defRPr>
            </a:lvl1pPr>
          </a:lstStyle>
          <a:p>
            <a:r>
              <a:rPr lang="zh-CN" altLang="en-US" sz="3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七夕情人节活动主题</a:t>
            </a:r>
            <a:endParaRPr lang="en-US" altLang="zh-CN" sz="3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a:p>
            <a:r>
              <a:rPr lang="zh-CN" altLang="en-US" sz="3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通用</a:t>
            </a:r>
            <a:r>
              <a:rPr lang="en-US" altLang="zh-CN" sz="3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PPT</a:t>
            </a:r>
            <a:r>
              <a:rPr lang="zh-CN" altLang="en-US" sz="3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模板</a:t>
            </a:r>
            <a:endParaRPr lang="zh-CN" altLang="en-US" sz="3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
        <p:nvSpPr>
          <p:cNvPr id="241" name="文本占位符 13"/>
          <p:cNvSpPr txBox="1"/>
          <p:nvPr/>
        </p:nvSpPr>
        <p:spPr>
          <a:xfrm>
            <a:off x="842922" y="5543487"/>
            <a:ext cx="5085892" cy="296271"/>
          </a:xfrm>
          <a:prstGeom prst="rect">
            <a:avLst/>
          </a:prstGeom>
        </p:spPr>
        <p:txBody>
          <a:bodyPr vert="horz" anchor="ctr">
            <a:noAutofit/>
          </a:bodyPr>
          <a:lstStyle>
            <a:lvl1pPr marL="0" indent="0" algn="l" defTabSz="914400" rtl="0" eaLnBrk="1" latinLnBrk="0" hangingPunct="1">
              <a:lnSpc>
                <a:spcPct val="90000"/>
              </a:lnSpc>
              <a:spcBef>
                <a:spcPts val="1000"/>
              </a:spcBef>
              <a:buFont typeface="Arial" panose="020B0604020202020204" pitchFamily="34" charset="0"/>
              <a:buNone/>
              <a:defRPr sz="1400" b="0" kern="1200">
                <a:solidFill>
                  <a:schemeClr val="accen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dirty="0">
                <a:latin typeface="阿里巴巴普惠体 L" panose="00020600040101010101" pitchFamily="18" charset="-122"/>
                <a:ea typeface="阿里巴巴普惠体 L" panose="00020600040101010101" pitchFamily="18" charset="-122"/>
              </a:rPr>
              <a:t>参 加 人 </a:t>
            </a:r>
            <a:r>
              <a:rPr lang="en-US" altLang="zh-CN" dirty="0">
                <a:latin typeface="阿里巴巴普惠体 L" panose="00020600040101010101" pitchFamily="18" charset="-122"/>
                <a:ea typeface="阿里巴巴普惠体 L" panose="00020600040101010101" pitchFamily="18" charset="-122"/>
              </a:rPr>
              <a:t>:PPT</a:t>
            </a:r>
            <a:r>
              <a:rPr lang="zh-CN" altLang="en-US" dirty="0">
                <a:latin typeface="阿里巴巴普惠体 L" panose="00020600040101010101" pitchFamily="18" charset="-122"/>
                <a:ea typeface="阿里巴巴普惠体 L" panose="00020600040101010101" pitchFamily="18" charset="-122"/>
              </a:rPr>
              <a:t>营</a:t>
            </a:r>
            <a:endParaRPr lang="zh-CN" altLang="en-US" dirty="0">
              <a:latin typeface="阿里巴巴普惠体 L" panose="00020600040101010101" pitchFamily="18" charset="-122"/>
              <a:ea typeface="阿里巴巴普惠体 L" panose="00020600040101010101" pitchFamily="18" charset="-122"/>
            </a:endParaRPr>
          </a:p>
        </p:txBody>
      </p:sp>
      <p:grpSp>
        <p:nvGrpSpPr>
          <p:cNvPr id="5" name="组合 4"/>
          <p:cNvGrpSpPr/>
          <p:nvPr/>
        </p:nvGrpSpPr>
        <p:grpSpPr>
          <a:xfrm>
            <a:off x="6504972" y="1362601"/>
            <a:ext cx="4749817" cy="4435106"/>
            <a:chOff x="6504972" y="1362601"/>
            <a:chExt cx="4749817" cy="4435106"/>
          </a:xfrm>
        </p:grpSpPr>
        <p:sp>
          <p:nvSpPr>
            <p:cNvPr id="7" name="任意多边形: 形状 6"/>
            <p:cNvSpPr/>
            <p:nvPr/>
          </p:nvSpPr>
          <p:spPr>
            <a:xfrm>
              <a:off x="6565692" y="5462042"/>
              <a:ext cx="4529073" cy="335665"/>
            </a:xfrm>
            <a:custGeom>
              <a:avLst/>
              <a:gdLst>
                <a:gd name="connsiteX0" fmla="*/ 2937339 w 3063336"/>
                <a:gd name="connsiteY0" fmla="*/ 726396 h 1302376"/>
                <a:gd name="connsiteX1" fmla="*/ 3056570 w 3063336"/>
                <a:gd name="connsiteY1" fmla="*/ 1060245 h 1302376"/>
                <a:gd name="connsiteX2" fmla="*/ 2843788 w 3063336"/>
                <a:gd name="connsiteY2" fmla="*/ 1280365 h 1302376"/>
                <a:gd name="connsiteX3" fmla="*/ 2436566 w 3063336"/>
                <a:gd name="connsiteY3" fmla="*/ 1278530 h 1302376"/>
                <a:gd name="connsiteX4" fmla="*/ 1966976 w 3063336"/>
                <a:gd name="connsiteY4" fmla="*/ 1157464 h 1302376"/>
                <a:gd name="connsiteX5" fmla="*/ 1471706 w 3063336"/>
                <a:gd name="connsiteY5" fmla="*/ 1109772 h 1302376"/>
                <a:gd name="connsiteX6" fmla="*/ 987442 w 3063336"/>
                <a:gd name="connsiteY6" fmla="*/ 1144624 h 1302376"/>
                <a:gd name="connsiteX7" fmla="*/ 516018 w 3063336"/>
                <a:gd name="connsiteY7" fmla="*/ 1203323 h 1302376"/>
                <a:gd name="connsiteX8" fmla="*/ 149151 w 3063336"/>
                <a:gd name="connsiteY8" fmla="*/ 1087760 h 1302376"/>
                <a:gd name="connsiteX9" fmla="*/ 570 w 3063336"/>
                <a:gd name="connsiteY9" fmla="*/ 777758 h 1302376"/>
                <a:gd name="connsiteX10" fmla="*/ 184004 w 3063336"/>
                <a:gd name="connsiteY10" fmla="*/ 464086 h 1302376"/>
                <a:gd name="connsiteX11" fmla="*/ 356431 w 3063336"/>
                <a:gd name="connsiteY11" fmla="*/ 326511 h 1302376"/>
                <a:gd name="connsiteX12" fmla="*/ 706789 w 3063336"/>
                <a:gd name="connsiteY12" fmla="*/ 135741 h 1302376"/>
                <a:gd name="connsiteX13" fmla="*/ 1317622 w 3063336"/>
                <a:gd name="connsiteY13" fmla="*/ 0 h 1302376"/>
                <a:gd name="connsiteX14" fmla="*/ 1955970 w 3063336"/>
                <a:gd name="connsiteY14" fmla="*/ 84379 h 1302376"/>
                <a:gd name="connsiteX15" fmla="*/ 2651183 w 3063336"/>
                <a:gd name="connsiteY15" fmla="*/ 447578 h 1302376"/>
                <a:gd name="connsiteX16" fmla="*/ 2937339 w 3063336"/>
                <a:gd name="connsiteY16" fmla="*/ 726396 h 130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63336" h="1302376">
                  <a:moveTo>
                    <a:pt x="2937339" y="726396"/>
                  </a:moveTo>
                  <a:cubicBezTo>
                    <a:pt x="3014381" y="818113"/>
                    <a:pt x="3089588" y="935510"/>
                    <a:pt x="3056570" y="1060245"/>
                  </a:cubicBezTo>
                  <a:cubicBezTo>
                    <a:pt x="3029055" y="1164802"/>
                    <a:pt x="2941007" y="1240009"/>
                    <a:pt x="2843788" y="1280365"/>
                  </a:cubicBezTo>
                  <a:cubicBezTo>
                    <a:pt x="2713550" y="1333560"/>
                    <a:pt x="2568638" y="1313383"/>
                    <a:pt x="2436566" y="1278530"/>
                  </a:cubicBezTo>
                  <a:cubicBezTo>
                    <a:pt x="2278813" y="1238175"/>
                    <a:pt x="2126563" y="1186814"/>
                    <a:pt x="1966976" y="1157464"/>
                  </a:cubicBezTo>
                  <a:cubicBezTo>
                    <a:pt x="1803720" y="1128115"/>
                    <a:pt x="1636796" y="1111606"/>
                    <a:pt x="1471706" y="1109772"/>
                  </a:cubicBezTo>
                  <a:cubicBezTo>
                    <a:pt x="1310285" y="1107938"/>
                    <a:pt x="1147029" y="1120778"/>
                    <a:pt x="987442" y="1144624"/>
                  </a:cubicBezTo>
                  <a:cubicBezTo>
                    <a:pt x="831524" y="1168470"/>
                    <a:pt x="675605" y="1206992"/>
                    <a:pt x="516018" y="1203323"/>
                  </a:cubicBezTo>
                  <a:cubicBezTo>
                    <a:pt x="385781" y="1199654"/>
                    <a:pt x="251874" y="1170305"/>
                    <a:pt x="149151" y="1087760"/>
                  </a:cubicBezTo>
                  <a:cubicBezTo>
                    <a:pt x="57435" y="1014387"/>
                    <a:pt x="-6767" y="898823"/>
                    <a:pt x="570" y="777758"/>
                  </a:cubicBezTo>
                  <a:cubicBezTo>
                    <a:pt x="9742" y="651188"/>
                    <a:pt x="94121" y="546631"/>
                    <a:pt x="184004" y="464086"/>
                  </a:cubicBezTo>
                  <a:cubicBezTo>
                    <a:pt x="239034" y="414559"/>
                    <a:pt x="295898" y="368701"/>
                    <a:pt x="356431" y="326511"/>
                  </a:cubicBezTo>
                  <a:cubicBezTo>
                    <a:pt x="303236" y="359529"/>
                    <a:pt x="587557" y="179765"/>
                    <a:pt x="706789" y="135741"/>
                  </a:cubicBezTo>
                  <a:cubicBezTo>
                    <a:pt x="901228" y="56864"/>
                    <a:pt x="1108508" y="9172"/>
                    <a:pt x="1317622" y="0"/>
                  </a:cubicBezTo>
                  <a:cubicBezTo>
                    <a:pt x="1323125" y="0"/>
                    <a:pt x="1750525" y="25681"/>
                    <a:pt x="1955970" y="84379"/>
                  </a:cubicBezTo>
                  <a:cubicBezTo>
                    <a:pt x="2209108" y="157753"/>
                    <a:pt x="2445737" y="282487"/>
                    <a:pt x="2651183" y="447578"/>
                  </a:cubicBezTo>
                  <a:cubicBezTo>
                    <a:pt x="2757574" y="530123"/>
                    <a:pt x="2852959" y="623673"/>
                    <a:pt x="2937339" y="726396"/>
                  </a:cubicBezTo>
                  <a:close/>
                </a:path>
              </a:pathLst>
            </a:custGeom>
            <a:solidFill>
              <a:schemeClr val="accent2"/>
            </a:solidFill>
            <a:ln w="18332"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nvGrpSpPr>
            <p:cNvPr id="4" name="组合 3"/>
            <p:cNvGrpSpPr/>
            <p:nvPr/>
          </p:nvGrpSpPr>
          <p:grpSpPr>
            <a:xfrm>
              <a:off x="6504972" y="1362601"/>
              <a:ext cx="4749817" cy="4299240"/>
              <a:chOff x="6504972" y="1362601"/>
              <a:chExt cx="4749817" cy="4299240"/>
            </a:xfrm>
          </p:grpSpPr>
          <p:sp>
            <p:nvSpPr>
              <p:cNvPr id="2" name="任意多边形: 形状 1"/>
              <p:cNvSpPr/>
              <p:nvPr/>
            </p:nvSpPr>
            <p:spPr>
              <a:xfrm>
                <a:off x="6504972" y="1362601"/>
                <a:ext cx="4749817" cy="3776559"/>
              </a:xfrm>
              <a:custGeom>
                <a:avLst/>
                <a:gdLst>
                  <a:gd name="connsiteX0" fmla="*/ 5331887 w 5521343"/>
                  <a:gd name="connsiteY0" fmla="*/ 1961992 h 4402400"/>
                  <a:gd name="connsiteX1" fmla="*/ 5062240 w 5521343"/>
                  <a:gd name="connsiteY1" fmla="*/ 2288503 h 4402400"/>
                  <a:gd name="connsiteX2" fmla="*/ 4873304 w 5521343"/>
                  <a:gd name="connsiteY2" fmla="*/ 2721406 h 4402400"/>
                  <a:gd name="connsiteX3" fmla="*/ 4774249 w 5521343"/>
                  <a:gd name="connsiteY3" fmla="*/ 3622064 h 4402400"/>
                  <a:gd name="connsiteX4" fmla="*/ 4442235 w 5521343"/>
                  <a:gd name="connsiteY4" fmla="*/ 4267749 h 4402400"/>
                  <a:gd name="connsiteX5" fmla="*/ 3611282 w 5521343"/>
                  <a:gd name="connsiteY5" fmla="*/ 4355797 h 4402400"/>
                  <a:gd name="connsiteX6" fmla="*/ 2677606 w 5521343"/>
                  <a:gd name="connsiteY6" fmla="*/ 4047629 h 4402400"/>
                  <a:gd name="connsiteX7" fmla="*/ 955167 w 5521343"/>
                  <a:gd name="connsiteY7" fmla="*/ 4322779 h 4402400"/>
                  <a:gd name="connsiteX8" fmla="*/ 3148 w 5521343"/>
                  <a:gd name="connsiteY8" fmla="*/ 3187327 h 4402400"/>
                  <a:gd name="connsiteX9" fmla="*/ 181078 w 5521343"/>
                  <a:gd name="connsiteY9" fmla="*/ 2231639 h 4402400"/>
                  <a:gd name="connsiteX10" fmla="*/ 588300 w 5521343"/>
                  <a:gd name="connsiteY10" fmla="*/ 1485065 h 4402400"/>
                  <a:gd name="connsiteX11" fmla="*/ 1015700 w 5521343"/>
                  <a:gd name="connsiteY11" fmla="*/ 986126 h 4402400"/>
                  <a:gd name="connsiteX12" fmla="*/ 2321745 w 5521343"/>
                  <a:gd name="connsiteY12" fmla="*/ 146002 h 4402400"/>
                  <a:gd name="connsiteX13" fmla="*/ 4123061 w 5521343"/>
                  <a:gd name="connsiteY13" fmla="*/ 123990 h 4402400"/>
                  <a:gd name="connsiteX14" fmla="*/ 4939339 w 5521343"/>
                  <a:gd name="connsiteY14" fmla="*/ 503697 h 4402400"/>
                  <a:gd name="connsiteX15" fmla="*/ 5489639 w 5521343"/>
                  <a:gd name="connsiteY15" fmla="*/ 1175063 h 4402400"/>
                  <a:gd name="connsiteX16" fmla="*/ 5515320 w 5521343"/>
                  <a:gd name="connsiteY16" fmla="*/ 1600628 h 4402400"/>
                  <a:gd name="connsiteX17" fmla="*/ 5331887 w 5521343"/>
                  <a:gd name="connsiteY17" fmla="*/ 1961992 h 440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521343" h="4402400">
                    <a:moveTo>
                      <a:pt x="5331887" y="1961992"/>
                    </a:moveTo>
                    <a:cubicBezTo>
                      <a:pt x="5245673" y="2073886"/>
                      <a:pt x="5144785" y="2172940"/>
                      <a:pt x="5062240" y="2288503"/>
                    </a:cubicBezTo>
                    <a:cubicBezTo>
                      <a:pt x="4966854" y="2418741"/>
                      <a:pt x="4908156" y="2565488"/>
                      <a:pt x="4873304" y="2721406"/>
                    </a:cubicBezTo>
                    <a:cubicBezTo>
                      <a:pt x="4809102" y="3018568"/>
                      <a:pt x="4829279" y="3324902"/>
                      <a:pt x="4774249" y="3622064"/>
                    </a:cubicBezTo>
                    <a:cubicBezTo>
                      <a:pt x="4730225" y="3860527"/>
                      <a:pt x="4638509" y="4111831"/>
                      <a:pt x="4442235" y="4267749"/>
                    </a:cubicBezTo>
                    <a:cubicBezTo>
                      <a:pt x="4205606" y="4456686"/>
                      <a:pt x="3886432" y="4438342"/>
                      <a:pt x="3611282" y="4355797"/>
                    </a:cubicBezTo>
                    <a:cubicBezTo>
                      <a:pt x="3297611" y="4262246"/>
                      <a:pt x="3007786" y="4084316"/>
                      <a:pt x="2677606" y="4047629"/>
                    </a:cubicBezTo>
                    <a:cubicBezTo>
                      <a:pt x="2083282" y="3985262"/>
                      <a:pt x="1547657" y="4388815"/>
                      <a:pt x="955167" y="4322779"/>
                    </a:cubicBezTo>
                    <a:cubicBezTo>
                      <a:pt x="388358" y="4262246"/>
                      <a:pt x="36166" y="3722952"/>
                      <a:pt x="3148" y="3187327"/>
                    </a:cubicBezTo>
                    <a:cubicBezTo>
                      <a:pt x="-17030" y="2860815"/>
                      <a:pt x="61846" y="2534304"/>
                      <a:pt x="181078" y="2231639"/>
                    </a:cubicBezTo>
                    <a:cubicBezTo>
                      <a:pt x="285635" y="1967495"/>
                      <a:pt x="423210" y="1716191"/>
                      <a:pt x="588300" y="1485065"/>
                    </a:cubicBezTo>
                    <a:cubicBezTo>
                      <a:pt x="714869" y="1305300"/>
                      <a:pt x="859782" y="1140210"/>
                      <a:pt x="1015700" y="986126"/>
                    </a:cubicBezTo>
                    <a:cubicBezTo>
                      <a:pt x="1371561" y="600916"/>
                      <a:pt x="1824641" y="309257"/>
                      <a:pt x="2321745" y="146002"/>
                    </a:cubicBezTo>
                    <a:cubicBezTo>
                      <a:pt x="2901395" y="-42935"/>
                      <a:pt x="3537908" y="-46603"/>
                      <a:pt x="4123061" y="123990"/>
                    </a:cubicBezTo>
                    <a:cubicBezTo>
                      <a:pt x="4411051" y="208369"/>
                      <a:pt x="4691704" y="334938"/>
                      <a:pt x="4939339" y="503697"/>
                    </a:cubicBezTo>
                    <a:cubicBezTo>
                      <a:pt x="5183306" y="668787"/>
                      <a:pt x="5401592" y="888907"/>
                      <a:pt x="5489639" y="1175063"/>
                    </a:cubicBezTo>
                    <a:cubicBezTo>
                      <a:pt x="5531829" y="1312638"/>
                      <a:pt x="5544669" y="1459384"/>
                      <a:pt x="5515320" y="1600628"/>
                    </a:cubicBezTo>
                    <a:cubicBezTo>
                      <a:pt x="5487805" y="1736369"/>
                      <a:pt x="5416266" y="1853766"/>
                      <a:pt x="5331887" y="1961992"/>
                    </a:cubicBezTo>
                    <a:close/>
                  </a:path>
                </a:pathLst>
              </a:custGeom>
              <a:solidFill>
                <a:srgbClr val="885AFF"/>
              </a:solidFill>
              <a:ln w="18332"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nvGrpSpPr>
              <p:cNvPr id="3" name="组合 2"/>
              <p:cNvGrpSpPr/>
              <p:nvPr/>
            </p:nvGrpSpPr>
            <p:grpSpPr>
              <a:xfrm>
                <a:off x="6634057" y="1859556"/>
                <a:ext cx="4540174" cy="3458897"/>
                <a:chOff x="6634057" y="1859556"/>
                <a:chExt cx="4540174" cy="3458897"/>
              </a:xfrm>
            </p:grpSpPr>
            <p:grpSp>
              <p:nvGrpSpPr>
                <p:cNvPr id="531" name="组合 530"/>
                <p:cNvGrpSpPr/>
                <p:nvPr/>
              </p:nvGrpSpPr>
              <p:grpSpPr>
                <a:xfrm>
                  <a:off x="10355936" y="1859556"/>
                  <a:ext cx="818295" cy="2746681"/>
                  <a:chOff x="7553308" y="977807"/>
                  <a:chExt cx="818295" cy="2746681"/>
                </a:xfrm>
              </p:grpSpPr>
              <p:sp>
                <p:nvSpPr>
                  <p:cNvPr id="532" name="任意多边形: 形状 531"/>
                  <p:cNvSpPr/>
                  <p:nvPr/>
                </p:nvSpPr>
                <p:spPr>
                  <a:xfrm flipH="1">
                    <a:off x="7669462" y="2218534"/>
                    <a:ext cx="12490" cy="12490"/>
                  </a:xfrm>
                  <a:custGeom>
                    <a:avLst/>
                    <a:gdLst>
                      <a:gd name="connsiteX0" fmla="*/ 8518 w 13583"/>
                      <a:gd name="connsiteY0" fmla="*/ 0 h 13583"/>
                      <a:gd name="connsiteX1" fmla="*/ 9877 w 13583"/>
                      <a:gd name="connsiteY1" fmla="*/ 19017 h 13583"/>
                      <a:gd name="connsiteX2" fmla="*/ 8518 w 13583"/>
                      <a:gd name="connsiteY2" fmla="*/ 0 h 13583"/>
                    </a:gdLst>
                    <a:ahLst/>
                    <a:cxnLst>
                      <a:cxn ang="0">
                        <a:pos x="connsiteX0" y="connsiteY0"/>
                      </a:cxn>
                      <a:cxn ang="0">
                        <a:pos x="connsiteX1" y="connsiteY1"/>
                      </a:cxn>
                      <a:cxn ang="0">
                        <a:pos x="connsiteX2" y="connsiteY2"/>
                      </a:cxn>
                    </a:cxnLst>
                    <a:rect l="l" t="t" r="r" b="b"/>
                    <a:pathLst>
                      <a:path w="13583" h="13583">
                        <a:moveTo>
                          <a:pt x="8518" y="0"/>
                        </a:moveTo>
                        <a:cubicBezTo>
                          <a:pt x="-3707" y="0"/>
                          <a:pt x="-2349" y="19017"/>
                          <a:pt x="9877" y="19017"/>
                        </a:cubicBezTo>
                        <a:cubicBezTo>
                          <a:pt x="22102" y="19017"/>
                          <a:pt x="20744" y="0"/>
                          <a:pt x="8518" y="0"/>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33" name="任意多边形: 形状 532"/>
                  <p:cNvSpPr/>
                  <p:nvPr/>
                </p:nvSpPr>
                <p:spPr>
                  <a:xfrm flipH="1">
                    <a:off x="7553308" y="2027443"/>
                    <a:ext cx="12490" cy="12490"/>
                  </a:xfrm>
                  <a:custGeom>
                    <a:avLst/>
                    <a:gdLst>
                      <a:gd name="connsiteX0" fmla="*/ 8518 w 13583"/>
                      <a:gd name="connsiteY0" fmla="*/ 0 h 13583"/>
                      <a:gd name="connsiteX1" fmla="*/ 9877 w 13583"/>
                      <a:gd name="connsiteY1" fmla="*/ 19017 h 13583"/>
                      <a:gd name="connsiteX2" fmla="*/ 8518 w 13583"/>
                      <a:gd name="connsiteY2" fmla="*/ 0 h 13583"/>
                    </a:gdLst>
                    <a:ahLst/>
                    <a:cxnLst>
                      <a:cxn ang="0">
                        <a:pos x="connsiteX0" y="connsiteY0"/>
                      </a:cxn>
                      <a:cxn ang="0">
                        <a:pos x="connsiteX1" y="connsiteY1"/>
                      </a:cxn>
                      <a:cxn ang="0">
                        <a:pos x="connsiteX2" y="connsiteY2"/>
                      </a:cxn>
                    </a:cxnLst>
                    <a:rect l="l" t="t" r="r" b="b"/>
                    <a:pathLst>
                      <a:path w="13583" h="13583">
                        <a:moveTo>
                          <a:pt x="8518" y="0"/>
                        </a:moveTo>
                        <a:cubicBezTo>
                          <a:pt x="-3707" y="0"/>
                          <a:pt x="-2349" y="19017"/>
                          <a:pt x="9877" y="19017"/>
                        </a:cubicBezTo>
                        <a:cubicBezTo>
                          <a:pt x="22102" y="20376"/>
                          <a:pt x="20744" y="0"/>
                          <a:pt x="8518" y="0"/>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34" name="任意多边形: 形状 533"/>
                  <p:cNvSpPr/>
                  <p:nvPr/>
                </p:nvSpPr>
                <p:spPr>
                  <a:xfrm flipH="1">
                    <a:off x="7729376" y="2028201"/>
                    <a:ext cx="12490" cy="12490"/>
                  </a:xfrm>
                  <a:custGeom>
                    <a:avLst/>
                    <a:gdLst>
                      <a:gd name="connsiteX0" fmla="*/ 7120 w 13583"/>
                      <a:gd name="connsiteY0" fmla="*/ 3251 h 13583"/>
                      <a:gd name="connsiteX1" fmla="*/ 3045 w 13583"/>
                      <a:gd name="connsiteY1" fmla="*/ 7326 h 13583"/>
                      <a:gd name="connsiteX2" fmla="*/ 17988 w 13583"/>
                      <a:gd name="connsiteY2" fmla="*/ 19551 h 13583"/>
                      <a:gd name="connsiteX3" fmla="*/ 22063 w 13583"/>
                      <a:gd name="connsiteY3" fmla="*/ 15476 h 13583"/>
                      <a:gd name="connsiteX4" fmla="*/ 7120 w 13583"/>
                      <a:gd name="connsiteY4" fmla="*/ 3251 h 135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 h="13583">
                        <a:moveTo>
                          <a:pt x="7120" y="3251"/>
                        </a:moveTo>
                        <a:cubicBezTo>
                          <a:pt x="5762" y="4609"/>
                          <a:pt x="4404" y="5967"/>
                          <a:pt x="3045" y="7326"/>
                        </a:cubicBezTo>
                        <a:cubicBezTo>
                          <a:pt x="-6463" y="16834"/>
                          <a:pt x="8479" y="29060"/>
                          <a:pt x="17988" y="19551"/>
                        </a:cubicBezTo>
                        <a:lnTo>
                          <a:pt x="22063" y="15476"/>
                        </a:lnTo>
                        <a:cubicBezTo>
                          <a:pt x="31572" y="7326"/>
                          <a:pt x="16629" y="-6258"/>
                          <a:pt x="7120" y="3251"/>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35" name="任意多边形: 形状 534"/>
                  <p:cNvSpPr/>
                  <p:nvPr/>
                </p:nvSpPr>
                <p:spPr>
                  <a:xfrm flipH="1">
                    <a:off x="7821493" y="1014535"/>
                    <a:ext cx="162366" cy="137386"/>
                  </a:xfrm>
                  <a:custGeom>
                    <a:avLst/>
                    <a:gdLst>
                      <a:gd name="connsiteX0" fmla="*/ 150777 w 176590"/>
                      <a:gd name="connsiteY0" fmla="*/ 4072 h 149423"/>
                      <a:gd name="connsiteX1" fmla="*/ 6788 w 176590"/>
                      <a:gd name="connsiteY1" fmla="*/ 124969 h 149423"/>
                      <a:gd name="connsiteX2" fmla="*/ 27164 w 176590"/>
                      <a:gd name="connsiteY2" fmla="*/ 154854 h 149423"/>
                      <a:gd name="connsiteX3" fmla="*/ 171153 w 176590"/>
                      <a:gd name="connsiteY3" fmla="*/ 33957 h 149423"/>
                      <a:gd name="connsiteX4" fmla="*/ 150777 w 176590"/>
                      <a:gd name="connsiteY4" fmla="*/ 4072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590" h="149423">
                        <a:moveTo>
                          <a:pt x="150777" y="4072"/>
                        </a:moveTo>
                        <a:cubicBezTo>
                          <a:pt x="103234" y="44824"/>
                          <a:pt x="54332" y="85576"/>
                          <a:pt x="6788" y="124969"/>
                        </a:cubicBezTo>
                        <a:cubicBezTo>
                          <a:pt x="-10871" y="139912"/>
                          <a:pt x="9505" y="169796"/>
                          <a:pt x="27164" y="154854"/>
                        </a:cubicBezTo>
                        <a:cubicBezTo>
                          <a:pt x="74708" y="114102"/>
                          <a:pt x="123610" y="73350"/>
                          <a:pt x="171153" y="33957"/>
                        </a:cubicBezTo>
                        <a:cubicBezTo>
                          <a:pt x="188812" y="19015"/>
                          <a:pt x="168437" y="-10870"/>
                          <a:pt x="150777" y="4072"/>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36" name="任意多边形: 形状 535"/>
                  <p:cNvSpPr/>
                  <p:nvPr/>
                </p:nvSpPr>
                <p:spPr>
                  <a:xfrm flipH="1">
                    <a:off x="7827645" y="1371231"/>
                    <a:ext cx="124896" cy="137386"/>
                  </a:xfrm>
                  <a:custGeom>
                    <a:avLst/>
                    <a:gdLst>
                      <a:gd name="connsiteX0" fmla="*/ 128942 w 135839"/>
                      <a:gd name="connsiteY0" fmla="*/ 125521 h 149423"/>
                      <a:gd name="connsiteX1" fmla="*/ 35213 w 135839"/>
                      <a:gd name="connsiteY1" fmla="*/ 11416 h 149423"/>
                      <a:gd name="connsiteX2" fmla="*/ 1253 w 135839"/>
                      <a:gd name="connsiteY2" fmla="*/ 23642 h 149423"/>
                      <a:gd name="connsiteX3" fmla="*/ 114000 w 135839"/>
                      <a:gd name="connsiteY3" fmla="*/ 158123 h 149423"/>
                      <a:gd name="connsiteX4" fmla="*/ 128942 w 135839"/>
                      <a:gd name="connsiteY4" fmla="*/ 125521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49423">
                        <a:moveTo>
                          <a:pt x="128942" y="125521"/>
                        </a:moveTo>
                        <a:cubicBezTo>
                          <a:pt x="85474" y="99712"/>
                          <a:pt x="52872" y="58960"/>
                          <a:pt x="35213" y="11416"/>
                        </a:cubicBezTo>
                        <a:cubicBezTo>
                          <a:pt x="27063" y="-10318"/>
                          <a:pt x="-6897" y="1908"/>
                          <a:pt x="1253" y="23642"/>
                        </a:cubicBezTo>
                        <a:cubicBezTo>
                          <a:pt x="22988" y="80694"/>
                          <a:pt x="61022" y="126880"/>
                          <a:pt x="114000" y="158123"/>
                        </a:cubicBezTo>
                        <a:cubicBezTo>
                          <a:pt x="133017" y="170348"/>
                          <a:pt x="149318" y="137747"/>
                          <a:pt x="128942" y="125521"/>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37" name="任意多边形: 形状 536"/>
                  <p:cNvSpPr/>
                  <p:nvPr/>
                </p:nvSpPr>
                <p:spPr>
                  <a:xfrm flipH="1">
                    <a:off x="8145719" y="1578940"/>
                    <a:ext cx="112407" cy="124896"/>
                  </a:xfrm>
                  <a:custGeom>
                    <a:avLst/>
                    <a:gdLst>
                      <a:gd name="connsiteX0" fmla="*/ 101326 w 122255"/>
                      <a:gd name="connsiteY0" fmla="*/ 5568 h 135839"/>
                      <a:gd name="connsiteX1" fmla="*/ 4880 w 122255"/>
                      <a:gd name="connsiteY1" fmla="*/ 110164 h 135839"/>
                      <a:gd name="connsiteX2" fmla="*/ 32048 w 122255"/>
                      <a:gd name="connsiteY2" fmla="*/ 133257 h 135839"/>
                      <a:gd name="connsiteX3" fmla="*/ 128493 w 122255"/>
                      <a:gd name="connsiteY3" fmla="*/ 28661 h 135839"/>
                      <a:gd name="connsiteX4" fmla="*/ 101326 w 122255"/>
                      <a:gd name="connsiteY4" fmla="*/ 5568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35839">
                        <a:moveTo>
                          <a:pt x="101326" y="5568"/>
                        </a:moveTo>
                        <a:cubicBezTo>
                          <a:pt x="68724" y="40886"/>
                          <a:pt x="37481" y="74846"/>
                          <a:pt x="4880" y="110164"/>
                        </a:cubicBezTo>
                        <a:cubicBezTo>
                          <a:pt x="-11421" y="127823"/>
                          <a:pt x="17105" y="150916"/>
                          <a:pt x="32048" y="133257"/>
                        </a:cubicBezTo>
                        <a:cubicBezTo>
                          <a:pt x="64649" y="97938"/>
                          <a:pt x="95892" y="63979"/>
                          <a:pt x="128493" y="28661"/>
                        </a:cubicBezTo>
                        <a:cubicBezTo>
                          <a:pt x="143436" y="12360"/>
                          <a:pt x="116268" y="-10733"/>
                          <a:pt x="101326" y="5568"/>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38" name="任意多边形: 形状 537"/>
                  <p:cNvSpPr/>
                  <p:nvPr/>
                </p:nvSpPr>
                <p:spPr>
                  <a:xfrm flipH="1">
                    <a:off x="8168707" y="1205628"/>
                    <a:ext cx="99917" cy="124896"/>
                  </a:xfrm>
                  <a:custGeom>
                    <a:avLst/>
                    <a:gdLst>
                      <a:gd name="connsiteX0" fmla="*/ 116819 w 108671"/>
                      <a:gd name="connsiteY0" fmla="*/ 110026 h 135839"/>
                      <a:gd name="connsiteX1" fmla="*/ 33957 w 108671"/>
                      <a:gd name="connsiteY1" fmla="*/ 6788 h 135839"/>
                      <a:gd name="connsiteX2" fmla="*/ 4072 w 108671"/>
                      <a:gd name="connsiteY2" fmla="*/ 27164 h 135839"/>
                      <a:gd name="connsiteX3" fmla="*/ 86934 w 108671"/>
                      <a:gd name="connsiteY3" fmla="*/ 130402 h 135839"/>
                      <a:gd name="connsiteX4" fmla="*/ 116819 w 108671"/>
                      <a:gd name="connsiteY4" fmla="*/ 110026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6819" y="110026"/>
                        </a:moveTo>
                        <a:cubicBezTo>
                          <a:pt x="89651" y="76066"/>
                          <a:pt x="61125" y="40748"/>
                          <a:pt x="33957" y="6788"/>
                        </a:cubicBezTo>
                        <a:cubicBezTo>
                          <a:pt x="19015" y="-10871"/>
                          <a:pt x="-10870" y="9505"/>
                          <a:pt x="4072" y="27164"/>
                        </a:cubicBezTo>
                        <a:cubicBezTo>
                          <a:pt x="31240" y="61124"/>
                          <a:pt x="59766" y="96442"/>
                          <a:pt x="86934" y="130402"/>
                        </a:cubicBezTo>
                        <a:cubicBezTo>
                          <a:pt x="101877" y="148061"/>
                          <a:pt x="131761" y="127685"/>
                          <a:pt x="116819" y="110026"/>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39" name="任意多边形: 形状 538"/>
                  <p:cNvSpPr/>
                  <p:nvPr/>
                </p:nvSpPr>
                <p:spPr>
                  <a:xfrm flipH="1">
                    <a:off x="8078297" y="977807"/>
                    <a:ext cx="49959" cy="162366"/>
                  </a:xfrm>
                  <a:custGeom>
                    <a:avLst/>
                    <a:gdLst>
                      <a:gd name="connsiteX0" fmla="*/ 41581 w 54335"/>
                      <a:gd name="connsiteY0" fmla="*/ 11416 h 176590"/>
                      <a:gd name="connsiteX1" fmla="*/ 7621 w 54335"/>
                      <a:gd name="connsiteY1" fmla="*/ 23642 h 176590"/>
                      <a:gd name="connsiteX2" fmla="*/ 2187 w 54335"/>
                      <a:gd name="connsiteY2" fmla="*/ 154047 h 176590"/>
                      <a:gd name="connsiteX3" fmla="*/ 34789 w 54335"/>
                      <a:gd name="connsiteY3" fmla="*/ 170348 h 176590"/>
                      <a:gd name="connsiteX4" fmla="*/ 41581 w 54335"/>
                      <a:gd name="connsiteY4" fmla="*/ 11416 h 1765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76590">
                        <a:moveTo>
                          <a:pt x="41581" y="11416"/>
                        </a:moveTo>
                        <a:cubicBezTo>
                          <a:pt x="32072" y="-10318"/>
                          <a:pt x="-1888" y="1908"/>
                          <a:pt x="7621" y="23642"/>
                        </a:cubicBezTo>
                        <a:cubicBezTo>
                          <a:pt x="27997" y="67110"/>
                          <a:pt x="25280" y="111937"/>
                          <a:pt x="2187" y="154047"/>
                        </a:cubicBezTo>
                        <a:cubicBezTo>
                          <a:pt x="-8680" y="174423"/>
                          <a:pt x="23921" y="190724"/>
                          <a:pt x="34789" y="170348"/>
                        </a:cubicBezTo>
                        <a:cubicBezTo>
                          <a:pt x="61956" y="121446"/>
                          <a:pt x="64673" y="63035"/>
                          <a:pt x="41581" y="1141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0" name="任意多边形: 形状 539"/>
                  <p:cNvSpPr/>
                  <p:nvPr/>
                </p:nvSpPr>
                <p:spPr>
                  <a:xfrm flipH="1">
                    <a:off x="8259196" y="1412971"/>
                    <a:ext cx="112407" cy="87427"/>
                  </a:xfrm>
                  <a:custGeom>
                    <a:avLst/>
                    <a:gdLst>
                      <a:gd name="connsiteX0" fmla="*/ 122865 w 122255"/>
                      <a:gd name="connsiteY0" fmla="*/ 61108 h 95087"/>
                      <a:gd name="connsiteX1" fmla="*/ 25061 w 122255"/>
                      <a:gd name="connsiteY1" fmla="*/ 2697 h 95087"/>
                      <a:gd name="connsiteX2" fmla="*/ 8760 w 122255"/>
                      <a:gd name="connsiteY2" fmla="*/ 35298 h 95087"/>
                      <a:gd name="connsiteX3" fmla="*/ 106565 w 122255"/>
                      <a:gd name="connsiteY3" fmla="*/ 93709 h 95087"/>
                      <a:gd name="connsiteX4" fmla="*/ 122865 w 122255"/>
                      <a:gd name="connsiteY4" fmla="*/ 61108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95087">
                        <a:moveTo>
                          <a:pt x="122865" y="61108"/>
                        </a:moveTo>
                        <a:cubicBezTo>
                          <a:pt x="90264" y="42090"/>
                          <a:pt x="57662" y="21714"/>
                          <a:pt x="25061" y="2697"/>
                        </a:cubicBezTo>
                        <a:cubicBezTo>
                          <a:pt x="4685" y="-9529"/>
                          <a:pt x="-10257" y="23073"/>
                          <a:pt x="8760" y="35298"/>
                        </a:cubicBezTo>
                        <a:cubicBezTo>
                          <a:pt x="41362" y="54316"/>
                          <a:pt x="73963" y="74692"/>
                          <a:pt x="106565" y="93709"/>
                        </a:cubicBezTo>
                        <a:cubicBezTo>
                          <a:pt x="126940" y="105935"/>
                          <a:pt x="141883" y="73333"/>
                          <a:pt x="122865" y="61108"/>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1" name="任意多边形: 形状 540"/>
                  <p:cNvSpPr/>
                  <p:nvPr/>
                </p:nvSpPr>
                <p:spPr>
                  <a:xfrm flipH="1">
                    <a:off x="8075188" y="2046679"/>
                    <a:ext cx="74937" cy="99917"/>
                  </a:xfrm>
                  <a:custGeom>
                    <a:avLst/>
                    <a:gdLst>
                      <a:gd name="connsiteX0" fmla="*/ 80309 w 81503"/>
                      <a:gd name="connsiteY0" fmla="*/ 80958 h 108671"/>
                      <a:gd name="connsiteX1" fmla="*/ 32765 w 81503"/>
                      <a:gd name="connsiteY1" fmla="*/ 7605 h 108671"/>
                      <a:gd name="connsiteX2" fmla="*/ 2881 w 81503"/>
                      <a:gd name="connsiteY2" fmla="*/ 27980 h 108671"/>
                      <a:gd name="connsiteX3" fmla="*/ 50425 w 81503"/>
                      <a:gd name="connsiteY3" fmla="*/ 101334 h 108671"/>
                      <a:gd name="connsiteX4" fmla="*/ 80309 w 81503"/>
                      <a:gd name="connsiteY4" fmla="*/ 80958 h 1086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08671">
                        <a:moveTo>
                          <a:pt x="80309" y="80958"/>
                        </a:moveTo>
                        <a:cubicBezTo>
                          <a:pt x="64008" y="56507"/>
                          <a:pt x="47708" y="32056"/>
                          <a:pt x="32765" y="7605"/>
                        </a:cubicBezTo>
                        <a:cubicBezTo>
                          <a:pt x="20540" y="-11413"/>
                          <a:pt x="-9345" y="8963"/>
                          <a:pt x="2881" y="27980"/>
                        </a:cubicBezTo>
                        <a:cubicBezTo>
                          <a:pt x="19182" y="52431"/>
                          <a:pt x="35482" y="76883"/>
                          <a:pt x="50425" y="101334"/>
                        </a:cubicBezTo>
                        <a:cubicBezTo>
                          <a:pt x="62650" y="120351"/>
                          <a:pt x="92535" y="99975"/>
                          <a:pt x="80309" y="80958"/>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2" name="任意多边形: 形状 541"/>
                  <p:cNvSpPr/>
                  <p:nvPr/>
                </p:nvSpPr>
                <p:spPr>
                  <a:xfrm flipH="1">
                    <a:off x="8128485" y="2273455"/>
                    <a:ext cx="112407" cy="24979"/>
                  </a:xfrm>
                  <a:custGeom>
                    <a:avLst/>
                    <a:gdLst>
                      <a:gd name="connsiteX0" fmla="*/ 107033 w 122255"/>
                      <a:gd name="connsiteY0" fmla="*/ 37 h 27167"/>
                      <a:gd name="connsiteX1" fmla="*/ 16021 w 122255"/>
                      <a:gd name="connsiteY1" fmla="*/ 1395 h 27167"/>
                      <a:gd name="connsiteX2" fmla="*/ 18738 w 122255"/>
                      <a:gd name="connsiteY2" fmla="*/ 38072 h 27167"/>
                      <a:gd name="connsiteX3" fmla="*/ 109750 w 122255"/>
                      <a:gd name="connsiteY3" fmla="*/ 36713 h 27167"/>
                      <a:gd name="connsiteX4" fmla="*/ 107033 w 122255"/>
                      <a:gd name="connsiteY4" fmla="*/ 37 h 27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27167">
                        <a:moveTo>
                          <a:pt x="107033" y="37"/>
                        </a:moveTo>
                        <a:cubicBezTo>
                          <a:pt x="77149" y="37"/>
                          <a:pt x="45905" y="37"/>
                          <a:pt x="16021" y="1395"/>
                        </a:cubicBezTo>
                        <a:cubicBezTo>
                          <a:pt x="-7072" y="1395"/>
                          <a:pt x="-4355" y="38072"/>
                          <a:pt x="18738" y="38072"/>
                        </a:cubicBezTo>
                        <a:cubicBezTo>
                          <a:pt x="48622" y="38072"/>
                          <a:pt x="79865" y="38072"/>
                          <a:pt x="109750" y="36713"/>
                        </a:cubicBezTo>
                        <a:cubicBezTo>
                          <a:pt x="132843" y="35355"/>
                          <a:pt x="130126" y="-1322"/>
                          <a:pt x="107033" y="3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3" name="任意多边形: 形状 542"/>
                  <p:cNvSpPr/>
                  <p:nvPr/>
                </p:nvSpPr>
                <p:spPr>
                  <a:xfrm flipH="1">
                    <a:off x="7962775" y="3574612"/>
                    <a:ext cx="49959" cy="149876"/>
                  </a:xfrm>
                  <a:custGeom>
                    <a:avLst/>
                    <a:gdLst>
                      <a:gd name="connsiteX0" fmla="*/ 2875 w 54335"/>
                      <a:gd name="connsiteY0" fmla="*/ 27492 h 163006"/>
                      <a:gd name="connsiteX1" fmla="*/ 5592 w 54335"/>
                      <a:gd name="connsiteY1" fmla="*/ 138880 h 163006"/>
                      <a:gd name="connsiteX2" fmla="*/ 38193 w 54335"/>
                      <a:gd name="connsiteY2" fmla="*/ 155181 h 163006"/>
                      <a:gd name="connsiteX3" fmla="*/ 34118 w 54335"/>
                      <a:gd name="connsiteY3" fmla="*/ 8474 h 163006"/>
                      <a:gd name="connsiteX4" fmla="*/ 2875 w 54335"/>
                      <a:gd name="connsiteY4" fmla="*/ 27492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63006">
                        <a:moveTo>
                          <a:pt x="2875" y="27492"/>
                        </a:moveTo>
                        <a:cubicBezTo>
                          <a:pt x="25967" y="61452"/>
                          <a:pt x="25967" y="103562"/>
                          <a:pt x="5592" y="138880"/>
                        </a:cubicBezTo>
                        <a:cubicBezTo>
                          <a:pt x="-6634" y="159256"/>
                          <a:pt x="25967" y="175557"/>
                          <a:pt x="38193" y="155181"/>
                        </a:cubicBezTo>
                        <a:cubicBezTo>
                          <a:pt x="65361" y="110354"/>
                          <a:pt x="62644" y="51943"/>
                          <a:pt x="34118" y="8474"/>
                        </a:cubicBezTo>
                        <a:cubicBezTo>
                          <a:pt x="20534" y="-11901"/>
                          <a:pt x="-9351" y="8474"/>
                          <a:pt x="2875" y="27492"/>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4" name="任意多边形: 形状 543"/>
                  <p:cNvSpPr/>
                  <p:nvPr/>
                </p:nvSpPr>
                <p:spPr>
                  <a:xfrm flipH="1">
                    <a:off x="7755996" y="3479090"/>
                    <a:ext cx="149876" cy="37469"/>
                  </a:xfrm>
                  <a:custGeom>
                    <a:avLst/>
                    <a:gdLst>
                      <a:gd name="connsiteX0" fmla="*/ 142027 w 163006"/>
                      <a:gd name="connsiteY0" fmla="*/ 2337 h 40751"/>
                      <a:gd name="connsiteX1" fmla="*/ 26564 w 163006"/>
                      <a:gd name="connsiteY1" fmla="*/ 3695 h 40751"/>
                      <a:gd name="connsiteX2" fmla="*/ 10263 w 163006"/>
                      <a:gd name="connsiteY2" fmla="*/ 36296 h 40751"/>
                      <a:gd name="connsiteX3" fmla="*/ 162403 w 163006"/>
                      <a:gd name="connsiteY3" fmla="*/ 33580 h 40751"/>
                      <a:gd name="connsiteX4" fmla="*/ 142027 w 163006"/>
                      <a:gd name="connsiteY4" fmla="*/ 2337 h 40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006" h="40751">
                        <a:moveTo>
                          <a:pt x="142027" y="2337"/>
                        </a:moveTo>
                        <a:cubicBezTo>
                          <a:pt x="105351" y="21354"/>
                          <a:pt x="63241" y="19996"/>
                          <a:pt x="26564" y="3695"/>
                        </a:cubicBezTo>
                        <a:cubicBezTo>
                          <a:pt x="4830" y="-5814"/>
                          <a:pt x="-11471" y="26788"/>
                          <a:pt x="10263" y="36296"/>
                        </a:cubicBezTo>
                        <a:cubicBezTo>
                          <a:pt x="59166" y="59389"/>
                          <a:pt x="113501" y="58031"/>
                          <a:pt x="162403" y="33580"/>
                        </a:cubicBezTo>
                        <a:cubicBezTo>
                          <a:pt x="182779" y="21354"/>
                          <a:pt x="163762" y="-8531"/>
                          <a:pt x="142027" y="233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5" name="任意多边形: 形状 544"/>
                  <p:cNvSpPr/>
                  <p:nvPr/>
                </p:nvSpPr>
                <p:spPr>
                  <a:xfrm flipH="1">
                    <a:off x="7814904" y="3237786"/>
                    <a:ext cx="137386" cy="74937"/>
                  </a:xfrm>
                  <a:custGeom>
                    <a:avLst/>
                    <a:gdLst>
                      <a:gd name="connsiteX0" fmla="*/ 128669 w 149423"/>
                      <a:gd name="connsiteY0" fmla="*/ 1253 h 81503"/>
                      <a:gd name="connsiteX1" fmla="*/ 11847 w 149423"/>
                      <a:gd name="connsiteY1" fmla="*/ 50155 h 81503"/>
                      <a:gd name="connsiteX2" fmla="*/ 22714 w 149423"/>
                      <a:gd name="connsiteY2" fmla="*/ 84115 h 81503"/>
                      <a:gd name="connsiteX3" fmla="*/ 139536 w 149423"/>
                      <a:gd name="connsiteY3" fmla="*/ 35213 h 81503"/>
                      <a:gd name="connsiteX4" fmla="*/ 128669 w 149423"/>
                      <a:gd name="connsiteY4" fmla="*/ 1253 h 8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423" h="81503">
                        <a:moveTo>
                          <a:pt x="128669" y="1253"/>
                        </a:moveTo>
                        <a:lnTo>
                          <a:pt x="11847" y="50155"/>
                        </a:lnTo>
                        <a:cubicBezTo>
                          <a:pt x="-9887" y="59664"/>
                          <a:pt x="980" y="93624"/>
                          <a:pt x="22714" y="84115"/>
                        </a:cubicBezTo>
                        <a:cubicBezTo>
                          <a:pt x="62107" y="67814"/>
                          <a:pt x="100142" y="51514"/>
                          <a:pt x="139536" y="35213"/>
                        </a:cubicBezTo>
                        <a:cubicBezTo>
                          <a:pt x="161270" y="27063"/>
                          <a:pt x="150403" y="-6897"/>
                          <a:pt x="128669" y="125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6" name="任意多边形: 形状 545"/>
                  <p:cNvSpPr/>
                  <p:nvPr/>
                </p:nvSpPr>
                <p:spPr>
                  <a:xfrm flipH="1">
                    <a:off x="7601546" y="3307093"/>
                    <a:ext cx="62449" cy="137386"/>
                  </a:xfrm>
                  <a:custGeom>
                    <a:avLst/>
                    <a:gdLst>
                      <a:gd name="connsiteX0" fmla="*/ 1214 w 67919"/>
                      <a:gd name="connsiteY0" fmla="*/ 23679 h 149423"/>
                      <a:gd name="connsiteX1" fmla="*/ 40607 w 67919"/>
                      <a:gd name="connsiteY1" fmla="*/ 140501 h 149423"/>
                      <a:gd name="connsiteX2" fmla="*/ 74567 w 67919"/>
                      <a:gd name="connsiteY2" fmla="*/ 129634 h 149423"/>
                      <a:gd name="connsiteX3" fmla="*/ 35173 w 67919"/>
                      <a:gd name="connsiteY3" fmla="*/ 12812 h 149423"/>
                      <a:gd name="connsiteX4" fmla="*/ 1214 w 67919"/>
                      <a:gd name="connsiteY4" fmla="*/ 23679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19" h="149423">
                        <a:moveTo>
                          <a:pt x="1214" y="23679"/>
                        </a:moveTo>
                        <a:cubicBezTo>
                          <a:pt x="14798" y="63072"/>
                          <a:pt x="27023" y="101107"/>
                          <a:pt x="40607" y="140501"/>
                        </a:cubicBezTo>
                        <a:cubicBezTo>
                          <a:pt x="47399" y="162235"/>
                          <a:pt x="82717" y="151368"/>
                          <a:pt x="74567" y="129634"/>
                        </a:cubicBezTo>
                        <a:cubicBezTo>
                          <a:pt x="60983" y="90240"/>
                          <a:pt x="48757" y="52205"/>
                          <a:pt x="35173" y="12812"/>
                        </a:cubicBezTo>
                        <a:cubicBezTo>
                          <a:pt x="28382" y="-10281"/>
                          <a:pt x="-6937" y="587"/>
                          <a:pt x="1214" y="23679"/>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547" name="组合 546"/>
                <p:cNvGrpSpPr/>
                <p:nvPr/>
              </p:nvGrpSpPr>
              <p:grpSpPr>
                <a:xfrm>
                  <a:off x="6634057" y="2495039"/>
                  <a:ext cx="493421" cy="697436"/>
                  <a:chOff x="3578341" y="897733"/>
                  <a:chExt cx="493421" cy="697436"/>
                </a:xfrm>
              </p:grpSpPr>
              <p:sp>
                <p:nvSpPr>
                  <p:cNvPr id="548" name="任意多边形: 形状 547"/>
                  <p:cNvSpPr/>
                  <p:nvPr/>
                </p:nvSpPr>
                <p:spPr>
                  <a:xfrm flipH="1">
                    <a:off x="3971845" y="1210330"/>
                    <a:ext cx="99917" cy="137386"/>
                  </a:xfrm>
                  <a:custGeom>
                    <a:avLst/>
                    <a:gdLst>
                      <a:gd name="connsiteX0" fmla="*/ 90639 w 108671"/>
                      <a:gd name="connsiteY0" fmla="*/ 7107 h 149423"/>
                      <a:gd name="connsiteX1" fmla="*/ 3702 w 108671"/>
                      <a:gd name="connsiteY1" fmla="*/ 122570 h 149423"/>
                      <a:gd name="connsiteX2" fmla="*/ 30870 w 108671"/>
                      <a:gd name="connsiteY2" fmla="*/ 145663 h 149423"/>
                      <a:gd name="connsiteX3" fmla="*/ 117807 w 108671"/>
                      <a:gd name="connsiteY3" fmla="*/ 30200 h 149423"/>
                      <a:gd name="connsiteX4" fmla="*/ 90639 w 108671"/>
                      <a:gd name="connsiteY4" fmla="*/ 7107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49423">
                        <a:moveTo>
                          <a:pt x="90639" y="7107"/>
                        </a:moveTo>
                        <a:cubicBezTo>
                          <a:pt x="62113" y="45142"/>
                          <a:pt x="32228" y="84535"/>
                          <a:pt x="3702" y="122570"/>
                        </a:cubicBezTo>
                        <a:cubicBezTo>
                          <a:pt x="-9882" y="141588"/>
                          <a:pt x="17286" y="164680"/>
                          <a:pt x="30870" y="145663"/>
                        </a:cubicBezTo>
                        <a:cubicBezTo>
                          <a:pt x="59396" y="107628"/>
                          <a:pt x="89281" y="68235"/>
                          <a:pt x="117807" y="30200"/>
                        </a:cubicBezTo>
                        <a:cubicBezTo>
                          <a:pt x="132749" y="11182"/>
                          <a:pt x="105582" y="-11911"/>
                          <a:pt x="90639" y="710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9" name="任意多边形: 形状 548"/>
                  <p:cNvSpPr/>
                  <p:nvPr/>
                </p:nvSpPr>
                <p:spPr>
                  <a:xfrm flipH="1">
                    <a:off x="3800121" y="1304550"/>
                    <a:ext cx="99917" cy="124896"/>
                  </a:xfrm>
                  <a:custGeom>
                    <a:avLst/>
                    <a:gdLst>
                      <a:gd name="connsiteX0" fmla="*/ 111703 w 108671"/>
                      <a:gd name="connsiteY0" fmla="*/ 105675 h 135839"/>
                      <a:gd name="connsiteX1" fmla="*/ 36992 w 108671"/>
                      <a:gd name="connsiteY1" fmla="*/ 16021 h 135839"/>
                      <a:gd name="connsiteX2" fmla="*/ 316 w 108671"/>
                      <a:gd name="connsiteY2" fmla="*/ 18738 h 135839"/>
                      <a:gd name="connsiteX3" fmla="*/ 95403 w 108671"/>
                      <a:gd name="connsiteY3" fmla="*/ 138276 h 135839"/>
                      <a:gd name="connsiteX4" fmla="*/ 111703 w 108671"/>
                      <a:gd name="connsiteY4" fmla="*/ 105675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1703" y="105675"/>
                        </a:moveTo>
                        <a:cubicBezTo>
                          <a:pt x="73669" y="89374"/>
                          <a:pt x="45142" y="56773"/>
                          <a:pt x="36992" y="16021"/>
                        </a:cubicBezTo>
                        <a:cubicBezTo>
                          <a:pt x="32917" y="-7072"/>
                          <a:pt x="-3760" y="-4355"/>
                          <a:pt x="316" y="18738"/>
                        </a:cubicBezTo>
                        <a:cubicBezTo>
                          <a:pt x="9824" y="71715"/>
                          <a:pt x="43784" y="116542"/>
                          <a:pt x="95403" y="138276"/>
                        </a:cubicBezTo>
                        <a:cubicBezTo>
                          <a:pt x="117137" y="147785"/>
                          <a:pt x="133438" y="115183"/>
                          <a:pt x="111703" y="10567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50" name="任意多边形: 形状 549"/>
                  <p:cNvSpPr/>
                  <p:nvPr/>
                </p:nvSpPr>
                <p:spPr>
                  <a:xfrm flipH="1">
                    <a:off x="3700554" y="997092"/>
                    <a:ext cx="99917" cy="174855"/>
                  </a:xfrm>
                  <a:custGeom>
                    <a:avLst/>
                    <a:gdLst>
                      <a:gd name="connsiteX0" fmla="*/ 113443 w 108671"/>
                      <a:gd name="connsiteY0" fmla="*/ 173825 h 190174"/>
                      <a:gd name="connsiteX1" fmla="*/ 36015 w 108671"/>
                      <a:gd name="connsiteY1" fmla="*/ 10818 h 190174"/>
                      <a:gd name="connsiteX2" fmla="*/ 2055 w 108671"/>
                      <a:gd name="connsiteY2" fmla="*/ 23043 h 190174"/>
                      <a:gd name="connsiteX3" fmla="*/ 79483 w 108671"/>
                      <a:gd name="connsiteY3" fmla="*/ 186050 h 190174"/>
                      <a:gd name="connsiteX4" fmla="*/ 113443 w 108671"/>
                      <a:gd name="connsiteY4" fmla="*/ 173825 h 19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90174">
                        <a:moveTo>
                          <a:pt x="113443" y="173825"/>
                        </a:moveTo>
                        <a:cubicBezTo>
                          <a:pt x="87633" y="119489"/>
                          <a:pt x="61824" y="65154"/>
                          <a:pt x="36015" y="10818"/>
                        </a:cubicBezTo>
                        <a:cubicBezTo>
                          <a:pt x="26506" y="-9558"/>
                          <a:pt x="-8812" y="1309"/>
                          <a:pt x="2055" y="23043"/>
                        </a:cubicBezTo>
                        <a:cubicBezTo>
                          <a:pt x="27864" y="77379"/>
                          <a:pt x="53674" y="131715"/>
                          <a:pt x="79483" y="186050"/>
                        </a:cubicBezTo>
                        <a:cubicBezTo>
                          <a:pt x="88992" y="207785"/>
                          <a:pt x="122952" y="195559"/>
                          <a:pt x="113443" y="17382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51" name="任意多边形: 形状 550"/>
                  <p:cNvSpPr/>
                  <p:nvPr/>
                </p:nvSpPr>
                <p:spPr>
                  <a:xfrm flipH="1">
                    <a:off x="3578341" y="1257174"/>
                    <a:ext cx="124896" cy="87427"/>
                  </a:xfrm>
                  <a:custGeom>
                    <a:avLst/>
                    <a:gdLst>
                      <a:gd name="connsiteX0" fmla="*/ 135379 w 135839"/>
                      <a:gd name="connsiteY0" fmla="*/ 75697 h 95087"/>
                      <a:gd name="connsiteX1" fmla="*/ 30784 w 135839"/>
                      <a:gd name="connsiteY1" fmla="*/ 3702 h 95087"/>
                      <a:gd name="connsiteX2" fmla="*/ 7691 w 135839"/>
                      <a:gd name="connsiteY2" fmla="*/ 30870 h 95087"/>
                      <a:gd name="connsiteX3" fmla="*/ 112287 w 135839"/>
                      <a:gd name="connsiteY3" fmla="*/ 102865 h 95087"/>
                      <a:gd name="connsiteX4" fmla="*/ 135379 w 135839"/>
                      <a:gd name="connsiteY4" fmla="*/ 75697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95087">
                        <a:moveTo>
                          <a:pt x="135379" y="75697"/>
                        </a:moveTo>
                        <a:cubicBezTo>
                          <a:pt x="100062" y="51246"/>
                          <a:pt x="66102" y="28153"/>
                          <a:pt x="30784" y="3702"/>
                        </a:cubicBezTo>
                        <a:cubicBezTo>
                          <a:pt x="11766" y="-9882"/>
                          <a:pt x="-12685" y="17286"/>
                          <a:pt x="7691" y="30870"/>
                        </a:cubicBezTo>
                        <a:cubicBezTo>
                          <a:pt x="43009" y="55321"/>
                          <a:pt x="76969" y="78414"/>
                          <a:pt x="112287" y="102865"/>
                        </a:cubicBezTo>
                        <a:cubicBezTo>
                          <a:pt x="129946" y="116449"/>
                          <a:pt x="154397" y="89281"/>
                          <a:pt x="135379" y="7569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52" name="任意多边形: 形状 551"/>
                  <p:cNvSpPr/>
                  <p:nvPr/>
                </p:nvSpPr>
                <p:spPr>
                  <a:xfrm flipH="1">
                    <a:off x="3881265" y="897733"/>
                    <a:ext cx="124896" cy="149876"/>
                  </a:xfrm>
                  <a:custGeom>
                    <a:avLst/>
                    <a:gdLst>
                      <a:gd name="connsiteX0" fmla="*/ 117095 w 135839"/>
                      <a:gd name="connsiteY0" fmla="*/ 6136 h 163006"/>
                      <a:gd name="connsiteX1" fmla="*/ 4349 w 135839"/>
                      <a:gd name="connsiteY1" fmla="*/ 135183 h 163006"/>
                      <a:gd name="connsiteX2" fmla="*/ 31516 w 135839"/>
                      <a:gd name="connsiteY2" fmla="*/ 158275 h 163006"/>
                      <a:gd name="connsiteX3" fmla="*/ 144263 w 135839"/>
                      <a:gd name="connsiteY3" fmla="*/ 29228 h 163006"/>
                      <a:gd name="connsiteX4" fmla="*/ 117095 w 135839"/>
                      <a:gd name="connsiteY4" fmla="*/ 6136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63006">
                        <a:moveTo>
                          <a:pt x="117095" y="6136"/>
                        </a:moveTo>
                        <a:lnTo>
                          <a:pt x="4349" y="135183"/>
                        </a:lnTo>
                        <a:cubicBezTo>
                          <a:pt x="-10594" y="152842"/>
                          <a:pt x="16574" y="175935"/>
                          <a:pt x="31516" y="158275"/>
                        </a:cubicBezTo>
                        <a:cubicBezTo>
                          <a:pt x="69552" y="114807"/>
                          <a:pt x="106228" y="71338"/>
                          <a:pt x="144263" y="29228"/>
                        </a:cubicBezTo>
                        <a:cubicBezTo>
                          <a:pt x="159205" y="12928"/>
                          <a:pt x="132037" y="-11523"/>
                          <a:pt x="117095" y="613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53" name="任意多边形: 形状 552"/>
                  <p:cNvSpPr/>
                  <p:nvPr/>
                </p:nvSpPr>
                <p:spPr>
                  <a:xfrm flipH="1">
                    <a:off x="3912518" y="1457783"/>
                    <a:ext cx="74937" cy="137386"/>
                  </a:xfrm>
                  <a:custGeom>
                    <a:avLst/>
                    <a:gdLst>
                      <a:gd name="connsiteX0" fmla="*/ 1663 w 81503"/>
                      <a:gd name="connsiteY0" fmla="*/ 24594 h 149423"/>
                      <a:gd name="connsiteX1" fmla="*/ 53281 w 81503"/>
                      <a:gd name="connsiteY1" fmla="*/ 138699 h 149423"/>
                      <a:gd name="connsiteX2" fmla="*/ 87241 w 81503"/>
                      <a:gd name="connsiteY2" fmla="*/ 125115 h 149423"/>
                      <a:gd name="connsiteX3" fmla="*/ 35623 w 81503"/>
                      <a:gd name="connsiteY3" fmla="*/ 11010 h 149423"/>
                      <a:gd name="connsiteX4" fmla="*/ 1663 w 81503"/>
                      <a:gd name="connsiteY4" fmla="*/ 24594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49423">
                        <a:moveTo>
                          <a:pt x="1663" y="24594"/>
                        </a:moveTo>
                        <a:cubicBezTo>
                          <a:pt x="19322" y="62629"/>
                          <a:pt x="35623" y="100664"/>
                          <a:pt x="53281" y="138699"/>
                        </a:cubicBezTo>
                        <a:cubicBezTo>
                          <a:pt x="62790" y="160433"/>
                          <a:pt x="96750" y="146849"/>
                          <a:pt x="87241" y="125115"/>
                        </a:cubicBezTo>
                        <a:cubicBezTo>
                          <a:pt x="69582" y="87080"/>
                          <a:pt x="53281" y="49045"/>
                          <a:pt x="35623" y="11010"/>
                        </a:cubicBezTo>
                        <a:cubicBezTo>
                          <a:pt x="26114" y="-10725"/>
                          <a:pt x="-7846" y="2859"/>
                          <a:pt x="1663" y="24594"/>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563" name="组合 562"/>
                <p:cNvGrpSpPr/>
                <p:nvPr/>
              </p:nvGrpSpPr>
              <p:grpSpPr>
                <a:xfrm>
                  <a:off x="6795623" y="4266325"/>
                  <a:ext cx="1204364" cy="1052128"/>
                  <a:chOff x="3404241" y="3074132"/>
                  <a:chExt cx="1204364" cy="1052128"/>
                </a:xfrm>
              </p:grpSpPr>
              <p:grpSp>
                <p:nvGrpSpPr>
                  <p:cNvPr id="554" name="组合 553"/>
                  <p:cNvGrpSpPr/>
                  <p:nvPr/>
                </p:nvGrpSpPr>
                <p:grpSpPr>
                  <a:xfrm>
                    <a:off x="3404241" y="3074132"/>
                    <a:ext cx="544349" cy="341465"/>
                    <a:chOff x="3404241" y="3074132"/>
                    <a:chExt cx="544349" cy="341465"/>
                  </a:xfrm>
                </p:grpSpPr>
                <p:sp>
                  <p:nvSpPr>
                    <p:cNvPr id="555" name="任意多边形: 形状 554"/>
                    <p:cNvSpPr/>
                    <p:nvPr/>
                  </p:nvSpPr>
                  <p:spPr>
                    <a:xfrm flipH="1">
                      <a:off x="3836183" y="3243283"/>
                      <a:ext cx="112407" cy="112407"/>
                    </a:xfrm>
                    <a:custGeom>
                      <a:avLst/>
                      <a:gdLst>
                        <a:gd name="connsiteX0" fmla="*/ 88439 w 122255"/>
                        <a:gd name="connsiteY0" fmla="*/ 14293 h 122255"/>
                        <a:gd name="connsiteX1" fmla="*/ 12369 w 122255"/>
                        <a:gd name="connsiteY1" fmla="*/ 95796 h 122255"/>
                        <a:gd name="connsiteX2" fmla="*/ 24594 w 122255"/>
                        <a:gd name="connsiteY2" fmla="*/ 129756 h 122255"/>
                        <a:gd name="connsiteX3" fmla="*/ 123757 w 122255"/>
                        <a:gd name="connsiteY3" fmla="*/ 21085 h 122255"/>
                        <a:gd name="connsiteX4" fmla="*/ 88439 w 122255"/>
                        <a:gd name="connsiteY4" fmla="*/ 1429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22255">
                          <a:moveTo>
                            <a:pt x="88439" y="14293"/>
                          </a:moveTo>
                          <a:cubicBezTo>
                            <a:pt x="81647" y="55045"/>
                            <a:pt x="51762" y="84929"/>
                            <a:pt x="12369" y="95796"/>
                          </a:cubicBezTo>
                          <a:cubicBezTo>
                            <a:pt x="-10724" y="102588"/>
                            <a:pt x="1502" y="136548"/>
                            <a:pt x="24594" y="129756"/>
                          </a:cubicBezTo>
                          <a:cubicBezTo>
                            <a:pt x="76213" y="116172"/>
                            <a:pt x="114248" y="72704"/>
                            <a:pt x="123757" y="21085"/>
                          </a:cubicBezTo>
                          <a:cubicBezTo>
                            <a:pt x="127832" y="-2008"/>
                            <a:pt x="92514" y="-8800"/>
                            <a:pt x="88439" y="14293"/>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56" name="任意多边形: 形状 555"/>
                    <p:cNvSpPr/>
                    <p:nvPr/>
                  </p:nvSpPr>
                  <p:spPr>
                    <a:xfrm flipH="1">
                      <a:off x="3613639" y="3248425"/>
                      <a:ext cx="112407" cy="112407"/>
                    </a:xfrm>
                    <a:custGeom>
                      <a:avLst/>
                      <a:gdLst>
                        <a:gd name="connsiteX0" fmla="*/ 119433 w 122255"/>
                        <a:gd name="connsiteY0" fmla="*/ 91561 h 122255"/>
                        <a:gd name="connsiteX1" fmla="*/ 35213 w 122255"/>
                        <a:gd name="connsiteY1" fmla="*/ 11416 h 122255"/>
                        <a:gd name="connsiteX2" fmla="*/ 1253 w 122255"/>
                        <a:gd name="connsiteY2" fmla="*/ 23642 h 122255"/>
                        <a:gd name="connsiteX3" fmla="*/ 112641 w 122255"/>
                        <a:gd name="connsiteY3" fmla="*/ 126880 h 122255"/>
                        <a:gd name="connsiteX4" fmla="*/ 119433 w 122255"/>
                        <a:gd name="connsiteY4" fmla="*/ 91561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22255">
                          <a:moveTo>
                            <a:pt x="119433" y="91561"/>
                          </a:moveTo>
                          <a:cubicBezTo>
                            <a:pt x="80040" y="79336"/>
                            <a:pt x="50155" y="49451"/>
                            <a:pt x="35213" y="11416"/>
                          </a:cubicBezTo>
                          <a:cubicBezTo>
                            <a:pt x="27063" y="-10318"/>
                            <a:pt x="-6897" y="1908"/>
                            <a:pt x="1253" y="23642"/>
                          </a:cubicBezTo>
                          <a:cubicBezTo>
                            <a:pt x="20271" y="73902"/>
                            <a:pt x="61022" y="110579"/>
                            <a:pt x="112641" y="126880"/>
                          </a:cubicBezTo>
                          <a:cubicBezTo>
                            <a:pt x="135734" y="135030"/>
                            <a:pt x="142526" y="98353"/>
                            <a:pt x="119433" y="91561"/>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57" name="任意多边形: 形状 556"/>
                    <p:cNvSpPr/>
                    <p:nvPr/>
                  </p:nvSpPr>
                  <p:spPr>
                    <a:xfrm flipH="1">
                      <a:off x="3487034" y="3074132"/>
                      <a:ext cx="137386" cy="62449"/>
                    </a:xfrm>
                    <a:custGeom>
                      <a:avLst/>
                      <a:gdLst>
                        <a:gd name="connsiteX0" fmla="*/ 144744 w 149423"/>
                        <a:gd name="connsiteY0" fmla="*/ 47483 h 67919"/>
                        <a:gd name="connsiteX1" fmla="*/ 26564 w 149423"/>
                        <a:gd name="connsiteY1" fmla="*/ 1297 h 67919"/>
                        <a:gd name="connsiteX2" fmla="*/ 10263 w 149423"/>
                        <a:gd name="connsiteY2" fmla="*/ 33899 h 67919"/>
                        <a:gd name="connsiteX3" fmla="*/ 128444 w 149423"/>
                        <a:gd name="connsiteY3" fmla="*/ 80084 h 67919"/>
                        <a:gd name="connsiteX4" fmla="*/ 144744 w 149423"/>
                        <a:gd name="connsiteY4" fmla="*/ 47483 h 67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423" h="67919">
                          <a:moveTo>
                            <a:pt x="144744" y="47483"/>
                          </a:moveTo>
                          <a:lnTo>
                            <a:pt x="26564" y="1297"/>
                          </a:lnTo>
                          <a:cubicBezTo>
                            <a:pt x="4830" y="-6853"/>
                            <a:pt x="-11471" y="25748"/>
                            <a:pt x="10263" y="33899"/>
                          </a:cubicBezTo>
                          <a:cubicBezTo>
                            <a:pt x="49657" y="48841"/>
                            <a:pt x="89050" y="63783"/>
                            <a:pt x="128444" y="80084"/>
                          </a:cubicBezTo>
                          <a:cubicBezTo>
                            <a:pt x="150178" y="88234"/>
                            <a:pt x="166478" y="55633"/>
                            <a:pt x="144744" y="4748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58" name="任意多边形: 形状 557"/>
                    <p:cNvSpPr/>
                    <p:nvPr/>
                  </p:nvSpPr>
                  <p:spPr>
                    <a:xfrm flipH="1">
                      <a:off x="3404241" y="3290701"/>
                      <a:ext cx="74937" cy="124896"/>
                    </a:xfrm>
                    <a:custGeom>
                      <a:avLst/>
                      <a:gdLst>
                        <a:gd name="connsiteX0" fmla="*/ 53338 w 81503"/>
                        <a:gd name="connsiteY0" fmla="*/ 10263 h 135839"/>
                        <a:gd name="connsiteX1" fmla="*/ 1719 w 81503"/>
                        <a:gd name="connsiteY1" fmla="*/ 121651 h 135839"/>
                        <a:gd name="connsiteX2" fmla="*/ 34320 w 81503"/>
                        <a:gd name="connsiteY2" fmla="*/ 137952 h 135839"/>
                        <a:gd name="connsiteX3" fmla="*/ 85940 w 81503"/>
                        <a:gd name="connsiteY3" fmla="*/ 26564 h 135839"/>
                        <a:gd name="connsiteX4" fmla="*/ 53338 w 81503"/>
                        <a:gd name="connsiteY4" fmla="*/ 10263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35839">
                          <a:moveTo>
                            <a:pt x="53338" y="10263"/>
                          </a:moveTo>
                          <a:cubicBezTo>
                            <a:pt x="35679" y="46940"/>
                            <a:pt x="18020" y="83617"/>
                            <a:pt x="1719" y="121651"/>
                          </a:cubicBezTo>
                          <a:cubicBezTo>
                            <a:pt x="-7789" y="143386"/>
                            <a:pt x="24812" y="158328"/>
                            <a:pt x="34320" y="137952"/>
                          </a:cubicBezTo>
                          <a:cubicBezTo>
                            <a:pt x="51980" y="101275"/>
                            <a:pt x="69639" y="64599"/>
                            <a:pt x="85940" y="26564"/>
                          </a:cubicBezTo>
                          <a:cubicBezTo>
                            <a:pt x="96807" y="4830"/>
                            <a:pt x="64205" y="-11471"/>
                            <a:pt x="53338" y="1026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559" name="组合 558"/>
                  <p:cNvGrpSpPr/>
                  <p:nvPr/>
                </p:nvGrpSpPr>
                <p:grpSpPr>
                  <a:xfrm>
                    <a:off x="4299920" y="3844035"/>
                    <a:ext cx="308685" cy="282225"/>
                    <a:chOff x="4299920" y="3844035"/>
                    <a:chExt cx="308685" cy="282225"/>
                  </a:xfrm>
                </p:grpSpPr>
                <p:sp>
                  <p:nvSpPr>
                    <p:cNvPr id="560" name="任意多边形: 形状 559"/>
                    <p:cNvSpPr/>
                    <p:nvPr/>
                  </p:nvSpPr>
                  <p:spPr>
                    <a:xfrm flipH="1">
                      <a:off x="4483709" y="3920930"/>
                      <a:ext cx="124896" cy="62449"/>
                    </a:xfrm>
                    <a:custGeom>
                      <a:avLst/>
                      <a:gdLst>
                        <a:gd name="connsiteX0" fmla="*/ 137952 w 135839"/>
                        <a:gd name="connsiteY0" fmla="*/ 40690 h 67919"/>
                        <a:gd name="connsiteX1" fmla="*/ 26564 w 135839"/>
                        <a:gd name="connsiteY1" fmla="*/ 1297 h 67919"/>
                        <a:gd name="connsiteX2" fmla="*/ 10263 w 135839"/>
                        <a:gd name="connsiteY2" fmla="*/ 33898 h 67919"/>
                        <a:gd name="connsiteX3" fmla="*/ 121651 w 135839"/>
                        <a:gd name="connsiteY3" fmla="*/ 73292 h 67919"/>
                        <a:gd name="connsiteX4" fmla="*/ 137952 w 135839"/>
                        <a:gd name="connsiteY4" fmla="*/ 40690 h 67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67919">
                          <a:moveTo>
                            <a:pt x="137952" y="40690"/>
                          </a:moveTo>
                          <a:cubicBezTo>
                            <a:pt x="101275" y="27107"/>
                            <a:pt x="64599" y="14881"/>
                            <a:pt x="26564" y="1297"/>
                          </a:cubicBezTo>
                          <a:cubicBezTo>
                            <a:pt x="4830" y="-6853"/>
                            <a:pt x="-11471" y="25748"/>
                            <a:pt x="10263" y="33898"/>
                          </a:cubicBezTo>
                          <a:cubicBezTo>
                            <a:pt x="46940" y="47482"/>
                            <a:pt x="83616" y="59708"/>
                            <a:pt x="121651" y="73292"/>
                          </a:cubicBezTo>
                          <a:cubicBezTo>
                            <a:pt x="143386" y="81442"/>
                            <a:pt x="159686" y="48841"/>
                            <a:pt x="137952" y="40690"/>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61" name="任意多边形: 形状 560"/>
                    <p:cNvSpPr/>
                    <p:nvPr/>
                  </p:nvSpPr>
                  <p:spPr>
                    <a:xfrm flipH="1">
                      <a:off x="4299920" y="3844035"/>
                      <a:ext cx="49959" cy="112407"/>
                    </a:xfrm>
                    <a:custGeom>
                      <a:avLst/>
                      <a:gdLst>
                        <a:gd name="connsiteX0" fmla="*/ 19565 w 54335"/>
                        <a:gd name="connsiteY0" fmla="*/ 14293 h 122255"/>
                        <a:gd name="connsiteX1" fmla="*/ 548 w 54335"/>
                        <a:gd name="connsiteY1" fmla="*/ 105305 h 122255"/>
                        <a:gd name="connsiteX2" fmla="*/ 35866 w 54335"/>
                        <a:gd name="connsiteY2" fmla="*/ 112097 h 122255"/>
                        <a:gd name="connsiteX3" fmla="*/ 54883 w 54335"/>
                        <a:gd name="connsiteY3" fmla="*/ 21085 h 122255"/>
                        <a:gd name="connsiteX4" fmla="*/ 19565 w 54335"/>
                        <a:gd name="connsiteY4" fmla="*/ 1429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22255">
                          <a:moveTo>
                            <a:pt x="19565" y="14293"/>
                          </a:moveTo>
                          <a:cubicBezTo>
                            <a:pt x="12773" y="44177"/>
                            <a:pt x="5981" y="75420"/>
                            <a:pt x="548" y="105305"/>
                          </a:cubicBezTo>
                          <a:cubicBezTo>
                            <a:pt x="-4886" y="128398"/>
                            <a:pt x="31791" y="135190"/>
                            <a:pt x="35866" y="112097"/>
                          </a:cubicBezTo>
                          <a:cubicBezTo>
                            <a:pt x="42658" y="82212"/>
                            <a:pt x="49450" y="50969"/>
                            <a:pt x="54883" y="21085"/>
                          </a:cubicBezTo>
                          <a:cubicBezTo>
                            <a:pt x="60317" y="-2008"/>
                            <a:pt x="24999" y="-8800"/>
                            <a:pt x="19565" y="1429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62" name="任意多边形: 形状 561"/>
                    <p:cNvSpPr/>
                    <p:nvPr/>
                  </p:nvSpPr>
                  <p:spPr>
                    <a:xfrm flipH="1">
                      <a:off x="4379682" y="4013853"/>
                      <a:ext cx="62449" cy="112407"/>
                    </a:xfrm>
                    <a:custGeom>
                      <a:avLst/>
                      <a:gdLst>
                        <a:gd name="connsiteX0" fmla="*/ 42471 w 67919"/>
                        <a:gd name="connsiteY0" fmla="*/ 10263 h 122255"/>
                        <a:gd name="connsiteX1" fmla="*/ 1719 w 67919"/>
                        <a:gd name="connsiteY1" fmla="*/ 101275 h 122255"/>
                        <a:gd name="connsiteX2" fmla="*/ 34321 w 67919"/>
                        <a:gd name="connsiteY2" fmla="*/ 117576 h 122255"/>
                        <a:gd name="connsiteX3" fmla="*/ 75073 w 67919"/>
                        <a:gd name="connsiteY3" fmla="*/ 26564 h 122255"/>
                        <a:gd name="connsiteX4" fmla="*/ 42471 w 67919"/>
                        <a:gd name="connsiteY4" fmla="*/ 1026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19" h="122255">
                          <a:moveTo>
                            <a:pt x="42471" y="10263"/>
                          </a:moveTo>
                          <a:cubicBezTo>
                            <a:pt x="28887" y="40148"/>
                            <a:pt x="15303" y="70033"/>
                            <a:pt x="1719" y="101275"/>
                          </a:cubicBezTo>
                          <a:cubicBezTo>
                            <a:pt x="-7789" y="123010"/>
                            <a:pt x="24812" y="137952"/>
                            <a:pt x="34321" y="117576"/>
                          </a:cubicBezTo>
                          <a:cubicBezTo>
                            <a:pt x="47905" y="87691"/>
                            <a:pt x="61489" y="57807"/>
                            <a:pt x="75073" y="26564"/>
                          </a:cubicBezTo>
                          <a:cubicBezTo>
                            <a:pt x="84581" y="4830"/>
                            <a:pt x="51980" y="-11471"/>
                            <a:pt x="42471" y="1026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grpSp>
              <p:nvGrpSpPr>
                <p:cNvPr id="564" name="组合 563"/>
                <p:cNvGrpSpPr/>
                <p:nvPr/>
              </p:nvGrpSpPr>
              <p:grpSpPr>
                <a:xfrm rot="3147419">
                  <a:off x="8406913" y="1779338"/>
                  <a:ext cx="493421" cy="697436"/>
                  <a:chOff x="3578341" y="897733"/>
                  <a:chExt cx="493421" cy="697436"/>
                </a:xfrm>
              </p:grpSpPr>
              <p:sp>
                <p:nvSpPr>
                  <p:cNvPr id="565" name="任意多边形: 形状 564"/>
                  <p:cNvSpPr/>
                  <p:nvPr/>
                </p:nvSpPr>
                <p:spPr>
                  <a:xfrm flipH="1">
                    <a:off x="3971845" y="1210330"/>
                    <a:ext cx="99917" cy="137386"/>
                  </a:xfrm>
                  <a:custGeom>
                    <a:avLst/>
                    <a:gdLst>
                      <a:gd name="connsiteX0" fmla="*/ 90639 w 108671"/>
                      <a:gd name="connsiteY0" fmla="*/ 7107 h 149423"/>
                      <a:gd name="connsiteX1" fmla="*/ 3702 w 108671"/>
                      <a:gd name="connsiteY1" fmla="*/ 122570 h 149423"/>
                      <a:gd name="connsiteX2" fmla="*/ 30870 w 108671"/>
                      <a:gd name="connsiteY2" fmla="*/ 145663 h 149423"/>
                      <a:gd name="connsiteX3" fmla="*/ 117807 w 108671"/>
                      <a:gd name="connsiteY3" fmla="*/ 30200 h 149423"/>
                      <a:gd name="connsiteX4" fmla="*/ 90639 w 108671"/>
                      <a:gd name="connsiteY4" fmla="*/ 7107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49423">
                        <a:moveTo>
                          <a:pt x="90639" y="7107"/>
                        </a:moveTo>
                        <a:cubicBezTo>
                          <a:pt x="62113" y="45142"/>
                          <a:pt x="32228" y="84535"/>
                          <a:pt x="3702" y="122570"/>
                        </a:cubicBezTo>
                        <a:cubicBezTo>
                          <a:pt x="-9882" y="141588"/>
                          <a:pt x="17286" y="164680"/>
                          <a:pt x="30870" y="145663"/>
                        </a:cubicBezTo>
                        <a:cubicBezTo>
                          <a:pt x="59396" y="107628"/>
                          <a:pt x="89281" y="68235"/>
                          <a:pt x="117807" y="30200"/>
                        </a:cubicBezTo>
                        <a:cubicBezTo>
                          <a:pt x="132749" y="11182"/>
                          <a:pt x="105582" y="-11911"/>
                          <a:pt x="90639" y="710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66" name="任意多边形: 形状 565"/>
                  <p:cNvSpPr/>
                  <p:nvPr/>
                </p:nvSpPr>
                <p:spPr>
                  <a:xfrm flipH="1">
                    <a:off x="3800121" y="1304550"/>
                    <a:ext cx="99917" cy="124896"/>
                  </a:xfrm>
                  <a:custGeom>
                    <a:avLst/>
                    <a:gdLst>
                      <a:gd name="connsiteX0" fmla="*/ 111703 w 108671"/>
                      <a:gd name="connsiteY0" fmla="*/ 105675 h 135839"/>
                      <a:gd name="connsiteX1" fmla="*/ 36992 w 108671"/>
                      <a:gd name="connsiteY1" fmla="*/ 16021 h 135839"/>
                      <a:gd name="connsiteX2" fmla="*/ 316 w 108671"/>
                      <a:gd name="connsiteY2" fmla="*/ 18738 h 135839"/>
                      <a:gd name="connsiteX3" fmla="*/ 95403 w 108671"/>
                      <a:gd name="connsiteY3" fmla="*/ 138276 h 135839"/>
                      <a:gd name="connsiteX4" fmla="*/ 111703 w 108671"/>
                      <a:gd name="connsiteY4" fmla="*/ 105675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1703" y="105675"/>
                        </a:moveTo>
                        <a:cubicBezTo>
                          <a:pt x="73669" y="89374"/>
                          <a:pt x="45142" y="56773"/>
                          <a:pt x="36992" y="16021"/>
                        </a:cubicBezTo>
                        <a:cubicBezTo>
                          <a:pt x="32917" y="-7072"/>
                          <a:pt x="-3760" y="-4355"/>
                          <a:pt x="316" y="18738"/>
                        </a:cubicBezTo>
                        <a:cubicBezTo>
                          <a:pt x="9824" y="71715"/>
                          <a:pt x="43784" y="116542"/>
                          <a:pt x="95403" y="138276"/>
                        </a:cubicBezTo>
                        <a:cubicBezTo>
                          <a:pt x="117137" y="147785"/>
                          <a:pt x="133438" y="115183"/>
                          <a:pt x="111703" y="10567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67" name="任意多边形: 形状 566"/>
                  <p:cNvSpPr/>
                  <p:nvPr/>
                </p:nvSpPr>
                <p:spPr>
                  <a:xfrm flipH="1">
                    <a:off x="3700554" y="997092"/>
                    <a:ext cx="99917" cy="174855"/>
                  </a:xfrm>
                  <a:custGeom>
                    <a:avLst/>
                    <a:gdLst>
                      <a:gd name="connsiteX0" fmla="*/ 113443 w 108671"/>
                      <a:gd name="connsiteY0" fmla="*/ 173825 h 190174"/>
                      <a:gd name="connsiteX1" fmla="*/ 36015 w 108671"/>
                      <a:gd name="connsiteY1" fmla="*/ 10818 h 190174"/>
                      <a:gd name="connsiteX2" fmla="*/ 2055 w 108671"/>
                      <a:gd name="connsiteY2" fmla="*/ 23043 h 190174"/>
                      <a:gd name="connsiteX3" fmla="*/ 79483 w 108671"/>
                      <a:gd name="connsiteY3" fmla="*/ 186050 h 190174"/>
                      <a:gd name="connsiteX4" fmla="*/ 113443 w 108671"/>
                      <a:gd name="connsiteY4" fmla="*/ 173825 h 19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90174">
                        <a:moveTo>
                          <a:pt x="113443" y="173825"/>
                        </a:moveTo>
                        <a:cubicBezTo>
                          <a:pt x="87633" y="119489"/>
                          <a:pt x="61824" y="65154"/>
                          <a:pt x="36015" y="10818"/>
                        </a:cubicBezTo>
                        <a:cubicBezTo>
                          <a:pt x="26506" y="-9558"/>
                          <a:pt x="-8812" y="1309"/>
                          <a:pt x="2055" y="23043"/>
                        </a:cubicBezTo>
                        <a:cubicBezTo>
                          <a:pt x="27864" y="77379"/>
                          <a:pt x="53674" y="131715"/>
                          <a:pt x="79483" y="186050"/>
                        </a:cubicBezTo>
                        <a:cubicBezTo>
                          <a:pt x="88992" y="207785"/>
                          <a:pt x="122952" y="195559"/>
                          <a:pt x="113443" y="17382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68" name="任意多边形: 形状 567"/>
                  <p:cNvSpPr/>
                  <p:nvPr/>
                </p:nvSpPr>
                <p:spPr>
                  <a:xfrm flipH="1">
                    <a:off x="3578341" y="1257174"/>
                    <a:ext cx="124896" cy="87427"/>
                  </a:xfrm>
                  <a:custGeom>
                    <a:avLst/>
                    <a:gdLst>
                      <a:gd name="connsiteX0" fmla="*/ 135379 w 135839"/>
                      <a:gd name="connsiteY0" fmla="*/ 75697 h 95087"/>
                      <a:gd name="connsiteX1" fmla="*/ 30784 w 135839"/>
                      <a:gd name="connsiteY1" fmla="*/ 3702 h 95087"/>
                      <a:gd name="connsiteX2" fmla="*/ 7691 w 135839"/>
                      <a:gd name="connsiteY2" fmla="*/ 30870 h 95087"/>
                      <a:gd name="connsiteX3" fmla="*/ 112287 w 135839"/>
                      <a:gd name="connsiteY3" fmla="*/ 102865 h 95087"/>
                      <a:gd name="connsiteX4" fmla="*/ 135379 w 135839"/>
                      <a:gd name="connsiteY4" fmla="*/ 75697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95087">
                        <a:moveTo>
                          <a:pt x="135379" y="75697"/>
                        </a:moveTo>
                        <a:cubicBezTo>
                          <a:pt x="100062" y="51246"/>
                          <a:pt x="66102" y="28153"/>
                          <a:pt x="30784" y="3702"/>
                        </a:cubicBezTo>
                        <a:cubicBezTo>
                          <a:pt x="11766" y="-9882"/>
                          <a:pt x="-12685" y="17286"/>
                          <a:pt x="7691" y="30870"/>
                        </a:cubicBezTo>
                        <a:cubicBezTo>
                          <a:pt x="43009" y="55321"/>
                          <a:pt x="76969" y="78414"/>
                          <a:pt x="112287" y="102865"/>
                        </a:cubicBezTo>
                        <a:cubicBezTo>
                          <a:pt x="129946" y="116449"/>
                          <a:pt x="154397" y="89281"/>
                          <a:pt x="135379" y="7569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69" name="任意多边形: 形状 568"/>
                  <p:cNvSpPr/>
                  <p:nvPr/>
                </p:nvSpPr>
                <p:spPr>
                  <a:xfrm flipH="1">
                    <a:off x="3881265" y="897733"/>
                    <a:ext cx="124896" cy="149876"/>
                  </a:xfrm>
                  <a:custGeom>
                    <a:avLst/>
                    <a:gdLst>
                      <a:gd name="connsiteX0" fmla="*/ 117095 w 135839"/>
                      <a:gd name="connsiteY0" fmla="*/ 6136 h 163006"/>
                      <a:gd name="connsiteX1" fmla="*/ 4349 w 135839"/>
                      <a:gd name="connsiteY1" fmla="*/ 135183 h 163006"/>
                      <a:gd name="connsiteX2" fmla="*/ 31516 w 135839"/>
                      <a:gd name="connsiteY2" fmla="*/ 158275 h 163006"/>
                      <a:gd name="connsiteX3" fmla="*/ 144263 w 135839"/>
                      <a:gd name="connsiteY3" fmla="*/ 29228 h 163006"/>
                      <a:gd name="connsiteX4" fmla="*/ 117095 w 135839"/>
                      <a:gd name="connsiteY4" fmla="*/ 6136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63006">
                        <a:moveTo>
                          <a:pt x="117095" y="6136"/>
                        </a:moveTo>
                        <a:lnTo>
                          <a:pt x="4349" y="135183"/>
                        </a:lnTo>
                        <a:cubicBezTo>
                          <a:pt x="-10594" y="152842"/>
                          <a:pt x="16574" y="175935"/>
                          <a:pt x="31516" y="158275"/>
                        </a:cubicBezTo>
                        <a:cubicBezTo>
                          <a:pt x="69552" y="114807"/>
                          <a:pt x="106228" y="71338"/>
                          <a:pt x="144263" y="29228"/>
                        </a:cubicBezTo>
                        <a:cubicBezTo>
                          <a:pt x="159205" y="12928"/>
                          <a:pt x="132037" y="-11523"/>
                          <a:pt x="117095" y="613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70" name="任意多边形: 形状 569"/>
                  <p:cNvSpPr/>
                  <p:nvPr/>
                </p:nvSpPr>
                <p:spPr>
                  <a:xfrm flipH="1">
                    <a:off x="3912518" y="1457783"/>
                    <a:ext cx="74937" cy="137386"/>
                  </a:xfrm>
                  <a:custGeom>
                    <a:avLst/>
                    <a:gdLst>
                      <a:gd name="connsiteX0" fmla="*/ 1663 w 81503"/>
                      <a:gd name="connsiteY0" fmla="*/ 24594 h 149423"/>
                      <a:gd name="connsiteX1" fmla="*/ 53281 w 81503"/>
                      <a:gd name="connsiteY1" fmla="*/ 138699 h 149423"/>
                      <a:gd name="connsiteX2" fmla="*/ 87241 w 81503"/>
                      <a:gd name="connsiteY2" fmla="*/ 125115 h 149423"/>
                      <a:gd name="connsiteX3" fmla="*/ 35623 w 81503"/>
                      <a:gd name="connsiteY3" fmla="*/ 11010 h 149423"/>
                      <a:gd name="connsiteX4" fmla="*/ 1663 w 81503"/>
                      <a:gd name="connsiteY4" fmla="*/ 24594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49423">
                        <a:moveTo>
                          <a:pt x="1663" y="24594"/>
                        </a:moveTo>
                        <a:cubicBezTo>
                          <a:pt x="19322" y="62629"/>
                          <a:pt x="35623" y="100664"/>
                          <a:pt x="53281" y="138699"/>
                        </a:cubicBezTo>
                        <a:cubicBezTo>
                          <a:pt x="62790" y="160433"/>
                          <a:pt x="96750" y="146849"/>
                          <a:pt x="87241" y="125115"/>
                        </a:cubicBezTo>
                        <a:cubicBezTo>
                          <a:pt x="69582" y="87080"/>
                          <a:pt x="53281" y="49045"/>
                          <a:pt x="35623" y="11010"/>
                        </a:cubicBezTo>
                        <a:cubicBezTo>
                          <a:pt x="26114" y="-10725"/>
                          <a:pt x="-7846" y="2859"/>
                          <a:pt x="1663" y="24594"/>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grpSp>
            <p:nvGrpSpPr>
              <p:cNvPr id="247" name="组合 246"/>
              <p:cNvGrpSpPr/>
              <p:nvPr/>
            </p:nvGrpSpPr>
            <p:grpSpPr>
              <a:xfrm>
                <a:off x="6833027" y="1705446"/>
                <a:ext cx="3693826" cy="3956395"/>
                <a:chOff x="5923788" y="797126"/>
                <a:chExt cx="5026829" cy="5384152"/>
              </a:xfrm>
            </p:grpSpPr>
            <p:sp>
              <p:nvSpPr>
                <p:cNvPr id="249" name="任意多边形: 形状 248"/>
                <p:cNvSpPr/>
                <p:nvPr userDrawn="1"/>
              </p:nvSpPr>
              <p:spPr>
                <a:xfrm>
                  <a:off x="10548782" y="6145616"/>
                  <a:ext cx="68580" cy="13716"/>
                </a:xfrm>
                <a:custGeom>
                  <a:avLst/>
                  <a:gdLst>
                    <a:gd name="connsiteX0" fmla="*/ 72736 w 68580"/>
                    <a:gd name="connsiteY0" fmla="*/ 0 h 13716"/>
                    <a:gd name="connsiteX1" fmla="*/ 41 w 68580"/>
                    <a:gd name="connsiteY1" fmla="*/ 13716 h 13716"/>
                    <a:gd name="connsiteX2" fmla="*/ 72736 w 68580"/>
                    <a:gd name="connsiteY2" fmla="*/ 0 h 13716"/>
                  </a:gdLst>
                  <a:ahLst/>
                  <a:cxnLst>
                    <a:cxn ang="0">
                      <a:pos x="connsiteX0" y="connsiteY0"/>
                    </a:cxn>
                    <a:cxn ang="0">
                      <a:pos x="connsiteX1" y="connsiteY1"/>
                    </a:cxn>
                    <a:cxn ang="0">
                      <a:pos x="connsiteX2" y="connsiteY2"/>
                    </a:cxn>
                  </a:cxnLst>
                  <a:rect l="l" t="t" r="r" b="b"/>
                  <a:pathLst>
                    <a:path w="68580" h="13716">
                      <a:moveTo>
                        <a:pt x="72736" y="0"/>
                      </a:moveTo>
                      <a:lnTo>
                        <a:pt x="41" y="13716"/>
                      </a:lnTo>
                      <a:cubicBezTo>
                        <a:pt x="-1330" y="13716"/>
                        <a:pt x="31588" y="13716"/>
                        <a:pt x="72736" y="0"/>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0" name="任意多边形: 形状 249"/>
                <p:cNvSpPr/>
                <p:nvPr userDrawn="1"/>
              </p:nvSpPr>
              <p:spPr>
                <a:xfrm>
                  <a:off x="10454183" y="4258295"/>
                  <a:ext cx="480060" cy="1056132"/>
                </a:xfrm>
                <a:custGeom>
                  <a:avLst/>
                  <a:gdLst>
                    <a:gd name="connsiteX0" fmla="*/ 396393 w 480060"/>
                    <a:gd name="connsiteY0" fmla="*/ 458114 h 1056132"/>
                    <a:gd name="connsiteX1" fmla="*/ 334671 w 480060"/>
                    <a:gd name="connsiteY1" fmla="*/ 0 h 1056132"/>
                    <a:gd name="connsiteX2" fmla="*/ 0 w 480060"/>
                    <a:gd name="connsiteY2" fmla="*/ 197510 h 1056132"/>
                    <a:gd name="connsiteX3" fmla="*/ 94641 w 480060"/>
                    <a:gd name="connsiteY3" fmla="*/ 534924 h 1056132"/>
                    <a:gd name="connsiteX4" fmla="*/ 251003 w 480060"/>
                    <a:gd name="connsiteY4" fmla="*/ 1061618 h 1056132"/>
                    <a:gd name="connsiteX5" fmla="*/ 488290 w 480060"/>
                    <a:gd name="connsiteY5" fmla="*/ 1016356 h 1056132"/>
                    <a:gd name="connsiteX6" fmla="*/ 396393 w 480060"/>
                    <a:gd name="connsiteY6" fmla="*/ 458114 h 105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060" h="1056132">
                      <a:moveTo>
                        <a:pt x="396393" y="458114"/>
                      </a:moveTo>
                      <a:cubicBezTo>
                        <a:pt x="278435" y="248260"/>
                        <a:pt x="334671" y="0"/>
                        <a:pt x="334671" y="0"/>
                      </a:cubicBezTo>
                      <a:lnTo>
                        <a:pt x="0" y="197510"/>
                      </a:lnTo>
                      <a:cubicBezTo>
                        <a:pt x="0" y="197510"/>
                        <a:pt x="43891" y="425196"/>
                        <a:pt x="94641" y="534924"/>
                      </a:cubicBezTo>
                      <a:cubicBezTo>
                        <a:pt x="120701" y="592531"/>
                        <a:pt x="192024" y="820217"/>
                        <a:pt x="251003" y="1061618"/>
                      </a:cubicBezTo>
                      <a:cubicBezTo>
                        <a:pt x="329184" y="1043788"/>
                        <a:pt x="408737" y="1031443"/>
                        <a:pt x="488290" y="1016356"/>
                      </a:cubicBezTo>
                      <a:cubicBezTo>
                        <a:pt x="480060" y="802386"/>
                        <a:pt x="455371" y="565099"/>
                        <a:pt x="396393" y="458114"/>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1" name="任意多边形: 形状 250"/>
                <p:cNvSpPr/>
                <p:nvPr userDrawn="1"/>
              </p:nvSpPr>
              <p:spPr>
                <a:xfrm>
                  <a:off x="10703814" y="5274650"/>
                  <a:ext cx="233172" cy="740664"/>
                </a:xfrm>
                <a:custGeom>
                  <a:avLst/>
                  <a:gdLst>
                    <a:gd name="connsiteX0" fmla="*/ 0 w 233172"/>
                    <a:gd name="connsiteY0" fmla="*/ 45263 h 740664"/>
                    <a:gd name="connsiteX1" fmla="*/ 87782 w 233172"/>
                    <a:gd name="connsiteY1" fmla="*/ 619963 h 740664"/>
                    <a:gd name="connsiteX2" fmla="*/ 57607 w 233172"/>
                    <a:gd name="connsiteY2" fmla="*/ 744779 h 740664"/>
                    <a:gd name="connsiteX3" fmla="*/ 193396 w 233172"/>
                    <a:gd name="connsiteY3" fmla="*/ 744779 h 740664"/>
                    <a:gd name="connsiteX4" fmla="*/ 223571 w 233172"/>
                    <a:gd name="connsiteY4" fmla="*/ 473202 h 740664"/>
                    <a:gd name="connsiteX5" fmla="*/ 234544 w 233172"/>
                    <a:gd name="connsiteY5" fmla="*/ 407365 h 740664"/>
                    <a:gd name="connsiteX6" fmla="*/ 237287 w 233172"/>
                    <a:gd name="connsiteY6" fmla="*/ 0 h 740664"/>
                    <a:gd name="connsiteX7" fmla="*/ 0 w 233172"/>
                    <a:gd name="connsiteY7" fmla="*/ 45263 h 74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3172" h="740664">
                      <a:moveTo>
                        <a:pt x="0" y="45263"/>
                      </a:moveTo>
                      <a:cubicBezTo>
                        <a:pt x="53492" y="264719"/>
                        <a:pt x="96012" y="495147"/>
                        <a:pt x="87782" y="619963"/>
                      </a:cubicBezTo>
                      <a:cubicBezTo>
                        <a:pt x="83668" y="670712"/>
                        <a:pt x="72695" y="711860"/>
                        <a:pt x="57607" y="744779"/>
                      </a:cubicBezTo>
                      <a:lnTo>
                        <a:pt x="193396" y="744779"/>
                      </a:lnTo>
                      <a:cubicBezTo>
                        <a:pt x="205740" y="652881"/>
                        <a:pt x="223571" y="506120"/>
                        <a:pt x="223571" y="473202"/>
                      </a:cubicBezTo>
                      <a:cubicBezTo>
                        <a:pt x="223571" y="425196"/>
                        <a:pt x="227686" y="451256"/>
                        <a:pt x="234544" y="407365"/>
                      </a:cubicBezTo>
                      <a:cubicBezTo>
                        <a:pt x="238658" y="385419"/>
                        <a:pt x="245516" y="204368"/>
                        <a:pt x="237287" y="0"/>
                      </a:cubicBezTo>
                      <a:cubicBezTo>
                        <a:pt x="157734" y="15087"/>
                        <a:pt x="78181" y="27432"/>
                        <a:pt x="0" y="45263"/>
                      </a:cubicBezTo>
                      <a:close/>
                    </a:path>
                  </a:pathLst>
                </a:custGeom>
                <a:solidFill>
                  <a:schemeClr val="accent3">
                    <a:lumMod val="20000"/>
                    <a:lumOff val="8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2" name="任意多边形: 形状 251"/>
                <p:cNvSpPr/>
                <p:nvPr userDrawn="1"/>
              </p:nvSpPr>
              <p:spPr>
                <a:xfrm>
                  <a:off x="10493959" y="6019429"/>
                  <a:ext cx="397764" cy="150876"/>
                </a:xfrm>
                <a:custGeom>
                  <a:avLst/>
                  <a:gdLst>
                    <a:gd name="connsiteX0" fmla="*/ 403250 w 397764"/>
                    <a:gd name="connsiteY0" fmla="*/ 0 h 150876"/>
                    <a:gd name="connsiteX1" fmla="*/ 267462 w 397764"/>
                    <a:gd name="connsiteY1" fmla="*/ 0 h 150876"/>
                    <a:gd name="connsiteX2" fmla="*/ 0 w 397764"/>
                    <a:gd name="connsiteY2" fmla="*/ 153619 h 150876"/>
                    <a:gd name="connsiteX3" fmla="*/ 392277 w 397764"/>
                    <a:gd name="connsiteY3" fmla="*/ 72695 h 150876"/>
                    <a:gd name="connsiteX4" fmla="*/ 403250 w 397764"/>
                    <a:gd name="connsiteY4" fmla="*/ 0 h 150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764" h="150876">
                      <a:moveTo>
                        <a:pt x="403250" y="0"/>
                      </a:moveTo>
                      <a:lnTo>
                        <a:pt x="267462" y="0"/>
                      </a:lnTo>
                      <a:cubicBezTo>
                        <a:pt x="231800" y="74066"/>
                        <a:pt x="46634" y="137160"/>
                        <a:pt x="0" y="153619"/>
                      </a:cubicBezTo>
                      <a:lnTo>
                        <a:pt x="392277" y="72695"/>
                      </a:lnTo>
                      <a:cubicBezTo>
                        <a:pt x="392277" y="74066"/>
                        <a:pt x="396392" y="43891"/>
                        <a:pt x="403250" y="0"/>
                      </a:cubicBez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3" name="任意多边形: 形状 252"/>
                <p:cNvSpPr/>
                <p:nvPr userDrawn="1"/>
              </p:nvSpPr>
              <p:spPr>
                <a:xfrm>
                  <a:off x="9448800" y="5933018"/>
                  <a:ext cx="397764" cy="137160"/>
                </a:xfrm>
                <a:custGeom>
                  <a:avLst/>
                  <a:gdLst>
                    <a:gd name="connsiteX0" fmla="*/ 0 w 397764"/>
                    <a:gd name="connsiteY0" fmla="*/ 142646 h 137160"/>
                    <a:gd name="connsiteX1" fmla="*/ 301752 w 397764"/>
                    <a:gd name="connsiteY1" fmla="*/ 142646 h 137160"/>
                    <a:gd name="connsiteX2" fmla="*/ 410108 w 397764"/>
                    <a:gd name="connsiteY2" fmla="*/ 26060 h 137160"/>
                    <a:gd name="connsiteX3" fmla="*/ 300380 w 397764"/>
                    <a:gd name="connsiteY3" fmla="*/ 0 h 137160"/>
                    <a:gd name="connsiteX4" fmla="*/ 0 w 397764"/>
                    <a:gd name="connsiteY4" fmla="*/ 142646 h 137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764" h="137160">
                      <a:moveTo>
                        <a:pt x="0" y="142646"/>
                      </a:moveTo>
                      <a:lnTo>
                        <a:pt x="301752" y="142646"/>
                      </a:lnTo>
                      <a:cubicBezTo>
                        <a:pt x="301752" y="142646"/>
                        <a:pt x="344272" y="115214"/>
                        <a:pt x="410108" y="26060"/>
                      </a:cubicBezTo>
                      <a:lnTo>
                        <a:pt x="300380" y="0"/>
                      </a:lnTo>
                      <a:cubicBezTo>
                        <a:pt x="167335" y="109728"/>
                        <a:pt x="0" y="142646"/>
                        <a:pt x="0" y="142646"/>
                      </a:cubicBez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4" name="任意多边形: 形状 253"/>
                <p:cNvSpPr/>
                <p:nvPr userDrawn="1"/>
              </p:nvSpPr>
              <p:spPr>
                <a:xfrm>
                  <a:off x="9952177" y="4258295"/>
                  <a:ext cx="589788" cy="1110996"/>
                </a:xfrm>
                <a:custGeom>
                  <a:avLst/>
                  <a:gdLst>
                    <a:gd name="connsiteX0" fmla="*/ 440283 w 589788"/>
                    <a:gd name="connsiteY0" fmla="*/ 606247 h 1110996"/>
                    <a:gd name="connsiteX1" fmla="*/ 595274 w 589788"/>
                    <a:gd name="connsiteY1" fmla="*/ 0 h 1110996"/>
                    <a:gd name="connsiteX2" fmla="*/ 165963 w 589788"/>
                    <a:gd name="connsiteY2" fmla="*/ 69952 h 1110996"/>
                    <a:gd name="connsiteX3" fmla="*/ 0 w 589788"/>
                    <a:gd name="connsiteY3" fmla="*/ 1112368 h 1110996"/>
                    <a:gd name="connsiteX4" fmla="*/ 266090 w 589788"/>
                    <a:gd name="connsiteY4" fmla="*/ 1086307 h 1110996"/>
                    <a:gd name="connsiteX5" fmla="*/ 440283 w 589788"/>
                    <a:gd name="connsiteY5" fmla="*/ 606247 h 1110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9788" h="1110996">
                      <a:moveTo>
                        <a:pt x="440283" y="606247"/>
                      </a:moveTo>
                      <a:cubicBezTo>
                        <a:pt x="414223" y="386791"/>
                        <a:pt x="595274" y="0"/>
                        <a:pt x="595274" y="0"/>
                      </a:cubicBezTo>
                      <a:lnTo>
                        <a:pt x="165963" y="69952"/>
                      </a:lnTo>
                      <a:cubicBezTo>
                        <a:pt x="165963" y="69952"/>
                        <a:pt x="79553" y="678942"/>
                        <a:pt x="0" y="1112368"/>
                      </a:cubicBezTo>
                      <a:lnTo>
                        <a:pt x="266090" y="1086307"/>
                      </a:lnTo>
                      <a:cubicBezTo>
                        <a:pt x="370332" y="899770"/>
                        <a:pt x="452628" y="711860"/>
                        <a:pt x="440283" y="606247"/>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5" name="任意多边形: 形状 254"/>
                <p:cNvSpPr/>
                <p:nvPr userDrawn="1"/>
              </p:nvSpPr>
              <p:spPr>
                <a:xfrm>
                  <a:off x="9735464" y="5344602"/>
                  <a:ext cx="480060" cy="603504"/>
                </a:xfrm>
                <a:custGeom>
                  <a:avLst/>
                  <a:gdLst>
                    <a:gd name="connsiteX0" fmla="*/ 218084 w 480060"/>
                    <a:gd name="connsiteY0" fmla="*/ 26061 h 603504"/>
                    <a:gd name="connsiteX1" fmla="*/ 137160 w 480060"/>
                    <a:gd name="connsiteY1" fmla="*/ 393649 h 603504"/>
                    <a:gd name="connsiteX2" fmla="*/ 0 w 480060"/>
                    <a:gd name="connsiteY2" fmla="*/ 588417 h 603504"/>
                    <a:gd name="connsiteX3" fmla="*/ 109728 w 480060"/>
                    <a:gd name="connsiteY3" fmla="*/ 614477 h 603504"/>
                    <a:gd name="connsiteX4" fmla="*/ 185166 w 480060"/>
                    <a:gd name="connsiteY4" fmla="*/ 500634 h 603504"/>
                    <a:gd name="connsiteX5" fmla="*/ 484175 w 480060"/>
                    <a:gd name="connsiteY5" fmla="*/ 0 h 603504"/>
                    <a:gd name="connsiteX6" fmla="*/ 218084 w 480060"/>
                    <a:gd name="connsiteY6" fmla="*/ 26061 h 603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060" h="603504">
                      <a:moveTo>
                        <a:pt x="218084" y="26061"/>
                      </a:moveTo>
                      <a:cubicBezTo>
                        <a:pt x="189281" y="185166"/>
                        <a:pt x="160477" y="320955"/>
                        <a:pt x="137160" y="393649"/>
                      </a:cubicBezTo>
                      <a:cubicBezTo>
                        <a:pt x="111100" y="475945"/>
                        <a:pt x="58979" y="540411"/>
                        <a:pt x="0" y="588417"/>
                      </a:cubicBezTo>
                      <a:lnTo>
                        <a:pt x="109728" y="614477"/>
                      </a:lnTo>
                      <a:cubicBezTo>
                        <a:pt x="131674" y="584302"/>
                        <a:pt x="157734" y="545897"/>
                        <a:pt x="185166" y="500634"/>
                      </a:cubicBezTo>
                      <a:cubicBezTo>
                        <a:pt x="241402" y="405994"/>
                        <a:pt x="373075" y="202997"/>
                        <a:pt x="484175" y="0"/>
                      </a:cubicBezTo>
                      <a:lnTo>
                        <a:pt x="218084" y="26061"/>
                      </a:lnTo>
                      <a:close/>
                    </a:path>
                  </a:pathLst>
                </a:custGeom>
                <a:solidFill>
                  <a:schemeClr val="accent3">
                    <a:lumMod val="20000"/>
                    <a:lumOff val="8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6" name="任意多边形: 形状 255"/>
                <p:cNvSpPr/>
                <p:nvPr userDrawn="1"/>
              </p:nvSpPr>
              <p:spPr>
                <a:xfrm>
                  <a:off x="9384335" y="810755"/>
                  <a:ext cx="754380" cy="809244"/>
                </a:xfrm>
                <a:custGeom>
                  <a:avLst/>
                  <a:gdLst>
                    <a:gd name="connsiteX0" fmla="*/ 560985 w 754380"/>
                    <a:gd name="connsiteY0" fmla="*/ 709 h 809244"/>
                    <a:gd name="connsiteX1" fmla="*/ 201625 w 754380"/>
                    <a:gd name="connsiteY1" fmla="*/ 122781 h 809244"/>
                    <a:gd name="connsiteX2" fmla="*/ 94641 w 754380"/>
                    <a:gd name="connsiteY2" fmla="*/ 413560 h 809244"/>
                    <a:gd name="connsiteX3" fmla="*/ 96012 w 754380"/>
                    <a:gd name="connsiteY3" fmla="*/ 479397 h 809244"/>
                    <a:gd name="connsiteX4" fmla="*/ 0 w 754380"/>
                    <a:gd name="connsiteY4" fmla="*/ 558950 h 809244"/>
                    <a:gd name="connsiteX5" fmla="*/ 83668 w 754380"/>
                    <a:gd name="connsiteY5" fmla="*/ 567180 h 809244"/>
                    <a:gd name="connsiteX6" fmla="*/ 119329 w 754380"/>
                    <a:gd name="connsiteY6" fmla="*/ 608328 h 809244"/>
                    <a:gd name="connsiteX7" fmla="*/ 256489 w 754380"/>
                    <a:gd name="connsiteY7" fmla="*/ 468424 h 809244"/>
                    <a:gd name="connsiteX8" fmla="*/ 301752 w 754380"/>
                    <a:gd name="connsiteY8" fmla="*/ 608328 h 809244"/>
                    <a:gd name="connsiteX9" fmla="*/ 241402 w 754380"/>
                    <a:gd name="connsiteY9" fmla="*/ 756460 h 809244"/>
                    <a:gd name="connsiteX10" fmla="*/ 530809 w 754380"/>
                    <a:gd name="connsiteY10" fmla="*/ 804466 h 809244"/>
                    <a:gd name="connsiteX11" fmla="*/ 766725 w 754380"/>
                    <a:gd name="connsiteY11" fmla="*/ 344980 h 809244"/>
                    <a:gd name="connsiteX12" fmla="*/ 560985 w 754380"/>
                    <a:gd name="connsiteY12" fmla="*/ 709 h 80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54380" h="809244">
                      <a:moveTo>
                        <a:pt x="560985" y="709"/>
                      </a:moveTo>
                      <a:cubicBezTo>
                        <a:pt x="560985" y="709"/>
                        <a:pt x="277063" y="19911"/>
                        <a:pt x="201625" y="122781"/>
                      </a:cubicBezTo>
                      <a:cubicBezTo>
                        <a:pt x="126187" y="225651"/>
                        <a:pt x="76810" y="339494"/>
                        <a:pt x="94641" y="413560"/>
                      </a:cubicBezTo>
                      <a:lnTo>
                        <a:pt x="96012" y="479397"/>
                      </a:lnTo>
                      <a:lnTo>
                        <a:pt x="0" y="558950"/>
                      </a:lnTo>
                      <a:lnTo>
                        <a:pt x="83668" y="567180"/>
                      </a:lnTo>
                      <a:lnTo>
                        <a:pt x="119329" y="608328"/>
                      </a:lnTo>
                      <a:cubicBezTo>
                        <a:pt x="119329" y="608328"/>
                        <a:pt x="218085" y="526032"/>
                        <a:pt x="256489" y="468424"/>
                      </a:cubicBezTo>
                      <a:cubicBezTo>
                        <a:pt x="256489" y="468424"/>
                        <a:pt x="314097" y="526032"/>
                        <a:pt x="301752" y="608328"/>
                      </a:cubicBezTo>
                      <a:cubicBezTo>
                        <a:pt x="289408" y="689252"/>
                        <a:pt x="241402" y="756460"/>
                        <a:pt x="241402" y="756460"/>
                      </a:cubicBezTo>
                      <a:cubicBezTo>
                        <a:pt x="241402" y="756460"/>
                        <a:pt x="352501" y="856587"/>
                        <a:pt x="530809" y="804466"/>
                      </a:cubicBezTo>
                      <a:cubicBezTo>
                        <a:pt x="709117" y="752346"/>
                        <a:pt x="777697" y="513687"/>
                        <a:pt x="766725" y="344980"/>
                      </a:cubicBezTo>
                      <a:cubicBezTo>
                        <a:pt x="754380" y="174902"/>
                        <a:pt x="666598" y="-13007"/>
                        <a:pt x="560985" y="709"/>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7" name="任意多边形: 形状 256"/>
                <p:cNvSpPr/>
                <p:nvPr userDrawn="1"/>
              </p:nvSpPr>
              <p:spPr>
                <a:xfrm>
                  <a:off x="9524238" y="1146134"/>
                  <a:ext cx="41148" cy="54864"/>
                </a:xfrm>
                <a:custGeom>
                  <a:avLst/>
                  <a:gdLst>
                    <a:gd name="connsiteX0" fmla="*/ 43891 w 41148"/>
                    <a:gd name="connsiteY0" fmla="*/ 27432 h 54864"/>
                    <a:gd name="connsiteX1" fmla="*/ 21946 w 41148"/>
                    <a:gd name="connsiteY1" fmla="*/ 54864 h 54864"/>
                    <a:gd name="connsiteX2" fmla="*/ 0 w 41148"/>
                    <a:gd name="connsiteY2" fmla="*/ 27432 h 54864"/>
                    <a:gd name="connsiteX3" fmla="*/ 21946 w 41148"/>
                    <a:gd name="connsiteY3" fmla="*/ 0 h 54864"/>
                    <a:gd name="connsiteX4" fmla="*/ 43891 w 41148"/>
                    <a:gd name="connsiteY4" fmla="*/ 27432 h 54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48" h="54864">
                      <a:moveTo>
                        <a:pt x="43891" y="27432"/>
                      </a:moveTo>
                      <a:cubicBezTo>
                        <a:pt x="43891" y="42520"/>
                        <a:pt x="34290" y="54864"/>
                        <a:pt x="21946" y="54864"/>
                      </a:cubicBezTo>
                      <a:cubicBezTo>
                        <a:pt x="9601" y="54864"/>
                        <a:pt x="0" y="42520"/>
                        <a:pt x="0" y="27432"/>
                      </a:cubicBezTo>
                      <a:cubicBezTo>
                        <a:pt x="0" y="12344"/>
                        <a:pt x="9601" y="0"/>
                        <a:pt x="21946" y="0"/>
                      </a:cubicBezTo>
                      <a:cubicBezTo>
                        <a:pt x="34290" y="0"/>
                        <a:pt x="43891" y="12344"/>
                        <a:pt x="43891" y="27432"/>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8" name="任意多边形: 形状 257"/>
                <p:cNvSpPr/>
                <p:nvPr userDrawn="1"/>
              </p:nvSpPr>
              <p:spPr>
                <a:xfrm>
                  <a:off x="9465259" y="1011717"/>
                  <a:ext cx="109728" cy="41148"/>
                </a:xfrm>
                <a:custGeom>
                  <a:avLst/>
                  <a:gdLst>
                    <a:gd name="connsiteX0" fmla="*/ 0 w 109728"/>
                    <a:gd name="connsiteY0" fmla="*/ 48006 h 41148"/>
                    <a:gd name="connsiteX1" fmla="*/ 26060 w 109728"/>
                    <a:gd name="connsiteY1" fmla="*/ 52121 h 41148"/>
                    <a:gd name="connsiteX2" fmla="*/ 113843 w 109728"/>
                    <a:gd name="connsiteY2" fmla="*/ 0 h 41148"/>
                    <a:gd name="connsiteX3" fmla="*/ 0 w 109728"/>
                    <a:gd name="connsiteY3" fmla="*/ 48006 h 41148"/>
                  </a:gdLst>
                  <a:ahLst/>
                  <a:cxnLst>
                    <a:cxn ang="0">
                      <a:pos x="connsiteX0" y="connsiteY0"/>
                    </a:cxn>
                    <a:cxn ang="0">
                      <a:pos x="connsiteX1" y="connsiteY1"/>
                    </a:cxn>
                    <a:cxn ang="0">
                      <a:pos x="connsiteX2" y="connsiteY2"/>
                    </a:cxn>
                    <a:cxn ang="0">
                      <a:pos x="connsiteX3" y="connsiteY3"/>
                    </a:cxn>
                  </a:cxnLst>
                  <a:rect l="l" t="t" r="r" b="b"/>
                  <a:pathLst>
                    <a:path w="109728" h="41148">
                      <a:moveTo>
                        <a:pt x="0" y="48006"/>
                      </a:moveTo>
                      <a:cubicBezTo>
                        <a:pt x="0" y="48006"/>
                        <a:pt x="13716" y="56236"/>
                        <a:pt x="26060" y="52121"/>
                      </a:cubicBezTo>
                      <a:cubicBezTo>
                        <a:pt x="39776" y="48006"/>
                        <a:pt x="61722" y="13716"/>
                        <a:pt x="113843" y="0"/>
                      </a:cubicBezTo>
                      <a:cubicBezTo>
                        <a:pt x="113843" y="0"/>
                        <a:pt x="53492" y="0"/>
                        <a:pt x="0" y="48006"/>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9" name="任意多边形: 形状 258"/>
                <p:cNvSpPr/>
                <p:nvPr userDrawn="1"/>
              </p:nvSpPr>
              <p:spPr>
                <a:xfrm>
                  <a:off x="9535211" y="1272321"/>
                  <a:ext cx="109728" cy="137160"/>
                </a:xfrm>
                <a:custGeom>
                  <a:avLst/>
                  <a:gdLst>
                    <a:gd name="connsiteX0" fmla="*/ 0 w 109728"/>
                    <a:gd name="connsiteY0" fmla="*/ 117958 h 137160"/>
                    <a:gd name="connsiteX1" fmla="*/ 57607 w 109728"/>
                    <a:gd name="connsiteY1" fmla="*/ 145390 h 137160"/>
                    <a:gd name="connsiteX2" fmla="*/ 116586 w 109728"/>
                    <a:gd name="connsiteY2" fmla="*/ 19202 h 137160"/>
                    <a:gd name="connsiteX3" fmla="*/ 105613 w 109728"/>
                    <a:gd name="connsiteY3" fmla="*/ 0 h 137160"/>
                    <a:gd name="connsiteX4" fmla="*/ 0 w 109728"/>
                    <a:gd name="connsiteY4" fmla="*/ 117958 h 137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 h="137160">
                      <a:moveTo>
                        <a:pt x="0" y="117958"/>
                      </a:moveTo>
                      <a:cubicBezTo>
                        <a:pt x="0" y="117958"/>
                        <a:pt x="57607" y="145390"/>
                        <a:pt x="57607" y="145390"/>
                      </a:cubicBezTo>
                      <a:lnTo>
                        <a:pt x="116586" y="19202"/>
                      </a:lnTo>
                      <a:lnTo>
                        <a:pt x="105613" y="0"/>
                      </a:lnTo>
                      <a:lnTo>
                        <a:pt x="0" y="117958"/>
                      </a:lnTo>
                      <a:close/>
                    </a:path>
                  </a:pathLst>
                </a:custGeom>
                <a:solidFill>
                  <a:srgbClr val="FFFFF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0" name="任意多边形: 形状 259"/>
                <p:cNvSpPr/>
                <p:nvPr userDrawn="1"/>
              </p:nvSpPr>
              <p:spPr>
                <a:xfrm>
                  <a:off x="9635338" y="1272321"/>
                  <a:ext cx="13716" cy="13716"/>
                </a:xfrm>
                <a:custGeom>
                  <a:avLst/>
                  <a:gdLst>
                    <a:gd name="connsiteX0" fmla="*/ 0 w 0"/>
                    <a:gd name="connsiteY0" fmla="*/ 6858 h 0"/>
                    <a:gd name="connsiteX1" fmla="*/ 10973 w 0"/>
                    <a:gd name="connsiteY1" fmla="*/ 9601 h 0"/>
                    <a:gd name="connsiteX2" fmla="*/ 5486 w 0"/>
                    <a:gd name="connsiteY2" fmla="*/ 0 h 0"/>
                  </a:gdLst>
                  <a:ahLst/>
                  <a:cxnLst>
                    <a:cxn ang="0">
                      <a:pos x="connsiteX0" y="connsiteY0"/>
                    </a:cxn>
                    <a:cxn ang="0">
                      <a:pos x="connsiteX1" y="connsiteY1"/>
                    </a:cxn>
                    <a:cxn ang="0">
                      <a:pos x="connsiteX2" y="connsiteY2"/>
                    </a:cxn>
                  </a:cxnLst>
                  <a:rect l="l" t="t" r="r" b="b"/>
                  <a:pathLst>
                    <a:path>
                      <a:moveTo>
                        <a:pt x="0" y="6858"/>
                      </a:moveTo>
                      <a:lnTo>
                        <a:pt x="10973" y="9601"/>
                      </a:lnTo>
                      <a:lnTo>
                        <a:pt x="5486" y="0"/>
                      </a:lnTo>
                      <a:close/>
                    </a:path>
                  </a:pathLst>
                </a:custGeom>
                <a:solidFill>
                  <a:srgbClr val="541D4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1" name="任意多边形: 形状 260"/>
                <p:cNvSpPr/>
                <p:nvPr userDrawn="1"/>
              </p:nvSpPr>
              <p:spPr>
                <a:xfrm>
                  <a:off x="9384335" y="1288781"/>
                  <a:ext cx="96012" cy="82296"/>
                </a:xfrm>
                <a:custGeom>
                  <a:avLst/>
                  <a:gdLst>
                    <a:gd name="connsiteX0" fmla="*/ 96012 w 96012"/>
                    <a:gd name="connsiteY0" fmla="*/ 0 h 82296"/>
                    <a:gd name="connsiteX1" fmla="*/ 82296 w 96012"/>
                    <a:gd name="connsiteY1" fmla="*/ 87782 h 82296"/>
                    <a:gd name="connsiteX2" fmla="*/ 0 w 96012"/>
                    <a:gd name="connsiteY2" fmla="*/ 79553 h 82296"/>
                  </a:gdLst>
                  <a:ahLst/>
                  <a:cxnLst>
                    <a:cxn ang="0">
                      <a:pos x="connsiteX0" y="connsiteY0"/>
                    </a:cxn>
                    <a:cxn ang="0">
                      <a:pos x="connsiteX1" y="connsiteY1"/>
                    </a:cxn>
                    <a:cxn ang="0">
                      <a:pos x="connsiteX2" y="connsiteY2"/>
                    </a:cxn>
                  </a:cxnLst>
                  <a:rect l="l" t="t" r="r" b="b"/>
                  <a:pathLst>
                    <a:path w="96012" h="82296">
                      <a:moveTo>
                        <a:pt x="96012" y="0"/>
                      </a:moveTo>
                      <a:lnTo>
                        <a:pt x="82296" y="87782"/>
                      </a:lnTo>
                      <a:lnTo>
                        <a:pt x="0" y="79553"/>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2" name="任意多边形: 形状 261"/>
                <p:cNvSpPr/>
                <p:nvPr userDrawn="1"/>
              </p:nvSpPr>
              <p:spPr>
                <a:xfrm>
                  <a:off x="9881615" y="1046007"/>
                  <a:ext cx="41148" cy="123444"/>
                </a:xfrm>
                <a:custGeom>
                  <a:avLst/>
                  <a:gdLst>
                    <a:gd name="connsiteX0" fmla="*/ 54103 w 41148"/>
                    <a:gd name="connsiteY0" fmla="*/ 0 h 123444"/>
                    <a:gd name="connsiteX1" fmla="*/ 10211 w 41148"/>
                    <a:gd name="connsiteY1" fmla="*/ 127559 h 123444"/>
                    <a:gd name="connsiteX2" fmla="*/ 54103 w 41148"/>
                    <a:gd name="connsiteY2" fmla="*/ 0 h 123444"/>
                  </a:gdLst>
                  <a:ahLst/>
                  <a:cxnLst>
                    <a:cxn ang="0">
                      <a:pos x="connsiteX0" y="connsiteY0"/>
                    </a:cxn>
                    <a:cxn ang="0">
                      <a:pos x="connsiteX1" y="connsiteY1"/>
                    </a:cxn>
                    <a:cxn ang="0">
                      <a:pos x="connsiteX2" y="connsiteY2"/>
                    </a:cxn>
                  </a:cxnLst>
                  <a:rect l="l" t="t" r="r" b="b"/>
                  <a:pathLst>
                    <a:path w="41148" h="123444">
                      <a:moveTo>
                        <a:pt x="54103" y="0"/>
                      </a:moveTo>
                      <a:cubicBezTo>
                        <a:pt x="54103" y="0"/>
                        <a:pt x="-28193" y="23317"/>
                        <a:pt x="10211" y="127559"/>
                      </a:cubicBezTo>
                      <a:lnTo>
                        <a:pt x="54103" y="0"/>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3" name="任意多边形: 形状 262"/>
                <p:cNvSpPr/>
                <p:nvPr userDrawn="1"/>
              </p:nvSpPr>
              <p:spPr>
                <a:xfrm>
                  <a:off x="9825905" y="1505128"/>
                  <a:ext cx="1124712" cy="2948940"/>
                </a:xfrm>
                <a:custGeom>
                  <a:avLst/>
                  <a:gdLst>
                    <a:gd name="connsiteX0" fmla="*/ 61807 w 1124712"/>
                    <a:gd name="connsiteY0" fmla="*/ 404987 h 2948940"/>
                    <a:gd name="connsiteX1" fmla="*/ 237372 w 1124712"/>
                    <a:gd name="connsiteY1" fmla="*/ 53858 h 2948940"/>
                    <a:gd name="connsiteX2" fmla="*/ 562441 w 1124712"/>
                    <a:gd name="connsiteY2" fmla="*/ 125181 h 2948940"/>
                    <a:gd name="connsiteX3" fmla="*/ 533637 w 1124712"/>
                    <a:gd name="connsiteY3" fmla="*/ 698510 h 2948940"/>
                    <a:gd name="connsiteX4" fmla="*/ 292236 w 1124712"/>
                    <a:gd name="connsiteY4" fmla="*/ 1203259 h 2948940"/>
                    <a:gd name="connsiteX5" fmla="*/ 877909 w 1124712"/>
                    <a:gd name="connsiteY5" fmla="*/ 1481694 h 2948940"/>
                    <a:gd name="connsiteX6" fmla="*/ 1131655 w 1124712"/>
                    <a:gd name="connsiteY6" fmla="*/ 2439071 h 2948940"/>
                    <a:gd name="connsiteX7" fmla="*/ 1111081 w 1124712"/>
                    <a:gd name="connsiteY7" fmla="*/ 2953421 h 2948940"/>
                    <a:gd name="connsiteX8" fmla="*/ 219541 w 1124712"/>
                    <a:gd name="connsiteY8" fmla="*/ 2953421 h 2948940"/>
                    <a:gd name="connsiteX9" fmla="*/ 192109 w 1124712"/>
                    <a:gd name="connsiteY9" fmla="*/ 1611996 h 2948940"/>
                    <a:gd name="connsiteX10" fmla="*/ 85 w 1124712"/>
                    <a:gd name="connsiteY10" fmla="*/ 839785 h 2948940"/>
                    <a:gd name="connsiteX11" fmla="*/ 61807 w 1124712"/>
                    <a:gd name="connsiteY11" fmla="*/ 404987 h 2948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24712" h="2948940">
                      <a:moveTo>
                        <a:pt x="61807" y="404987"/>
                      </a:moveTo>
                      <a:cubicBezTo>
                        <a:pt x="61807" y="404987"/>
                        <a:pt x="97469" y="162214"/>
                        <a:pt x="237372" y="53858"/>
                      </a:cubicBezTo>
                      <a:cubicBezTo>
                        <a:pt x="377275" y="-54498"/>
                        <a:pt x="517179" y="16825"/>
                        <a:pt x="562441" y="125181"/>
                      </a:cubicBezTo>
                      <a:cubicBezTo>
                        <a:pt x="607704" y="233538"/>
                        <a:pt x="673541" y="503743"/>
                        <a:pt x="533637" y="698510"/>
                      </a:cubicBezTo>
                      <a:cubicBezTo>
                        <a:pt x="393735" y="891905"/>
                        <a:pt x="292236" y="1203259"/>
                        <a:pt x="292236" y="1203259"/>
                      </a:cubicBezTo>
                      <a:cubicBezTo>
                        <a:pt x="292236" y="1203259"/>
                        <a:pt x="720175" y="1289670"/>
                        <a:pt x="877909" y="1481694"/>
                      </a:cubicBezTo>
                      <a:cubicBezTo>
                        <a:pt x="1035643" y="1673718"/>
                        <a:pt x="1124797" y="2167494"/>
                        <a:pt x="1131655" y="2439071"/>
                      </a:cubicBezTo>
                      <a:cubicBezTo>
                        <a:pt x="1138513" y="2710647"/>
                        <a:pt x="1111081" y="2953421"/>
                        <a:pt x="1111081" y="2953421"/>
                      </a:cubicBezTo>
                      <a:lnTo>
                        <a:pt x="219541" y="2953421"/>
                      </a:lnTo>
                      <a:cubicBezTo>
                        <a:pt x="219541" y="2953421"/>
                        <a:pt x="260689" y="1780702"/>
                        <a:pt x="192109" y="1611996"/>
                      </a:cubicBezTo>
                      <a:cubicBezTo>
                        <a:pt x="123529" y="1443289"/>
                        <a:pt x="2829" y="1168969"/>
                        <a:pt x="85" y="839785"/>
                      </a:cubicBezTo>
                      <a:cubicBezTo>
                        <a:pt x="-2658" y="510601"/>
                        <a:pt x="61807" y="404987"/>
                        <a:pt x="61807" y="404987"/>
                      </a:cubicBezTo>
                      <a:close/>
                    </a:path>
                  </a:pathLst>
                </a:custGeom>
                <a:solidFill>
                  <a:srgbClr val="E9512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4" name="任意多边形: 形状 263"/>
                <p:cNvSpPr/>
                <p:nvPr userDrawn="1"/>
              </p:nvSpPr>
              <p:spPr>
                <a:xfrm>
                  <a:off x="9612020" y="1742780"/>
                  <a:ext cx="123444" cy="397764"/>
                </a:xfrm>
                <a:custGeom>
                  <a:avLst/>
                  <a:gdLst>
                    <a:gd name="connsiteX0" fmla="*/ 34290 w 123444"/>
                    <a:gd name="connsiteY0" fmla="*/ 0 h 397764"/>
                    <a:gd name="connsiteX1" fmla="*/ 0 w 123444"/>
                    <a:gd name="connsiteY1" fmla="*/ 41148 h 397764"/>
                    <a:gd name="connsiteX2" fmla="*/ 42520 w 123444"/>
                    <a:gd name="connsiteY2" fmla="*/ 404622 h 397764"/>
                    <a:gd name="connsiteX3" fmla="*/ 123444 w 123444"/>
                    <a:gd name="connsiteY3" fmla="*/ 367589 h 397764"/>
                  </a:gdLst>
                  <a:ahLst/>
                  <a:cxnLst>
                    <a:cxn ang="0">
                      <a:pos x="connsiteX0" y="connsiteY0"/>
                    </a:cxn>
                    <a:cxn ang="0">
                      <a:pos x="connsiteX1" y="connsiteY1"/>
                    </a:cxn>
                    <a:cxn ang="0">
                      <a:pos x="connsiteX2" y="connsiteY2"/>
                    </a:cxn>
                    <a:cxn ang="0">
                      <a:pos x="connsiteX3" y="connsiteY3"/>
                    </a:cxn>
                  </a:cxnLst>
                  <a:rect l="l" t="t" r="r" b="b"/>
                  <a:pathLst>
                    <a:path w="123444" h="397764">
                      <a:moveTo>
                        <a:pt x="34290" y="0"/>
                      </a:moveTo>
                      <a:lnTo>
                        <a:pt x="0" y="41148"/>
                      </a:lnTo>
                      <a:lnTo>
                        <a:pt x="42520" y="404622"/>
                      </a:lnTo>
                      <a:lnTo>
                        <a:pt x="123444" y="367589"/>
                      </a:ln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5" name="任意多边形: 形状 264"/>
                <p:cNvSpPr/>
                <p:nvPr userDrawn="1"/>
              </p:nvSpPr>
              <p:spPr>
                <a:xfrm>
                  <a:off x="9653168" y="1614169"/>
                  <a:ext cx="589788" cy="1275588"/>
                </a:xfrm>
                <a:custGeom>
                  <a:avLst/>
                  <a:gdLst>
                    <a:gd name="connsiteX0" fmla="*/ 541782 w 589788"/>
                    <a:gd name="connsiteY0" fmla="*/ 50430 h 1275588"/>
                    <a:gd name="connsiteX1" fmla="*/ 340157 w 589788"/>
                    <a:gd name="connsiteY1" fmla="*/ 16140 h 1275588"/>
                    <a:gd name="connsiteX2" fmla="*/ 152248 w 589788"/>
                    <a:gd name="connsiteY2" fmla="*/ 780121 h 1275588"/>
                    <a:gd name="connsiteX3" fmla="*/ 82296 w 589788"/>
                    <a:gd name="connsiteY3" fmla="*/ 496200 h 1275588"/>
                    <a:gd name="connsiteX4" fmla="*/ 0 w 589788"/>
                    <a:gd name="connsiteY4" fmla="*/ 533233 h 1275588"/>
                    <a:gd name="connsiteX5" fmla="*/ 87782 w 589788"/>
                    <a:gd name="connsiteY5" fmla="*/ 1283498 h 1275588"/>
                    <a:gd name="connsiteX6" fmla="*/ 480060 w 589788"/>
                    <a:gd name="connsiteY6" fmla="*/ 610043 h 1275588"/>
                    <a:gd name="connsiteX7" fmla="*/ 541782 w 589788"/>
                    <a:gd name="connsiteY7" fmla="*/ 50430 h 1275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9788" h="1275588">
                      <a:moveTo>
                        <a:pt x="541782" y="50430"/>
                      </a:moveTo>
                      <a:cubicBezTo>
                        <a:pt x="419710" y="-37352"/>
                        <a:pt x="340157" y="16140"/>
                        <a:pt x="340157" y="16140"/>
                      </a:cubicBezTo>
                      <a:cubicBezTo>
                        <a:pt x="197510" y="263028"/>
                        <a:pt x="152248" y="780121"/>
                        <a:pt x="152248" y="780121"/>
                      </a:cubicBezTo>
                      <a:lnTo>
                        <a:pt x="82296" y="496200"/>
                      </a:lnTo>
                      <a:lnTo>
                        <a:pt x="0" y="533233"/>
                      </a:lnTo>
                      <a:lnTo>
                        <a:pt x="87782" y="1283498"/>
                      </a:lnTo>
                      <a:cubicBezTo>
                        <a:pt x="87782" y="1283498"/>
                        <a:pt x="400507" y="737602"/>
                        <a:pt x="480060" y="610043"/>
                      </a:cubicBezTo>
                      <a:cubicBezTo>
                        <a:pt x="560984" y="482484"/>
                        <a:pt x="665226" y="138212"/>
                        <a:pt x="541782" y="50430"/>
                      </a:cubicBezTo>
                      <a:close/>
                    </a:path>
                  </a:pathLst>
                </a:custGeom>
                <a:solidFill>
                  <a:srgbClr val="BE331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6" name="任意多边形: 形状 265"/>
                <p:cNvSpPr/>
                <p:nvPr userDrawn="1"/>
              </p:nvSpPr>
              <p:spPr>
                <a:xfrm>
                  <a:off x="9612020" y="797126"/>
                  <a:ext cx="850392" cy="1110996"/>
                </a:xfrm>
                <a:custGeom>
                  <a:avLst/>
                  <a:gdLst>
                    <a:gd name="connsiteX0" fmla="*/ 0 w 850392"/>
                    <a:gd name="connsiteY0" fmla="*/ 108978 h 1110996"/>
                    <a:gd name="connsiteX1" fmla="*/ 15088 w 850392"/>
                    <a:gd name="connsiteY1" fmla="*/ 98006 h 1110996"/>
                    <a:gd name="connsiteX2" fmla="*/ 134417 w 850392"/>
                    <a:gd name="connsiteY2" fmla="*/ 321576 h 1110996"/>
                    <a:gd name="connsiteX3" fmla="*/ 235915 w 850392"/>
                    <a:gd name="connsiteY3" fmla="*/ 376440 h 1110996"/>
                    <a:gd name="connsiteX4" fmla="*/ 293522 w 850392"/>
                    <a:gd name="connsiteY4" fmla="*/ 232422 h 1110996"/>
                    <a:gd name="connsiteX5" fmla="*/ 367589 w 850392"/>
                    <a:gd name="connsiteY5" fmla="*/ 369582 h 1110996"/>
                    <a:gd name="connsiteX6" fmla="*/ 130302 w 850392"/>
                    <a:gd name="connsiteY6" fmla="*/ 957999 h 1110996"/>
                    <a:gd name="connsiteX7" fmla="*/ 437540 w 850392"/>
                    <a:gd name="connsiteY7" fmla="*/ 1067727 h 1110996"/>
                    <a:gd name="connsiteX8" fmla="*/ 554126 w 850392"/>
                    <a:gd name="connsiteY8" fmla="*/ 908621 h 1110996"/>
                    <a:gd name="connsiteX9" fmla="*/ 747522 w 850392"/>
                    <a:gd name="connsiteY9" fmla="*/ 786549 h 1110996"/>
                    <a:gd name="connsiteX10" fmla="*/ 779069 w 850392"/>
                    <a:gd name="connsiteY10" fmla="*/ 831812 h 1110996"/>
                    <a:gd name="connsiteX11" fmla="*/ 844906 w 850392"/>
                    <a:gd name="connsiteY11" fmla="*/ 508114 h 1110996"/>
                    <a:gd name="connsiteX12" fmla="*/ 432054 w 850392"/>
                    <a:gd name="connsiteY12" fmla="*/ 622 h 1110996"/>
                    <a:gd name="connsiteX13" fmla="*/ 0 w 850392"/>
                    <a:gd name="connsiteY13" fmla="*/ 108978 h 1110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0392" h="1110996">
                      <a:moveTo>
                        <a:pt x="0" y="108978"/>
                      </a:moveTo>
                      <a:lnTo>
                        <a:pt x="15088" y="98006"/>
                      </a:lnTo>
                      <a:cubicBezTo>
                        <a:pt x="15088" y="98006"/>
                        <a:pt x="61722" y="259854"/>
                        <a:pt x="134417" y="321576"/>
                      </a:cubicBezTo>
                      <a:cubicBezTo>
                        <a:pt x="208483" y="383298"/>
                        <a:pt x="235915" y="376440"/>
                        <a:pt x="235915" y="376440"/>
                      </a:cubicBezTo>
                      <a:cubicBezTo>
                        <a:pt x="235915" y="376440"/>
                        <a:pt x="224942" y="254368"/>
                        <a:pt x="293522" y="232422"/>
                      </a:cubicBezTo>
                      <a:cubicBezTo>
                        <a:pt x="362102" y="210477"/>
                        <a:pt x="437540" y="329806"/>
                        <a:pt x="367589" y="369582"/>
                      </a:cubicBezTo>
                      <a:cubicBezTo>
                        <a:pt x="296266" y="409359"/>
                        <a:pt x="39776" y="690537"/>
                        <a:pt x="130302" y="957999"/>
                      </a:cubicBezTo>
                      <a:cubicBezTo>
                        <a:pt x="220828" y="1225461"/>
                        <a:pt x="437540" y="1067727"/>
                        <a:pt x="437540" y="1067727"/>
                      </a:cubicBezTo>
                      <a:cubicBezTo>
                        <a:pt x="437540" y="1067727"/>
                        <a:pt x="475945" y="970343"/>
                        <a:pt x="554126" y="908621"/>
                      </a:cubicBezTo>
                      <a:cubicBezTo>
                        <a:pt x="632308" y="846899"/>
                        <a:pt x="747522" y="786549"/>
                        <a:pt x="747522" y="786549"/>
                      </a:cubicBezTo>
                      <a:lnTo>
                        <a:pt x="779069" y="831812"/>
                      </a:lnTo>
                      <a:cubicBezTo>
                        <a:pt x="779069" y="831812"/>
                        <a:pt x="906628" y="628815"/>
                        <a:pt x="844906" y="508114"/>
                      </a:cubicBezTo>
                      <a:cubicBezTo>
                        <a:pt x="783184" y="387413"/>
                        <a:pt x="484175" y="7480"/>
                        <a:pt x="432054" y="622"/>
                      </a:cubicBezTo>
                      <a:cubicBezTo>
                        <a:pt x="379933" y="-6236"/>
                        <a:pt x="52121" y="44513"/>
                        <a:pt x="0" y="108978"/>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7" name="任意多边形: 形状 266"/>
                <p:cNvSpPr/>
                <p:nvPr userDrawn="1"/>
              </p:nvSpPr>
              <p:spPr>
                <a:xfrm>
                  <a:off x="9389821" y="1557614"/>
                  <a:ext cx="246888" cy="219456"/>
                </a:xfrm>
                <a:custGeom>
                  <a:avLst/>
                  <a:gdLst>
                    <a:gd name="connsiteX0" fmla="*/ 251003 w 246888"/>
                    <a:gd name="connsiteY0" fmla="*/ 192024 h 219456"/>
                    <a:gd name="connsiteX1" fmla="*/ 197510 w 246888"/>
                    <a:gd name="connsiteY1" fmla="*/ 48006 h 219456"/>
                    <a:gd name="connsiteX2" fmla="*/ 139903 w 246888"/>
                    <a:gd name="connsiteY2" fmla="*/ 0 h 219456"/>
                    <a:gd name="connsiteX3" fmla="*/ 196139 w 246888"/>
                    <a:gd name="connsiteY3" fmla="*/ 89154 h 219456"/>
                    <a:gd name="connsiteX4" fmla="*/ 0 w 246888"/>
                    <a:gd name="connsiteY4" fmla="*/ 46634 h 219456"/>
                    <a:gd name="connsiteX5" fmla="*/ 117957 w 246888"/>
                    <a:gd name="connsiteY5" fmla="*/ 149504 h 219456"/>
                    <a:gd name="connsiteX6" fmla="*/ 205740 w 246888"/>
                    <a:gd name="connsiteY6" fmla="*/ 161849 h 219456"/>
                    <a:gd name="connsiteX7" fmla="*/ 227685 w 246888"/>
                    <a:gd name="connsiteY7" fmla="*/ 220828 h 219456"/>
                    <a:gd name="connsiteX8" fmla="*/ 251003 w 246888"/>
                    <a:gd name="connsiteY8" fmla="*/ 192024 h 219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6888" h="219456">
                      <a:moveTo>
                        <a:pt x="251003" y="192024"/>
                      </a:moveTo>
                      <a:cubicBezTo>
                        <a:pt x="251003" y="192024"/>
                        <a:pt x="230429" y="86411"/>
                        <a:pt x="197510" y="48006"/>
                      </a:cubicBezTo>
                      <a:cubicBezTo>
                        <a:pt x="164592" y="10973"/>
                        <a:pt x="139903" y="0"/>
                        <a:pt x="139903" y="0"/>
                      </a:cubicBezTo>
                      <a:cubicBezTo>
                        <a:pt x="139903" y="0"/>
                        <a:pt x="187909" y="67208"/>
                        <a:pt x="196139" y="89154"/>
                      </a:cubicBezTo>
                      <a:lnTo>
                        <a:pt x="0" y="46634"/>
                      </a:lnTo>
                      <a:cubicBezTo>
                        <a:pt x="0" y="46634"/>
                        <a:pt x="75438" y="137160"/>
                        <a:pt x="117957" y="149504"/>
                      </a:cubicBezTo>
                      <a:cubicBezTo>
                        <a:pt x="160477" y="161849"/>
                        <a:pt x="205740" y="161849"/>
                        <a:pt x="205740" y="161849"/>
                      </a:cubicBezTo>
                      <a:lnTo>
                        <a:pt x="227685" y="220828"/>
                      </a:lnTo>
                      <a:lnTo>
                        <a:pt x="251003" y="192024"/>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8" name="任意多边形: 形状 267"/>
                <p:cNvSpPr/>
                <p:nvPr userDrawn="1"/>
              </p:nvSpPr>
              <p:spPr>
                <a:xfrm>
                  <a:off x="9926117" y="2708387"/>
                  <a:ext cx="466344" cy="384048"/>
                </a:xfrm>
                <a:custGeom>
                  <a:avLst/>
                  <a:gdLst>
                    <a:gd name="connsiteX0" fmla="*/ 0 w 466344"/>
                    <a:gd name="connsiteY0" fmla="*/ 167335 h 384048"/>
                    <a:gd name="connsiteX1" fmla="*/ 204369 w 466344"/>
                    <a:gd name="connsiteY1" fmla="*/ 0 h 384048"/>
                    <a:gd name="connsiteX2" fmla="*/ 475945 w 466344"/>
                    <a:gd name="connsiteY2" fmla="*/ 83667 h 384048"/>
                    <a:gd name="connsiteX3" fmla="*/ 86411 w 466344"/>
                    <a:gd name="connsiteY3" fmla="*/ 390906 h 384048"/>
                    <a:gd name="connsiteX4" fmla="*/ 0 w 466344"/>
                    <a:gd name="connsiteY4" fmla="*/ 167335 h 3840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6344" h="384048">
                      <a:moveTo>
                        <a:pt x="0" y="167335"/>
                      </a:moveTo>
                      <a:lnTo>
                        <a:pt x="204369" y="0"/>
                      </a:lnTo>
                      <a:cubicBezTo>
                        <a:pt x="204369" y="0"/>
                        <a:pt x="373075" y="37033"/>
                        <a:pt x="475945" y="83667"/>
                      </a:cubicBezTo>
                      <a:lnTo>
                        <a:pt x="86411" y="390906"/>
                      </a:lnTo>
                      <a:cubicBezTo>
                        <a:pt x="86411" y="392277"/>
                        <a:pt x="12345" y="202997"/>
                        <a:pt x="0" y="167335"/>
                      </a:cubicBezTo>
                      <a:close/>
                    </a:path>
                  </a:pathLst>
                </a:custGeom>
                <a:solidFill>
                  <a:srgbClr val="BE331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9" name="任意多边形: 形状 268"/>
                <p:cNvSpPr/>
                <p:nvPr userDrawn="1"/>
              </p:nvSpPr>
              <p:spPr>
                <a:xfrm>
                  <a:off x="8459876" y="3278972"/>
                  <a:ext cx="384048" cy="397764"/>
                </a:xfrm>
                <a:custGeom>
                  <a:avLst/>
                  <a:gdLst>
                    <a:gd name="connsiteX0" fmla="*/ 90526 w 384048"/>
                    <a:gd name="connsiteY0" fmla="*/ 283921 h 397764"/>
                    <a:gd name="connsiteX1" fmla="*/ 0 w 384048"/>
                    <a:gd name="connsiteY1" fmla="*/ 41148 h 397764"/>
                    <a:gd name="connsiteX2" fmla="*/ 109728 w 384048"/>
                    <a:gd name="connsiteY2" fmla="*/ 0 h 397764"/>
                    <a:gd name="connsiteX3" fmla="*/ 182423 w 384048"/>
                    <a:gd name="connsiteY3" fmla="*/ 249631 h 397764"/>
                    <a:gd name="connsiteX4" fmla="*/ 381305 w 384048"/>
                    <a:gd name="connsiteY4" fmla="*/ 240030 h 397764"/>
                    <a:gd name="connsiteX5" fmla="*/ 395021 w 384048"/>
                    <a:gd name="connsiteY5" fmla="*/ 373075 h 397764"/>
                    <a:gd name="connsiteX6" fmla="*/ 174193 w 384048"/>
                    <a:gd name="connsiteY6" fmla="*/ 399135 h 397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4048" h="397764">
                      <a:moveTo>
                        <a:pt x="90526" y="283921"/>
                      </a:moveTo>
                      <a:lnTo>
                        <a:pt x="0" y="41148"/>
                      </a:lnTo>
                      <a:lnTo>
                        <a:pt x="109728" y="0"/>
                      </a:lnTo>
                      <a:lnTo>
                        <a:pt x="182423" y="249631"/>
                      </a:lnTo>
                      <a:lnTo>
                        <a:pt x="381305" y="240030"/>
                      </a:lnTo>
                      <a:lnTo>
                        <a:pt x="395021" y="373075"/>
                      </a:lnTo>
                      <a:lnTo>
                        <a:pt x="174193" y="399135"/>
                      </a:lnTo>
                      <a:close/>
                    </a:path>
                  </a:pathLst>
                </a:custGeom>
                <a:solidFill>
                  <a:srgbClr val="4C1AD8"/>
                </a:solidFill>
                <a:ln w="13716" cap="flat">
                  <a:noFill/>
                  <a:prstDash val="solid"/>
                  <a:miter/>
                </a:ln>
              </p:spPr>
              <p:txBody>
                <a:bodyPr rtlCol="0" anchor="ctr"/>
                <a:lstStyle/>
                <a:p>
                  <a:endParaRPr lang="zh-CN" altLang="en-US" baseline="-25000" dirty="0">
                    <a:latin typeface="阿里巴巴普惠体 L" panose="00020600040101010101" pitchFamily="18" charset="-122"/>
                    <a:ea typeface="阿里巴巴普惠体 L" panose="00020600040101010101" pitchFamily="18" charset="-122"/>
                  </a:endParaRPr>
                </a:p>
              </p:txBody>
            </p:sp>
            <p:sp>
              <p:nvSpPr>
                <p:cNvPr id="270" name="任意多边形: 形状 269"/>
                <p:cNvSpPr/>
                <p:nvPr userDrawn="1"/>
              </p:nvSpPr>
              <p:spPr>
                <a:xfrm>
                  <a:off x="6646621" y="4787732"/>
                  <a:ext cx="1330452" cy="1344168"/>
                </a:xfrm>
                <a:custGeom>
                  <a:avLst/>
                  <a:gdLst>
                    <a:gd name="connsiteX0" fmla="*/ 1330452 w 1330452"/>
                    <a:gd name="connsiteY0" fmla="*/ 297637 h 1344168"/>
                    <a:gd name="connsiteX1" fmla="*/ 1298905 w 1330452"/>
                    <a:gd name="connsiteY1" fmla="*/ 1287932 h 1344168"/>
                    <a:gd name="connsiteX2" fmla="*/ 0 w 1330452"/>
                    <a:gd name="connsiteY2" fmla="*/ 1356512 h 1344168"/>
                    <a:gd name="connsiteX3" fmla="*/ 96012 w 1330452"/>
                    <a:gd name="connsiteY3" fmla="*/ 1171346 h 1344168"/>
                    <a:gd name="connsiteX4" fmla="*/ 984809 w 1330452"/>
                    <a:gd name="connsiteY4" fmla="*/ 1021842 h 1344168"/>
                    <a:gd name="connsiteX5" fmla="*/ 814731 w 1330452"/>
                    <a:gd name="connsiteY5" fmla="*/ 296265 h 1344168"/>
                    <a:gd name="connsiteX6" fmla="*/ 843534 w 1330452"/>
                    <a:gd name="connsiteY6" fmla="*/ 0 h 1344168"/>
                    <a:gd name="connsiteX7" fmla="*/ 1330452 w 1330452"/>
                    <a:gd name="connsiteY7" fmla="*/ 297637 h 1344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30452" h="1344168">
                      <a:moveTo>
                        <a:pt x="1330452" y="297637"/>
                      </a:moveTo>
                      <a:lnTo>
                        <a:pt x="1298905" y="1287932"/>
                      </a:lnTo>
                      <a:lnTo>
                        <a:pt x="0" y="1356512"/>
                      </a:lnTo>
                      <a:lnTo>
                        <a:pt x="96012" y="1171346"/>
                      </a:lnTo>
                      <a:cubicBezTo>
                        <a:pt x="96012" y="1171346"/>
                        <a:pt x="953262" y="1042416"/>
                        <a:pt x="984809" y="1021842"/>
                      </a:cubicBezTo>
                      <a:cubicBezTo>
                        <a:pt x="1016356" y="1001268"/>
                        <a:pt x="851764" y="485546"/>
                        <a:pt x="814731" y="296265"/>
                      </a:cubicBezTo>
                      <a:cubicBezTo>
                        <a:pt x="777697" y="106985"/>
                        <a:pt x="843534" y="0"/>
                        <a:pt x="843534" y="0"/>
                      </a:cubicBezTo>
                      <a:lnTo>
                        <a:pt x="1330452" y="297637"/>
                      </a:lnTo>
                      <a:close/>
                    </a:path>
                  </a:pathLst>
                </a:custGeom>
                <a:solidFill>
                  <a:srgbClr val="4C1AD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1" name="任意多边形: 形状 270"/>
                <p:cNvSpPr/>
                <p:nvPr userDrawn="1"/>
              </p:nvSpPr>
              <p:spPr>
                <a:xfrm>
                  <a:off x="7698677" y="4197944"/>
                  <a:ext cx="1097280" cy="1536192"/>
                </a:xfrm>
                <a:custGeom>
                  <a:avLst/>
                  <a:gdLst>
                    <a:gd name="connsiteX0" fmla="*/ 447103 w 1097280"/>
                    <a:gd name="connsiteY0" fmla="*/ 200253 h 1536192"/>
                    <a:gd name="connsiteX1" fmla="*/ 1110957 w 1097280"/>
                    <a:gd name="connsiteY1" fmla="*/ 0 h 1536192"/>
                    <a:gd name="connsiteX2" fmla="*/ 1110957 w 1097280"/>
                    <a:gd name="connsiteY2" fmla="*/ 1536192 h 1536192"/>
                    <a:gd name="connsiteX3" fmla="*/ 951852 w 1097280"/>
                    <a:gd name="connsiteY3" fmla="*/ 1514246 h 1536192"/>
                    <a:gd name="connsiteX4" fmla="*/ 894244 w 1097280"/>
                    <a:gd name="connsiteY4" fmla="*/ 508863 h 1536192"/>
                    <a:gd name="connsiteX5" fmla="*/ 82257 w 1097280"/>
                    <a:gd name="connsiteY5" fmla="*/ 927201 h 1536192"/>
                    <a:gd name="connsiteX6" fmla="*/ 303085 w 1097280"/>
                    <a:gd name="connsiteY6" fmla="*/ 288036 h 1536192"/>
                    <a:gd name="connsiteX7" fmla="*/ 447103 w 1097280"/>
                    <a:gd name="connsiteY7" fmla="*/ 200253 h 1536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97280" h="1536192">
                      <a:moveTo>
                        <a:pt x="447103" y="200253"/>
                      </a:moveTo>
                      <a:lnTo>
                        <a:pt x="1110957" y="0"/>
                      </a:lnTo>
                      <a:lnTo>
                        <a:pt x="1110957" y="1536192"/>
                      </a:lnTo>
                      <a:lnTo>
                        <a:pt x="951852" y="1514246"/>
                      </a:lnTo>
                      <a:lnTo>
                        <a:pt x="894244" y="508863"/>
                      </a:lnTo>
                      <a:cubicBezTo>
                        <a:pt x="894244" y="508863"/>
                        <a:pt x="355206" y="946404"/>
                        <a:pt x="82257" y="927201"/>
                      </a:cubicBezTo>
                      <a:cubicBezTo>
                        <a:pt x="-190691" y="907999"/>
                        <a:pt x="303085" y="288036"/>
                        <a:pt x="303085" y="288036"/>
                      </a:cubicBezTo>
                      <a:lnTo>
                        <a:pt x="447103" y="200253"/>
                      </a:lnTo>
                      <a:close/>
                    </a:path>
                  </a:pathLst>
                </a:custGeom>
                <a:solidFill>
                  <a:srgbClr val="4C1AD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2" name="任意多边形: 形状 271"/>
                <p:cNvSpPr/>
                <p:nvPr userDrawn="1"/>
              </p:nvSpPr>
              <p:spPr>
                <a:xfrm>
                  <a:off x="6904578" y="3331093"/>
                  <a:ext cx="1234440" cy="1947672"/>
                </a:xfrm>
                <a:custGeom>
                  <a:avLst/>
                  <a:gdLst>
                    <a:gd name="connsiteX0" fmla="*/ 544429 w 1234440"/>
                    <a:gd name="connsiteY0" fmla="*/ 117958 h 1947672"/>
                    <a:gd name="connsiteX1" fmla="*/ 1027232 w 1234440"/>
                    <a:gd name="connsiteY1" fmla="*/ 1127455 h 1947672"/>
                    <a:gd name="connsiteX2" fmla="*/ 1241202 w 1234440"/>
                    <a:gd name="connsiteY2" fmla="*/ 1067105 h 1947672"/>
                    <a:gd name="connsiteX3" fmla="*/ 855782 w 1234440"/>
                    <a:gd name="connsiteY3" fmla="*/ 1806397 h 1947672"/>
                    <a:gd name="connsiteX4" fmla="*/ 588320 w 1234440"/>
                    <a:gd name="connsiteY4" fmla="*/ 1953158 h 1947672"/>
                    <a:gd name="connsiteX5" fmla="*/ 16363 w 1234440"/>
                    <a:gd name="connsiteY5" fmla="*/ 641909 h 1947672"/>
                    <a:gd name="connsiteX6" fmla="*/ 67113 w 1234440"/>
                    <a:gd name="connsiteY6" fmla="*/ 229057 h 1947672"/>
                    <a:gd name="connsiteX7" fmla="*/ 252278 w 1234440"/>
                    <a:gd name="connsiteY7" fmla="*/ 0 h 1947672"/>
                    <a:gd name="connsiteX8" fmla="*/ 544429 w 1234440"/>
                    <a:gd name="connsiteY8" fmla="*/ 117958 h 1947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4440" h="1947672">
                      <a:moveTo>
                        <a:pt x="544429" y="117958"/>
                      </a:moveTo>
                      <a:lnTo>
                        <a:pt x="1027232" y="1127455"/>
                      </a:lnTo>
                      <a:lnTo>
                        <a:pt x="1241202" y="1067105"/>
                      </a:lnTo>
                      <a:cubicBezTo>
                        <a:pt x="1241202" y="1067105"/>
                        <a:pt x="1123245" y="1659636"/>
                        <a:pt x="855782" y="1806397"/>
                      </a:cubicBezTo>
                      <a:cubicBezTo>
                        <a:pt x="588320" y="1953158"/>
                        <a:pt x="588320" y="1953158"/>
                        <a:pt x="588320" y="1953158"/>
                      </a:cubicBezTo>
                      <a:lnTo>
                        <a:pt x="16363" y="641909"/>
                      </a:lnTo>
                      <a:cubicBezTo>
                        <a:pt x="16363" y="641909"/>
                        <a:pt x="-43987" y="374447"/>
                        <a:pt x="67113" y="229057"/>
                      </a:cubicBezTo>
                      <a:cubicBezTo>
                        <a:pt x="178212" y="82296"/>
                        <a:pt x="252278" y="0"/>
                        <a:pt x="252278" y="0"/>
                      </a:cubicBezTo>
                      <a:lnTo>
                        <a:pt x="544429" y="117958"/>
                      </a:lnTo>
                      <a:close/>
                    </a:path>
                  </a:pathLst>
                </a:custGeom>
                <a:solidFill>
                  <a:srgbClr val="EAB23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3" name="任意多边形: 形状 272"/>
                <p:cNvSpPr/>
                <p:nvPr userDrawn="1"/>
              </p:nvSpPr>
              <p:spPr>
                <a:xfrm>
                  <a:off x="6903513" y="2333940"/>
                  <a:ext cx="822960" cy="987552"/>
                </a:xfrm>
                <a:custGeom>
                  <a:avLst/>
                  <a:gdLst>
                    <a:gd name="connsiteX0" fmla="*/ 21543 w 822960"/>
                    <a:gd name="connsiteY0" fmla="*/ 149504 h 987552"/>
                    <a:gd name="connsiteX1" fmla="*/ 464570 w 822960"/>
                    <a:gd name="connsiteY1" fmla="*/ 0 h 987552"/>
                    <a:gd name="connsiteX2" fmla="*/ 833530 w 822960"/>
                    <a:gd name="connsiteY2" fmla="*/ 336042 h 987552"/>
                    <a:gd name="connsiteX3" fmla="*/ 704600 w 822960"/>
                    <a:gd name="connsiteY3" fmla="*/ 362102 h 987552"/>
                    <a:gd name="connsiteX4" fmla="*/ 681283 w 822960"/>
                    <a:gd name="connsiteY4" fmla="*/ 641909 h 987552"/>
                    <a:gd name="connsiteX5" fmla="*/ 463198 w 822960"/>
                    <a:gd name="connsiteY5" fmla="*/ 689915 h 987552"/>
                    <a:gd name="connsiteX6" fmla="*/ 515319 w 822960"/>
                    <a:gd name="connsiteY6" fmla="*/ 987552 h 987552"/>
                    <a:gd name="connsiteX7" fmla="*/ 279404 w 822960"/>
                    <a:gd name="connsiteY7" fmla="*/ 876452 h 987552"/>
                    <a:gd name="connsiteX8" fmla="*/ 223168 w 822960"/>
                    <a:gd name="connsiteY8" fmla="*/ 518465 h 987552"/>
                    <a:gd name="connsiteX9" fmla="*/ 6456 w 822960"/>
                    <a:gd name="connsiteY9" fmla="*/ 208483 h 987552"/>
                    <a:gd name="connsiteX10" fmla="*/ 21543 w 822960"/>
                    <a:gd name="connsiteY10" fmla="*/ 149504 h 987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2960" h="987552">
                      <a:moveTo>
                        <a:pt x="21543" y="149504"/>
                      </a:moveTo>
                      <a:lnTo>
                        <a:pt x="464570" y="0"/>
                      </a:lnTo>
                      <a:lnTo>
                        <a:pt x="833530" y="336042"/>
                      </a:lnTo>
                      <a:lnTo>
                        <a:pt x="704600" y="362102"/>
                      </a:lnTo>
                      <a:cubicBezTo>
                        <a:pt x="704600" y="362102"/>
                        <a:pt x="762207" y="569214"/>
                        <a:pt x="681283" y="641909"/>
                      </a:cubicBezTo>
                      <a:cubicBezTo>
                        <a:pt x="600358" y="714604"/>
                        <a:pt x="463198" y="689915"/>
                        <a:pt x="463198" y="689915"/>
                      </a:cubicBezTo>
                      <a:lnTo>
                        <a:pt x="515319" y="987552"/>
                      </a:lnTo>
                      <a:lnTo>
                        <a:pt x="279404" y="876452"/>
                      </a:lnTo>
                      <a:cubicBezTo>
                        <a:pt x="279404" y="876452"/>
                        <a:pt x="310951" y="648767"/>
                        <a:pt x="223168" y="518465"/>
                      </a:cubicBezTo>
                      <a:cubicBezTo>
                        <a:pt x="135386" y="388163"/>
                        <a:pt x="6456" y="208483"/>
                        <a:pt x="6456" y="208483"/>
                      </a:cubicBezTo>
                      <a:cubicBezTo>
                        <a:pt x="6456" y="208483"/>
                        <a:pt x="-15490" y="161849"/>
                        <a:pt x="21543" y="149504"/>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4" name="任意多边形: 形状 273"/>
                <p:cNvSpPr/>
                <p:nvPr userDrawn="1"/>
              </p:nvSpPr>
              <p:spPr>
                <a:xfrm>
                  <a:off x="6892000" y="2354152"/>
                  <a:ext cx="397764" cy="411480"/>
                </a:xfrm>
                <a:custGeom>
                  <a:avLst/>
                  <a:gdLst>
                    <a:gd name="connsiteX0" fmla="*/ 181551 w 397764"/>
                    <a:gd name="connsiteY0" fmla="*/ 423824 h 411480"/>
                    <a:gd name="connsiteX1" fmla="*/ 181551 w 397764"/>
                    <a:gd name="connsiteY1" fmla="*/ 307238 h 411480"/>
                    <a:gd name="connsiteX2" fmla="*/ 243273 w 397764"/>
                    <a:gd name="connsiteY2" fmla="*/ 327812 h 411480"/>
                    <a:gd name="connsiteX3" fmla="*/ 396892 w 397764"/>
                    <a:gd name="connsiteY3" fmla="*/ 168707 h 411480"/>
                    <a:gd name="connsiteX4" fmla="*/ 381805 w 397764"/>
                    <a:gd name="connsiteY4" fmla="*/ 0 h 411480"/>
                    <a:gd name="connsiteX5" fmla="*/ 8729 w 397764"/>
                    <a:gd name="connsiteY5" fmla="*/ 126187 h 411480"/>
                    <a:gd name="connsiteX6" fmla="*/ 30675 w 397764"/>
                    <a:gd name="connsiteY6" fmla="*/ 211226 h 411480"/>
                    <a:gd name="connsiteX7" fmla="*/ 181551 w 397764"/>
                    <a:gd name="connsiteY7" fmla="*/ 423824 h 411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7764" h="411480">
                      <a:moveTo>
                        <a:pt x="181551" y="423824"/>
                      </a:moveTo>
                      <a:cubicBezTo>
                        <a:pt x="182923" y="426567"/>
                        <a:pt x="133545" y="353873"/>
                        <a:pt x="181551" y="307238"/>
                      </a:cubicBezTo>
                      <a:lnTo>
                        <a:pt x="243273" y="327812"/>
                      </a:lnTo>
                      <a:cubicBezTo>
                        <a:pt x="243273" y="327812"/>
                        <a:pt x="387291" y="261975"/>
                        <a:pt x="396892" y="168707"/>
                      </a:cubicBezTo>
                      <a:cubicBezTo>
                        <a:pt x="406493" y="75438"/>
                        <a:pt x="381805" y="0"/>
                        <a:pt x="381805" y="0"/>
                      </a:cubicBezTo>
                      <a:cubicBezTo>
                        <a:pt x="381805" y="0"/>
                        <a:pt x="23817" y="112471"/>
                        <a:pt x="8729" y="126187"/>
                      </a:cubicBezTo>
                      <a:cubicBezTo>
                        <a:pt x="-6358" y="139903"/>
                        <a:pt x="-3615" y="152247"/>
                        <a:pt x="30675" y="211226"/>
                      </a:cubicBezTo>
                      <a:cubicBezTo>
                        <a:pt x="66337" y="271577"/>
                        <a:pt x="181551" y="423824"/>
                        <a:pt x="181551" y="423824"/>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5" name="任意多边形: 形状 274"/>
                <p:cNvSpPr/>
                <p:nvPr userDrawn="1"/>
              </p:nvSpPr>
              <p:spPr>
                <a:xfrm>
                  <a:off x="7141408" y="2144444"/>
                  <a:ext cx="329184" cy="233172"/>
                </a:xfrm>
                <a:custGeom>
                  <a:avLst/>
                  <a:gdLst>
                    <a:gd name="connsiteX0" fmla="*/ 134778 w 329184"/>
                    <a:gd name="connsiteY0" fmla="*/ 207327 h 233172"/>
                    <a:gd name="connsiteX1" fmla="*/ 184155 w 329184"/>
                    <a:gd name="connsiteY1" fmla="*/ 129145 h 233172"/>
                    <a:gd name="connsiteX2" fmla="*/ 93630 w 329184"/>
                    <a:gd name="connsiteY2" fmla="*/ 35877 h 233172"/>
                    <a:gd name="connsiteX3" fmla="*/ 38766 w 329184"/>
                    <a:gd name="connsiteY3" fmla="*/ 108571 h 233172"/>
                    <a:gd name="connsiteX4" fmla="*/ 107346 w 329184"/>
                    <a:gd name="connsiteY4" fmla="*/ 100342 h 233172"/>
                    <a:gd name="connsiteX5" fmla="*/ 48367 w 329184"/>
                    <a:gd name="connsiteY5" fmla="*/ 129145 h 233172"/>
                    <a:gd name="connsiteX6" fmla="*/ 20935 w 329184"/>
                    <a:gd name="connsiteY6" fmla="*/ 48221 h 233172"/>
                    <a:gd name="connsiteX7" fmla="*/ 134778 w 329184"/>
                    <a:gd name="connsiteY7" fmla="*/ 7073 h 233172"/>
                    <a:gd name="connsiteX8" fmla="*/ 332288 w 329184"/>
                    <a:gd name="connsiteY8" fmla="*/ 142861 h 233172"/>
                    <a:gd name="connsiteX9" fmla="*/ 282910 w 329184"/>
                    <a:gd name="connsiteY9" fmla="*/ 238873 h 233172"/>
                    <a:gd name="connsiteX10" fmla="*/ 228046 w 329184"/>
                    <a:gd name="connsiteY10" fmla="*/ 189496 h 233172"/>
                    <a:gd name="connsiteX11" fmla="*/ 134778 w 329184"/>
                    <a:gd name="connsiteY11" fmla="*/ 238873 h 233172"/>
                    <a:gd name="connsiteX12" fmla="*/ 134778 w 329184"/>
                    <a:gd name="connsiteY12" fmla="*/ 207327 h 2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9184" h="233172">
                      <a:moveTo>
                        <a:pt x="134778" y="207327"/>
                      </a:moveTo>
                      <a:cubicBezTo>
                        <a:pt x="134778" y="207327"/>
                        <a:pt x="182784" y="151091"/>
                        <a:pt x="184155" y="129145"/>
                      </a:cubicBezTo>
                      <a:cubicBezTo>
                        <a:pt x="186898" y="107200"/>
                        <a:pt x="136149" y="16674"/>
                        <a:pt x="93630" y="35877"/>
                      </a:cubicBezTo>
                      <a:cubicBezTo>
                        <a:pt x="52482" y="56451"/>
                        <a:pt x="8590" y="90741"/>
                        <a:pt x="38766" y="108571"/>
                      </a:cubicBezTo>
                      <a:cubicBezTo>
                        <a:pt x="67569" y="126402"/>
                        <a:pt x="107346" y="100342"/>
                        <a:pt x="107346" y="100342"/>
                      </a:cubicBezTo>
                      <a:cubicBezTo>
                        <a:pt x="107346" y="100342"/>
                        <a:pt x="86772" y="136003"/>
                        <a:pt x="48367" y="129145"/>
                      </a:cubicBezTo>
                      <a:cubicBezTo>
                        <a:pt x="9962" y="123659"/>
                        <a:pt x="-22956" y="86626"/>
                        <a:pt x="20935" y="48221"/>
                      </a:cubicBezTo>
                      <a:cubicBezTo>
                        <a:pt x="64826" y="9816"/>
                        <a:pt x="92258" y="-12129"/>
                        <a:pt x="134778" y="7073"/>
                      </a:cubicBezTo>
                      <a:cubicBezTo>
                        <a:pt x="177297" y="24904"/>
                        <a:pt x="365206" y="78396"/>
                        <a:pt x="332288" y="142861"/>
                      </a:cubicBezTo>
                      <a:cubicBezTo>
                        <a:pt x="299370" y="207327"/>
                        <a:pt x="282910" y="238873"/>
                        <a:pt x="282910" y="238873"/>
                      </a:cubicBezTo>
                      <a:lnTo>
                        <a:pt x="228046" y="189496"/>
                      </a:lnTo>
                      <a:lnTo>
                        <a:pt x="134778" y="238873"/>
                      </a:lnTo>
                      <a:lnTo>
                        <a:pt x="134778" y="207327"/>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6" name="任意多边形: 形状 275"/>
                <p:cNvSpPr/>
                <p:nvPr userDrawn="1"/>
              </p:nvSpPr>
              <p:spPr>
                <a:xfrm>
                  <a:off x="7362596" y="2471100"/>
                  <a:ext cx="68580" cy="68580"/>
                </a:xfrm>
                <a:custGeom>
                  <a:avLst/>
                  <a:gdLst>
                    <a:gd name="connsiteX0" fmla="*/ 24689 w 68580"/>
                    <a:gd name="connsiteY0" fmla="*/ 0 h 68580"/>
                    <a:gd name="connsiteX1" fmla="*/ 63094 w 68580"/>
                    <a:gd name="connsiteY1" fmla="*/ 78181 h 68580"/>
                    <a:gd name="connsiteX2" fmla="*/ 0 w 68580"/>
                    <a:gd name="connsiteY2" fmla="*/ 64465 h 68580"/>
                    <a:gd name="connsiteX3" fmla="*/ 52121 w 68580"/>
                    <a:gd name="connsiteY3" fmla="*/ 67208 h 68580"/>
                    <a:gd name="connsiteX4" fmla="*/ 24689 w 68580"/>
                    <a:gd name="connsiteY4" fmla="*/ 0 h 68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 h="68580">
                      <a:moveTo>
                        <a:pt x="24689" y="0"/>
                      </a:moveTo>
                      <a:cubicBezTo>
                        <a:pt x="24689" y="0"/>
                        <a:pt x="90526" y="69951"/>
                        <a:pt x="63094" y="78181"/>
                      </a:cubicBezTo>
                      <a:cubicBezTo>
                        <a:pt x="37033" y="86411"/>
                        <a:pt x="0" y="64465"/>
                        <a:pt x="0" y="64465"/>
                      </a:cubicBezTo>
                      <a:cubicBezTo>
                        <a:pt x="0" y="64465"/>
                        <a:pt x="38405" y="76809"/>
                        <a:pt x="52121" y="67208"/>
                      </a:cubicBezTo>
                      <a:cubicBezTo>
                        <a:pt x="67209" y="57607"/>
                        <a:pt x="24689" y="0"/>
                        <a:pt x="24689" y="0"/>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7" name="任意多边形: 形状 276"/>
                <p:cNvSpPr/>
                <p:nvPr userDrawn="1"/>
              </p:nvSpPr>
              <p:spPr>
                <a:xfrm>
                  <a:off x="7458608" y="2416236"/>
                  <a:ext cx="274320" cy="274320"/>
                </a:xfrm>
                <a:custGeom>
                  <a:avLst/>
                  <a:gdLst>
                    <a:gd name="connsiteX0" fmla="*/ 0 w 274320"/>
                    <a:gd name="connsiteY0" fmla="*/ 0 h 274320"/>
                    <a:gd name="connsiteX1" fmla="*/ 130302 w 274320"/>
                    <a:gd name="connsiteY1" fmla="*/ 231800 h 274320"/>
                    <a:gd name="connsiteX2" fmla="*/ 104242 w 274320"/>
                    <a:gd name="connsiteY2" fmla="*/ 242773 h 274320"/>
                    <a:gd name="connsiteX3" fmla="*/ 150876 w 274320"/>
                    <a:gd name="connsiteY3" fmla="*/ 279806 h 274320"/>
                    <a:gd name="connsiteX4" fmla="*/ 279807 w 274320"/>
                    <a:gd name="connsiteY4" fmla="*/ 253746 h 274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74320">
                      <a:moveTo>
                        <a:pt x="0" y="0"/>
                      </a:moveTo>
                      <a:lnTo>
                        <a:pt x="130302" y="231800"/>
                      </a:lnTo>
                      <a:lnTo>
                        <a:pt x="104242" y="242773"/>
                      </a:lnTo>
                      <a:lnTo>
                        <a:pt x="150876" y="279806"/>
                      </a:lnTo>
                      <a:lnTo>
                        <a:pt x="279807" y="253746"/>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8" name="任意多边形: 形状 277"/>
                <p:cNvSpPr/>
                <p:nvPr userDrawn="1"/>
              </p:nvSpPr>
              <p:spPr>
                <a:xfrm>
                  <a:off x="7333793" y="2650779"/>
                  <a:ext cx="288036" cy="109728"/>
                </a:xfrm>
                <a:custGeom>
                  <a:avLst/>
                  <a:gdLst>
                    <a:gd name="connsiteX0" fmla="*/ 0 w 288036"/>
                    <a:gd name="connsiteY0" fmla="*/ 0 h 109728"/>
                    <a:gd name="connsiteX1" fmla="*/ 175565 w 288036"/>
                    <a:gd name="connsiteY1" fmla="*/ 101499 h 109728"/>
                    <a:gd name="connsiteX2" fmla="*/ 289407 w 288036"/>
                    <a:gd name="connsiteY2" fmla="*/ 115215 h 109728"/>
                    <a:gd name="connsiteX3" fmla="*/ 159105 w 288036"/>
                    <a:gd name="connsiteY3" fmla="*/ 109728 h 109728"/>
                    <a:gd name="connsiteX4" fmla="*/ 0 w 288036"/>
                    <a:gd name="connsiteY4" fmla="*/ 0 h 1097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6" h="109728">
                      <a:moveTo>
                        <a:pt x="0" y="0"/>
                      </a:moveTo>
                      <a:cubicBezTo>
                        <a:pt x="0" y="0"/>
                        <a:pt x="101498" y="82296"/>
                        <a:pt x="175565" y="101499"/>
                      </a:cubicBezTo>
                      <a:cubicBezTo>
                        <a:pt x="248259" y="119329"/>
                        <a:pt x="289407" y="115215"/>
                        <a:pt x="289407" y="115215"/>
                      </a:cubicBezTo>
                      <a:cubicBezTo>
                        <a:pt x="289407" y="115215"/>
                        <a:pt x="223571" y="124816"/>
                        <a:pt x="159105" y="109728"/>
                      </a:cubicBezTo>
                      <a:cubicBezTo>
                        <a:pt x="93269" y="93269"/>
                        <a:pt x="9601" y="17831"/>
                        <a:pt x="0" y="0"/>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9" name="任意多边形: 形状 278"/>
                <p:cNvSpPr/>
                <p:nvPr userDrawn="1"/>
              </p:nvSpPr>
              <p:spPr>
                <a:xfrm>
                  <a:off x="7310476" y="2638102"/>
                  <a:ext cx="41148" cy="13716"/>
                </a:xfrm>
                <a:custGeom>
                  <a:avLst/>
                  <a:gdLst>
                    <a:gd name="connsiteX0" fmla="*/ 49377 w 41148"/>
                    <a:gd name="connsiteY0" fmla="*/ 12678 h 13716"/>
                    <a:gd name="connsiteX1" fmla="*/ 0 w 41148"/>
                    <a:gd name="connsiteY1" fmla="*/ 18164 h 13716"/>
                    <a:gd name="connsiteX2" fmla="*/ 20574 w 41148"/>
                    <a:gd name="connsiteY2" fmla="*/ 333 h 13716"/>
                    <a:gd name="connsiteX3" fmla="*/ 49377 w 41148"/>
                    <a:gd name="connsiteY3" fmla="*/ 12678 h 13716"/>
                  </a:gdLst>
                  <a:ahLst/>
                  <a:cxnLst>
                    <a:cxn ang="0">
                      <a:pos x="connsiteX0" y="connsiteY0"/>
                    </a:cxn>
                    <a:cxn ang="0">
                      <a:pos x="connsiteX1" y="connsiteY1"/>
                    </a:cxn>
                    <a:cxn ang="0">
                      <a:pos x="connsiteX2" y="connsiteY2"/>
                    </a:cxn>
                    <a:cxn ang="0">
                      <a:pos x="connsiteX3" y="connsiteY3"/>
                    </a:cxn>
                  </a:cxnLst>
                  <a:rect l="l" t="t" r="r" b="b"/>
                  <a:pathLst>
                    <a:path w="41148" h="13716">
                      <a:moveTo>
                        <a:pt x="49377" y="12678"/>
                      </a:moveTo>
                      <a:cubicBezTo>
                        <a:pt x="49377" y="12678"/>
                        <a:pt x="27432" y="9935"/>
                        <a:pt x="0" y="18164"/>
                      </a:cubicBezTo>
                      <a:cubicBezTo>
                        <a:pt x="0" y="18164"/>
                        <a:pt x="2743" y="4448"/>
                        <a:pt x="20574" y="333"/>
                      </a:cubicBezTo>
                      <a:cubicBezTo>
                        <a:pt x="38405" y="-2410"/>
                        <a:pt x="49377" y="12678"/>
                        <a:pt x="49377" y="12678"/>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0" name="任意多边形: 形状 279"/>
                <p:cNvSpPr/>
                <p:nvPr userDrawn="1"/>
              </p:nvSpPr>
              <p:spPr>
                <a:xfrm>
                  <a:off x="7046356" y="2657637"/>
                  <a:ext cx="192024" cy="150876"/>
                </a:xfrm>
                <a:custGeom>
                  <a:avLst/>
                  <a:gdLst>
                    <a:gd name="connsiteX0" fmla="*/ 25461 w 192024"/>
                    <a:gd name="connsiteY0" fmla="*/ 0 h 150876"/>
                    <a:gd name="connsiteX1" fmla="*/ 140675 w 192024"/>
                    <a:gd name="connsiteY1" fmla="*/ 38405 h 150876"/>
                    <a:gd name="connsiteX2" fmla="*/ 198282 w 192024"/>
                    <a:gd name="connsiteY2" fmla="*/ 159106 h 150876"/>
                    <a:gd name="connsiteX3" fmla="*/ 54264 w 192024"/>
                    <a:gd name="connsiteY3" fmla="*/ 139903 h 150876"/>
                    <a:gd name="connsiteX4" fmla="*/ 25461 w 192024"/>
                    <a:gd name="connsiteY4" fmla="*/ 0 h 150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024" h="150876">
                      <a:moveTo>
                        <a:pt x="25461" y="0"/>
                      </a:moveTo>
                      <a:cubicBezTo>
                        <a:pt x="25461" y="0"/>
                        <a:pt x="120101" y="24689"/>
                        <a:pt x="140675" y="38405"/>
                      </a:cubicBezTo>
                      <a:cubicBezTo>
                        <a:pt x="161249" y="52121"/>
                        <a:pt x="198282" y="159106"/>
                        <a:pt x="198282" y="159106"/>
                      </a:cubicBezTo>
                      <a:cubicBezTo>
                        <a:pt x="198282" y="159106"/>
                        <a:pt x="95412" y="154991"/>
                        <a:pt x="54264" y="139903"/>
                      </a:cubicBezTo>
                      <a:cubicBezTo>
                        <a:pt x="13116" y="122073"/>
                        <a:pt x="-28032" y="48006"/>
                        <a:pt x="25461" y="0"/>
                      </a:cubicBez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1" name="任意多边形: 形状 280"/>
                <p:cNvSpPr/>
                <p:nvPr userDrawn="1"/>
              </p:nvSpPr>
              <p:spPr>
                <a:xfrm>
                  <a:off x="6919708" y="3590043"/>
                  <a:ext cx="1412748" cy="1069848"/>
                </a:xfrm>
                <a:custGeom>
                  <a:avLst/>
                  <a:gdLst>
                    <a:gd name="connsiteX0" fmla="*/ 2605 w 1412748"/>
                    <a:gd name="connsiteY0" fmla="*/ 182705 h 1069848"/>
                    <a:gd name="connsiteX1" fmla="*/ 250864 w 1412748"/>
                    <a:gd name="connsiteY1" fmla="*/ 15370 h 1069848"/>
                    <a:gd name="connsiteX2" fmla="*/ 772072 w 1412748"/>
                    <a:gd name="connsiteY2" fmla="*/ 581840 h 1069848"/>
                    <a:gd name="connsiteX3" fmla="*/ 1350888 w 1412748"/>
                    <a:gd name="connsiteY3" fmla="*/ 201907 h 1069848"/>
                    <a:gd name="connsiteX4" fmla="*/ 1423582 w 1412748"/>
                    <a:gd name="connsiteY4" fmla="*/ 392560 h 1069848"/>
                    <a:gd name="connsiteX5" fmla="*/ 698006 w 1412748"/>
                    <a:gd name="connsiteY5" fmla="*/ 1078360 h 1069848"/>
                    <a:gd name="connsiteX6" fmla="*/ 76671 w 1412748"/>
                    <a:gd name="connsiteY6" fmla="*/ 481714 h 1069848"/>
                    <a:gd name="connsiteX7" fmla="*/ 2605 w 1412748"/>
                    <a:gd name="connsiteY7" fmla="*/ 182705 h 1069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12748" h="1069848">
                      <a:moveTo>
                        <a:pt x="2605" y="182705"/>
                      </a:moveTo>
                      <a:cubicBezTo>
                        <a:pt x="2605" y="182705"/>
                        <a:pt x="51982" y="-62811"/>
                        <a:pt x="250864" y="15370"/>
                      </a:cubicBezTo>
                      <a:cubicBezTo>
                        <a:pt x="449746" y="93551"/>
                        <a:pt x="693891" y="536578"/>
                        <a:pt x="772072" y="581840"/>
                      </a:cubicBezTo>
                      <a:lnTo>
                        <a:pt x="1350888" y="201907"/>
                      </a:lnTo>
                      <a:lnTo>
                        <a:pt x="1423582" y="392560"/>
                      </a:lnTo>
                      <a:lnTo>
                        <a:pt x="698006" y="1078360"/>
                      </a:lnTo>
                      <a:lnTo>
                        <a:pt x="76671" y="481714"/>
                      </a:lnTo>
                      <a:cubicBezTo>
                        <a:pt x="76671" y="481714"/>
                        <a:pt x="-16598" y="344554"/>
                        <a:pt x="2605" y="182705"/>
                      </a:cubicBez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2" name="任意多边形: 形状 281"/>
                <p:cNvSpPr/>
                <p:nvPr userDrawn="1"/>
              </p:nvSpPr>
              <p:spPr>
                <a:xfrm>
                  <a:off x="8270596" y="3708283"/>
                  <a:ext cx="150876" cy="274320"/>
                </a:xfrm>
                <a:custGeom>
                  <a:avLst/>
                  <a:gdLst>
                    <a:gd name="connsiteX0" fmla="*/ 0 w 150876"/>
                    <a:gd name="connsiteY0" fmla="*/ 83668 h 274320"/>
                    <a:gd name="connsiteX1" fmla="*/ 72695 w 150876"/>
                    <a:gd name="connsiteY1" fmla="*/ 274320 h 274320"/>
                    <a:gd name="connsiteX2" fmla="*/ 156362 w 150876"/>
                    <a:gd name="connsiteY2" fmla="*/ 200254 h 274320"/>
                    <a:gd name="connsiteX3" fmla="*/ 93269 w 150876"/>
                    <a:gd name="connsiteY3" fmla="*/ 0 h 274320"/>
                  </a:gdLst>
                  <a:ahLst/>
                  <a:cxnLst>
                    <a:cxn ang="0">
                      <a:pos x="connsiteX0" y="connsiteY0"/>
                    </a:cxn>
                    <a:cxn ang="0">
                      <a:pos x="connsiteX1" y="connsiteY1"/>
                    </a:cxn>
                    <a:cxn ang="0">
                      <a:pos x="connsiteX2" y="connsiteY2"/>
                    </a:cxn>
                    <a:cxn ang="0">
                      <a:pos x="connsiteX3" y="connsiteY3"/>
                    </a:cxn>
                  </a:cxnLst>
                  <a:rect l="l" t="t" r="r" b="b"/>
                  <a:pathLst>
                    <a:path w="150876" h="274320">
                      <a:moveTo>
                        <a:pt x="0" y="83668"/>
                      </a:moveTo>
                      <a:lnTo>
                        <a:pt x="72695" y="274320"/>
                      </a:lnTo>
                      <a:lnTo>
                        <a:pt x="156362" y="200254"/>
                      </a:lnTo>
                      <a:lnTo>
                        <a:pt x="93269"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3" name="任意多边形: 形状 282"/>
                <p:cNvSpPr/>
                <p:nvPr userDrawn="1"/>
              </p:nvSpPr>
              <p:spPr>
                <a:xfrm>
                  <a:off x="8377580" y="3420247"/>
                  <a:ext cx="425196" cy="438912"/>
                </a:xfrm>
                <a:custGeom>
                  <a:avLst/>
                  <a:gdLst>
                    <a:gd name="connsiteX0" fmla="*/ 0 w 425196"/>
                    <a:gd name="connsiteY0" fmla="*/ 330556 h 438912"/>
                    <a:gd name="connsiteX1" fmla="*/ 133045 w 425196"/>
                    <a:gd name="connsiteY1" fmla="*/ 200254 h 438912"/>
                    <a:gd name="connsiteX2" fmla="*/ 90526 w 425196"/>
                    <a:gd name="connsiteY2" fmla="*/ 91897 h 438912"/>
                    <a:gd name="connsiteX3" fmla="*/ 119329 w 425196"/>
                    <a:gd name="connsiteY3" fmla="*/ 0 h 438912"/>
                    <a:gd name="connsiteX4" fmla="*/ 175565 w 425196"/>
                    <a:gd name="connsiteY4" fmla="*/ 149504 h 438912"/>
                    <a:gd name="connsiteX5" fmla="*/ 432054 w 425196"/>
                    <a:gd name="connsiteY5" fmla="*/ 164592 h 438912"/>
                    <a:gd name="connsiteX6" fmla="*/ 340157 w 425196"/>
                    <a:gd name="connsiteY6" fmla="*/ 213970 h 438912"/>
                    <a:gd name="connsiteX7" fmla="*/ 281178 w 425196"/>
                    <a:gd name="connsiteY7" fmla="*/ 399136 h 438912"/>
                    <a:gd name="connsiteX8" fmla="*/ 150876 w 425196"/>
                    <a:gd name="connsiteY8" fmla="*/ 355244 h 438912"/>
                    <a:gd name="connsiteX9" fmla="*/ 34290 w 425196"/>
                    <a:gd name="connsiteY9" fmla="*/ 438912 h 438912"/>
                    <a:gd name="connsiteX10" fmla="*/ 0 w 425196"/>
                    <a:gd name="connsiteY10" fmla="*/ 330556 h 438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5196" h="438912">
                      <a:moveTo>
                        <a:pt x="0" y="330556"/>
                      </a:moveTo>
                      <a:lnTo>
                        <a:pt x="133045" y="200254"/>
                      </a:lnTo>
                      <a:cubicBezTo>
                        <a:pt x="133045" y="200254"/>
                        <a:pt x="76810" y="148133"/>
                        <a:pt x="90526" y="91897"/>
                      </a:cubicBezTo>
                      <a:cubicBezTo>
                        <a:pt x="105613" y="35662"/>
                        <a:pt x="119329" y="0"/>
                        <a:pt x="119329" y="0"/>
                      </a:cubicBezTo>
                      <a:lnTo>
                        <a:pt x="175565" y="149504"/>
                      </a:lnTo>
                      <a:lnTo>
                        <a:pt x="432054" y="164592"/>
                      </a:lnTo>
                      <a:cubicBezTo>
                        <a:pt x="432054" y="164592"/>
                        <a:pt x="378562" y="211226"/>
                        <a:pt x="340157" y="213970"/>
                      </a:cubicBezTo>
                      <a:cubicBezTo>
                        <a:pt x="301752" y="216713"/>
                        <a:pt x="281178" y="399136"/>
                        <a:pt x="281178" y="399136"/>
                      </a:cubicBezTo>
                      <a:cubicBezTo>
                        <a:pt x="281178" y="399136"/>
                        <a:pt x="207112" y="323698"/>
                        <a:pt x="150876" y="355244"/>
                      </a:cubicBezTo>
                      <a:cubicBezTo>
                        <a:pt x="94641" y="386791"/>
                        <a:pt x="34290" y="438912"/>
                        <a:pt x="34290" y="438912"/>
                      </a:cubicBezTo>
                      <a:lnTo>
                        <a:pt x="0" y="330556"/>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4" name="任意多边形: 形状 283"/>
                <p:cNvSpPr/>
                <p:nvPr userDrawn="1"/>
              </p:nvSpPr>
              <p:spPr>
                <a:xfrm>
                  <a:off x="7274814" y="2949763"/>
                  <a:ext cx="96012" cy="68580"/>
                </a:xfrm>
                <a:custGeom>
                  <a:avLst/>
                  <a:gdLst>
                    <a:gd name="connsiteX0" fmla="*/ 102870 w 96012"/>
                    <a:gd name="connsiteY0" fmla="*/ 75463 h 68580"/>
                    <a:gd name="connsiteX1" fmla="*/ 0 w 96012"/>
                    <a:gd name="connsiteY1" fmla="*/ 25 h 68580"/>
                    <a:gd name="connsiteX2" fmla="*/ 102870 w 96012"/>
                    <a:gd name="connsiteY2" fmla="*/ 75463 h 68580"/>
                  </a:gdLst>
                  <a:ahLst/>
                  <a:cxnLst>
                    <a:cxn ang="0">
                      <a:pos x="connsiteX0" y="connsiteY0"/>
                    </a:cxn>
                    <a:cxn ang="0">
                      <a:pos x="connsiteX1" y="connsiteY1"/>
                    </a:cxn>
                    <a:cxn ang="0">
                      <a:pos x="connsiteX2" y="connsiteY2"/>
                    </a:cxn>
                  </a:cxnLst>
                  <a:rect l="l" t="t" r="r" b="b"/>
                  <a:pathLst>
                    <a:path w="96012" h="68580">
                      <a:moveTo>
                        <a:pt x="102870" y="75463"/>
                      </a:moveTo>
                      <a:cubicBezTo>
                        <a:pt x="102870" y="75463"/>
                        <a:pt x="23317" y="34315"/>
                        <a:pt x="0" y="25"/>
                      </a:cubicBezTo>
                      <a:cubicBezTo>
                        <a:pt x="0" y="-1346"/>
                        <a:pt x="17831" y="53518"/>
                        <a:pt x="102870" y="75463"/>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5" name="任意多边形: 形状 284"/>
                <p:cNvSpPr/>
                <p:nvPr userDrawn="1"/>
              </p:nvSpPr>
              <p:spPr>
                <a:xfrm>
                  <a:off x="8666988" y="5713562"/>
                  <a:ext cx="123444" cy="150876"/>
                </a:xfrm>
                <a:custGeom>
                  <a:avLst/>
                  <a:gdLst>
                    <a:gd name="connsiteX0" fmla="*/ 106985 w 123444"/>
                    <a:gd name="connsiteY0" fmla="*/ 15087 h 150876"/>
                    <a:gd name="connsiteX1" fmla="*/ 128930 w 123444"/>
                    <a:gd name="connsiteY1" fmla="*/ 153619 h 150876"/>
                    <a:gd name="connsiteX2" fmla="*/ 0 w 123444"/>
                    <a:gd name="connsiteY2" fmla="*/ 139903 h 150876"/>
                    <a:gd name="connsiteX3" fmla="*/ 0 w 123444"/>
                    <a:gd name="connsiteY3" fmla="*/ 0 h 150876"/>
                  </a:gdLst>
                  <a:ahLst/>
                  <a:cxnLst>
                    <a:cxn ang="0">
                      <a:pos x="connsiteX0" y="connsiteY0"/>
                    </a:cxn>
                    <a:cxn ang="0">
                      <a:pos x="connsiteX1" y="connsiteY1"/>
                    </a:cxn>
                    <a:cxn ang="0">
                      <a:pos x="connsiteX2" y="connsiteY2"/>
                    </a:cxn>
                    <a:cxn ang="0">
                      <a:pos x="connsiteX3" y="connsiteY3"/>
                    </a:cxn>
                  </a:cxnLst>
                  <a:rect l="l" t="t" r="r" b="b"/>
                  <a:pathLst>
                    <a:path w="123444" h="150876">
                      <a:moveTo>
                        <a:pt x="106985" y="15087"/>
                      </a:moveTo>
                      <a:lnTo>
                        <a:pt x="128930" y="153619"/>
                      </a:lnTo>
                      <a:lnTo>
                        <a:pt x="0" y="139903"/>
                      </a:lnTo>
                      <a:lnTo>
                        <a:pt x="0" y="0"/>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6" name="任意多边形: 形状 285"/>
                <p:cNvSpPr/>
                <p:nvPr userDrawn="1"/>
              </p:nvSpPr>
              <p:spPr>
                <a:xfrm>
                  <a:off x="6497117" y="5961822"/>
                  <a:ext cx="233172" cy="123444"/>
                </a:xfrm>
                <a:custGeom>
                  <a:avLst/>
                  <a:gdLst>
                    <a:gd name="connsiteX0" fmla="*/ 235915 w 233172"/>
                    <a:gd name="connsiteY0" fmla="*/ 17831 h 123444"/>
                    <a:gd name="connsiteX1" fmla="*/ 174193 w 233172"/>
                    <a:gd name="connsiteY1" fmla="*/ 134417 h 123444"/>
                    <a:gd name="connsiteX2" fmla="*/ 0 w 233172"/>
                    <a:gd name="connsiteY2" fmla="*/ 109728 h 123444"/>
                    <a:gd name="connsiteX3" fmla="*/ 48006 w 233172"/>
                    <a:gd name="connsiteY3" fmla="*/ 0 h 123444"/>
                  </a:gdLst>
                  <a:ahLst/>
                  <a:cxnLst>
                    <a:cxn ang="0">
                      <a:pos x="connsiteX0" y="connsiteY0"/>
                    </a:cxn>
                    <a:cxn ang="0">
                      <a:pos x="connsiteX1" y="connsiteY1"/>
                    </a:cxn>
                    <a:cxn ang="0">
                      <a:pos x="connsiteX2" y="connsiteY2"/>
                    </a:cxn>
                    <a:cxn ang="0">
                      <a:pos x="connsiteX3" y="connsiteY3"/>
                    </a:cxn>
                  </a:cxnLst>
                  <a:rect l="l" t="t" r="r" b="b"/>
                  <a:pathLst>
                    <a:path w="233172" h="123444">
                      <a:moveTo>
                        <a:pt x="235915" y="17831"/>
                      </a:moveTo>
                      <a:lnTo>
                        <a:pt x="174193" y="134417"/>
                      </a:lnTo>
                      <a:lnTo>
                        <a:pt x="0" y="109728"/>
                      </a:lnTo>
                      <a:lnTo>
                        <a:pt x="48006" y="0"/>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7" name="任意多边形: 形状 286"/>
                <p:cNvSpPr/>
                <p:nvPr userDrawn="1"/>
              </p:nvSpPr>
              <p:spPr>
                <a:xfrm>
                  <a:off x="5923788" y="5906958"/>
                  <a:ext cx="617220" cy="274320"/>
                </a:xfrm>
                <a:custGeom>
                  <a:avLst/>
                  <a:gdLst>
                    <a:gd name="connsiteX0" fmla="*/ 624078 w 617220"/>
                    <a:gd name="connsiteY0" fmla="*/ 34290 h 274320"/>
                    <a:gd name="connsiteX1" fmla="*/ 573329 w 617220"/>
                    <a:gd name="connsiteY1" fmla="*/ 189281 h 274320"/>
                    <a:gd name="connsiteX2" fmla="*/ 0 w 617220"/>
                    <a:gd name="connsiteY2" fmla="*/ 283921 h 274320"/>
                    <a:gd name="connsiteX3" fmla="*/ 534924 w 617220"/>
                    <a:gd name="connsiteY3" fmla="*/ 0 h 274320"/>
                  </a:gdLst>
                  <a:ahLst/>
                  <a:cxnLst>
                    <a:cxn ang="0">
                      <a:pos x="connsiteX0" y="connsiteY0"/>
                    </a:cxn>
                    <a:cxn ang="0">
                      <a:pos x="connsiteX1" y="connsiteY1"/>
                    </a:cxn>
                    <a:cxn ang="0">
                      <a:pos x="connsiteX2" y="connsiteY2"/>
                    </a:cxn>
                    <a:cxn ang="0">
                      <a:pos x="connsiteX3" y="connsiteY3"/>
                    </a:cxn>
                  </a:cxnLst>
                  <a:rect l="l" t="t" r="r" b="b"/>
                  <a:pathLst>
                    <a:path w="617220" h="274320">
                      <a:moveTo>
                        <a:pt x="624078" y="34290"/>
                      </a:moveTo>
                      <a:lnTo>
                        <a:pt x="573329" y="189281"/>
                      </a:lnTo>
                      <a:lnTo>
                        <a:pt x="0" y="283921"/>
                      </a:lnTo>
                      <a:lnTo>
                        <a:pt x="534924" y="0"/>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8" name="任意多边形: 形状 287"/>
                <p:cNvSpPr/>
                <p:nvPr userDrawn="1"/>
              </p:nvSpPr>
              <p:spPr>
                <a:xfrm>
                  <a:off x="8653272" y="5867181"/>
                  <a:ext cx="713232" cy="219456"/>
                </a:xfrm>
                <a:custGeom>
                  <a:avLst/>
                  <a:gdLst>
                    <a:gd name="connsiteX0" fmla="*/ 0 w 713232"/>
                    <a:gd name="connsiteY0" fmla="*/ 0 h 219456"/>
                    <a:gd name="connsiteX1" fmla="*/ 142646 w 713232"/>
                    <a:gd name="connsiteY1" fmla="*/ 0 h 219456"/>
                    <a:gd name="connsiteX2" fmla="*/ 720090 w 713232"/>
                    <a:gd name="connsiteY2" fmla="*/ 229057 h 219456"/>
                    <a:gd name="connsiteX3" fmla="*/ 0 w 713232"/>
                    <a:gd name="connsiteY3" fmla="*/ 193396 h 219456"/>
                  </a:gdLst>
                  <a:ahLst/>
                  <a:cxnLst>
                    <a:cxn ang="0">
                      <a:pos x="connsiteX0" y="connsiteY0"/>
                    </a:cxn>
                    <a:cxn ang="0">
                      <a:pos x="connsiteX1" y="connsiteY1"/>
                    </a:cxn>
                    <a:cxn ang="0">
                      <a:pos x="connsiteX2" y="connsiteY2"/>
                    </a:cxn>
                    <a:cxn ang="0">
                      <a:pos x="connsiteX3" y="connsiteY3"/>
                    </a:cxn>
                  </a:cxnLst>
                  <a:rect l="l" t="t" r="r" b="b"/>
                  <a:pathLst>
                    <a:path w="713232" h="219456">
                      <a:moveTo>
                        <a:pt x="0" y="0"/>
                      </a:moveTo>
                      <a:lnTo>
                        <a:pt x="142646" y="0"/>
                      </a:lnTo>
                      <a:lnTo>
                        <a:pt x="720090" y="229057"/>
                      </a:lnTo>
                      <a:lnTo>
                        <a:pt x="0" y="193396"/>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9" name="任意多边形: 形状 288"/>
                <p:cNvSpPr/>
                <p:nvPr userDrawn="1"/>
              </p:nvSpPr>
              <p:spPr>
                <a:xfrm>
                  <a:off x="8642299" y="3403788"/>
                  <a:ext cx="68580" cy="123444"/>
                </a:xfrm>
                <a:custGeom>
                  <a:avLst/>
                  <a:gdLst>
                    <a:gd name="connsiteX0" fmla="*/ 0 w 68580"/>
                    <a:gd name="connsiteY0" fmla="*/ 124815 h 123444"/>
                    <a:gd name="connsiteX1" fmla="*/ 42520 w 68580"/>
                    <a:gd name="connsiteY1" fmla="*/ 0 h 123444"/>
                    <a:gd name="connsiteX2" fmla="*/ 68580 w 68580"/>
                    <a:gd name="connsiteY2" fmla="*/ 6858 h 123444"/>
                    <a:gd name="connsiteX3" fmla="*/ 24689 w 68580"/>
                    <a:gd name="connsiteY3" fmla="*/ 124815 h 123444"/>
                  </a:gdLst>
                  <a:ahLst/>
                  <a:cxnLst>
                    <a:cxn ang="0">
                      <a:pos x="connsiteX0" y="connsiteY0"/>
                    </a:cxn>
                    <a:cxn ang="0">
                      <a:pos x="connsiteX1" y="connsiteY1"/>
                    </a:cxn>
                    <a:cxn ang="0">
                      <a:pos x="connsiteX2" y="connsiteY2"/>
                    </a:cxn>
                    <a:cxn ang="0">
                      <a:pos x="connsiteX3" y="connsiteY3"/>
                    </a:cxn>
                  </a:cxnLst>
                  <a:rect l="l" t="t" r="r" b="b"/>
                  <a:pathLst>
                    <a:path w="68580" h="123444">
                      <a:moveTo>
                        <a:pt x="0" y="124815"/>
                      </a:moveTo>
                      <a:lnTo>
                        <a:pt x="42520" y="0"/>
                      </a:lnTo>
                      <a:lnTo>
                        <a:pt x="68580" y="6858"/>
                      </a:lnTo>
                      <a:lnTo>
                        <a:pt x="24689" y="124815"/>
                      </a:lnTo>
                      <a:close/>
                    </a:path>
                  </a:pathLst>
                </a:custGeom>
                <a:solidFill>
                  <a:schemeClr val="accent2">
                    <a:lumMod val="40000"/>
                    <a:lumOff val="6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0" name="任意多边形: 形状 289"/>
                <p:cNvSpPr/>
                <p:nvPr userDrawn="1"/>
              </p:nvSpPr>
              <p:spPr>
                <a:xfrm>
                  <a:off x="8639556" y="3300918"/>
                  <a:ext cx="137160" cy="109728"/>
                </a:xfrm>
                <a:custGeom>
                  <a:avLst/>
                  <a:gdLst>
                    <a:gd name="connsiteX0" fmla="*/ 42520 w 137160"/>
                    <a:gd name="connsiteY0" fmla="*/ 102870 h 109728"/>
                    <a:gd name="connsiteX1" fmla="*/ 78181 w 137160"/>
                    <a:gd name="connsiteY1" fmla="*/ 112471 h 109728"/>
                    <a:gd name="connsiteX2" fmla="*/ 139903 w 137160"/>
                    <a:gd name="connsiteY2" fmla="*/ 41148 h 109728"/>
                    <a:gd name="connsiteX3" fmla="*/ 133045 w 137160"/>
                    <a:gd name="connsiteY3" fmla="*/ 4115 h 109728"/>
                    <a:gd name="connsiteX4" fmla="*/ 27432 w 137160"/>
                    <a:gd name="connsiteY4" fmla="*/ 0 h 109728"/>
                    <a:gd name="connsiteX5" fmla="*/ 0 w 137160"/>
                    <a:gd name="connsiteY5" fmla="*/ 23317 h 109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160" h="109728">
                      <a:moveTo>
                        <a:pt x="42520" y="102870"/>
                      </a:moveTo>
                      <a:lnTo>
                        <a:pt x="78181" y="112471"/>
                      </a:lnTo>
                      <a:lnTo>
                        <a:pt x="139903" y="41148"/>
                      </a:lnTo>
                      <a:lnTo>
                        <a:pt x="133045" y="4115"/>
                      </a:lnTo>
                      <a:lnTo>
                        <a:pt x="27432" y="0"/>
                      </a:lnTo>
                      <a:lnTo>
                        <a:pt x="0" y="23317"/>
                      </a:lnTo>
                      <a:close/>
                    </a:path>
                  </a:pathLst>
                </a:custGeom>
                <a:solidFill>
                  <a:schemeClr val="accent3"/>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1" name="任意多边形: 形状 290"/>
                <p:cNvSpPr/>
                <p:nvPr userDrawn="1"/>
              </p:nvSpPr>
              <p:spPr>
                <a:xfrm>
                  <a:off x="8671103" y="3300918"/>
                  <a:ext cx="96012" cy="27432"/>
                </a:xfrm>
                <a:custGeom>
                  <a:avLst/>
                  <a:gdLst>
                    <a:gd name="connsiteX0" fmla="*/ 0 w 96012"/>
                    <a:gd name="connsiteY0" fmla="*/ 0 h 27432"/>
                    <a:gd name="connsiteX1" fmla="*/ 46634 w 96012"/>
                    <a:gd name="connsiteY1" fmla="*/ 28803 h 27432"/>
                    <a:gd name="connsiteX2" fmla="*/ 101498 w 96012"/>
                    <a:gd name="connsiteY2" fmla="*/ 4115 h 27432"/>
                    <a:gd name="connsiteX3" fmla="*/ 0 w 96012"/>
                    <a:gd name="connsiteY3" fmla="*/ 0 h 27432"/>
                  </a:gdLst>
                  <a:ahLst/>
                  <a:cxnLst>
                    <a:cxn ang="0">
                      <a:pos x="connsiteX0" y="connsiteY0"/>
                    </a:cxn>
                    <a:cxn ang="0">
                      <a:pos x="connsiteX1" y="connsiteY1"/>
                    </a:cxn>
                    <a:cxn ang="0">
                      <a:pos x="connsiteX2" y="connsiteY2"/>
                    </a:cxn>
                    <a:cxn ang="0">
                      <a:pos x="connsiteX3" y="connsiteY3"/>
                    </a:cxn>
                  </a:cxnLst>
                  <a:rect l="l" t="t" r="r" b="b"/>
                  <a:pathLst>
                    <a:path w="96012" h="27432">
                      <a:moveTo>
                        <a:pt x="0" y="0"/>
                      </a:moveTo>
                      <a:cubicBezTo>
                        <a:pt x="0" y="0"/>
                        <a:pt x="46634" y="31547"/>
                        <a:pt x="46634" y="28803"/>
                      </a:cubicBezTo>
                      <a:cubicBezTo>
                        <a:pt x="48006" y="26060"/>
                        <a:pt x="101498" y="4115"/>
                        <a:pt x="101498" y="4115"/>
                      </a:cubicBezTo>
                      <a:lnTo>
                        <a:pt x="0" y="0"/>
                      </a:lnTo>
                      <a:close/>
                    </a:path>
                  </a:pathLst>
                </a:custGeom>
                <a:solidFill>
                  <a:schemeClr val="accent2"/>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2" name="任意多边形: 形状 291"/>
                <p:cNvSpPr/>
                <p:nvPr userDrawn="1"/>
              </p:nvSpPr>
              <p:spPr>
                <a:xfrm>
                  <a:off x="8717737" y="3305033"/>
                  <a:ext cx="54864" cy="27432"/>
                </a:xfrm>
                <a:custGeom>
                  <a:avLst/>
                  <a:gdLst>
                    <a:gd name="connsiteX0" fmla="*/ 0 w 54864"/>
                    <a:gd name="connsiteY0" fmla="*/ 24689 h 27432"/>
                    <a:gd name="connsiteX1" fmla="*/ 61722 w 54864"/>
                    <a:gd name="connsiteY1" fmla="*/ 37033 h 27432"/>
                    <a:gd name="connsiteX2" fmla="*/ 54864 w 54864"/>
                    <a:gd name="connsiteY2" fmla="*/ 0 h 27432"/>
                  </a:gdLst>
                  <a:ahLst/>
                  <a:cxnLst>
                    <a:cxn ang="0">
                      <a:pos x="connsiteX0" y="connsiteY0"/>
                    </a:cxn>
                    <a:cxn ang="0">
                      <a:pos x="connsiteX1" y="connsiteY1"/>
                    </a:cxn>
                    <a:cxn ang="0">
                      <a:pos x="connsiteX2" y="connsiteY2"/>
                    </a:cxn>
                  </a:cxnLst>
                  <a:rect l="l" t="t" r="r" b="b"/>
                  <a:pathLst>
                    <a:path w="54864" h="27432">
                      <a:moveTo>
                        <a:pt x="0" y="24689"/>
                      </a:moveTo>
                      <a:lnTo>
                        <a:pt x="61722" y="37033"/>
                      </a:lnTo>
                      <a:lnTo>
                        <a:pt x="54864"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3" name="任意多边形: 形状 292"/>
                <p:cNvSpPr/>
                <p:nvPr userDrawn="1"/>
              </p:nvSpPr>
              <p:spPr>
                <a:xfrm>
                  <a:off x="8691677" y="3325607"/>
                  <a:ext cx="41148" cy="82296"/>
                </a:xfrm>
                <a:custGeom>
                  <a:avLst/>
                  <a:gdLst>
                    <a:gd name="connsiteX0" fmla="*/ 0 w 41148"/>
                    <a:gd name="connsiteY0" fmla="*/ 0 h 82296"/>
                    <a:gd name="connsiteX1" fmla="*/ 26060 w 41148"/>
                    <a:gd name="connsiteY1" fmla="*/ 4115 h 82296"/>
                    <a:gd name="connsiteX2" fmla="*/ 48006 w 41148"/>
                    <a:gd name="connsiteY2" fmla="*/ 8229 h 82296"/>
                    <a:gd name="connsiteX3" fmla="*/ 9601 w 41148"/>
                    <a:gd name="connsiteY3" fmla="*/ 82296 h 82296"/>
                  </a:gdLst>
                  <a:ahLst/>
                  <a:cxnLst>
                    <a:cxn ang="0">
                      <a:pos x="connsiteX0" y="connsiteY0"/>
                    </a:cxn>
                    <a:cxn ang="0">
                      <a:pos x="connsiteX1" y="connsiteY1"/>
                    </a:cxn>
                    <a:cxn ang="0">
                      <a:pos x="connsiteX2" y="connsiteY2"/>
                    </a:cxn>
                    <a:cxn ang="0">
                      <a:pos x="connsiteX3" y="connsiteY3"/>
                    </a:cxn>
                  </a:cxnLst>
                  <a:rect l="l" t="t" r="r" b="b"/>
                  <a:pathLst>
                    <a:path w="41148" h="82296">
                      <a:moveTo>
                        <a:pt x="0" y="0"/>
                      </a:moveTo>
                      <a:lnTo>
                        <a:pt x="26060" y="4115"/>
                      </a:lnTo>
                      <a:lnTo>
                        <a:pt x="48006" y="8229"/>
                      </a:lnTo>
                      <a:lnTo>
                        <a:pt x="9601" y="82296"/>
                      </a:lnTo>
                      <a:close/>
                    </a:path>
                  </a:pathLst>
                </a:custGeom>
                <a:solidFill>
                  <a:schemeClr val="accent2"/>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4" name="任意多边形: 形状 293"/>
                <p:cNvSpPr/>
                <p:nvPr userDrawn="1"/>
              </p:nvSpPr>
              <p:spPr>
                <a:xfrm>
                  <a:off x="8639556" y="3300918"/>
                  <a:ext cx="68580" cy="27432"/>
                </a:xfrm>
                <a:custGeom>
                  <a:avLst/>
                  <a:gdLst>
                    <a:gd name="connsiteX0" fmla="*/ 78181 w 68580"/>
                    <a:gd name="connsiteY0" fmla="*/ 28803 h 27432"/>
                    <a:gd name="connsiteX1" fmla="*/ 0 w 68580"/>
                    <a:gd name="connsiteY1" fmla="*/ 23317 h 27432"/>
                    <a:gd name="connsiteX2" fmla="*/ 31547 w 68580"/>
                    <a:gd name="connsiteY2" fmla="*/ 0 h 27432"/>
                  </a:gdLst>
                  <a:ahLst/>
                  <a:cxnLst>
                    <a:cxn ang="0">
                      <a:pos x="connsiteX0" y="connsiteY0"/>
                    </a:cxn>
                    <a:cxn ang="0">
                      <a:pos x="connsiteX1" y="connsiteY1"/>
                    </a:cxn>
                    <a:cxn ang="0">
                      <a:pos x="connsiteX2" y="connsiteY2"/>
                    </a:cxn>
                  </a:cxnLst>
                  <a:rect l="l" t="t" r="r" b="b"/>
                  <a:pathLst>
                    <a:path w="68580" h="27432">
                      <a:moveTo>
                        <a:pt x="78181" y="28803"/>
                      </a:moveTo>
                      <a:lnTo>
                        <a:pt x="0" y="23317"/>
                      </a:lnTo>
                      <a:lnTo>
                        <a:pt x="31547"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5" name="任意多边形: 形状 294"/>
                <p:cNvSpPr/>
                <p:nvPr userDrawn="1"/>
              </p:nvSpPr>
              <p:spPr>
                <a:xfrm>
                  <a:off x="8666988" y="5713562"/>
                  <a:ext cx="123444" cy="150876"/>
                </a:xfrm>
                <a:custGeom>
                  <a:avLst/>
                  <a:gdLst>
                    <a:gd name="connsiteX0" fmla="*/ 128930 w 123444"/>
                    <a:gd name="connsiteY0" fmla="*/ 153619 h 150876"/>
                    <a:gd name="connsiteX1" fmla="*/ 106985 w 123444"/>
                    <a:gd name="connsiteY1" fmla="*/ 15087 h 150876"/>
                    <a:gd name="connsiteX2" fmla="*/ 0 w 123444"/>
                    <a:gd name="connsiteY2" fmla="*/ 0 h 150876"/>
                    <a:gd name="connsiteX3" fmla="*/ 0 w 123444"/>
                    <a:gd name="connsiteY3" fmla="*/ 139903 h 150876"/>
                  </a:gdLst>
                  <a:ahLst/>
                  <a:cxnLst>
                    <a:cxn ang="0">
                      <a:pos x="connsiteX0" y="connsiteY0"/>
                    </a:cxn>
                    <a:cxn ang="0">
                      <a:pos x="connsiteX1" y="connsiteY1"/>
                    </a:cxn>
                    <a:cxn ang="0">
                      <a:pos x="connsiteX2" y="connsiteY2"/>
                    </a:cxn>
                    <a:cxn ang="0">
                      <a:pos x="connsiteX3" y="connsiteY3"/>
                    </a:cxn>
                  </a:cxnLst>
                  <a:rect l="l" t="t" r="r" b="b"/>
                  <a:pathLst>
                    <a:path w="123444" h="150876">
                      <a:moveTo>
                        <a:pt x="128930" y="153619"/>
                      </a:moveTo>
                      <a:lnTo>
                        <a:pt x="106985" y="15087"/>
                      </a:lnTo>
                      <a:lnTo>
                        <a:pt x="0" y="0"/>
                      </a:lnTo>
                      <a:lnTo>
                        <a:pt x="0" y="139903"/>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6" name="任意多边形: 形状 295"/>
                <p:cNvSpPr/>
                <p:nvPr userDrawn="1"/>
              </p:nvSpPr>
              <p:spPr>
                <a:xfrm>
                  <a:off x="7309104" y="2369233"/>
                  <a:ext cx="82296" cy="96012"/>
                </a:xfrm>
                <a:custGeom>
                  <a:avLst/>
                  <a:gdLst>
                    <a:gd name="connsiteX0" fmla="*/ 89154 w 82296"/>
                    <a:gd name="connsiteY0" fmla="*/ 22314 h 96012"/>
                    <a:gd name="connsiteX1" fmla="*/ 50749 w 82296"/>
                    <a:gd name="connsiteY1" fmla="*/ 15456 h 96012"/>
                    <a:gd name="connsiteX2" fmla="*/ 0 w 82296"/>
                    <a:gd name="connsiteY2" fmla="*/ 96380 h 96012"/>
                    <a:gd name="connsiteX3" fmla="*/ 89154 w 82296"/>
                    <a:gd name="connsiteY3" fmla="*/ 22314 h 96012"/>
                  </a:gdLst>
                  <a:ahLst/>
                  <a:cxnLst>
                    <a:cxn ang="0">
                      <a:pos x="connsiteX0" y="connsiteY0"/>
                    </a:cxn>
                    <a:cxn ang="0">
                      <a:pos x="connsiteX1" y="connsiteY1"/>
                    </a:cxn>
                    <a:cxn ang="0">
                      <a:pos x="connsiteX2" y="connsiteY2"/>
                    </a:cxn>
                    <a:cxn ang="0">
                      <a:pos x="connsiteX3" y="connsiteY3"/>
                    </a:cxn>
                  </a:cxnLst>
                  <a:rect l="l" t="t" r="r" b="b"/>
                  <a:pathLst>
                    <a:path w="82296" h="96012">
                      <a:moveTo>
                        <a:pt x="89154" y="22314"/>
                      </a:moveTo>
                      <a:cubicBezTo>
                        <a:pt x="89154" y="22314"/>
                        <a:pt x="72695" y="-22949"/>
                        <a:pt x="50749" y="15456"/>
                      </a:cubicBezTo>
                      <a:cubicBezTo>
                        <a:pt x="28804" y="53861"/>
                        <a:pt x="0" y="96380"/>
                        <a:pt x="0" y="96380"/>
                      </a:cubicBezTo>
                      <a:lnTo>
                        <a:pt x="89154" y="22314"/>
                      </a:lnTo>
                      <a:close/>
                    </a:path>
                  </a:pathLst>
                </a:custGeom>
                <a:solidFill>
                  <a:schemeClr val="accent5">
                    <a:lumMod val="75000"/>
                    <a:alpha val="37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7" name="任意多边形: 形状 296"/>
                <p:cNvSpPr/>
                <p:nvPr userDrawn="1"/>
              </p:nvSpPr>
              <p:spPr>
                <a:xfrm>
                  <a:off x="7184288" y="3178845"/>
                  <a:ext cx="233172" cy="123444"/>
                </a:xfrm>
                <a:custGeom>
                  <a:avLst/>
                  <a:gdLst>
                    <a:gd name="connsiteX0" fmla="*/ 2743 w 233172"/>
                    <a:gd name="connsiteY0" fmla="*/ 0 h 123444"/>
                    <a:gd name="connsiteX1" fmla="*/ 227686 w 233172"/>
                    <a:gd name="connsiteY1" fmla="*/ 100127 h 123444"/>
                    <a:gd name="connsiteX2" fmla="*/ 240030 w 233172"/>
                    <a:gd name="connsiteY2" fmla="*/ 133045 h 123444"/>
                    <a:gd name="connsiteX3" fmla="*/ 0 w 233172"/>
                    <a:gd name="connsiteY3" fmla="*/ 31547 h 123444"/>
                  </a:gdLst>
                  <a:ahLst/>
                  <a:cxnLst>
                    <a:cxn ang="0">
                      <a:pos x="connsiteX0" y="connsiteY0"/>
                    </a:cxn>
                    <a:cxn ang="0">
                      <a:pos x="connsiteX1" y="connsiteY1"/>
                    </a:cxn>
                    <a:cxn ang="0">
                      <a:pos x="connsiteX2" y="connsiteY2"/>
                    </a:cxn>
                    <a:cxn ang="0">
                      <a:pos x="connsiteX3" y="connsiteY3"/>
                    </a:cxn>
                  </a:cxnLst>
                  <a:rect l="l" t="t" r="r" b="b"/>
                  <a:pathLst>
                    <a:path w="233172" h="123444">
                      <a:moveTo>
                        <a:pt x="2743" y="0"/>
                      </a:moveTo>
                      <a:lnTo>
                        <a:pt x="227686" y="100127"/>
                      </a:lnTo>
                      <a:lnTo>
                        <a:pt x="240030" y="133045"/>
                      </a:lnTo>
                      <a:lnTo>
                        <a:pt x="0" y="31547"/>
                      </a:lnTo>
                      <a:close/>
                    </a:path>
                  </a:pathLst>
                </a:custGeom>
                <a:solidFill>
                  <a:srgbClr val="FF3838">
                    <a:alpha val="37000"/>
                  </a:srgb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8" name="任意多边形: 形状 297"/>
                <p:cNvSpPr/>
                <p:nvPr userDrawn="1"/>
              </p:nvSpPr>
              <p:spPr>
                <a:xfrm>
                  <a:off x="7945526" y="4542216"/>
                  <a:ext cx="781812" cy="1165860"/>
                </a:xfrm>
                <a:custGeom>
                  <a:avLst/>
                  <a:gdLst>
                    <a:gd name="connsiteX0" fmla="*/ 0 w 781812"/>
                    <a:gd name="connsiteY0" fmla="*/ 554127 h 1165860"/>
                    <a:gd name="connsiteX1" fmla="*/ 707746 w 781812"/>
                    <a:gd name="connsiteY1" fmla="*/ 0 h 1165860"/>
                    <a:gd name="connsiteX2" fmla="*/ 785927 w 781812"/>
                    <a:gd name="connsiteY2" fmla="*/ 1171347 h 1165860"/>
                    <a:gd name="connsiteX3" fmla="*/ 705003 w 781812"/>
                    <a:gd name="connsiteY3" fmla="*/ 1168603 h 1165860"/>
                    <a:gd name="connsiteX4" fmla="*/ 647395 w 781812"/>
                    <a:gd name="connsiteY4" fmla="*/ 187909 h 1165860"/>
                    <a:gd name="connsiteX5" fmla="*/ 0 w 781812"/>
                    <a:gd name="connsiteY5" fmla="*/ 554127 h 116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1812" h="1165860">
                      <a:moveTo>
                        <a:pt x="0" y="554127"/>
                      </a:moveTo>
                      <a:lnTo>
                        <a:pt x="707746" y="0"/>
                      </a:lnTo>
                      <a:lnTo>
                        <a:pt x="785927" y="1171347"/>
                      </a:lnTo>
                      <a:lnTo>
                        <a:pt x="705003" y="1168603"/>
                      </a:lnTo>
                      <a:lnTo>
                        <a:pt x="647395" y="187909"/>
                      </a:lnTo>
                      <a:cubicBezTo>
                        <a:pt x="647395" y="189281"/>
                        <a:pt x="164592" y="526695"/>
                        <a:pt x="0" y="554127"/>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9" name="任意多边形: 形状 298"/>
                <p:cNvSpPr/>
                <p:nvPr userDrawn="1"/>
              </p:nvSpPr>
              <p:spPr>
                <a:xfrm>
                  <a:off x="7309104" y="2367362"/>
                  <a:ext cx="82296" cy="96012"/>
                </a:xfrm>
                <a:custGeom>
                  <a:avLst/>
                  <a:gdLst>
                    <a:gd name="connsiteX0" fmla="*/ 0 w 82296"/>
                    <a:gd name="connsiteY0" fmla="*/ 98251 h 96012"/>
                    <a:gd name="connsiteX1" fmla="*/ 58979 w 82296"/>
                    <a:gd name="connsiteY1" fmla="*/ 24185 h 96012"/>
                    <a:gd name="connsiteX2" fmla="*/ 87782 w 82296"/>
                    <a:gd name="connsiteY2" fmla="*/ 24185 h 96012"/>
                    <a:gd name="connsiteX3" fmla="*/ 48006 w 82296"/>
                    <a:gd name="connsiteY3" fmla="*/ 2239 h 96012"/>
                    <a:gd name="connsiteX4" fmla="*/ 0 w 82296"/>
                    <a:gd name="connsiteY4" fmla="*/ 98251 h 96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 h="96012">
                      <a:moveTo>
                        <a:pt x="0" y="98251"/>
                      </a:moveTo>
                      <a:cubicBezTo>
                        <a:pt x="0" y="98251"/>
                        <a:pt x="41148" y="28300"/>
                        <a:pt x="58979" y="24185"/>
                      </a:cubicBezTo>
                      <a:cubicBezTo>
                        <a:pt x="78181" y="20070"/>
                        <a:pt x="87782" y="24185"/>
                        <a:pt x="87782" y="24185"/>
                      </a:cubicBezTo>
                      <a:cubicBezTo>
                        <a:pt x="87782" y="24185"/>
                        <a:pt x="65837" y="-8733"/>
                        <a:pt x="48006" y="2239"/>
                      </a:cubicBezTo>
                      <a:cubicBezTo>
                        <a:pt x="31547" y="10469"/>
                        <a:pt x="2743" y="70819"/>
                        <a:pt x="0" y="98251"/>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00" name="任意多边形: 形状 299"/>
                <p:cNvSpPr/>
                <p:nvPr userDrawn="1"/>
              </p:nvSpPr>
              <p:spPr>
                <a:xfrm>
                  <a:off x="7153104" y="3205915"/>
                  <a:ext cx="301752" cy="246888"/>
                </a:xfrm>
                <a:custGeom>
                  <a:avLst/>
                  <a:gdLst>
                    <a:gd name="connsiteX0" fmla="*/ 28803 w 301752"/>
                    <a:gd name="connsiteY0" fmla="*/ 0 h 246888"/>
                    <a:gd name="connsiteX1" fmla="*/ 277063 w 301752"/>
                    <a:gd name="connsiteY1" fmla="*/ 111100 h 246888"/>
                    <a:gd name="connsiteX2" fmla="*/ 305867 w 301752"/>
                    <a:gd name="connsiteY2" fmla="*/ 251003 h 246888"/>
                    <a:gd name="connsiteX3" fmla="*/ 0 w 301752"/>
                    <a:gd name="connsiteY3" fmla="*/ 126187 h 246888"/>
                  </a:gdLst>
                  <a:ahLst/>
                  <a:cxnLst>
                    <a:cxn ang="0">
                      <a:pos x="connsiteX0" y="connsiteY0"/>
                    </a:cxn>
                    <a:cxn ang="0">
                      <a:pos x="connsiteX1" y="connsiteY1"/>
                    </a:cxn>
                    <a:cxn ang="0">
                      <a:pos x="connsiteX2" y="connsiteY2"/>
                    </a:cxn>
                    <a:cxn ang="0">
                      <a:pos x="connsiteX3" y="connsiteY3"/>
                    </a:cxn>
                  </a:cxnLst>
                  <a:rect l="l" t="t" r="r" b="b"/>
                  <a:pathLst>
                    <a:path w="301752" h="246888">
                      <a:moveTo>
                        <a:pt x="28803" y="0"/>
                      </a:moveTo>
                      <a:lnTo>
                        <a:pt x="277063" y="111100"/>
                      </a:lnTo>
                      <a:lnTo>
                        <a:pt x="305867" y="251003"/>
                      </a:lnTo>
                      <a:lnTo>
                        <a:pt x="0" y="126187"/>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grpSp>
      <p:sp>
        <p:nvSpPr>
          <p:cNvPr id="116" name="标题 4"/>
          <p:cNvSpPr txBox="1"/>
          <p:nvPr/>
        </p:nvSpPr>
        <p:spPr>
          <a:xfrm>
            <a:off x="1130300" y="1681888"/>
            <a:ext cx="5424488" cy="162150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6000" dirty="0">
                <a:solidFill>
                  <a:schemeClr val="bg1"/>
                </a:solidFill>
                <a:latin typeface="阿里巴巴普惠体 R" panose="00020600040101010101" pitchFamily="18" charset="-122"/>
                <a:ea typeface="阿里巴巴普惠体 R" panose="00020600040101010101" pitchFamily="18" charset="-122"/>
              </a:rPr>
              <a:t>Thanks</a:t>
            </a:r>
            <a:br>
              <a:rPr lang="en-US" altLang="zh-CN" dirty="0">
                <a:solidFill>
                  <a:schemeClr val="bg1"/>
                </a:solidFill>
                <a:latin typeface="阿里巴巴普惠体 R" panose="00020600040101010101" pitchFamily="18" charset="-122"/>
                <a:ea typeface="阿里巴巴普惠体 R" panose="00020600040101010101" pitchFamily="18" charset="-122"/>
              </a:rPr>
            </a:br>
            <a:r>
              <a:rPr lang="zh-CN" altLang="en-US" sz="2400" dirty="0">
                <a:solidFill>
                  <a:schemeClr val="bg1"/>
                </a:solidFill>
                <a:latin typeface="阿里巴巴普惠体 R" panose="00020600040101010101" pitchFamily="18" charset="-122"/>
                <a:ea typeface="阿里巴巴普惠体 R" panose="00020600040101010101" pitchFamily="18" charset="-122"/>
              </a:rPr>
              <a:t>在此输入文字内容</a:t>
            </a:r>
            <a:endParaRPr lang="zh-CN" altLang="en-US" dirty="0">
              <a:solidFill>
                <a:schemeClr val="bg1"/>
              </a:solidFill>
              <a:latin typeface="阿里巴巴普惠体 R" panose="00020600040101010101" pitchFamily="18" charset="-122"/>
              <a:ea typeface="阿里巴巴普惠体 R" panose="00020600040101010101" pitchFamily="18"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83"/>
                                        </p:tgtEl>
                                        <p:attrNameLst>
                                          <p:attrName>style.visibility</p:attrName>
                                        </p:attrNameLst>
                                      </p:cBhvr>
                                      <p:to>
                                        <p:strVal val="visible"/>
                                      </p:to>
                                    </p:set>
                                    <p:animEffect transition="in" filter="fade">
                                      <p:cBhvr>
                                        <p:cTn id="14" dur="1000"/>
                                        <p:tgtEl>
                                          <p:spTgt spid="583"/>
                                        </p:tgtEl>
                                      </p:cBhvr>
                                    </p:animEffect>
                                    <p:anim calcmode="lin" valueType="num">
                                      <p:cBhvr>
                                        <p:cTn id="15" dur="1000" fill="hold"/>
                                        <p:tgtEl>
                                          <p:spTgt spid="583"/>
                                        </p:tgtEl>
                                        <p:attrNameLst>
                                          <p:attrName>ppt_x</p:attrName>
                                        </p:attrNameLst>
                                      </p:cBhvr>
                                      <p:tavLst>
                                        <p:tav tm="0">
                                          <p:val>
                                            <p:strVal val="#ppt_x"/>
                                          </p:val>
                                        </p:tav>
                                        <p:tav tm="100000">
                                          <p:val>
                                            <p:strVal val="#ppt_x"/>
                                          </p:val>
                                        </p:tav>
                                      </p:tavLst>
                                    </p:anim>
                                    <p:anim calcmode="lin" valueType="num">
                                      <p:cBhvr>
                                        <p:cTn id="16" dur="1000" fill="hold"/>
                                        <p:tgtEl>
                                          <p:spTgt spid="58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40"/>
                                        </p:tgtEl>
                                        <p:attrNameLst>
                                          <p:attrName>style.visibility</p:attrName>
                                        </p:attrNameLst>
                                      </p:cBhvr>
                                      <p:to>
                                        <p:strVal val="visible"/>
                                      </p:to>
                                    </p:set>
                                    <p:animEffect transition="in" filter="fade">
                                      <p:cBhvr>
                                        <p:cTn id="21" dur="1000"/>
                                        <p:tgtEl>
                                          <p:spTgt spid="240"/>
                                        </p:tgtEl>
                                      </p:cBhvr>
                                    </p:animEffect>
                                    <p:anim calcmode="lin" valueType="num">
                                      <p:cBhvr>
                                        <p:cTn id="22" dur="1000" fill="hold"/>
                                        <p:tgtEl>
                                          <p:spTgt spid="240"/>
                                        </p:tgtEl>
                                        <p:attrNameLst>
                                          <p:attrName>ppt_x</p:attrName>
                                        </p:attrNameLst>
                                      </p:cBhvr>
                                      <p:tavLst>
                                        <p:tav tm="0">
                                          <p:val>
                                            <p:strVal val="#ppt_x"/>
                                          </p:val>
                                        </p:tav>
                                        <p:tav tm="100000">
                                          <p:val>
                                            <p:strVal val="#ppt_x"/>
                                          </p:val>
                                        </p:tav>
                                      </p:tavLst>
                                    </p:anim>
                                    <p:anim calcmode="lin" valueType="num">
                                      <p:cBhvr>
                                        <p:cTn id="23" dur="1000" fill="hold"/>
                                        <p:tgtEl>
                                          <p:spTgt spid="24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16"/>
                                        </p:tgtEl>
                                        <p:attrNameLst>
                                          <p:attrName>style.visibility</p:attrName>
                                        </p:attrNameLst>
                                      </p:cBhvr>
                                      <p:to>
                                        <p:strVal val="visible"/>
                                      </p:to>
                                    </p:set>
                                    <p:anim calcmode="lin" valueType="num">
                                      <p:cBhvr>
                                        <p:cTn id="28" dur="500" fill="hold"/>
                                        <p:tgtEl>
                                          <p:spTgt spid="116"/>
                                        </p:tgtEl>
                                        <p:attrNameLst>
                                          <p:attrName>ppt_w</p:attrName>
                                        </p:attrNameLst>
                                      </p:cBhvr>
                                      <p:tavLst>
                                        <p:tav tm="0">
                                          <p:val>
                                            <p:fltVal val="0"/>
                                          </p:val>
                                        </p:tav>
                                        <p:tav tm="100000">
                                          <p:val>
                                            <p:strVal val="#ppt_w"/>
                                          </p:val>
                                        </p:tav>
                                      </p:tavLst>
                                    </p:anim>
                                    <p:anim calcmode="lin" valueType="num">
                                      <p:cBhvr>
                                        <p:cTn id="29" dur="500" fill="hold"/>
                                        <p:tgtEl>
                                          <p:spTgt spid="116"/>
                                        </p:tgtEl>
                                        <p:attrNameLst>
                                          <p:attrName>ppt_h</p:attrName>
                                        </p:attrNameLst>
                                      </p:cBhvr>
                                      <p:tavLst>
                                        <p:tav tm="0">
                                          <p:val>
                                            <p:fltVal val="0"/>
                                          </p:val>
                                        </p:tav>
                                        <p:tav tm="100000">
                                          <p:val>
                                            <p:strVal val="#ppt_h"/>
                                          </p:val>
                                        </p:tav>
                                      </p:tavLst>
                                    </p:anim>
                                    <p:animEffect transition="in" filter="fade">
                                      <p:cBhvr>
                                        <p:cTn id="30" dur="5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 grpId="0"/>
      <p:bldP spid="1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1"/>
          <p:cNvSpPr/>
          <p:nvPr/>
        </p:nvSpPr>
        <p:spPr>
          <a:xfrm>
            <a:off x="-1718" y="-21774"/>
            <a:ext cx="7055662" cy="6908013"/>
          </a:xfrm>
          <a:custGeom>
            <a:avLst/>
            <a:gdLst>
              <a:gd name="connsiteX0" fmla="*/ 0 w 6885992"/>
              <a:gd name="connsiteY0" fmla="*/ 0 h 892963"/>
              <a:gd name="connsiteX1" fmla="*/ 6885992 w 6885992"/>
              <a:gd name="connsiteY1" fmla="*/ 0 h 892963"/>
              <a:gd name="connsiteX2" fmla="*/ 6885992 w 6885992"/>
              <a:gd name="connsiteY2" fmla="*/ 892963 h 892963"/>
              <a:gd name="connsiteX3" fmla="*/ 0 w 6885992"/>
              <a:gd name="connsiteY3" fmla="*/ 892963 h 892963"/>
              <a:gd name="connsiteX4" fmla="*/ 0 w 6885992"/>
              <a:gd name="connsiteY4" fmla="*/ 0 h 892963"/>
              <a:gd name="connsiteX0-1" fmla="*/ 0 w 6885992"/>
              <a:gd name="connsiteY0-2" fmla="*/ 1847461 h 2740424"/>
              <a:gd name="connsiteX1-3" fmla="*/ 6064898 w 6885992"/>
              <a:gd name="connsiteY1-4" fmla="*/ 0 h 2740424"/>
              <a:gd name="connsiteX2-5" fmla="*/ 6885992 w 6885992"/>
              <a:gd name="connsiteY2-6" fmla="*/ 2740424 h 2740424"/>
              <a:gd name="connsiteX3-7" fmla="*/ 0 w 6885992"/>
              <a:gd name="connsiteY3-8" fmla="*/ 2740424 h 2740424"/>
              <a:gd name="connsiteX4-9" fmla="*/ 0 w 6885992"/>
              <a:gd name="connsiteY4-10" fmla="*/ 1847461 h 2740424"/>
              <a:gd name="connsiteX0-11" fmla="*/ 0 w 6064898"/>
              <a:gd name="connsiteY0-12" fmla="*/ 1847461 h 6939200"/>
              <a:gd name="connsiteX1-13" fmla="*/ 6064898 w 6064898"/>
              <a:gd name="connsiteY1-14" fmla="*/ 0 h 6939200"/>
              <a:gd name="connsiteX2-15" fmla="*/ 3265714 w 6064898"/>
              <a:gd name="connsiteY2-16" fmla="*/ 6939200 h 6939200"/>
              <a:gd name="connsiteX3-17" fmla="*/ 0 w 6064898"/>
              <a:gd name="connsiteY3-18" fmla="*/ 2740424 h 6939200"/>
              <a:gd name="connsiteX4-19" fmla="*/ 0 w 6064898"/>
              <a:gd name="connsiteY4-20" fmla="*/ 1847461 h 6939200"/>
              <a:gd name="connsiteX0-21" fmla="*/ 0 w 6064898"/>
              <a:gd name="connsiteY0-22" fmla="*/ 18661 h 6939200"/>
              <a:gd name="connsiteX1-23" fmla="*/ 6064898 w 6064898"/>
              <a:gd name="connsiteY1-24" fmla="*/ 0 h 6939200"/>
              <a:gd name="connsiteX2-25" fmla="*/ 3265714 w 6064898"/>
              <a:gd name="connsiteY2-26" fmla="*/ 6939200 h 6939200"/>
              <a:gd name="connsiteX3-27" fmla="*/ 0 w 6064898"/>
              <a:gd name="connsiteY3-28" fmla="*/ 2740424 h 6939200"/>
              <a:gd name="connsiteX4-29" fmla="*/ 0 w 6064898"/>
              <a:gd name="connsiteY4-30" fmla="*/ 18661 h 6939200"/>
              <a:gd name="connsiteX0-31" fmla="*/ 0 w 6064898"/>
              <a:gd name="connsiteY0-32" fmla="*/ 18661 h 6939200"/>
              <a:gd name="connsiteX1-33" fmla="*/ 6064898 w 6064898"/>
              <a:gd name="connsiteY1-34" fmla="*/ 0 h 6939200"/>
              <a:gd name="connsiteX2-35" fmla="*/ 3265714 w 6064898"/>
              <a:gd name="connsiteY2-36" fmla="*/ 6939200 h 6939200"/>
              <a:gd name="connsiteX3-37" fmla="*/ 0 w 6064898"/>
              <a:gd name="connsiteY3-38" fmla="*/ 4158677 h 6939200"/>
              <a:gd name="connsiteX4-39" fmla="*/ 0 w 6064898"/>
              <a:gd name="connsiteY4-40" fmla="*/ 18661 h 6939200"/>
              <a:gd name="connsiteX0-41" fmla="*/ 0 w 7053943"/>
              <a:gd name="connsiteY0-42" fmla="*/ 0 h 6920539"/>
              <a:gd name="connsiteX1-43" fmla="*/ 7053943 w 7053943"/>
              <a:gd name="connsiteY1-44" fmla="*/ 37323 h 6920539"/>
              <a:gd name="connsiteX2-45" fmla="*/ 3265714 w 7053943"/>
              <a:gd name="connsiteY2-46" fmla="*/ 6920539 h 6920539"/>
              <a:gd name="connsiteX3-47" fmla="*/ 0 w 7053943"/>
              <a:gd name="connsiteY3-48" fmla="*/ 4140016 h 6920539"/>
              <a:gd name="connsiteX4-49" fmla="*/ 0 w 7053943"/>
              <a:gd name="connsiteY4-50" fmla="*/ 0 h 6920539"/>
              <a:gd name="connsiteX0-51" fmla="*/ 0 w 7053943"/>
              <a:gd name="connsiteY0-52" fmla="*/ 0 h 6920539"/>
              <a:gd name="connsiteX1-53" fmla="*/ 7053943 w 7053943"/>
              <a:gd name="connsiteY1-54" fmla="*/ 17226 h 6920539"/>
              <a:gd name="connsiteX2-55" fmla="*/ 3265714 w 7053943"/>
              <a:gd name="connsiteY2-56" fmla="*/ 6920539 h 6920539"/>
              <a:gd name="connsiteX3-57" fmla="*/ 0 w 7053943"/>
              <a:gd name="connsiteY3-58" fmla="*/ 4140016 h 6920539"/>
              <a:gd name="connsiteX4-59" fmla="*/ 0 w 7053943"/>
              <a:gd name="connsiteY4-60" fmla="*/ 0 h 6920539"/>
              <a:gd name="connsiteX0-61" fmla="*/ 97972 w 7151915"/>
              <a:gd name="connsiteY0-62" fmla="*/ 0 h 6920539"/>
              <a:gd name="connsiteX1-63" fmla="*/ 7151915 w 7151915"/>
              <a:gd name="connsiteY1-64" fmla="*/ 17226 h 6920539"/>
              <a:gd name="connsiteX2-65" fmla="*/ 3363686 w 7151915"/>
              <a:gd name="connsiteY2-66" fmla="*/ 6920539 h 6920539"/>
              <a:gd name="connsiteX3-67" fmla="*/ 0 w 7151915"/>
              <a:gd name="connsiteY3-68" fmla="*/ 6850559 h 6920539"/>
              <a:gd name="connsiteX4-69" fmla="*/ 97972 w 7151915"/>
              <a:gd name="connsiteY4-70" fmla="*/ 0 h 6920539"/>
              <a:gd name="connsiteX0-71" fmla="*/ 15470 w 7069413"/>
              <a:gd name="connsiteY0-72" fmla="*/ 0 h 6920539"/>
              <a:gd name="connsiteX1-73" fmla="*/ 7069413 w 7069413"/>
              <a:gd name="connsiteY1-74" fmla="*/ 17226 h 6920539"/>
              <a:gd name="connsiteX2-75" fmla="*/ 3281184 w 7069413"/>
              <a:gd name="connsiteY2-76" fmla="*/ 6920539 h 6920539"/>
              <a:gd name="connsiteX3-77" fmla="*/ 0 w 7069413"/>
              <a:gd name="connsiteY3-78" fmla="*/ 6871185 h 6920539"/>
              <a:gd name="connsiteX4-79" fmla="*/ 15470 w 7069413"/>
              <a:gd name="connsiteY4-80" fmla="*/ 0 h 6920539"/>
              <a:gd name="connsiteX0-81" fmla="*/ 1719 w 7055662"/>
              <a:gd name="connsiteY0-82" fmla="*/ 0 h 6920539"/>
              <a:gd name="connsiteX1-83" fmla="*/ 7055662 w 7055662"/>
              <a:gd name="connsiteY1-84" fmla="*/ 17226 h 6920539"/>
              <a:gd name="connsiteX2-85" fmla="*/ 3267433 w 7055662"/>
              <a:gd name="connsiteY2-86" fmla="*/ 6920539 h 6920539"/>
              <a:gd name="connsiteX3-87" fmla="*/ 0 w 7055662"/>
              <a:gd name="connsiteY3-88" fmla="*/ 6878060 h 6920539"/>
              <a:gd name="connsiteX4-89" fmla="*/ 1719 w 7055662"/>
              <a:gd name="connsiteY4-90" fmla="*/ 0 h 6920539"/>
              <a:gd name="connsiteX0-91" fmla="*/ 1719 w 7055662"/>
              <a:gd name="connsiteY0-92" fmla="*/ 0 h 6908013"/>
              <a:gd name="connsiteX1-93" fmla="*/ 7055662 w 7055662"/>
              <a:gd name="connsiteY1-94" fmla="*/ 17226 h 6908013"/>
              <a:gd name="connsiteX2-95" fmla="*/ 3279959 w 7055662"/>
              <a:gd name="connsiteY2-96" fmla="*/ 6908013 h 6908013"/>
              <a:gd name="connsiteX3-97" fmla="*/ 0 w 7055662"/>
              <a:gd name="connsiteY3-98" fmla="*/ 6878060 h 6908013"/>
              <a:gd name="connsiteX4-99" fmla="*/ 1719 w 7055662"/>
              <a:gd name="connsiteY4-100" fmla="*/ 0 h 6908013"/>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7055662" h="6908013">
                <a:moveTo>
                  <a:pt x="1719" y="0"/>
                </a:moveTo>
                <a:lnTo>
                  <a:pt x="7055662" y="17226"/>
                </a:lnTo>
                <a:lnTo>
                  <a:pt x="3279959" y="6908013"/>
                </a:lnTo>
                <a:lnTo>
                  <a:pt x="0" y="6878060"/>
                </a:lnTo>
                <a:cubicBezTo>
                  <a:pt x="5157" y="4587665"/>
                  <a:pt x="-3438" y="2290395"/>
                  <a:pt x="1719" y="0"/>
                </a:cubicBezTo>
                <a:close/>
              </a:path>
            </a:pathLst>
          </a:cu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5" name="TextBox 20"/>
          <p:cNvSpPr txBox="1"/>
          <p:nvPr/>
        </p:nvSpPr>
        <p:spPr>
          <a:xfrm>
            <a:off x="6835935" y="1179013"/>
            <a:ext cx="663643" cy="615553"/>
          </a:xfrm>
          <a:prstGeom prst="rect">
            <a:avLst/>
          </a:prstGeom>
          <a:noFill/>
        </p:spPr>
        <p:txBody>
          <a:bodyPr wrap="none" lIns="0" tIns="0" rIns="0" bIns="0" rtlCol="0">
            <a:spAutoFit/>
          </a:bodyPr>
          <a:lstStyle/>
          <a:p>
            <a:r>
              <a:rPr lang="en-US" altLang="zh-CN" sz="4000" b="1" spc="300" dirty="0">
                <a:solidFill>
                  <a:schemeClr val="bg2">
                    <a:lumMod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01</a:t>
            </a:r>
            <a:endParaRPr lang="en-US" altLang="zh-CN" sz="4000" b="1" spc="300" dirty="0">
              <a:solidFill>
                <a:schemeClr val="bg2">
                  <a:lumMod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6" name="TextBox 20"/>
          <p:cNvSpPr txBox="1"/>
          <p:nvPr/>
        </p:nvSpPr>
        <p:spPr>
          <a:xfrm>
            <a:off x="6287356" y="2429915"/>
            <a:ext cx="586699" cy="615553"/>
          </a:xfrm>
          <a:prstGeom prst="rect">
            <a:avLst/>
          </a:prstGeom>
          <a:noFill/>
        </p:spPr>
        <p:txBody>
          <a:bodyPr wrap="none" lIns="0" tIns="0" rIns="0" bIns="0" rtlCol="0">
            <a:spAutoFit/>
          </a:bodyPr>
          <a:lstStyle/>
          <a:p>
            <a:r>
              <a:rPr lang="en-US" altLang="zh-CN" sz="4000" b="1" dirty="0">
                <a:solidFill>
                  <a:schemeClr val="bg2">
                    <a:lumMod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02</a:t>
            </a:r>
            <a:endParaRPr lang="en-US" altLang="zh-CN" sz="4000" b="1" dirty="0">
              <a:solidFill>
                <a:schemeClr val="bg2">
                  <a:lumMod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7" name="TextBox 20"/>
          <p:cNvSpPr txBox="1"/>
          <p:nvPr/>
        </p:nvSpPr>
        <p:spPr>
          <a:xfrm>
            <a:off x="5692808" y="3809426"/>
            <a:ext cx="586699" cy="615553"/>
          </a:xfrm>
          <a:prstGeom prst="rect">
            <a:avLst/>
          </a:prstGeom>
          <a:noFill/>
        </p:spPr>
        <p:txBody>
          <a:bodyPr wrap="none" lIns="0" tIns="0" rIns="0" bIns="0" rtlCol="0">
            <a:spAutoFit/>
          </a:bodyPr>
          <a:lstStyle/>
          <a:p>
            <a:r>
              <a:rPr lang="en-US" altLang="zh-CN" sz="4000" b="1" dirty="0">
                <a:solidFill>
                  <a:schemeClr val="bg2">
                    <a:lumMod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03</a:t>
            </a:r>
            <a:endParaRPr lang="en-US" altLang="zh-CN" sz="4000" b="1" dirty="0">
              <a:solidFill>
                <a:schemeClr val="bg2">
                  <a:lumMod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8" name="TextBox 20"/>
          <p:cNvSpPr txBox="1"/>
          <p:nvPr/>
        </p:nvSpPr>
        <p:spPr>
          <a:xfrm>
            <a:off x="5134039" y="5151731"/>
            <a:ext cx="586699" cy="615553"/>
          </a:xfrm>
          <a:prstGeom prst="rect">
            <a:avLst/>
          </a:prstGeom>
          <a:noFill/>
        </p:spPr>
        <p:txBody>
          <a:bodyPr wrap="none" lIns="0" tIns="0" rIns="0" bIns="0" rtlCol="0">
            <a:spAutoFit/>
          </a:bodyPr>
          <a:lstStyle/>
          <a:p>
            <a:r>
              <a:rPr lang="en-US" altLang="zh-CN" sz="4000" b="1" dirty="0">
                <a:solidFill>
                  <a:schemeClr val="bg2">
                    <a:lumMod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04</a:t>
            </a:r>
            <a:endParaRPr lang="en-US" altLang="zh-CN" sz="4000" b="1" dirty="0">
              <a:solidFill>
                <a:schemeClr val="bg2">
                  <a:lumMod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0" name="文本框 9"/>
          <p:cNvSpPr txBox="1"/>
          <p:nvPr/>
        </p:nvSpPr>
        <p:spPr>
          <a:xfrm>
            <a:off x="7704511" y="1242513"/>
            <a:ext cx="3313229" cy="553998"/>
          </a:xfrm>
          <a:prstGeom prst="rect">
            <a:avLst/>
          </a:prstGeom>
          <a:noFill/>
        </p:spPr>
        <p:txBody>
          <a:bodyPr wrap="square" lIns="0" tIns="0" rIns="0" bIns="0" rtlCol="0">
            <a:spAutoFit/>
          </a:bodyPr>
          <a:lstStyle/>
          <a:p>
            <a:pPr marL="0" lvl="1"/>
            <a:r>
              <a:rPr lang="zh-CN" altLang="en-US" sz="3600" spc="300" dirty="0">
                <a:latin typeface="阿里巴巴普惠体 L" panose="00020600040101010101" pitchFamily="18" charset="-122"/>
                <a:ea typeface="阿里巴巴普惠体 L" panose="00020600040101010101" pitchFamily="18" charset="-122"/>
              </a:rPr>
              <a:t>心跳回忆</a:t>
            </a:r>
            <a:endParaRPr lang="zh-CN" altLang="en-US" sz="3600" b="1"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3" name="文本框 9"/>
          <p:cNvSpPr txBox="1"/>
          <p:nvPr/>
        </p:nvSpPr>
        <p:spPr>
          <a:xfrm>
            <a:off x="7182860" y="2485585"/>
            <a:ext cx="3474980" cy="553998"/>
          </a:xfrm>
          <a:prstGeom prst="rect">
            <a:avLst/>
          </a:prstGeom>
          <a:noFill/>
        </p:spPr>
        <p:txBody>
          <a:bodyPr wrap="square" lIns="0" tIns="0" rIns="0" bIns="0" rtlCol="0">
            <a:spAutoFit/>
          </a:bodyPr>
          <a:lstStyle/>
          <a:p>
            <a:pPr marL="0" lvl="1"/>
            <a:r>
              <a:rPr lang="zh-CN" altLang="en-US" sz="3600" spc="300" dirty="0">
                <a:latin typeface="阿里巴巴普惠体 L" panose="00020600040101010101" pitchFamily="18" charset="-122"/>
                <a:ea typeface="阿里巴巴普惠体 L" panose="00020600040101010101" pitchFamily="18" charset="-122"/>
              </a:rPr>
              <a:t>告白气球</a:t>
            </a:r>
            <a:endParaRPr lang="zh-CN" altLang="en-US" sz="3600" b="1"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6" name="文本框 9"/>
          <p:cNvSpPr txBox="1"/>
          <p:nvPr/>
        </p:nvSpPr>
        <p:spPr>
          <a:xfrm>
            <a:off x="6599687" y="3889096"/>
            <a:ext cx="3159541" cy="553998"/>
          </a:xfrm>
          <a:prstGeom prst="rect">
            <a:avLst/>
          </a:prstGeom>
          <a:noFill/>
        </p:spPr>
        <p:txBody>
          <a:bodyPr wrap="square" lIns="0" tIns="0" rIns="0" bIns="0" rtlCol="0">
            <a:spAutoFit/>
          </a:bodyPr>
          <a:lstStyle/>
          <a:p>
            <a:pPr eaLnBrk="0"/>
            <a:r>
              <a:rPr lang="zh-CN" altLang="en-US" sz="3600" spc="300" dirty="0">
                <a:latin typeface="阿里巴巴普惠体 L" panose="00020600040101010101" pitchFamily="18" charset="-122"/>
                <a:ea typeface="阿里巴巴普惠体 L" panose="00020600040101010101" pitchFamily="18" charset="-122"/>
              </a:rPr>
              <a:t>爱的箴言</a:t>
            </a:r>
            <a:endParaRPr lang="zh-CN" altLang="en-US" sz="3600" spc="300" dirty="0">
              <a:latin typeface="阿里巴巴普惠体 L" panose="00020600040101010101" pitchFamily="18" charset="-122"/>
              <a:ea typeface="阿里巴巴普惠体 L" panose="00020600040101010101" pitchFamily="18" charset="-122"/>
            </a:endParaRPr>
          </a:p>
        </p:txBody>
      </p:sp>
      <p:sp>
        <p:nvSpPr>
          <p:cNvPr id="19" name="文本框 9"/>
          <p:cNvSpPr txBox="1"/>
          <p:nvPr/>
        </p:nvSpPr>
        <p:spPr>
          <a:xfrm>
            <a:off x="6110320" y="5253331"/>
            <a:ext cx="3159539" cy="553998"/>
          </a:xfrm>
          <a:prstGeom prst="rect">
            <a:avLst/>
          </a:prstGeom>
          <a:noFill/>
        </p:spPr>
        <p:txBody>
          <a:bodyPr wrap="square" lIns="0" tIns="0" rIns="0" bIns="0" rtlCol="0">
            <a:spAutoFit/>
          </a:bodyPr>
          <a:lstStyle/>
          <a:p>
            <a:pPr eaLnBrk="0"/>
            <a:r>
              <a:rPr lang="zh-CN" altLang="en-US" sz="3600" spc="300" dirty="0">
                <a:latin typeface="阿里巴巴普惠体 L" panose="00020600040101010101" pitchFamily="18" charset="-122"/>
                <a:ea typeface="阿里巴巴普惠体 L" panose="00020600040101010101" pitchFamily="18" charset="-122"/>
              </a:rPr>
              <a:t>天长地久</a:t>
            </a:r>
            <a:endParaRPr lang="zh-CN" altLang="en-US" sz="3600" spc="300" dirty="0">
              <a:latin typeface="阿里巴巴普惠体 L" panose="00020600040101010101" pitchFamily="18" charset="-122"/>
              <a:ea typeface="阿里巴巴普惠体 L" panose="00020600040101010101" pitchFamily="18" charset="-122"/>
            </a:endParaRPr>
          </a:p>
        </p:txBody>
      </p:sp>
      <p:sp>
        <p:nvSpPr>
          <p:cNvPr id="21" name="文本框 20"/>
          <p:cNvSpPr txBox="1"/>
          <p:nvPr/>
        </p:nvSpPr>
        <p:spPr>
          <a:xfrm>
            <a:off x="1584067" y="965726"/>
            <a:ext cx="2258952" cy="1323439"/>
          </a:xfrm>
          <a:prstGeom prst="rect">
            <a:avLst/>
          </a:prstGeom>
          <a:noFill/>
        </p:spPr>
        <p:txBody>
          <a:bodyPr wrap="none" rtlCol="0">
            <a:spAutoFit/>
          </a:bodyPr>
          <a:lstStyle/>
          <a:p>
            <a:r>
              <a:rPr lang="zh-CN" altLang="en-US" sz="8000" b="1"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rPr>
              <a:t>目录</a:t>
            </a:r>
            <a:endParaRPr lang="zh-CN" altLang="en-US" sz="8000" b="1"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nvGrpSpPr>
          <p:cNvPr id="119" name="组合 118"/>
          <p:cNvGrpSpPr/>
          <p:nvPr/>
        </p:nvGrpSpPr>
        <p:grpSpPr>
          <a:xfrm>
            <a:off x="176270" y="2585474"/>
            <a:ext cx="4021157" cy="3498075"/>
            <a:chOff x="0" y="2420221"/>
            <a:chExt cx="4942124" cy="4299240"/>
          </a:xfrm>
        </p:grpSpPr>
        <p:sp>
          <p:nvSpPr>
            <p:cNvPr id="23" name="任意多边形: 形状 22"/>
            <p:cNvSpPr/>
            <p:nvPr/>
          </p:nvSpPr>
          <p:spPr>
            <a:xfrm>
              <a:off x="192307" y="2420221"/>
              <a:ext cx="4749817" cy="3776559"/>
            </a:xfrm>
            <a:custGeom>
              <a:avLst/>
              <a:gdLst>
                <a:gd name="connsiteX0" fmla="*/ 5331887 w 5521343"/>
                <a:gd name="connsiteY0" fmla="*/ 1961992 h 4402400"/>
                <a:gd name="connsiteX1" fmla="*/ 5062240 w 5521343"/>
                <a:gd name="connsiteY1" fmla="*/ 2288503 h 4402400"/>
                <a:gd name="connsiteX2" fmla="*/ 4873304 w 5521343"/>
                <a:gd name="connsiteY2" fmla="*/ 2721406 h 4402400"/>
                <a:gd name="connsiteX3" fmla="*/ 4774249 w 5521343"/>
                <a:gd name="connsiteY3" fmla="*/ 3622064 h 4402400"/>
                <a:gd name="connsiteX4" fmla="*/ 4442235 w 5521343"/>
                <a:gd name="connsiteY4" fmla="*/ 4267749 h 4402400"/>
                <a:gd name="connsiteX5" fmla="*/ 3611282 w 5521343"/>
                <a:gd name="connsiteY5" fmla="*/ 4355797 h 4402400"/>
                <a:gd name="connsiteX6" fmla="*/ 2677606 w 5521343"/>
                <a:gd name="connsiteY6" fmla="*/ 4047629 h 4402400"/>
                <a:gd name="connsiteX7" fmla="*/ 955167 w 5521343"/>
                <a:gd name="connsiteY7" fmla="*/ 4322779 h 4402400"/>
                <a:gd name="connsiteX8" fmla="*/ 3148 w 5521343"/>
                <a:gd name="connsiteY8" fmla="*/ 3187327 h 4402400"/>
                <a:gd name="connsiteX9" fmla="*/ 181078 w 5521343"/>
                <a:gd name="connsiteY9" fmla="*/ 2231639 h 4402400"/>
                <a:gd name="connsiteX10" fmla="*/ 588300 w 5521343"/>
                <a:gd name="connsiteY10" fmla="*/ 1485065 h 4402400"/>
                <a:gd name="connsiteX11" fmla="*/ 1015700 w 5521343"/>
                <a:gd name="connsiteY11" fmla="*/ 986126 h 4402400"/>
                <a:gd name="connsiteX12" fmla="*/ 2321745 w 5521343"/>
                <a:gd name="connsiteY12" fmla="*/ 146002 h 4402400"/>
                <a:gd name="connsiteX13" fmla="*/ 4123061 w 5521343"/>
                <a:gd name="connsiteY13" fmla="*/ 123990 h 4402400"/>
                <a:gd name="connsiteX14" fmla="*/ 4939339 w 5521343"/>
                <a:gd name="connsiteY14" fmla="*/ 503697 h 4402400"/>
                <a:gd name="connsiteX15" fmla="*/ 5489639 w 5521343"/>
                <a:gd name="connsiteY15" fmla="*/ 1175063 h 4402400"/>
                <a:gd name="connsiteX16" fmla="*/ 5515320 w 5521343"/>
                <a:gd name="connsiteY16" fmla="*/ 1600628 h 4402400"/>
                <a:gd name="connsiteX17" fmla="*/ 5331887 w 5521343"/>
                <a:gd name="connsiteY17" fmla="*/ 1961992 h 440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521343" h="4402400">
                  <a:moveTo>
                    <a:pt x="5331887" y="1961992"/>
                  </a:moveTo>
                  <a:cubicBezTo>
                    <a:pt x="5245673" y="2073886"/>
                    <a:pt x="5144785" y="2172940"/>
                    <a:pt x="5062240" y="2288503"/>
                  </a:cubicBezTo>
                  <a:cubicBezTo>
                    <a:pt x="4966854" y="2418741"/>
                    <a:pt x="4908156" y="2565488"/>
                    <a:pt x="4873304" y="2721406"/>
                  </a:cubicBezTo>
                  <a:cubicBezTo>
                    <a:pt x="4809102" y="3018568"/>
                    <a:pt x="4829279" y="3324902"/>
                    <a:pt x="4774249" y="3622064"/>
                  </a:cubicBezTo>
                  <a:cubicBezTo>
                    <a:pt x="4730225" y="3860527"/>
                    <a:pt x="4638509" y="4111831"/>
                    <a:pt x="4442235" y="4267749"/>
                  </a:cubicBezTo>
                  <a:cubicBezTo>
                    <a:pt x="4205606" y="4456686"/>
                    <a:pt x="3886432" y="4438342"/>
                    <a:pt x="3611282" y="4355797"/>
                  </a:cubicBezTo>
                  <a:cubicBezTo>
                    <a:pt x="3297611" y="4262246"/>
                    <a:pt x="3007786" y="4084316"/>
                    <a:pt x="2677606" y="4047629"/>
                  </a:cubicBezTo>
                  <a:cubicBezTo>
                    <a:pt x="2083282" y="3985262"/>
                    <a:pt x="1547657" y="4388815"/>
                    <a:pt x="955167" y="4322779"/>
                  </a:cubicBezTo>
                  <a:cubicBezTo>
                    <a:pt x="388358" y="4262246"/>
                    <a:pt x="36166" y="3722952"/>
                    <a:pt x="3148" y="3187327"/>
                  </a:cubicBezTo>
                  <a:cubicBezTo>
                    <a:pt x="-17030" y="2860815"/>
                    <a:pt x="61846" y="2534304"/>
                    <a:pt x="181078" y="2231639"/>
                  </a:cubicBezTo>
                  <a:cubicBezTo>
                    <a:pt x="285635" y="1967495"/>
                    <a:pt x="423210" y="1716191"/>
                    <a:pt x="588300" y="1485065"/>
                  </a:cubicBezTo>
                  <a:cubicBezTo>
                    <a:pt x="714869" y="1305300"/>
                    <a:pt x="859782" y="1140210"/>
                    <a:pt x="1015700" y="986126"/>
                  </a:cubicBezTo>
                  <a:cubicBezTo>
                    <a:pt x="1371561" y="600916"/>
                    <a:pt x="1824641" y="309257"/>
                    <a:pt x="2321745" y="146002"/>
                  </a:cubicBezTo>
                  <a:cubicBezTo>
                    <a:pt x="2901395" y="-42935"/>
                    <a:pt x="3537908" y="-46603"/>
                    <a:pt x="4123061" y="123990"/>
                  </a:cubicBezTo>
                  <a:cubicBezTo>
                    <a:pt x="4411051" y="208369"/>
                    <a:pt x="4691704" y="334938"/>
                    <a:pt x="4939339" y="503697"/>
                  </a:cubicBezTo>
                  <a:cubicBezTo>
                    <a:pt x="5183306" y="668787"/>
                    <a:pt x="5401592" y="888907"/>
                    <a:pt x="5489639" y="1175063"/>
                  </a:cubicBezTo>
                  <a:cubicBezTo>
                    <a:pt x="5531829" y="1312638"/>
                    <a:pt x="5544669" y="1459384"/>
                    <a:pt x="5515320" y="1600628"/>
                  </a:cubicBezTo>
                  <a:cubicBezTo>
                    <a:pt x="5487805" y="1736369"/>
                    <a:pt x="5416266" y="1853766"/>
                    <a:pt x="5331887" y="1961992"/>
                  </a:cubicBezTo>
                  <a:close/>
                </a:path>
              </a:pathLst>
            </a:custGeom>
            <a:solidFill>
              <a:srgbClr val="885AFF"/>
            </a:solidFill>
            <a:ln w="18332"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nvGrpSpPr>
            <p:cNvPr id="24" name="组合 23"/>
            <p:cNvGrpSpPr/>
            <p:nvPr/>
          </p:nvGrpSpPr>
          <p:grpSpPr>
            <a:xfrm>
              <a:off x="520362" y="2763066"/>
              <a:ext cx="3693826" cy="3956395"/>
              <a:chOff x="5923788" y="797126"/>
              <a:chExt cx="5026829" cy="5384152"/>
            </a:xfrm>
          </p:grpSpPr>
          <p:sp>
            <p:nvSpPr>
              <p:cNvPr id="25" name="任意多边形: 形状 24"/>
              <p:cNvSpPr/>
              <p:nvPr userDrawn="1"/>
            </p:nvSpPr>
            <p:spPr>
              <a:xfrm>
                <a:off x="10548782" y="6145616"/>
                <a:ext cx="68580" cy="13716"/>
              </a:xfrm>
              <a:custGeom>
                <a:avLst/>
                <a:gdLst>
                  <a:gd name="connsiteX0" fmla="*/ 72736 w 68580"/>
                  <a:gd name="connsiteY0" fmla="*/ 0 h 13716"/>
                  <a:gd name="connsiteX1" fmla="*/ 41 w 68580"/>
                  <a:gd name="connsiteY1" fmla="*/ 13716 h 13716"/>
                  <a:gd name="connsiteX2" fmla="*/ 72736 w 68580"/>
                  <a:gd name="connsiteY2" fmla="*/ 0 h 13716"/>
                </a:gdLst>
                <a:ahLst/>
                <a:cxnLst>
                  <a:cxn ang="0">
                    <a:pos x="connsiteX0" y="connsiteY0"/>
                  </a:cxn>
                  <a:cxn ang="0">
                    <a:pos x="connsiteX1" y="connsiteY1"/>
                  </a:cxn>
                  <a:cxn ang="0">
                    <a:pos x="connsiteX2" y="connsiteY2"/>
                  </a:cxn>
                </a:cxnLst>
                <a:rect l="l" t="t" r="r" b="b"/>
                <a:pathLst>
                  <a:path w="68580" h="13716">
                    <a:moveTo>
                      <a:pt x="72736" y="0"/>
                    </a:moveTo>
                    <a:lnTo>
                      <a:pt x="41" y="13716"/>
                    </a:lnTo>
                    <a:cubicBezTo>
                      <a:pt x="-1330" y="13716"/>
                      <a:pt x="31588" y="13716"/>
                      <a:pt x="72736" y="0"/>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 name="任意多边形: 形状 25"/>
              <p:cNvSpPr/>
              <p:nvPr userDrawn="1"/>
            </p:nvSpPr>
            <p:spPr>
              <a:xfrm>
                <a:off x="10454183" y="4258295"/>
                <a:ext cx="480060" cy="1056132"/>
              </a:xfrm>
              <a:custGeom>
                <a:avLst/>
                <a:gdLst>
                  <a:gd name="connsiteX0" fmla="*/ 396393 w 480060"/>
                  <a:gd name="connsiteY0" fmla="*/ 458114 h 1056132"/>
                  <a:gd name="connsiteX1" fmla="*/ 334671 w 480060"/>
                  <a:gd name="connsiteY1" fmla="*/ 0 h 1056132"/>
                  <a:gd name="connsiteX2" fmla="*/ 0 w 480060"/>
                  <a:gd name="connsiteY2" fmla="*/ 197510 h 1056132"/>
                  <a:gd name="connsiteX3" fmla="*/ 94641 w 480060"/>
                  <a:gd name="connsiteY3" fmla="*/ 534924 h 1056132"/>
                  <a:gd name="connsiteX4" fmla="*/ 251003 w 480060"/>
                  <a:gd name="connsiteY4" fmla="*/ 1061618 h 1056132"/>
                  <a:gd name="connsiteX5" fmla="*/ 488290 w 480060"/>
                  <a:gd name="connsiteY5" fmla="*/ 1016356 h 1056132"/>
                  <a:gd name="connsiteX6" fmla="*/ 396393 w 480060"/>
                  <a:gd name="connsiteY6" fmla="*/ 458114 h 105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060" h="1056132">
                    <a:moveTo>
                      <a:pt x="396393" y="458114"/>
                    </a:moveTo>
                    <a:cubicBezTo>
                      <a:pt x="278435" y="248260"/>
                      <a:pt x="334671" y="0"/>
                      <a:pt x="334671" y="0"/>
                    </a:cubicBezTo>
                    <a:lnTo>
                      <a:pt x="0" y="197510"/>
                    </a:lnTo>
                    <a:cubicBezTo>
                      <a:pt x="0" y="197510"/>
                      <a:pt x="43891" y="425196"/>
                      <a:pt x="94641" y="534924"/>
                    </a:cubicBezTo>
                    <a:cubicBezTo>
                      <a:pt x="120701" y="592531"/>
                      <a:pt x="192024" y="820217"/>
                      <a:pt x="251003" y="1061618"/>
                    </a:cubicBezTo>
                    <a:cubicBezTo>
                      <a:pt x="329184" y="1043788"/>
                      <a:pt x="408737" y="1031443"/>
                      <a:pt x="488290" y="1016356"/>
                    </a:cubicBezTo>
                    <a:cubicBezTo>
                      <a:pt x="480060" y="802386"/>
                      <a:pt x="455371" y="565099"/>
                      <a:pt x="396393" y="458114"/>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 name="任意多边形: 形状 26"/>
              <p:cNvSpPr/>
              <p:nvPr userDrawn="1"/>
            </p:nvSpPr>
            <p:spPr>
              <a:xfrm>
                <a:off x="10703814" y="5274650"/>
                <a:ext cx="233172" cy="740664"/>
              </a:xfrm>
              <a:custGeom>
                <a:avLst/>
                <a:gdLst>
                  <a:gd name="connsiteX0" fmla="*/ 0 w 233172"/>
                  <a:gd name="connsiteY0" fmla="*/ 45263 h 740664"/>
                  <a:gd name="connsiteX1" fmla="*/ 87782 w 233172"/>
                  <a:gd name="connsiteY1" fmla="*/ 619963 h 740664"/>
                  <a:gd name="connsiteX2" fmla="*/ 57607 w 233172"/>
                  <a:gd name="connsiteY2" fmla="*/ 744779 h 740664"/>
                  <a:gd name="connsiteX3" fmla="*/ 193396 w 233172"/>
                  <a:gd name="connsiteY3" fmla="*/ 744779 h 740664"/>
                  <a:gd name="connsiteX4" fmla="*/ 223571 w 233172"/>
                  <a:gd name="connsiteY4" fmla="*/ 473202 h 740664"/>
                  <a:gd name="connsiteX5" fmla="*/ 234544 w 233172"/>
                  <a:gd name="connsiteY5" fmla="*/ 407365 h 740664"/>
                  <a:gd name="connsiteX6" fmla="*/ 237287 w 233172"/>
                  <a:gd name="connsiteY6" fmla="*/ 0 h 740664"/>
                  <a:gd name="connsiteX7" fmla="*/ 0 w 233172"/>
                  <a:gd name="connsiteY7" fmla="*/ 45263 h 74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3172" h="740664">
                    <a:moveTo>
                      <a:pt x="0" y="45263"/>
                    </a:moveTo>
                    <a:cubicBezTo>
                      <a:pt x="53492" y="264719"/>
                      <a:pt x="96012" y="495147"/>
                      <a:pt x="87782" y="619963"/>
                    </a:cubicBezTo>
                    <a:cubicBezTo>
                      <a:pt x="83668" y="670712"/>
                      <a:pt x="72695" y="711860"/>
                      <a:pt x="57607" y="744779"/>
                    </a:cubicBezTo>
                    <a:lnTo>
                      <a:pt x="193396" y="744779"/>
                    </a:lnTo>
                    <a:cubicBezTo>
                      <a:pt x="205740" y="652881"/>
                      <a:pt x="223571" y="506120"/>
                      <a:pt x="223571" y="473202"/>
                    </a:cubicBezTo>
                    <a:cubicBezTo>
                      <a:pt x="223571" y="425196"/>
                      <a:pt x="227686" y="451256"/>
                      <a:pt x="234544" y="407365"/>
                    </a:cubicBezTo>
                    <a:cubicBezTo>
                      <a:pt x="238658" y="385419"/>
                      <a:pt x="245516" y="204368"/>
                      <a:pt x="237287" y="0"/>
                    </a:cubicBezTo>
                    <a:cubicBezTo>
                      <a:pt x="157734" y="15087"/>
                      <a:pt x="78181" y="27432"/>
                      <a:pt x="0" y="45263"/>
                    </a:cubicBezTo>
                    <a:close/>
                  </a:path>
                </a:pathLst>
              </a:custGeom>
              <a:solidFill>
                <a:schemeClr val="accent3">
                  <a:lumMod val="20000"/>
                  <a:lumOff val="8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 name="任意多边形: 形状 27"/>
              <p:cNvSpPr/>
              <p:nvPr userDrawn="1"/>
            </p:nvSpPr>
            <p:spPr>
              <a:xfrm>
                <a:off x="10493959" y="6019429"/>
                <a:ext cx="397764" cy="150876"/>
              </a:xfrm>
              <a:custGeom>
                <a:avLst/>
                <a:gdLst>
                  <a:gd name="connsiteX0" fmla="*/ 403250 w 397764"/>
                  <a:gd name="connsiteY0" fmla="*/ 0 h 150876"/>
                  <a:gd name="connsiteX1" fmla="*/ 267462 w 397764"/>
                  <a:gd name="connsiteY1" fmla="*/ 0 h 150876"/>
                  <a:gd name="connsiteX2" fmla="*/ 0 w 397764"/>
                  <a:gd name="connsiteY2" fmla="*/ 153619 h 150876"/>
                  <a:gd name="connsiteX3" fmla="*/ 392277 w 397764"/>
                  <a:gd name="connsiteY3" fmla="*/ 72695 h 150876"/>
                  <a:gd name="connsiteX4" fmla="*/ 403250 w 397764"/>
                  <a:gd name="connsiteY4" fmla="*/ 0 h 150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764" h="150876">
                    <a:moveTo>
                      <a:pt x="403250" y="0"/>
                    </a:moveTo>
                    <a:lnTo>
                      <a:pt x="267462" y="0"/>
                    </a:lnTo>
                    <a:cubicBezTo>
                      <a:pt x="231800" y="74066"/>
                      <a:pt x="46634" y="137160"/>
                      <a:pt x="0" y="153619"/>
                    </a:cubicBezTo>
                    <a:lnTo>
                      <a:pt x="392277" y="72695"/>
                    </a:lnTo>
                    <a:cubicBezTo>
                      <a:pt x="392277" y="74066"/>
                      <a:pt x="396392" y="43891"/>
                      <a:pt x="403250" y="0"/>
                    </a:cubicBez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 name="任意多边形: 形状 28"/>
              <p:cNvSpPr/>
              <p:nvPr userDrawn="1"/>
            </p:nvSpPr>
            <p:spPr>
              <a:xfrm>
                <a:off x="9448800" y="5933018"/>
                <a:ext cx="397764" cy="137160"/>
              </a:xfrm>
              <a:custGeom>
                <a:avLst/>
                <a:gdLst>
                  <a:gd name="connsiteX0" fmla="*/ 0 w 397764"/>
                  <a:gd name="connsiteY0" fmla="*/ 142646 h 137160"/>
                  <a:gd name="connsiteX1" fmla="*/ 301752 w 397764"/>
                  <a:gd name="connsiteY1" fmla="*/ 142646 h 137160"/>
                  <a:gd name="connsiteX2" fmla="*/ 410108 w 397764"/>
                  <a:gd name="connsiteY2" fmla="*/ 26060 h 137160"/>
                  <a:gd name="connsiteX3" fmla="*/ 300380 w 397764"/>
                  <a:gd name="connsiteY3" fmla="*/ 0 h 137160"/>
                  <a:gd name="connsiteX4" fmla="*/ 0 w 397764"/>
                  <a:gd name="connsiteY4" fmla="*/ 142646 h 137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764" h="137160">
                    <a:moveTo>
                      <a:pt x="0" y="142646"/>
                    </a:moveTo>
                    <a:lnTo>
                      <a:pt x="301752" y="142646"/>
                    </a:lnTo>
                    <a:cubicBezTo>
                      <a:pt x="301752" y="142646"/>
                      <a:pt x="344272" y="115214"/>
                      <a:pt x="410108" y="26060"/>
                    </a:cubicBezTo>
                    <a:lnTo>
                      <a:pt x="300380" y="0"/>
                    </a:lnTo>
                    <a:cubicBezTo>
                      <a:pt x="167335" y="109728"/>
                      <a:pt x="0" y="142646"/>
                      <a:pt x="0" y="142646"/>
                    </a:cubicBez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0" name="任意多边形: 形状 29"/>
              <p:cNvSpPr/>
              <p:nvPr userDrawn="1"/>
            </p:nvSpPr>
            <p:spPr>
              <a:xfrm>
                <a:off x="9952177" y="4258295"/>
                <a:ext cx="589788" cy="1110996"/>
              </a:xfrm>
              <a:custGeom>
                <a:avLst/>
                <a:gdLst>
                  <a:gd name="connsiteX0" fmla="*/ 440283 w 589788"/>
                  <a:gd name="connsiteY0" fmla="*/ 606247 h 1110996"/>
                  <a:gd name="connsiteX1" fmla="*/ 595274 w 589788"/>
                  <a:gd name="connsiteY1" fmla="*/ 0 h 1110996"/>
                  <a:gd name="connsiteX2" fmla="*/ 165963 w 589788"/>
                  <a:gd name="connsiteY2" fmla="*/ 69952 h 1110996"/>
                  <a:gd name="connsiteX3" fmla="*/ 0 w 589788"/>
                  <a:gd name="connsiteY3" fmla="*/ 1112368 h 1110996"/>
                  <a:gd name="connsiteX4" fmla="*/ 266090 w 589788"/>
                  <a:gd name="connsiteY4" fmla="*/ 1086307 h 1110996"/>
                  <a:gd name="connsiteX5" fmla="*/ 440283 w 589788"/>
                  <a:gd name="connsiteY5" fmla="*/ 606247 h 1110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9788" h="1110996">
                    <a:moveTo>
                      <a:pt x="440283" y="606247"/>
                    </a:moveTo>
                    <a:cubicBezTo>
                      <a:pt x="414223" y="386791"/>
                      <a:pt x="595274" y="0"/>
                      <a:pt x="595274" y="0"/>
                    </a:cubicBezTo>
                    <a:lnTo>
                      <a:pt x="165963" y="69952"/>
                    </a:lnTo>
                    <a:cubicBezTo>
                      <a:pt x="165963" y="69952"/>
                      <a:pt x="79553" y="678942"/>
                      <a:pt x="0" y="1112368"/>
                    </a:cubicBezTo>
                    <a:lnTo>
                      <a:pt x="266090" y="1086307"/>
                    </a:lnTo>
                    <a:cubicBezTo>
                      <a:pt x="370332" y="899770"/>
                      <a:pt x="452628" y="711860"/>
                      <a:pt x="440283" y="606247"/>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1" name="任意多边形: 形状 30"/>
              <p:cNvSpPr/>
              <p:nvPr userDrawn="1"/>
            </p:nvSpPr>
            <p:spPr>
              <a:xfrm>
                <a:off x="9735464" y="5344602"/>
                <a:ext cx="480060" cy="603504"/>
              </a:xfrm>
              <a:custGeom>
                <a:avLst/>
                <a:gdLst>
                  <a:gd name="connsiteX0" fmla="*/ 218084 w 480060"/>
                  <a:gd name="connsiteY0" fmla="*/ 26061 h 603504"/>
                  <a:gd name="connsiteX1" fmla="*/ 137160 w 480060"/>
                  <a:gd name="connsiteY1" fmla="*/ 393649 h 603504"/>
                  <a:gd name="connsiteX2" fmla="*/ 0 w 480060"/>
                  <a:gd name="connsiteY2" fmla="*/ 588417 h 603504"/>
                  <a:gd name="connsiteX3" fmla="*/ 109728 w 480060"/>
                  <a:gd name="connsiteY3" fmla="*/ 614477 h 603504"/>
                  <a:gd name="connsiteX4" fmla="*/ 185166 w 480060"/>
                  <a:gd name="connsiteY4" fmla="*/ 500634 h 603504"/>
                  <a:gd name="connsiteX5" fmla="*/ 484175 w 480060"/>
                  <a:gd name="connsiteY5" fmla="*/ 0 h 603504"/>
                  <a:gd name="connsiteX6" fmla="*/ 218084 w 480060"/>
                  <a:gd name="connsiteY6" fmla="*/ 26061 h 603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060" h="603504">
                    <a:moveTo>
                      <a:pt x="218084" y="26061"/>
                    </a:moveTo>
                    <a:cubicBezTo>
                      <a:pt x="189281" y="185166"/>
                      <a:pt x="160477" y="320955"/>
                      <a:pt x="137160" y="393649"/>
                    </a:cubicBezTo>
                    <a:cubicBezTo>
                      <a:pt x="111100" y="475945"/>
                      <a:pt x="58979" y="540411"/>
                      <a:pt x="0" y="588417"/>
                    </a:cubicBezTo>
                    <a:lnTo>
                      <a:pt x="109728" y="614477"/>
                    </a:lnTo>
                    <a:cubicBezTo>
                      <a:pt x="131674" y="584302"/>
                      <a:pt x="157734" y="545897"/>
                      <a:pt x="185166" y="500634"/>
                    </a:cubicBezTo>
                    <a:cubicBezTo>
                      <a:pt x="241402" y="405994"/>
                      <a:pt x="373075" y="202997"/>
                      <a:pt x="484175" y="0"/>
                    </a:cubicBezTo>
                    <a:lnTo>
                      <a:pt x="218084" y="26061"/>
                    </a:lnTo>
                    <a:close/>
                  </a:path>
                </a:pathLst>
              </a:custGeom>
              <a:solidFill>
                <a:schemeClr val="accent3">
                  <a:lumMod val="20000"/>
                  <a:lumOff val="8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2" name="任意多边形: 形状 31"/>
              <p:cNvSpPr/>
              <p:nvPr userDrawn="1"/>
            </p:nvSpPr>
            <p:spPr>
              <a:xfrm>
                <a:off x="9384335" y="810755"/>
                <a:ext cx="754380" cy="809244"/>
              </a:xfrm>
              <a:custGeom>
                <a:avLst/>
                <a:gdLst>
                  <a:gd name="connsiteX0" fmla="*/ 560985 w 754380"/>
                  <a:gd name="connsiteY0" fmla="*/ 709 h 809244"/>
                  <a:gd name="connsiteX1" fmla="*/ 201625 w 754380"/>
                  <a:gd name="connsiteY1" fmla="*/ 122781 h 809244"/>
                  <a:gd name="connsiteX2" fmla="*/ 94641 w 754380"/>
                  <a:gd name="connsiteY2" fmla="*/ 413560 h 809244"/>
                  <a:gd name="connsiteX3" fmla="*/ 96012 w 754380"/>
                  <a:gd name="connsiteY3" fmla="*/ 479397 h 809244"/>
                  <a:gd name="connsiteX4" fmla="*/ 0 w 754380"/>
                  <a:gd name="connsiteY4" fmla="*/ 558950 h 809244"/>
                  <a:gd name="connsiteX5" fmla="*/ 83668 w 754380"/>
                  <a:gd name="connsiteY5" fmla="*/ 567180 h 809244"/>
                  <a:gd name="connsiteX6" fmla="*/ 119329 w 754380"/>
                  <a:gd name="connsiteY6" fmla="*/ 608328 h 809244"/>
                  <a:gd name="connsiteX7" fmla="*/ 256489 w 754380"/>
                  <a:gd name="connsiteY7" fmla="*/ 468424 h 809244"/>
                  <a:gd name="connsiteX8" fmla="*/ 301752 w 754380"/>
                  <a:gd name="connsiteY8" fmla="*/ 608328 h 809244"/>
                  <a:gd name="connsiteX9" fmla="*/ 241402 w 754380"/>
                  <a:gd name="connsiteY9" fmla="*/ 756460 h 809244"/>
                  <a:gd name="connsiteX10" fmla="*/ 530809 w 754380"/>
                  <a:gd name="connsiteY10" fmla="*/ 804466 h 809244"/>
                  <a:gd name="connsiteX11" fmla="*/ 766725 w 754380"/>
                  <a:gd name="connsiteY11" fmla="*/ 344980 h 809244"/>
                  <a:gd name="connsiteX12" fmla="*/ 560985 w 754380"/>
                  <a:gd name="connsiteY12" fmla="*/ 709 h 80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54380" h="809244">
                    <a:moveTo>
                      <a:pt x="560985" y="709"/>
                    </a:moveTo>
                    <a:cubicBezTo>
                      <a:pt x="560985" y="709"/>
                      <a:pt x="277063" y="19911"/>
                      <a:pt x="201625" y="122781"/>
                    </a:cubicBezTo>
                    <a:cubicBezTo>
                      <a:pt x="126187" y="225651"/>
                      <a:pt x="76810" y="339494"/>
                      <a:pt x="94641" y="413560"/>
                    </a:cubicBezTo>
                    <a:lnTo>
                      <a:pt x="96012" y="479397"/>
                    </a:lnTo>
                    <a:lnTo>
                      <a:pt x="0" y="558950"/>
                    </a:lnTo>
                    <a:lnTo>
                      <a:pt x="83668" y="567180"/>
                    </a:lnTo>
                    <a:lnTo>
                      <a:pt x="119329" y="608328"/>
                    </a:lnTo>
                    <a:cubicBezTo>
                      <a:pt x="119329" y="608328"/>
                      <a:pt x="218085" y="526032"/>
                      <a:pt x="256489" y="468424"/>
                    </a:cubicBezTo>
                    <a:cubicBezTo>
                      <a:pt x="256489" y="468424"/>
                      <a:pt x="314097" y="526032"/>
                      <a:pt x="301752" y="608328"/>
                    </a:cubicBezTo>
                    <a:cubicBezTo>
                      <a:pt x="289408" y="689252"/>
                      <a:pt x="241402" y="756460"/>
                      <a:pt x="241402" y="756460"/>
                    </a:cubicBezTo>
                    <a:cubicBezTo>
                      <a:pt x="241402" y="756460"/>
                      <a:pt x="352501" y="856587"/>
                      <a:pt x="530809" y="804466"/>
                    </a:cubicBezTo>
                    <a:cubicBezTo>
                      <a:pt x="709117" y="752346"/>
                      <a:pt x="777697" y="513687"/>
                      <a:pt x="766725" y="344980"/>
                    </a:cubicBezTo>
                    <a:cubicBezTo>
                      <a:pt x="754380" y="174902"/>
                      <a:pt x="666598" y="-13007"/>
                      <a:pt x="560985" y="709"/>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3" name="任意多边形: 形状 32"/>
              <p:cNvSpPr/>
              <p:nvPr userDrawn="1"/>
            </p:nvSpPr>
            <p:spPr>
              <a:xfrm>
                <a:off x="9524238" y="1146134"/>
                <a:ext cx="41148" cy="54864"/>
              </a:xfrm>
              <a:custGeom>
                <a:avLst/>
                <a:gdLst>
                  <a:gd name="connsiteX0" fmla="*/ 43891 w 41148"/>
                  <a:gd name="connsiteY0" fmla="*/ 27432 h 54864"/>
                  <a:gd name="connsiteX1" fmla="*/ 21946 w 41148"/>
                  <a:gd name="connsiteY1" fmla="*/ 54864 h 54864"/>
                  <a:gd name="connsiteX2" fmla="*/ 0 w 41148"/>
                  <a:gd name="connsiteY2" fmla="*/ 27432 h 54864"/>
                  <a:gd name="connsiteX3" fmla="*/ 21946 w 41148"/>
                  <a:gd name="connsiteY3" fmla="*/ 0 h 54864"/>
                  <a:gd name="connsiteX4" fmla="*/ 43891 w 41148"/>
                  <a:gd name="connsiteY4" fmla="*/ 27432 h 54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48" h="54864">
                    <a:moveTo>
                      <a:pt x="43891" y="27432"/>
                    </a:moveTo>
                    <a:cubicBezTo>
                      <a:pt x="43891" y="42520"/>
                      <a:pt x="34290" y="54864"/>
                      <a:pt x="21946" y="54864"/>
                    </a:cubicBezTo>
                    <a:cubicBezTo>
                      <a:pt x="9601" y="54864"/>
                      <a:pt x="0" y="42520"/>
                      <a:pt x="0" y="27432"/>
                    </a:cubicBezTo>
                    <a:cubicBezTo>
                      <a:pt x="0" y="12344"/>
                      <a:pt x="9601" y="0"/>
                      <a:pt x="21946" y="0"/>
                    </a:cubicBezTo>
                    <a:cubicBezTo>
                      <a:pt x="34290" y="0"/>
                      <a:pt x="43891" y="12344"/>
                      <a:pt x="43891" y="27432"/>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4" name="任意多边形: 形状 33"/>
              <p:cNvSpPr/>
              <p:nvPr userDrawn="1"/>
            </p:nvSpPr>
            <p:spPr>
              <a:xfrm>
                <a:off x="9465259" y="1011717"/>
                <a:ext cx="109728" cy="41148"/>
              </a:xfrm>
              <a:custGeom>
                <a:avLst/>
                <a:gdLst>
                  <a:gd name="connsiteX0" fmla="*/ 0 w 109728"/>
                  <a:gd name="connsiteY0" fmla="*/ 48006 h 41148"/>
                  <a:gd name="connsiteX1" fmla="*/ 26060 w 109728"/>
                  <a:gd name="connsiteY1" fmla="*/ 52121 h 41148"/>
                  <a:gd name="connsiteX2" fmla="*/ 113843 w 109728"/>
                  <a:gd name="connsiteY2" fmla="*/ 0 h 41148"/>
                  <a:gd name="connsiteX3" fmla="*/ 0 w 109728"/>
                  <a:gd name="connsiteY3" fmla="*/ 48006 h 41148"/>
                </a:gdLst>
                <a:ahLst/>
                <a:cxnLst>
                  <a:cxn ang="0">
                    <a:pos x="connsiteX0" y="connsiteY0"/>
                  </a:cxn>
                  <a:cxn ang="0">
                    <a:pos x="connsiteX1" y="connsiteY1"/>
                  </a:cxn>
                  <a:cxn ang="0">
                    <a:pos x="connsiteX2" y="connsiteY2"/>
                  </a:cxn>
                  <a:cxn ang="0">
                    <a:pos x="connsiteX3" y="connsiteY3"/>
                  </a:cxn>
                </a:cxnLst>
                <a:rect l="l" t="t" r="r" b="b"/>
                <a:pathLst>
                  <a:path w="109728" h="41148">
                    <a:moveTo>
                      <a:pt x="0" y="48006"/>
                    </a:moveTo>
                    <a:cubicBezTo>
                      <a:pt x="0" y="48006"/>
                      <a:pt x="13716" y="56236"/>
                      <a:pt x="26060" y="52121"/>
                    </a:cubicBezTo>
                    <a:cubicBezTo>
                      <a:pt x="39776" y="48006"/>
                      <a:pt x="61722" y="13716"/>
                      <a:pt x="113843" y="0"/>
                    </a:cubicBezTo>
                    <a:cubicBezTo>
                      <a:pt x="113843" y="0"/>
                      <a:pt x="53492" y="0"/>
                      <a:pt x="0" y="48006"/>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5" name="任意多边形: 形状 34"/>
              <p:cNvSpPr/>
              <p:nvPr userDrawn="1"/>
            </p:nvSpPr>
            <p:spPr>
              <a:xfrm>
                <a:off x="9535211" y="1272321"/>
                <a:ext cx="109728" cy="137160"/>
              </a:xfrm>
              <a:custGeom>
                <a:avLst/>
                <a:gdLst>
                  <a:gd name="connsiteX0" fmla="*/ 0 w 109728"/>
                  <a:gd name="connsiteY0" fmla="*/ 117958 h 137160"/>
                  <a:gd name="connsiteX1" fmla="*/ 57607 w 109728"/>
                  <a:gd name="connsiteY1" fmla="*/ 145390 h 137160"/>
                  <a:gd name="connsiteX2" fmla="*/ 116586 w 109728"/>
                  <a:gd name="connsiteY2" fmla="*/ 19202 h 137160"/>
                  <a:gd name="connsiteX3" fmla="*/ 105613 w 109728"/>
                  <a:gd name="connsiteY3" fmla="*/ 0 h 137160"/>
                  <a:gd name="connsiteX4" fmla="*/ 0 w 109728"/>
                  <a:gd name="connsiteY4" fmla="*/ 117958 h 137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 h="137160">
                    <a:moveTo>
                      <a:pt x="0" y="117958"/>
                    </a:moveTo>
                    <a:cubicBezTo>
                      <a:pt x="0" y="117958"/>
                      <a:pt x="57607" y="145390"/>
                      <a:pt x="57607" y="145390"/>
                    </a:cubicBezTo>
                    <a:lnTo>
                      <a:pt x="116586" y="19202"/>
                    </a:lnTo>
                    <a:lnTo>
                      <a:pt x="105613" y="0"/>
                    </a:lnTo>
                    <a:lnTo>
                      <a:pt x="0" y="117958"/>
                    </a:lnTo>
                    <a:close/>
                  </a:path>
                </a:pathLst>
              </a:custGeom>
              <a:solidFill>
                <a:srgbClr val="FFFFF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6" name="任意多边形: 形状 35"/>
              <p:cNvSpPr/>
              <p:nvPr userDrawn="1"/>
            </p:nvSpPr>
            <p:spPr>
              <a:xfrm>
                <a:off x="9635338" y="1272321"/>
                <a:ext cx="13716" cy="13716"/>
              </a:xfrm>
              <a:custGeom>
                <a:avLst/>
                <a:gdLst>
                  <a:gd name="connsiteX0" fmla="*/ 0 w 0"/>
                  <a:gd name="connsiteY0" fmla="*/ 6858 h 0"/>
                  <a:gd name="connsiteX1" fmla="*/ 10973 w 0"/>
                  <a:gd name="connsiteY1" fmla="*/ 9601 h 0"/>
                  <a:gd name="connsiteX2" fmla="*/ 5486 w 0"/>
                  <a:gd name="connsiteY2" fmla="*/ 0 h 0"/>
                </a:gdLst>
                <a:ahLst/>
                <a:cxnLst>
                  <a:cxn ang="0">
                    <a:pos x="connsiteX0" y="connsiteY0"/>
                  </a:cxn>
                  <a:cxn ang="0">
                    <a:pos x="connsiteX1" y="connsiteY1"/>
                  </a:cxn>
                  <a:cxn ang="0">
                    <a:pos x="connsiteX2" y="connsiteY2"/>
                  </a:cxn>
                </a:cxnLst>
                <a:rect l="l" t="t" r="r" b="b"/>
                <a:pathLst>
                  <a:path>
                    <a:moveTo>
                      <a:pt x="0" y="6858"/>
                    </a:moveTo>
                    <a:lnTo>
                      <a:pt x="10973" y="9601"/>
                    </a:lnTo>
                    <a:lnTo>
                      <a:pt x="5486" y="0"/>
                    </a:lnTo>
                    <a:close/>
                  </a:path>
                </a:pathLst>
              </a:custGeom>
              <a:solidFill>
                <a:srgbClr val="541D4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7" name="任意多边形: 形状 36"/>
              <p:cNvSpPr/>
              <p:nvPr userDrawn="1"/>
            </p:nvSpPr>
            <p:spPr>
              <a:xfrm>
                <a:off x="9384335" y="1288781"/>
                <a:ext cx="96012" cy="82296"/>
              </a:xfrm>
              <a:custGeom>
                <a:avLst/>
                <a:gdLst>
                  <a:gd name="connsiteX0" fmla="*/ 96012 w 96012"/>
                  <a:gd name="connsiteY0" fmla="*/ 0 h 82296"/>
                  <a:gd name="connsiteX1" fmla="*/ 82296 w 96012"/>
                  <a:gd name="connsiteY1" fmla="*/ 87782 h 82296"/>
                  <a:gd name="connsiteX2" fmla="*/ 0 w 96012"/>
                  <a:gd name="connsiteY2" fmla="*/ 79553 h 82296"/>
                </a:gdLst>
                <a:ahLst/>
                <a:cxnLst>
                  <a:cxn ang="0">
                    <a:pos x="connsiteX0" y="connsiteY0"/>
                  </a:cxn>
                  <a:cxn ang="0">
                    <a:pos x="connsiteX1" y="connsiteY1"/>
                  </a:cxn>
                  <a:cxn ang="0">
                    <a:pos x="connsiteX2" y="connsiteY2"/>
                  </a:cxn>
                </a:cxnLst>
                <a:rect l="l" t="t" r="r" b="b"/>
                <a:pathLst>
                  <a:path w="96012" h="82296">
                    <a:moveTo>
                      <a:pt x="96012" y="0"/>
                    </a:moveTo>
                    <a:lnTo>
                      <a:pt x="82296" y="87782"/>
                    </a:lnTo>
                    <a:lnTo>
                      <a:pt x="0" y="79553"/>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8" name="任意多边形: 形状 37"/>
              <p:cNvSpPr/>
              <p:nvPr userDrawn="1"/>
            </p:nvSpPr>
            <p:spPr>
              <a:xfrm>
                <a:off x="9881615" y="1046007"/>
                <a:ext cx="41148" cy="123444"/>
              </a:xfrm>
              <a:custGeom>
                <a:avLst/>
                <a:gdLst>
                  <a:gd name="connsiteX0" fmla="*/ 54103 w 41148"/>
                  <a:gd name="connsiteY0" fmla="*/ 0 h 123444"/>
                  <a:gd name="connsiteX1" fmla="*/ 10211 w 41148"/>
                  <a:gd name="connsiteY1" fmla="*/ 127559 h 123444"/>
                  <a:gd name="connsiteX2" fmla="*/ 54103 w 41148"/>
                  <a:gd name="connsiteY2" fmla="*/ 0 h 123444"/>
                </a:gdLst>
                <a:ahLst/>
                <a:cxnLst>
                  <a:cxn ang="0">
                    <a:pos x="connsiteX0" y="connsiteY0"/>
                  </a:cxn>
                  <a:cxn ang="0">
                    <a:pos x="connsiteX1" y="connsiteY1"/>
                  </a:cxn>
                  <a:cxn ang="0">
                    <a:pos x="connsiteX2" y="connsiteY2"/>
                  </a:cxn>
                </a:cxnLst>
                <a:rect l="l" t="t" r="r" b="b"/>
                <a:pathLst>
                  <a:path w="41148" h="123444">
                    <a:moveTo>
                      <a:pt x="54103" y="0"/>
                    </a:moveTo>
                    <a:cubicBezTo>
                      <a:pt x="54103" y="0"/>
                      <a:pt x="-28193" y="23317"/>
                      <a:pt x="10211" y="127559"/>
                    </a:cubicBezTo>
                    <a:lnTo>
                      <a:pt x="54103" y="0"/>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9" name="任意多边形: 形状 38"/>
              <p:cNvSpPr/>
              <p:nvPr userDrawn="1"/>
            </p:nvSpPr>
            <p:spPr>
              <a:xfrm>
                <a:off x="9825905" y="1505128"/>
                <a:ext cx="1124712" cy="2948940"/>
              </a:xfrm>
              <a:custGeom>
                <a:avLst/>
                <a:gdLst>
                  <a:gd name="connsiteX0" fmla="*/ 61807 w 1124712"/>
                  <a:gd name="connsiteY0" fmla="*/ 404987 h 2948940"/>
                  <a:gd name="connsiteX1" fmla="*/ 237372 w 1124712"/>
                  <a:gd name="connsiteY1" fmla="*/ 53858 h 2948940"/>
                  <a:gd name="connsiteX2" fmla="*/ 562441 w 1124712"/>
                  <a:gd name="connsiteY2" fmla="*/ 125181 h 2948940"/>
                  <a:gd name="connsiteX3" fmla="*/ 533637 w 1124712"/>
                  <a:gd name="connsiteY3" fmla="*/ 698510 h 2948940"/>
                  <a:gd name="connsiteX4" fmla="*/ 292236 w 1124712"/>
                  <a:gd name="connsiteY4" fmla="*/ 1203259 h 2948940"/>
                  <a:gd name="connsiteX5" fmla="*/ 877909 w 1124712"/>
                  <a:gd name="connsiteY5" fmla="*/ 1481694 h 2948940"/>
                  <a:gd name="connsiteX6" fmla="*/ 1131655 w 1124712"/>
                  <a:gd name="connsiteY6" fmla="*/ 2439071 h 2948940"/>
                  <a:gd name="connsiteX7" fmla="*/ 1111081 w 1124712"/>
                  <a:gd name="connsiteY7" fmla="*/ 2953421 h 2948940"/>
                  <a:gd name="connsiteX8" fmla="*/ 219541 w 1124712"/>
                  <a:gd name="connsiteY8" fmla="*/ 2953421 h 2948940"/>
                  <a:gd name="connsiteX9" fmla="*/ 192109 w 1124712"/>
                  <a:gd name="connsiteY9" fmla="*/ 1611996 h 2948940"/>
                  <a:gd name="connsiteX10" fmla="*/ 85 w 1124712"/>
                  <a:gd name="connsiteY10" fmla="*/ 839785 h 2948940"/>
                  <a:gd name="connsiteX11" fmla="*/ 61807 w 1124712"/>
                  <a:gd name="connsiteY11" fmla="*/ 404987 h 2948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24712" h="2948940">
                    <a:moveTo>
                      <a:pt x="61807" y="404987"/>
                    </a:moveTo>
                    <a:cubicBezTo>
                      <a:pt x="61807" y="404987"/>
                      <a:pt x="97469" y="162214"/>
                      <a:pt x="237372" y="53858"/>
                    </a:cubicBezTo>
                    <a:cubicBezTo>
                      <a:pt x="377275" y="-54498"/>
                      <a:pt x="517179" y="16825"/>
                      <a:pt x="562441" y="125181"/>
                    </a:cubicBezTo>
                    <a:cubicBezTo>
                      <a:pt x="607704" y="233538"/>
                      <a:pt x="673541" y="503743"/>
                      <a:pt x="533637" y="698510"/>
                    </a:cubicBezTo>
                    <a:cubicBezTo>
                      <a:pt x="393735" y="891905"/>
                      <a:pt x="292236" y="1203259"/>
                      <a:pt x="292236" y="1203259"/>
                    </a:cubicBezTo>
                    <a:cubicBezTo>
                      <a:pt x="292236" y="1203259"/>
                      <a:pt x="720175" y="1289670"/>
                      <a:pt x="877909" y="1481694"/>
                    </a:cubicBezTo>
                    <a:cubicBezTo>
                      <a:pt x="1035643" y="1673718"/>
                      <a:pt x="1124797" y="2167494"/>
                      <a:pt x="1131655" y="2439071"/>
                    </a:cubicBezTo>
                    <a:cubicBezTo>
                      <a:pt x="1138513" y="2710647"/>
                      <a:pt x="1111081" y="2953421"/>
                      <a:pt x="1111081" y="2953421"/>
                    </a:cubicBezTo>
                    <a:lnTo>
                      <a:pt x="219541" y="2953421"/>
                    </a:lnTo>
                    <a:cubicBezTo>
                      <a:pt x="219541" y="2953421"/>
                      <a:pt x="260689" y="1780702"/>
                      <a:pt x="192109" y="1611996"/>
                    </a:cubicBezTo>
                    <a:cubicBezTo>
                      <a:pt x="123529" y="1443289"/>
                      <a:pt x="2829" y="1168969"/>
                      <a:pt x="85" y="839785"/>
                    </a:cubicBezTo>
                    <a:cubicBezTo>
                      <a:pt x="-2658" y="510601"/>
                      <a:pt x="61807" y="404987"/>
                      <a:pt x="61807" y="404987"/>
                    </a:cubicBezTo>
                    <a:close/>
                  </a:path>
                </a:pathLst>
              </a:custGeom>
              <a:solidFill>
                <a:srgbClr val="E9512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0" name="任意多边形: 形状 39"/>
              <p:cNvSpPr/>
              <p:nvPr userDrawn="1"/>
            </p:nvSpPr>
            <p:spPr>
              <a:xfrm>
                <a:off x="9612020" y="1742780"/>
                <a:ext cx="123444" cy="397764"/>
              </a:xfrm>
              <a:custGeom>
                <a:avLst/>
                <a:gdLst>
                  <a:gd name="connsiteX0" fmla="*/ 34290 w 123444"/>
                  <a:gd name="connsiteY0" fmla="*/ 0 h 397764"/>
                  <a:gd name="connsiteX1" fmla="*/ 0 w 123444"/>
                  <a:gd name="connsiteY1" fmla="*/ 41148 h 397764"/>
                  <a:gd name="connsiteX2" fmla="*/ 42520 w 123444"/>
                  <a:gd name="connsiteY2" fmla="*/ 404622 h 397764"/>
                  <a:gd name="connsiteX3" fmla="*/ 123444 w 123444"/>
                  <a:gd name="connsiteY3" fmla="*/ 367589 h 397764"/>
                </a:gdLst>
                <a:ahLst/>
                <a:cxnLst>
                  <a:cxn ang="0">
                    <a:pos x="connsiteX0" y="connsiteY0"/>
                  </a:cxn>
                  <a:cxn ang="0">
                    <a:pos x="connsiteX1" y="connsiteY1"/>
                  </a:cxn>
                  <a:cxn ang="0">
                    <a:pos x="connsiteX2" y="connsiteY2"/>
                  </a:cxn>
                  <a:cxn ang="0">
                    <a:pos x="connsiteX3" y="connsiteY3"/>
                  </a:cxn>
                </a:cxnLst>
                <a:rect l="l" t="t" r="r" b="b"/>
                <a:pathLst>
                  <a:path w="123444" h="397764">
                    <a:moveTo>
                      <a:pt x="34290" y="0"/>
                    </a:moveTo>
                    <a:lnTo>
                      <a:pt x="0" y="41148"/>
                    </a:lnTo>
                    <a:lnTo>
                      <a:pt x="42520" y="404622"/>
                    </a:lnTo>
                    <a:lnTo>
                      <a:pt x="123444" y="367589"/>
                    </a:ln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1" name="任意多边形: 形状 40"/>
              <p:cNvSpPr/>
              <p:nvPr userDrawn="1"/>
            </p:nvSpPr>
            <p:spPr>
              <a:xfrm>
                <a:off x="9653168" y="1614169"/>
                <a:ext cx="589788" cy="1275588"/>
              </a:xfrm>
              <a:custGeom>
                <a:avLst/>
                <a:gdLst>
                  <a:gd name="connsiteX0" fmla="*/ 541782 w 589788"/>
                  <a:gd name="connsiteY0" fmla="*/ 50430 h 1275588"/>
                  <a:gd name="connsiteX1" fmla="*/ 340157 w 589788"/>
                  <a:gd name="connsiteY1" fmla="*/ 16140 h 1275588"/>
                  <a:gd name="connsiteX2" fmla="*/ 152248 w 589788"/>
                  <a:gd name="connsiteY2" fmla="*/ 780121 h 1275588"/>
                  <a:gd name="connsiteX3" fmla="*/ 82296 w 589788"/>
                  <a:gd name="connsiteY3" fmla="*/ 496200 h 1275588"/>
                  <a:gd name="connsiteX4" fmla="*/ 0 w 589788"/>
                  <a:gd name="connsiteY4" fmla="*/ 533233 h 1275588"/>
                  <a:gd name="connsiteX5" fmla="*/ 87782 w 589788"/>
                  <a:gd name="connsiteY5" fmla="*/ 1283498 h 1275588"/>
                  <a:gd name="connsiteX6" fmla="*/ 480060 w 589788"/>
                  <a:gd name="connsiteY6" fmla="*/ 610043 h 1275588"/>
                  <a:gd name="connsiteX7" fmla="*/ 541782 w 589788"/>
                  <a:gd name="connsiteY7" fmla="*/ 50430 h 1275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9788" h="1275588">
                    <a:moveTo>
                      <a:pt x="541782" y="50430"/>
                    </a:moveTo>
                    <a:cubicBezTo>
                      <a:pt x="419710" y="-37352"/>
                      <a:pt x="340157" y="16140"/>
                      <a:pt x="340157" y="16140"/>
                    </a:cubicBezTo>
                    <a:cubicBezTo>
                      <a:pt x="197510" y="263028"/>
                      <a:pt x="152248" y="780121"/>
                      <a:pt x="152248" y="780121"/>
                    </a:cubicBezTo>
                    <a:lnTo>
                      <a:pt x="82296" y="496200"/>
                    </a:lnTo>
                    <a:lnTo>
                      <a:pt x="0" y="533233"/>
                    </a:lnTo>
                    <a:lnTo>
                      <a:pt x="87782" y="1283498"/>
                    </a:lnTo>
                    <a:cubicBezTo>
                      <a:pt x="87782" y="1283498"/>
                      <a:pt x="400507" y="737602"/>
                      <a:pt x="480060" y="610043"/>
                    </a:cubicBezTo>
                    <a:cubicBezTo>
                      <a:pt x="560984" y="482484"/>
                      <a:pt x="665226" y="138212"/>
                      <a:pt x="541782" y="50430"/>
                    </a:cubicBezTo>
                    <a:close/>
                  </a:path>
                </a:pathLst>
              </a:custGeom>
              <a:solidFill>
                <a:srgbClr val="BE331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2" name="任意多边形: 形状 41"/>
              <p:cNvSpPr/>
              <p:nvPr userDrawn="1"/>
            </p:nvSpPr>
            <p:spPr>
              <a:xfrm>
                <a:off x="9612020" y="797126"/>
                <a:ext cx="850392" cy="1110996"/>
              </a:xfrm>
              <a:custGeom>
                <a:avLst/>
                <a:gdLst>
                  <a:gd name="connsiteX0" fmla="*/ 0 w 850392"/>
                  <a:gd name="connsiteY0" fmla="*/ 108978 h 1110996"/>
                  <a:gd name="connsiteX1" fmla="*/ 15088 w 850392"/>
                  <a:gd name="connsiteY1" fmla="*/ 98006 h 1110996"/>
                  <a:gd name="connsiteX2" fmla="*/ 134417 w 850392"/>
                  <a:gd name="connsiteY2" fmla="*/ 321576 h 1110996"/>
                  <a:gd name="connsiteX3" fmla="*/ 235915 w 850392"/>
                  <a:gd name="connsiteY3" fmla="*/ 376440 h 1110996"/>
                  <a:gd name="connsiteX4" fmla="*/ 293522 w 850392"/>
                  <a:gd name="connsiteY4" fmla="*/ 232422 h 1110996"/>
                  <a:gd name="connsiteX5" fmla="*/ 367589 w 850392"/>
                  <a:gd name="connsiteY5" fmla="*/ 369582 h 1110996"/>
                  <a:gd name="connsiteX6" fmla="*/ 130302 w 850392"/>
                  <a:gd name="connsiteY6" fmla="*/ 957999 h 1110996"/>
                  <a:gd name="connsiteX7" fmla="*/ 437540 w 850392"/>
                  <a:gd name="connsiteY7" fmla="*/ 1067727 h 1110996"/>
                  <a:gd name="connsiteX8" fmla="*/ 554126 w 850392"/>
                  <a:gd name="connsiteY8" fmla="*/ 908621 h 1110996"/>
                  <a:gd name="connsiteX9" fmla="*/ 747522 w 850392"/>
                  <a:gd name="connsiteY9" fmla="*/ 786549 h 1110996"/>
                  <a:gd name="connsiteX10" fmla="*/ 779069 w 850392"/>
                  <a:gd name="connsiteY10" fmla="*/ 831812 h 1110996"/>
                  <a:gd name="connsiteX11" fmla="*/ 844906 w 850392"/>
                  <a:gd name="connsiteY11" fmla="*/ 508114 h 1110996"/>
                  <a:gd name="connsiteX12" fmla="*/ 432054 w 850392"/>
                  <a:gd name="connsiteY12" fmla="*/ 622 h 1110996"/>
                  <a:gd name="connsiteX13" fmla="*/ 0 w 850392"/>
                  <a:gd name="connsiteY13" fmla="*/ 108978 h 1110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0392" h="1110996">
                    <a:moveTo>
                      <a:pt x="0" y="108978"/>
                    </a:moveTo>
                    <a:lnTo>
                      <a:pt x="15088" y="98006"/>
                    </a:lnTo>
                    <a:cubicBezTo>
                      <a:pt x="15088" y="98006"/>
                      <a:pt x="61722" y="259854"/>
                      <a:pt x="134417" y="321576"/>
                    </a:cubicBezTo>
                    <a:cubicBezTo>
                      <a:pt x="208483" y="383298"/>
                      <a:pt x="235915" y="376440"/>
                      <a:pt x="235915" y="376440"/>
                    </a:cubicBezTo>
                    <a:cubicBezTo>
                      <a:pt x="235915" y="376440"/>
                      <a:pt x="224942" y="254368"/>
                      <a:pt x="293522" y="232422"/>
                    </a:cubicBezTo>
                    <a:cubicBezTo>
                      <a:pt x="362102" y="210477"/>
                      <a:pt x="437540" y="329806"/>
                      <a:pt x="367589" y="369582"/>
                    </a:cubicBezTo>
                    <a:cubicBezTo>
                      <a:pt x="296266" y="409359"/>
                      <a:pt x="39776" y="690537"/>
                      <a:pt x="130302" y="957999"/>
                    </a:cubicBezTo>
                    <a:cubicBezTo>
                      <a:pt x="220828" y="1225461"/>
                      <a:pt x="437540" y="1067727"/>
                      <a:pt x="437540" y="1067727"/>
                    </a:cubicBezTo>
                    <a:cubicBezTo>
                      <a:pt x="437540" y="1067727"/>
                      <a:pt x="475945" y="970343"/>
                      <a:pt x="554126" y="908621"/>
                    </a:cubicBezTo>
                    <a:cubicBezTo>
                      <a:pt x="632308" y="846899"/>
                      <a:pt x="747522" y="786549"/>
                      <a:pt x="747522" y="786549"/>
                    </a:cubicBezTo>
                    <a:lnTo>
                      <a:pt x="779069" y="831812"/>
                    </a:lnTo>
                    <a:cubicBezTo>
                      <a:pt x="779069" y="831812"/>
                      <a:pt x="906628" y="628815"/>
                      <a:pt x="844906" y="508114"/>
                    </a:cubicBezTo>
                    <a:cubicBezTo>
                      <a:pt x="783184" y="387413"/>
                      <a:pt x="484175" y="7480"/>
                      <a:pt x="432054" y="622"/>
                    </a:cubicBezTo>
                    <a:cubicBezTo>
                      <a:pt x="379933" y="-6236"/>
                      <a:pt x="52121" y="44513"/>
                      <a:pt x="0" y="108978"/>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3" name="任意多边形: 形状 42"/>
              <p:cNvSpPr/>
              <p:nvPr userDrawn="1"/>
            </p:nvSpPr>
            <p:spPr>
              <a:xfrm>
                <a:off x="9389821" y="1557614"/>
                <a:ext cx="246888" cy="219456"/>
              </a:xfrm>
              <a:custGeom>
                <a:avLst/>
                <a:gdLst>
                  <a:gd name="connsiteX0" fmla="*/ 251003 w 246888"/>
                  <a:gd name="connsiteY0" fmla="*/ 192024 h 219456"/>
                  <a:gd name="connsiteX1" fmla="*/ 197510 w 246888"/>
                  <a:gd name="connsiteY1" fmla="*/ 48006 h 219456"/>
                  <a:gd name="connsiteX2" fmla="*/ 139903 w 246888"/>
                  <a:gd name="connsiteY2" fmla="*/ 0 h 219456"/>
                  <a:gd name="connsiteX3" fmla="*/ 196139 w 246888"/>
                  <a:gd name="connsiteY3" fmla="*/ 89154 h 219456"/>
                  <a:gd name="connsiteX4" fmla="*/ 0 w 246888"/>
                  <a:gd name="connsiteY4" fmla="*/ 46634 h 219456"/>
                  <a:gd name="connsiteX5" fmla="*/ 117957 w 246888"/>
                  <a:gd name="connsiteY5" fmla="*/ 149504 h 219456"/>
                  <a:gd name="connsiteX6" fmla="*/ 205740 w 246888"/>
                  <a:gd name="connsiteY6" fmla="*/ 161849 h 219456"/>
                  <a:gd name="connsiteX7" fmla="*/ 227685 w 246888"/>
                  <a:gd name="connsiteY7" fmla="*/ 220828 h 219456"/>
                  <a:gd name="connsiteX8" fmla="*/ 251003 w 246888"/>
                  <a:gd name="connsiteY8" fmla="*/ 192024 h 219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6888" h="219456">
                    <a:moveTo>
                      <a:pt x="251003" y="192024"/>
                    </a:moveTo>
                    <a:cubicBezTo>
                      <a:pt x="251003" y="192024"/>
                      <a:pt x="230429" y="86411"/>
                      <a:pt x="197510" y="48006"/>
                    </a:cubicBezTo>
                    <a:cubicBezTo>
                      <a:pt x="164592" y="10973"/>
                      <a:pt x="139903" y="0"/>
                      <a:pt x="139903" y="0"/>
                    </a:cubicBezTo>
                    <a:cubicBezTo>
                      <a:pt x="139903" y="0"/>
                      <a:pt x="187909" y="67208"/>
                      <a:pt x="196139" y="89154"/>
                    </a:cubicBezTo>
                    <a:lnTo>
                      <a:pt x="0" y="46634"/>
                    </a:lnTo>
                    <a:cubicBezTo>
                      <a:pt x="0" y="46634"/>
                      <a:pt x="75438" y="137160"/>
                      <a:pt x="117957" y="149504"/>
                    </a:cubicBezTo>
                    <a:cubicBezTo>
                      <a:pt x="160477" y="161849"/>
                      <a:pt x="205740" y="161849"/>
                      <a:pt x="205740" y="161849"/>
                    </a:cubicBezTo>
                    <a:lnTo>
                      <a:pt x="227685" y="220828"/>
                    </a:lnTo>
                    <a:lnTo>
                      <a:pt x="251003" y="192024"/>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4" name="任意多边形: 形状 43"/>
              <p:cNvSpPr/>
              <p:nvPr userDrawn="1"/>
            </p:nvSpPr>
            <p:spPr>
              <a:xfrm>
                <a:off x="9926117" y="2708387"/>
                <a:ext cx="466344" cy="384048"/>
              </a:xfrm>
              <a:custGeom>
                <a:avLst/>
                <a:gdLst>
                  <a:gd name="connsiteX0" fmla="*/ 0 w 466344"/>
                  <a:gd name="connsiteY0" fmla="*/ 167335 h 384048"/>
                  <a:gd name="connsiteX1" fmla="*/ 204369 w 466344"/>
                  <a:gd name="connsiteY1" fmla="*/ 0 h 384048"/>
                  <a:gd name="connsiteX2" fmla="*/ 475945 w 466344"/>
                  <a:gd name="connsiteY2" fmla="*/ 83667 h 384048"/>
                  <a:gd name="connsiteX3" fmla="*/ 86411 w 466344"/>
                  <a:gd name="connsiteY3" fmla="*/ 390906 h 384048"/>
                  <a:gd name="connsiteX4" fmla="*/ 0 w 466344"/>
                  <a:gd name="connsiteY4" fmla="*/ 167335 h 3840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6344" h="384048">
                    <a:moveTo>
                      <a:pt x="0" y="167335"/>
                    </a:moveTo>
                    <a:lnTo>
                      <a:pt x="204369" y="0"/>
                    </a:lnTo>
                    <a:cubicBezTo>
                      <a:pt x="204369" y="0"/>
                      <a:pt x="373075" y="37033"/>
                      <a:pt x="475945" y="83667"/>
                    </a:cubicBezTo>
                    <a:lnTo>
                      <a:pt x="86411" y="390906"/>
                    </a:lnTo>
                    <a:cubicBezTo>
                      <a:pt x="86411" y="392277"/>
                      <a:pt x="12345" y="202997"/>
                      <a:pt x="0" y="167335"/>
                    </a:cubicBezTo>
                    <a:close/>
                  </a:path>
                </a:pathLst>
              </a:custGeom>
              <a:solidFill>
                <a:srgbClr val="BE331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5" name="任意多边形: 形状 44"/>
              <p:cNvSpPr/>
              <p:nvPr userDrawn="1"/>
            </p:nvSpPr>
            <p:spPr>
              <a:xfrm>
                <a:off x="8459876" y="3278972"/>
                <a:ext cx="384048" cy="397764"/>
              </a:xfrm>
              <a:custGeom>
                <a:avLst/>
                <a:gdLst>
                  <a:gd name="connsiteX0" fmla="*/ 90526 w 384048"/>
                  <a:gd name="connsiteY0" fmla="*/ 283921 h 397764"/>
                  <a:gd name="connsiteX1" fmla="*/ 0 w 384048"/>
                  <a:gd name="connsiteY1" fmla="*/ 41148 h 397764"/>
                  <a:gd name="connsiteX2" fmla="*/ 109728 w 384048"/>
                  <a:gd name="connsiteY2" fmla="*/ 0 h 397764"/>
                  <a:gd name="connsiteX3" fmla="*/ 182423 w 384048"/>
                  <a:gd name="connsiteY3" fmla="*/ 249631 h 397764"/>
                  <a:gd name="connsiteX4" fmla="*/ 381305 w 384048"/>
                  <a:gd name="connsiteY4" fmla="*/ 240030 h 397764"/>
                  <a:gd name="connsiteX5" fmla="*/ 395021 w 384048"/>
                  <a:gd name="connsiteY5" fmla="*/ 373075 h 397764"/>
                  <a:gd name="connsiteX6" fmla="*/ 174193 w 384048"/>
                  <a:gd name="connsiteY6" fmla="*/ 399135 h 397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4048" h="397764">
                    <a:moveTo>
                      <a:pt x="90526" y="283921"/>
                    </a:moveTo>
                    <a:lnTo>
                      <a:pt x="0" y="41148"/>
                    </a:lnTo>
                    <a:lnTo>
                      <a:pt x="109728" y="0"/>
                    </a:lnTo>
                    <a:lnTo>
                      <a:pt x="182423" y="249631"/>
                    </a:lnTo>
                    <a:lnTo>
                      <a:pt x="381305" y="240030"/>
                    </a:lnTo>
                    <a:lnTo>
                      <a:pt x="395021" y="373075"/>
                    </a:lnTo>
                    <a:lnTo>
                      <a:pt x="174193" y="399135"/>
                    </a:lnTo>
                    <a:close/>
                  </a:path>
                </a:pathLst>
              </a:custGeom>
              <a:solidFill>
                <a:srgbClr val="4C1AD8"/>
              </a:solidFill>
              <a:ln w="13716" cap="flat">
                <a:noFill/>
                <a:prstDash val="solid"/>
                <a:miter/>
              </a:ln>
            </p:spPr>
            <p:txBody>
              <a:bodyPr rtlCol="0" anchor="ctr"/>
              <a:lstStyle/>
              <a:p>
                <a:endParaRPr lang="zh-CN" altLang="en-US" baseline="-25000" dirty="0">
                  <a:latin typeface="阿里巴巴普惠体 L" panose="00020600040101010101" pitchFamily="18" charset="-122"/>
                  <a:ea typeface="阿里巴巴普惠体 L" panose="00020600040101010101" pitchFamily="18" charset="-122"/>
                </a:endParaRPr>
              </a:p>
            </p:txBody>
          </p:sp>
          <p:sp>
            <p:nvSpPr>
              <p:cNvPr id="46" name="任意多边形: 形状 45"/>
              <p:cNvSpPr/>
              <p:nvPr userDrawn="1"/>
            </p:nvSpPr>
            <p:spPr>
              <a:xfrm>
                <a:off x="6646621" y="4787732"/>
                <a:ext cx="1330452" cy="1344168"/>
              </a:xfrm>
              <a:custGeom>
                <a:avLst/>
                <a:gdLst>
                  <a:gd name="connsiteX0" fmla="*/ 1330452 w 1330452"/>
                  <a:gd name="connsiteY0" fmla="*/ 297637 h 1344168"/>
                  <a:gd name="connsiteX1" fmla="*/ 1298905 w 1330452"/>
                  <a:gd name="connsiteY1" fmla="*/ 1287932 h 1344168"/>
                  <a:gd name="connsiteX2" fmla="*/ 0 w 1330452"/>
                  <a:gd name="connsiteY2" fmla="*/ 1356512 h 1344168"/>
                  <a:gd name="connsiteX3" fmla="*/ 96012 w 1330452"/>
                  <a:gd name="connsiteY3" fmla="*/ 1171346 h 1344168"/>
                  <a:gd name="connsiteX4" fmla="*/ 984809 w 1330452"/>
                  <a:gd name="connsiteY4" fmla="*/ 1021842 h 1344168"/>
                  <a:gd name="connsiteX5" fmla="*/ 814731 w 1330452"/>
                  <a:gd name="connsiteY5" fmla="*/ 296265 h 1344168"/>
                  <a:gd name="connsiteX6" fmla="*/ 843534 w 1330452"/>
                  <a:gd name="connsiteY6" fmla="*/ 0 h 1344168"/>
                  <a:gd name="connsiteX7" fmla="*/ 1330452 w 1330452"/>
                  <a:gd name="connsiteY7" fmla="*/ 297637 h 1344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30452" h="1344168">
                    <a:moveTo>
                      <a:pt x="1330452" y="297637"/>
                    </a:moveTo>
                    <a:lnTo>
                      <a:pt x="1298905" y="1287932"/>
                    </a:lnTo>
                    <a:lnTo>
                      <a:pt x="0" y="1356512"/>
                    </a:lnTo>
                    <a:lnTo>
                      <a:pt x="96012" y="1171346"/>
                    </a:lnTo>
                    <a:cubicBezTo>
                      <a:pt x="96012" y="1171346"/>
                      <a:pt x="953262" y="1042416"/>
                      <a:pt x="984809" y="1021842"/>
                    </a:cubicBezTo>
                    <a:cubicBezTo>
                      <a:pt x="1016356" y="1001268"/>
                      <a:pt x="851764" y="485546"/>
                      <a:pt x="814731" y="296265"/>
                    </a:cubicBezTo>
                    <a:cubicBezTo>
                      <a:pt x="777697" y="106985"/>
                      <a:pt x="843534" y="0"/>
                      <a:pt x="843534" y="0"/>
                    </a:cubicBezTo>
                    <a:lnTo>
                      <a:pt x="1330452" y="297637"/>
                    </a:lnTo>
                    <a:close/>
                  </a:path>
                </a:pathLst>
              </a:custGeom>
              <a:solidFill>
                <a:srgbClr val="4C1AD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7" name="任意多边形: 形状 46"/>
              <p:cNvSpPr/>
              <p:nvPr userDrawn="1"/>
            </p:nvSpPr>
            <p:spPr>
              <a:xfrm>
                <a:off x="7698677" y="4197944"/>
                <a:ext cx="1097280" cy="1536192"/>
              </a:xfrm>
              <a:custGeom>
                <a:avLst/>
                <a:gdLst>
                  <a:gd name="connsiteX0" fmla="*/ 447103 w 1097280"/>
                  <a:gd name="connsiteY0" fmla="*/ 200253 h 1536192"/>
                  <a:gd name="connsiteX1" fmla="*/ 1110957 w 1097280"/>
                  <a:gd name="connsiteY1" fmla="*/ 0 h 1536192"/>
                  <a:gd name="connsiteX2" fmla="*/ 1110957 w 1097280"/>
                  <a:gd name="connsiteY2" fmla="*/ 1536192 h 1536192"/>
                  <a:gd name="connsiteX3" fmla="*/ 951852 w 1097280"/>
                  <a:gd name="connsiteY3" fmla="*/ 1514246 h 1536192"/>
                  <a:gd name="connsiteX4" fmla="*/ 894244 w 1097280"/>
                  <a:gd name="connsiteY4" fmla="*/ 508863 h 1536192"/>
                  <a:gd name="connsiteX5" fmla="*/ 82257 w 1097280"/>
                  <a:gd name="connsiteY5" fmla="*/ 927201 h 1536192"/>
                  <a:gd name="connsiteX6" fmla="*/ 303085 w 1097280"/>
                  <a:gd name="connsiteY6" fmla="*/ 288036 h 1536192"/>
                  <a:gd name="connsiteX7" fmla="*/ 447103 w 1097280"/>
                  <a:gd name="connsiteY7" fmla="*/ 200253 h 1536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97280" h="1536192">
                    <a:moveTo>
                      <a:pt x="447103" y="200253"/>
                    </a:moveTo>
                    <a:lnTo>
                      <a:pt x="1110957" y="0"/>
                    </a:lnTo>
                    <a:lnTo>
                      <a:pt x="1110957" y="1536192"/>
                    </a:lnTo>
                    <a:lnTo>
                      <a:pt x="951852" y="1514246"/>
                    </a:lnTo>
                    <a:lnTo>
                      <a:pt x="894244" y="508863"/>
                    </a:lnTo>
                    <a:cubicBezTo>
                      <a:pt x="894244" y="508863"/>
                      <a:pt x="355206" y="946404"/>
                      <a:pt x="82257" y="927201"/>
                    </a:cubicBezTo>
                    <a:cubicBezTo>
                      <a:pt x="-190691" y="907999"/>
                      <a:pt x="303085" y="288036"/>
                      <a:pt x="303085" y="288036"/>
                    </a:cubicBezTo>
                    <a:lnTo>
                      <a:pt x="447103" y="200253"/>
                    </a:lnTo>
                    <a:close/>
                  </a:path>
                </a:pathLst>
              </a:custGeom>
              <a:solidFill>
                <a:srgbClr val="4C1AD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8" name="任意多边形: 形状 47"/>
              <p:cNvSpPr/>
              <p:nvPr userDrawn="1"/>
            </p:nvSpPr>
            <p:spPr>
              <a:xfrm>
                <a:off x="6904578" y="3331093"/>
                <a:ext cx="1234440" cy="1947672"/>
              </a:xfrm>
              <a:custGeom>
                <a:avLst/>
                <a:gdLst>
                  <a:gd name="connsiteX0" fmla="*/ 544429 w 1234440"/>
                  <a:gd name="connsiteY0" fmla="*/ 117958 h 1947672"/>
                  <a:gd name="connsiteX1" fmla="*/ 1027232 w 1234440"/>
                  <a:gd name="connsiteY1" fmla="*/ 1127455 h 1947672"/>
                  <a:gd name="connsiteX2" fmla="*/ 1241202 w 1234440"/>
                  <a:gd name="connsiteY2" fmla="*/ 1067105 h 1947672"/>
                  <a:gd name="connsiteX3" fmla="*/ 855782 w 1234440"/>
                  <a:gd name="connsiteY3" fmla="*/ 1806397 h 1947672"/>
                  <a:gd name="connsiteX4" fmla="*/ 588320 w 1234440"/>
                  <a:gd name="connsiteY4" fmla="*/ 1953158 h 1947672"/>
                  <a:gd name="connsiteX5" fmla="*/ 16363 w 1234440"/>
                  <a:gd name="connsiteY5" fmla="*/ 641909 h 1947672"/>
                  <a:gd name="connsiteX6" fmla="*/ 67113 w 1234440"/>
                  <a:gd name="connsiteY6" fmla="*/ 229057 h 1947672"/>
                  <a:gd name="connsiteX7" fmla="*/ 252278 w 1234440"/>
                  <a:gd name="connsiteY7" fmla="*/ 0 h 1947672"/>
                  <a:gd name="connsiteX8" fmla="*/ 544429 w 1234440"/>
                  <a:gd name="connsiteY8" fmla="*/ 117958 h 1947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4440" h="1947672">
                    <a:moveTo>
                      <a:pt x="544429" y="117958"/>
                    </a:moveTo>
                    <a:lnTo>
                      <a:pt x="1027232" y="1127455"/>
                    </a:lnTo>
                    <a:lnTo>
                      <a:pt x="1241202" y="1067105"/>
                    </a:lnTo>
                    <a:cubicBezTo>
                      <a:pt x="1241202" y="1067105"/>
                      <a:pt x="1123245" y="1659636"/>
                      <a:pt x="855782" y="1806397"/>
                    </a:cubicBezTo>
                    <a:cubicBezTo>
                      <a:pt x="588320" y="1953158"/>
                      <a:pt x="588320" y="1953158"/>
                      <a:pt x="588320" y="1953158"/>
                    </a:cubicBezTo>
                    <a:lnTo>
                      <a:pt x="16363" y="641909"/>
                    </a:lnTo>
                    <a:cubicBezTo>
                      <a:pt x="16363" y="641909"/>
                      <a:pt x="-43987" y="374447"/>
                      <a:pt x="67113" y="229057"/>
                    </a:cubicBezTo>
                    <a:cubicBezTo>
                      <a:pt x="178212" y="82296"/>
                      <a:pt x="252278" y="0"/>
                      <a:pt x="252278" y="0"/>
                    </a:cubicBezTo>
                    <a:lnTo>
                      <a:pt x="544429" y="117958"/>
                    </a:lnTo>
                    <a:close/>
                  </a:path>
                </a:pathLst>
              </a:custGeom>
              <a:solidFill>
                <a:srgbClr val="EAB23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9" name="任意多边形: 形状 48"/>
              <p:cNvSpPr/>
              <p:nvPr userDrawn="1"/>
            </p:nvSpPr>
            <p:spPr>
              <a:xfrm>
                <a:off x="6903513" y="2333940"/>
                <a:ext cx="822960" cy="987552"/>
              </a:xfrm>
              <a:custGeom>
                <a:avLst/>
                <a:gdLst>
                  <a:gd name="connsiteX0" fmla="*/ 21543 w 822960"/>
                  <a:gd name="connsiteY0" fmla="*/ 149504 h 987552"/>
                  <a:gd name="connsiteX1" fmla="*/ 464570 w 822960"/>
                  <a:gd name="connsiteY1" fmla="*/ 0 h 987552"/>
                  <a:gd name="connsiteX2" fmla="*/ 833530 w 822960"/>
                  <a:gd name="connsiteY2" fmla="*/ 336042 h 987552"/>
                  <a:gd name="connsiteX3" fmla="*/ 704600 w 822960"/>
                  <a:gd name="connsiteY3" fmla="*/ 362102 h 987552"/>
                  <a:gd name="connsiteX4" fmla="*/ 681283 w 822960"/>
                  <a:gd name="connsiteY4" fmla="*/ 641909 h 987552"/>
                  <a:gd name="connsiteX5" fmla="*/ 463198 w 822960"/>
                  <a:gd name="connsiteY5" fmla="*/ 689915 h 987552"/>
                  <a:gd name="connsiteX6" fmla="*/ 515319 w 822960"/>
                  <a:gd name="connsiteY6" fmla="*/ 987552 h 987552"/>
                  <a:gd name="connsiteX7" fmla="*/ 279404 w 822960"/>
                  <a:gd name="connsiteY7" fmla="*/ 876452 h 987552"/>
                  <a:gd name="connsiteX8" fmla="*/ 223168 w 822960"/>
                  <a:gd name="connsiteY8" fmla="*/ 518465 h 987552"/>
                  <a:gd name="connsiteX9" fmla="*/ 6456 w 822960"/>
                  <a:gd name="connsiteY9" fmla="*/ 208483 h 987552"/>
                  <a:gd name="connsiteX10" fmla="*/ 21543 w 822960"/>
                  <a:gd name="connsiteY10" fmla="*/ 149504 h 987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2960" h="987552">
                    <a:moveTo>
                      <a:pt x="21543" y="149504"/>
                    </a:moveTo>
                    <a:lnTo>
                      <a:pt x="464570" y="0"/>
                    </a:lnTo>
                    <a:lnTo>
                      <a:pt x="833530" y="336042"/>
                    </a:lnTo>
                    <a:lnTo>
                      <a:pt x="704600" y="362102"/>
                    </a:lnTo>
                    <a:cubicBezTo>
                      <a:pt x="704600" y="362102"/>
                      <a:pt x="762207" y="569214"/>
                      <a:pt x="681283" y="641909"/>
                    </a:cubicBezTo>
                    <a:cubicBezTo>
                      <a:pt x="600358" y="714604"/>
                      <a:pt x="463198" y="689915"/>
                      <a:pt x="463198" y="689915"/>
                    </a:cubicBezTo>
                    <a:lnTo>
                      <a:pt x="515319" y="987552"/>
                    </a:lnTo>
                    <a:lnTo>
                      <a:pt x="279404" y="876452"/>
                    </a:lnTo>
                    <a:cubicBezTo>
                      <a:pt x="279404" y="876452"/>
                      <a:pt x="310951" y="648767"/>
                      <a:pt x="223168" y="518465"/>
                    </a:cubicBezTo>
                    <a:cubicBezTo>
                      <a:pt x="135386" y="388163"/>
                      <a:pt x="6456" y="208483"/>
                      <a:pt x="6456" y="208483"/>
                    </a:cubicBezTo>
                    <a:cubicBezTo>
                      <a:pt x="6456" y="208483"/>
                      <a:pt x="-15490" y="161849"/>
                      <a:pt x="21543" y="149504"/>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0" name="任意多边形: 形状 49"/>
              <p:cNvSpPr/>
              <p:nvPr userDrawn="1"/>
            </p:nvSpPr>
            <p:spPr>
              <a:xfrm>
                <a:off x="6892000" y="2354152"/>
                <a:ext cx="397764" cy="411480"/>
              </a:xfrm>
              <a:custGeom>
                <a:avLst/>
                <a:gdLst>
                  <a:gd name="connsiteX0" fmla="*/ 181551 w 397764"/>
                  <a:gd name="connsiteY0" fmla="*/ 423824 h 411480"/>
                  <a:gd name="connsiteX1" fmla="*/ 181551 w 397764"/>
                  <a:gd name="connsiteY1" fmla="*/ 307238 h 411480"/>
                  <a:gd name="connsiteX2" fmla="*/ 243273 w 397764"/>
                  <a:gd name="connsiteY2" fmla="*/ 327812 h 411480"/>
                  <a:gd name="connsiteX3" fmla="*/ 396892 w 397764"/>
                  <a:gd name="connsiteY3" fmla="*/ 168707 h 411480"/>
                  <a:gd name="connsiteX4" fmla="*/ 381805 w 397764"/>
                  <a:gd name="connsiteY4" fmla="*/ 0 h 411480"/>
                  <a:gd name="connsiteX5" fmla="*/ 8729 w 397764"/>
                  <a:gd name="connsiteY5" fmla="*/ 126187 h 411480"/>
                  <a:gd name="connsiteX6" fmla="*/ 30675 w 397764"/>
                  <a:gd name="connsiteY6" fmla="*/ 211226 h 411480"/>
                  <a:gd name="connsiteX7" fmla="*/ 181551 w 397764"/>
                  <a:gd name="connsiteY7" fmla="*/ 423824 h 411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7764" h="411480">
                    <a:moveTo>
                      <a:pt x="181551" y="423824"/>
                    </a:moveTo>
                    <a:cubicBezTo>
                      <a:pt x="182923" y="426567"/>
                      <a:pt x="133545" y="353873"/>
                      <a:pt x="181551" y="307238"/>
                    </a:cubicBezTo>
                    <a:lnTo>
                      <a:pt x="243273" y="327812"/>
                    </a:lnTo>
                    <a:cubicBezTo>
                      <a:pt x="243273" y="327812"/>
                      <a:pt x="387291" y="261975"/>
                      <a:pt x="396892" y="168707"/>
                    </a:cubicBezTo>
                    <a:cubicBezTo>
                      <a:pt x="406493" y="75438"/>
                      <a:pt x="381805" y="0"/>
                      <a:pt x="381805" y="0"/>
                    </a:cubicBezTo>
                    <a:cubicBezTo>
                      <a:pt x="381805" y="0"/>
                      <a:pt x="23817" y="112471"/>
                      <a:pt x="8729" y="126187"/>
                    </a:cubicBezTo>
                    <a:cubicBezTo>
                      <a:pt x="-6358" y="139903"/>
                      <a:pt x="-3615" y="152247"/>
                      <a:pt x="30675" y="211226"/>
                    </a:cubicBezTo>
                    <a:cubicBezTo>
                      <a:pt x="66337" y="271577"/>
                      <a:pt x="181551" y="423824"/>
                      <a:pt x="181551" y="423824"/>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1" name="任意多边形: 形状 50"/>
              <p:cNvSpPr/>
              <p:nvPr userDrawn="1"/>
            </p:nvSpPr>
            <p:spPr>
              <a:xfrm>
                <a:off x="7141408" y="2144444"/>
                <a:ext cx="329184" cy="233172"/>
              </a:xfrm>
              <a:custGeom>
                <a:avLst/>
                <a:gdLst>
                  <a:gd name="connsiteX0" fmla="*/ 134778 w 329184"/>
                  <a:gd name="connsiteY0" fmla="*/ 207327 h 233172"/>
                  <a:gd name="connsiteX1" fmla="*/ 184155 w 329184"/>
                  <a:gd name="connsiteY1" fmla="*/ 129145 h 233172"/>
                  <a:gd name="connsiteX2" fmla="*/ 93630 w 329184"/>
                  <a:gd name="connsiteY2" fmla="*/ 35877 h 233172"/>
                  <a:gd name="connsiteX3" fmla="*/ 38766 w 329184"/>
                  <a:gd name="connsiteY3" fmla="*/ 108571 h 233172"/>
                  <a:gd name="connsiteX4" fmla="*/ 107346 w 329184"/>
                  <a:gd name="connsiteY4" fmla="*/ 100342 h 233172"/>
                  <a:gd name="connsiteX5" fmla="*/ 48367 w 329184"/>
                  <a:gd name="connsiteY5" fmla="*/ 129145 h 233172"/>
                  <a:gd name="connsiteX6" fmla="*/ 20935 w 329184"/>
                  <a:gd name="connsiteY6" fmla="*/ 48221 h 233172"/>
                  <a:gd name="connsiteX7" fmla="*/ 134778 w 329184"/>
                  <a:gd name="connsiteY7" fmla="*/ 7073 h 233172"/>
                  <a:gd name="connsiteX8" fmla="*/ 332288 w 329184"/>
                  <a:gd name="connsiteY8" fmla="*/ 142861 h 233172"/>
                  <a:gd name="connsiteX9" fmla="*/ 282910 w 329184"/>
                  <a:gd name="connsiteY9" fmla="*/ 238873 h 233172"/>
                  <a:gd name="connsiteX10" fmla="*/ 228046 w 329184"/>
                  <a:gd name="connsiteY10" fmla="*/ 189496 h 233172"/>
                  <a:gd name="connsiteX11" fmla="*/ 134778 w 329184"/>
                  <a:gd name="connsiteY11" fmla="*/ 238873 h 233172"/>
                  <a:gd name="connsiteX12" fmla="*/ 134778 w 329184"/>
                  <a:gd name="connsiteY12" fmla="*/ 207327 h 2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9184" h="233172">
                    <a:moveTo>
                      <a:pt x="134778" y="207327"/>
                    </a:moveTo>
                    <a:cubicBezTo>
                      <a:pt x="134778" y="207327"/>
                      <a:pt x="182784" y="151091"/>
                      <a:pt x="184155" y="129145"/>
                    </a:cubicBezTo>
                    <a:cubicBezTo>
                      <a:pt x="186898" y="107200"/>
                      <a:pt x="136149" y="16674"/>
                      <a:pt x="93630" y="35877"/>
                    </a:cubicBezTo>
                    <a:cubicBezTo>
                      <a:pt x="52482" y="56451"/>
                      <a:pt x="8590" y="90741"/>
                      <a:pt x="38766" y="108571"/>
                    </a:cubicBezTo>
                    <a:cubicBezTo>
                      <a:pt x="67569" y="126402"/>
                      <a:pt x="107346" y="100342"/>
                      <a:pt x="107346" y="100342"/>
                    </a:cubicBezTo>
                    <a:cubicBezTo>
                      <a:pt x="107346" y="100342"/>
                      <a:pt x="86772" y="136003"/>
                      <a:pt x="48367" y="129145"/>
                    </a:cubicBezTo>
                    <a:cubicBezTo>
                      <a:pt x="9962" y="123659"/>
                      <a:pt x="-22956" y="86626"/>
                      <a:pt x="20935" y="48221"/>
                    </a:cubicBezTo>
                    <a:cubicBezTo>
                      <a:pt x="64826" y="9816"/>
                      <a:pt x="92258" y="-12129"/>
                      <a:pt x="134778" y="7073"/>
                    </a:cubicBezTo>
                    <a:cubicBezTo>
                      <a:pt x="177297" y="24904"/>
                      <a:pt x="365206" y="78396"/>
                      <a:pt x="332288" y="142861"/>
                    </a:cubicBezTo>
                    <a:cubicBezTo>
                      <a:pt x="299370" y="207327"/>
                      <a:pt x="282910" y="238873"/>
                      <a:pt x="282910" y="238873"/>
                    </a:cubicBezTo>
                    <a:lnTo>
                      <a:pt x="228046" y="189496"/>
                    </a:lnTo>
                    <a:lnTo>
                      <a:pt x="134778" y="238873"/>
                    </a:lnTo>
                    <a:lnTo>
                      <a:pt x="134778" y="207327"/>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2" name="任意多边形: 形状 51"/>
              <p:cNvSpPr/>
              <p:nvPr userDrawn="1"/>
            </p:nvSpPr>
            <p:spPr>
              <a:xfrm>
                <a:off x="7362596" y="2471100"/>
                <a:ext cx="68580" cy="68580"/>
              </a:xfrm>
              <a:custGeom>
                <a:avLst/>
                <a:gdLst>
                  <a:gd name="connsiteX0" fmla="*/ 24689 w 68580"/>
                  <a:gd name="connsiteY0" fmla="*/ 0 h 68580"/>
                  <a:gd name="connsiteX1" fmla="*/ 63094 w 68580"/>
                  <a:gd name="connsiteY1" fmla="*/ 78181 h 68580"/>
                  <a:gd name="connsiteX2" fmla="*/ 0 w 68580"/>
                  <a:gd name="connsiteY2" fmla="*/ 64465 h 68580"/>
                  <a:gd name="connsiteX3" fmla="*/ 52121 w 68580"/>
                  <a:gd name="connsiteY3" fmla="*/ 67208 h 68580"/>
                  <a:gd name="connsiteX4" fmla="*/ 24689 w 68580"/>
                  <a:gd name="connsiteY4" fmla="*/ 0 h 68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 h="68580">
                    <a:moveTo>
                      <a:pt x="24689" y="0"/>
                    </a:moveTo>
                    <a:cubicBezTo>
                      <a:pt x="24689" y="0"/>
                      <a:pt x="90526" y="69951"/>
                      <a:pt x="63094" y="78181"/>
                    </a:cubicBezTo>
                    <a:cubicBezTo>
                      <a:pt x="37033" y="86411"/>
                      <a:pt x="0" y="64465"/>
                      <a:pt x="0" y="64465"/>
                    </a:cubicBezTo>
                    <a:cubicBezTo>
                      <a:pt x="0" y="64465"/>
                      <a:pt x="38405" y="76809"/>
                      <a:pt x="52121" y="67208"/>
                    </a:cubicBezTo>
                    <a:cubicBezTo>
                      <a:pt x="67209" y="57607"/>
                      <a:pt x="24689" y="0"/>
                      <a:pt x="24689" y="0"/>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3" name="任意多边形: 形状 52"/>
              <p:cNvSpPr/>
              <p:nvPr userDrawn="1"/>
            </p:nvSpPr>
            <p:spPr>
              <a:xfrm>
                <a:off x="7458608" y="2416236"/>
                <a:ext cx="274320" cy="274320"/>
              </a:xfrm>
              <a:custGeom>
                <a:avLst/>
                <a:gdLst>
                  <a:gd name="connsiteX0" fmla="*/ 0 w 274320"/>
                  <a:gd name="connsiteY0" fmla="*/ 0 h 274320"/>
                  <a:gd name="connsiteX1" fmla="*/ 130302 w 274320"/>
                  <a:gd name="connsiteY1" fmla="*/ 231800 h 274320"/>
                  <a:gd name="connsiteX2" fmla="*/ 104242 w 274320"/>
                  <a:gd name="connsiteY2" fmla="*/ 242773 h 274320"/>
                  <a:gd name="connsiteX3" fmla="*/ 150876 w 274320"/>
                  <a:gd name="connsiteY3" fmla="*/ 279806 h 274320"/>
                  <a:gd name="connsiteX4" fmla="*/ 279807 w 274320"/>
                  <a:gd name="connsiteY4" fmla="*/ 253746 h 274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74320">
                    <a:moveTo>
                      <a:pt x="0" y="0"/>
                    </a:moveTo>
                    <a:lnTo>
                      <a:pt x="130302" y="231800"/>
                    </a:lnTo>
                    <a:lnTo>
                      <a:pt x="104242" y="242773"/>
                    </a:lnTo>
                    <a:lnTo>
                      <a:pt x="150876" y="279806"/>
                    </a:lnTo>
                    <a:lnTo>
                      <a:pt x="279807" y="253746"/>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 name="任意多边形: 形状 53"/>
              <p:cNvSpPr/>
              <p:nvPr userDrawn="1"/>
            </p:nvSpPr>
            <p:spPr>
              <a:xfrm>
                <a:off x="7333793" y="2650779"/>
                <a:ext cx="288036" cy="109728"/>
              </a:xfrm>
              <a:custGeom>
                <a:avLst/>
                <a:gdLst>
                  <a:gd name="connsiteX0" fmla="*/ 0 w 288036"/>
                  <a:gd name="connsiteY0" fmla="*/ 0 h 109728"/>
                  <a:gd name="connsiteX1" fmla="*/ 175565 w 288036"/>
                  <a:gd name="connsiteY1" fmla="*/ 101499 h 109728"/>
                  <a:gd name="connsiteX2" fmla="*/ 289407 w 288036"/>
                  <a:gd name="connsiteY2" fmla="*/ 115215 h 109728"/>
                  <a:gd name="connsiteX3" fmla="*/ 159105 w 288036"/>
                  <a:gd name="connsiteY3" fmla="*/ 109728 h 109728"/>
                  <a:gd name="connsiteX4" fmla="*/ 0 w 288036"/>
                  <a:gd name="connsiteY4" fmla="*/ 0 h 1097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6" h="109728">
                    <a:moveTo>
                      <a:pt x="0" y="0"/>
                    </a:moveTo>
                    <a:cubicBezTo>
                      <a:pt x="0" y="0"/>
                      <a:pt x="101498" y="82296"/>
                      <a:pt x="175565" y="101499"/>
                    </a:cubicBezTo>
                    <a:cubicBezTo>
                      <a:pt x="248259" y="119329"/>
                      <a:pt x="289407" y="115215"/>
                      <a:pt x="289407" y="115215"/>
                    </a:cubicBezTo>
                    <a:cubicBezTo>
                      <a:pt x="289407" y="115215"/>
                      <a:pt x="223571" y="124816"/>
                      <a:pt x="159105" y="109728"/>
                    </a:cubicBezTo>
                    <a:cubicBezTo>
                      <a:pt x="93269" y="93269"/>
                      <a:pt x="9601" y="17831"/>
                      <a:pt x="0" y="0"/>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5" name="任意多边形: 形状 54"/>
              <p:cNvSpPr/>
              <p:nvPr userDrawn="1"/>
            </p:nvSpPr>
            <p:spPr>
              <a:xfrm>
                <a:off x="7310476" y="2638102"/>
                <a:ext cx="41148" cy="13716"/>
              </a:xfrm>
              <a:custGeom>
                <a:avLst/>
                <a:gdLst>
                  <a:gd name="connsiteX0" fmla="*/ 49377 w 41148"/>
                  <a:gd name="connsiteY0" fmla="*/ 12678 h 13716"/>
                  <a:gd name="connsiteX1" fmla="*/ 0 w 41148"/>
                  <a:gd name="connsiteY1" fmla="*/ 18164 h 13716"/>
                  <a:gd name="connsiteX2" fmla="*/ 20574 w 41148"/>
                  <a:gd name="connsiteY2" fmla="*/ 333 h 13716"/>
                  <a:gd name="connsiteX3" fmla="*/ 49377 w 41148"/>
                  <a:gd name="connsiteY3" fmla="*/ 12678 h 13716"/>
                </a:gdLst>
                <a:ahLst/>
                <a:cxnLst>
                  <a:cxn ang="0">
                    <a:pos x="connsiteX0" y="connsiteY0"/>
                  </a:cxn>
                  <a:cxn ang="0">
                    <a:pos x="connsiteX1" y="connsiteY1"/>
                  </a:cxn>
                  <a:cxn ang="0">
                    <a:pos x="connsiteX2" y="connsiteY2"/>
                  </a:cxn>
                  <a:cxn ang="0">
                    <a:pos x="connsiteX3" y="connsiteY3"/>
                  </a:cxn>
                </a:cxnLst>
                <a:rect l="l" t="t" r="r" b="b"/>
                <a:pathLst>
                  <a:path w="41148" h="13716">
                    <a:moveTo>
                      <a:pt x="49377" y="12678"/>
                    </a:moveTo>
                    <a:cubicBezTo>
                      <a:pt x="49377" y="12678"/>
                      <a:pt x="27432" y="9935"/>
                      <a:pt x="0" y="18164"/>
                    </a:cubicBezTo>
                    <a:cubicBezTo>
                      <a:pt x="0" y="18164"/>
                      <a:pt x="2743" y="4448"/>
                      <a:pt x="20574" y="333"/>
                    </a:cubicBezTo>
                    <a:cubicBezTo>
                      <a:pt x="38405" y="-2410"/>
                      <a:pt x="49377" y="12678"/>
                      <a:pt x="49377" y="12678"/>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6" name="任意多边形: 形状 55"/>
              <p:cNvSpPr/>
              <p:nvPr userDrawn="1"/>
            </p:nvSpPr>
            <p:spPr>
              <a:xfrm>
                <a:off x="7046356" y="2657637"/>
                <a:ext cx="192024" cy="150876"/>
              </a:xfrm>
              <a:custGeom>
                <a:avLst/>
                <a:gdLst>
                  <a:gd name="connsiteX0" fmla="*/ 25461 w 192024"/>
                  <a:gd name="connsiteY0" fmla="*/ 0 h 150876"/>
                  <a:gd name="connsiteX1" fmla="*/ 140675 w 192024"/>
                  <a:gd name="connsiteY1" fmla="*/ 38405 h 150876"/>
                  <a:gd name="connsiteX2" fmla="*/ 198282 w 192024"/>
                  <a:gd name="connsiteY2" fmla="*/ 159106 h 150876"/>
                  <a:gd name="connsiteX3" fmla="*/ 54264 w 192024"/>
                  <a:gd name="connsiteY3" fmla="*/ 139903 h 150876"/>
                  <a:gd name="connsiteX4" fmla="*/ 25461 w 192024"/>
                  <a:gd name="connsiteY4" fmla="*/ 0 h 150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024" h="150876">
                    <a:moveTo>
                      <a:pt x="25461" y="0"/>
                    </a:moveTo>
                    <a:cubicBezTo>
                      <a:pt x="25461" y="0"/>
                      <a:pt x="120101" y="24689"/>
                      <a:pt x="140675" y="38405"/>
                    </a:cubicBezTo>
                    <a:cubicBezTo>
                      <a:pt x="161249" y="52121"/>
                      <a:pt x="198282" y="159106"/>
                      <a:pt x="198282" y="159106"/>
                    </a:cubicBezTo>
                    <a:cubicBezTo>
                      <a:pt x="198282" y="159106"/>
                      <a:pt x="95412" y="154991"/>
                      <a:pt x="54264" y="139903"/>
                    </a:cubicBezTo>
                    <a:cubicBezTo>
                      <a:pt x="13116" y="122073"/>
                      <a:pt x="-28032" y="48006"/>
                      <a:pt x="25461" y="0"/>
                    </a:cubicBez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7" name="任意多边形: 形状 56"/>
              <p:cNvSpPr/>
              <p:nvPr userDrawn="1"/>
            </p:nvSpPr>
            <p:spPr>
              <a:xfrm>
                <a:off x="6919708" y="3590043"/>
                <a:ext cx="1412748" cy="1069848"/>
              </a:xfrm>
              <a:custGeom>
                <a:avLst/>
                <a:gdLst>
                  <a:gd name="connsiteX0" fmla="*/ 2605 w 1412748"/>
                  <a:gd name="connsiteY0" fmla="*/ 182705 h 1069848"/>
                  <a:gd name="connsiteX1" fmla="*/ 250864 w 1412748"/>
                  <a:gd name="connsiteY1" fmla="*/ 15370 h 1069848"/>
                  <a:gd name="connsiteX2" fmla="*/ 772072 w 1412748"/>
                  <a:gd name="connsiteY2" fmla="*/ 581840 h 1069848"/>
                  <a:gd name="connsiteX3" fmla="*/ 1350888 w 1412748"/>
                  <a:gd name="connsiteY3" fmla="*/ 201907 h 1069848"/>
                  <a:gd name="connsiteX4" fmla="*/ 1423582 w 1412748"/>
                  <a:gd name="connsiteY4" fmla="*/ 392560 h 1069848"/>
                  <a:gd name="connsiteX5" fmla="*/ 698006 w 1412748"/>
                  <a:gd name="connsiteY5" fmla="*/ 1078360 h 1069848"/>
                  <a:gd name="connsiteX6" fmla="*/ 76671 w 1412748"/>
                  <a:gd name="connsiteY6" fmla="*/ 481714 h 1069848"/>
                  <a:gd name="connsiteX7" fmla="*/ 2605 w 1412748"/>
                  <a:gd name="connsiteY7" fmla="*/ 182705 h 1069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12748" h="1069848">
                    <a:moveTo>
                      <a:pt x="2605" y="182705"/>
                    </a:moveTo>
                    <a:cubicBezTo>
                      <a:pt x="2605" y="182705"/>
                      <a:pt x="51982" y="-62811"/>
                      <a:pt x="250864" y="15370"/>
                    </a:cubicBezTo>
                    <a:cubicBezTo>
                      <a:pt x="449746" y="93551"/>
                      <a:pt x="693891" y="536578"/>
                      <a:pt x="772072" y="581840"/>
                    </a:cubicBezTo>
                    <a:lnTo>
                      <a:pt x="1350888" y="201907"/>
                    </a:lnTo>
                    <a:lnTo>
                      <a:pt x="1423582" y="392560"/>
                    </a:lnTo>
                    <a:lnTo>
                      <a:pt x="698006" y="1078360"/>
                    </a:lnTo>
                    <a:lnTo>
                      <a:pt x="76671" y="481714"/>
                    </a:lnTo>
                    <a:cubicBezTo>
                      <a:pt x="76671" y="481714"/>
                      <a:pt x="-16598" y="344554"/>
                      <a:pt x="2605" y="182705"/>
                    </a:cubicBez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8" name="任意多边形: 形状 57"/>
              <p:cNvSpPr/>
              <p:nvPr userDrawn="1"/>
            </p:nvSpPr>
            <p:spPr>
              <a:xfrm>
                <a:off x="8270596" y="3708283"/>
                <a:ext cx="150876" cy="274320"/>
              </a:xfrm>
              <a:custGeom>
                <a:avLst/>
                <a:gdLst>
                  <a:gd name="connsiteX0" fmla="*/ 0 w 150876"/>
                  <a:gd name="connsiteY0" fmla="*/ 83668 h 274320"/>
                  <a:gd name="connsiteX1" fmla="*/ 72695 w 150876"/>
                  <a:gd name="connsiteY1" fmla="*/ 274320 h 274320"/>
                  <a:gd name="connsiteX2" fmla="*/ 156362 w 150876"/>
                  <a:gd name="connsiteY2" fmla="*/ 200254 h 274320"/>
                  <a:gd name="connsiteX3" fmla="*/ 93269 w 150876"/>
                  <a:gd name="connsiteY3" fmla="*/ 0 h 274320"/>
                </a:gdLst>
                <a:ahLst/>
                <a:cxnLst>
                  <a:cxn ang="0">
                    <a:pos x="connsiteX0" y="connsiteY0"/>
                  </a:cxn>
                  <a:cxn ang="0">
                    <a:pos x="connsiteX1" y="connsiteY1"/>
                  </a:cxn>
                  <a:cxn ang="0">
                    <a:pos x="connsiteX2" y="connsiteY2"/>
                  </a:cxn>
                  <a:cxn ang="0">
                    <a:pos x="connsiteX3" y="connsiteY3"/>
                  </a:cxn>
                </a:cxnLst>
                <a:rect l="l" t="t" r="r" b="b"/>
                <a:pathLst>
                  <a:path w="150876" h="274320">
                    <a:moveTo>
                      <a:pt x="0" y="83668"/>
                    </a:moveTo>
                    <a:lnTo>
                      <a:pt x="72695" y="274320"/>
                    </a:lnTo>
                    <a:lnTo>
                      <a:pt x="156362" y="200254"/>
                    </a:lnTo>
                    <a:lnTo>
                      <a:pt x="93269"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9" name="任意多边形: 形状 58"/>
              <p:cNvSpPr/>
              <p:nvPr userDrawn="1"/>
            </p:nvSpPr>
            <p:spPr>
              <a:xfrm>
                <a:off x="8377580" y="3420247"/>
                <a:ext cx="425196" cy="438912"/>
              </a:xfrm>
              <a:custGeom>
                <a:avLst/>
                <a:gdLst>
                  <a:gd name="connsiteX0" fmla="*/ 0 w 425196"/>
                  <a:gd name="connsiteY0" fmla="*/ 330556 h 438912"/>
                  <a:gd name="connsiteX1" fmla="*/ 133045 w 425196"/>
                  <a:gd name="connsiteY1" fmla="*/ 200254 h 438912"/>
                  <a:gd name="connsiteX2" fmla="*/ 90526 w 425196"/>
                  <a:gd name="connsiteY2" fmla="*/ 91897 h 438912"/>
                  <a:gd name="connsiteX3" fmla="*/ 119329 w 425196"/>
                  <a:gd name="connsiteY3" fmla="*/ 0 h 438912"/>
                  <a:gd name="connsiteX4" fmla="*/ 175565 w 425196"/>
                  <a:gd name="connsiteY4" fmla="*/ 149504 h 438912"/>
                  <a:gd name="connsiteX5" fmla="*/ 432054 w 425196"/>
                  <a:gd name="connsiteY5" fmla="*/ 164592 h 438912"/>
                  <a:gd name="connsiteX6" fmla="*/ 340157 w 425196"/>
                  <a:gd name="connsiteY6" fmla="*/ 213970 h 438912"/>
                  <a:gd name="connsiteX7" fmla="*/ 281178 w 425196"/>
                  <a:gd name="connsiteY7" fmla="*/ 399136 h 438912"/>
                  <a:gd name="connsiteX8" fmla="*/ 150876 w 425196"/>
                  <a:gd name="connsiteY8" fmla="*/ 355244 h 438912"/>
                  <a:gd name="connsiteX9" fmla="*/ 34290 w 425196"/>
                  <a:gd name="connsiteY9" fmla="*/ 438912 h 438912"/>
                  <a:gd name="connsiteX10" fmla="*/ 0 w 425196"/>
                  <a:gd name="connsiteY10" fmla="*/ 330556 h 438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5196" h="438912">
                    <a:moveTo>
                      <a:pt x="0" y="330556"/>
                    </a:moveTo>
                    <a:lnTo>
                      <a:pt x="133045" y="200254"/>
                    </a:lnTo>
                    <a:cubicBezTo>
                      <a:pt x="133045" y="200254"/>
                      <a:pt x="76810" y="148133"/>
                      <a:pt x="90526" y="91897"/>
                    </a:cubicBezTo>
                    <a:cubicBezTo>
                      <a:pt x="105613" y="35662"/>
                      <a:pt x="119329" y="0"/>
                      <a:pt x="119329" y="0"/>
                    </a:cubicBezTo>
                    <a:lnTo>
                      <a:pt x="175565" y="149504"/>
                    </a:lnTo>
                    <a:lnTo>
                      <a:pt x="432054" y="164592"/>
                    </a:lnTo>
                    <a:cubicBezTo>
                      <a:pt x="432054" y="164592"/>
                      <a:pt x="378562" y="211226"/>
                      <a:pt x="340157" y="213970"/>
                    </a:cubicBezTo>
                    <a:cubicBezTo>
                      <a:pt x="301752" y="216713"/>
                      <a:pt x="281178" y="399136"/>
                      <a:pt x="281178" y="399136"/>
                    </a:cubicBezTo>
                    <a:cubicBezTo>
                      <a:pt x="281178" y="399136"/>
                      <a:pt x="207112" y="323698"/>
                      <a:pt x="150876" y="355244"/>
                    </a:cubicBezTo>
                    <a:cubicBezTo>
                      <a:pt x="94641" y="386791"/>
                      <a:pt x="34290" y="438912"/>
                      <a:pt x="34290" y="438912"/>
                    </a:cubicBezTo>
                    <a:lnTo>
                      <a:pt x="0" y="330556"/>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0" name="任意多边形: 形状 59"/>
              <p:cNvSpPr/>
              <p:nvPr userDrawn="1"/>
            </p:nvSpPr>
            <p:spPr>
              <a:xfrm>
                <a:off x="7274814" y="2949763"/>
                <a:ext cx="96012" cy="68580"/>
              </a:xfrm>
              <a:custGeom>
                <a:avLst/>
                <a:gdLst>
                  <a:gd name="connsiteX0" fmla="*/ 102870 w 96012"/>
                  <a:gd name="connsiteY0" fmla="*/ 75463 h 68580"/>
                  <a:gd name="connsiteX1" fmla="*/ 0 w 96012"/>
                  <a:gd name="connsiteY1" fmla="*/ 25 h 68580"/>
                  <a:gd name="connsiteX2" fmla="*/ 102870 w 96012"/>
                  <a:gd name="connsiteY2" fmla="*/ 75463 h 68580"/>
                </a:gdLst>
                <a:ahLst/>
                <a:cxnLst>
                  <a:cxn ang="0">
                    <a:pos x="connsiteX0" y="connsiteY0"/>
                  </a:cxn>
                  <a:cxn ang="0">
                    <a:pos x="connsiteX1" y="connsiteY1"/>
                  </a:cxn>
                  <a:cxn ang="0">
                    <a:pos x="connsiteX2" y="connsiteY2"/>
                  </a:cxn>
                </a:cxnLst>
                <a:rect l="l" t="t" r="r" b="b"/>
                <a:pathLst>
                  <a:path w="96012" h="68580">
                    <a:moveTo>
                      <a:pt x="102870" y="75463"/>
                    </a:moveTo>
                    <a:cubicBezTo>
                      <a:pt x="102870" y="75463"/>
                      <a:pt x="23317" y="34315"/>
                      <a:pt x="0" y="25"/>
                    </a:cubicBezTo>
                    <a:cubicBezTo>
                      <a:pt x="0" y="-1346"/>
                      <a:pt x="17831" y="53518"/>
                      <a:pt x="102870" y="75463"/>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1" name="任意多边形: 形状 60"/>
              <p:cNvSpPr/>
              <p:nvPr userDrawn="1"/>
            </p:nvSpPr>
            <p:spPr>
              <a:xfrm>
                <a:off x="8666988" y="5713562"/>
                <a:ext cx="123444" cy="150876"/>
              </a:xfrm>
              <a:custGeom>
                <a:avLst/>
                <a:gdLst>
                  <a:gd name="connsiteX0" fmla="*/ 106985 w 123444"/>
                  <a:gd name="connsiteY0" fmla="*/ 15087 h 150876"/>
                  <a:gd name="connsiteX1" fmla="*/ 128930 w 123444"/>
                  <a:gd name="connsiteY1" fmla="*/ 153619 h 150876"/>
                  <a:gd name="connsiteX2" fmla="*/ 0 w 123444"/>
                  <a:gd name="connsiteY2" fmla="*/ 139903 h 150876"/>
                  <a:gd name="connsiteX3" fmla="*/ 0 w 123444"/>
                  <a:gd name="connsiteY3" fmla="*/ 0 h 150876"/>
                </a:gdLst>
                <a:ahLst/>
                <a:cxnLst>
                  <a:cxn ang="0">
                    <a:pos x="connsiteX0" y="connsiteY0"/>
                  </a:cxn>
                  <a:cxn ang="0">
                    <a:pos x="connsiteX1" y="connsiteY1"/>
                  </a:cxn>
                  <a:cxn ang="0">
                    <a:pos x="connsiteX2" y="connsiteY2"/>
                  </a:cxn>
                  <a:cxn ang="0">
                    <a:pos x="connsiteX3" y="connsiteY3"/>
                  </a:cxn>
                </a:cxnLst>
                <a:rect l="l" t="t" r="r" b="b"/>
                <a:pathLst>
                  <a:path w="123444" h="150876">
                    <a:moveTo>
                      <a:pt x="106985" y="15087"/>
                    </a:moveTo>
                    <a:lnTo>
                      <a:pt x="128930" y="153619"/>
                    </a:lnTo>
                    <a:lnTo>
                      <a:pt x="0" y="139903"/>
                    </a:lnTo>
                    <a:lnTo>
                      <a:pt x="0" y="0"/>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2" name="任意多边形: 形状 61"/>
              <p:cNvSpPr/>
              <p:nvPr userDrawn="1"/>
            </p:nvSpPr>
            <p:spPr>
              <a:xfrm>
                <a:off x="6497117" y="5961822"/>
                <a:ext cx="233172" cy="123444"/>
              </a:xfrm>
              <a:custGeom>
                <a:avLst/>
                <a:gdLst>
                  <a:gd name="connsiteX0" fmla="*/ 235915 w 233172"/>
                  <a:gd name="connsiteY0" fmla="*/ 17831 h 123444"/>
                  <a:gd name="connsiteX1" fmla="*/ 174193 w 233172"/>
                  <a:gd name="connsiteY1" fmla="*/ 134417 h 123444"/>
                  <a:gd name="connsiteX2" fmla="*/ 0 w 233172"/>
                  <a:gd name="connsiteY2" fmla="*/ 109728 h 123444"/>
                  <a:gd name="connsiteX3" fmla="*/ 48006 w 233172"/>
                  <a:gd name="connsiteY3" fmla="*/ 0 h 123444"/>
                </a:gdLst>
                <a:ahLst/>
                <a:cxnLst>
                  <a:cxn ang="0">
                    <a:pos x="connsiteX0" y="connsiteY0"/>
                  </a:cxn>
                  <a:cxn ang="0">
                    <a:pos x="connsiteX1" y="connsiteY1"/>
                  </a:cxn>
                  <a:cxn ang="0">
                    <a:pos x="connsiteX2" y="connsiteY2"/>
                  </a:cxn>
                  <a:cxn ang="0">
                    <a:pos x="connsiteX3" y="connsiteY3"/>
                  </a:cxn>
                </a:cxnLst>
                <a:rect l="l" t="t" r="r" b="b"/>
                <a:pathLst>
                  <a:path w="233172" h="123444">
                    <a:moveTo>
                      <a:pt x="235915" y="17831"/>
                    </a:moveTo>
                    <a:lnTo>
                      <a:pt x="174193" y="134417"/>
                    </a:lnTo>
                    <a:lnTo>
                      <a:pt x="0" y="109728"/>
                    </a:lnTo>
                    <a:lnTo>
                      <a:pt x="48006" y="0"/>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3" name="任意多边形: 形状 62"/>
              <p:cNvSpPr/>
              <p:nvPr userDrawn="1"/>
            </p:nvSpPr>
            <p:spPr>
              <a:xfrm>
                <a:off x="5923788" y="5906958"/>
                <a:ext cx="617220" cy="274320"/>
              </a:xfrm>
              <a:custGeom>
                <a:avLst/>
                <a:gdLst>
                  <a:gd name="connsiteX0" fmla="*/ 624078 w 617220"/>
                  <a:gd name="connsiteY0" fmla="*/ 34290 h 274320"/>
                  <a:gd name="connsiteX1" fmla="*/ 573329 w 617220"/>
                  <a:gd name="connsiteY1" fmla="*/ 189281 h 274320"/>
                  <a:gd name="connsiteX2" fmla="*/ 0 w 617220"/>
                  <a:gd name="connsiteY2" fmla="*/ 283921 h 274320"/>
                  <a:gd name="connsiteX3" fmla="*/ 534924 w 617220"/>
                  <a:gd name="connsiteY3" fmla="*/ 0 h 274320"/>
                </a:gdLst>
                <a:ahLst/>
                <a:cxnLst>
                  <a:cxn ang="0">
                    <a:pos x="connsiteX0" y="connsiteY0"/>
                  </a:cxn>
                  <a:cxn ang="0">
                    <a:pos x="connsiteX1" y="connsiteY1"/>
                  </a:cxn>
                  <a:cxn ang="0">
                    <a:pos x="connsiteX2" y="connsiteY2"/>
                  </a:cxn>
                  <a:cxn ang="0">
                    <a:pos x="connsiteX3" y="connsiteY3"/>
                  </a:cxn>
                </a:cxnLst>
                <a:rect l="l" t="t" r="r" b="b"/>
                <a:pathLst>
                  <a:path w="617220" h="274320">
                    <a:moveTo>
                      <a:pt x="624078" y="34290"/>
                    </a:moveTo>
                    <a:lnTo>
                      <a:pt x="573329" y="189281"/>
                    </a:lnTo>
                    <a:lnTo>
                      <a:pt x="0" y="283921"/>
                    </a:lnTo>
                    <a:lnTo>
                      <a:pt x="534924" y="0"/>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4" name="任意多边形: 形状 63"/>
              <p:cNvSpPr/>
              <p:nvPr userDrawn="1"/>
            </p:nvSpPr>
            <p:spPr>
              <a:xfrm>
                <a:off x="8653272" y="5867181"/>
                <a:ext cx="713232" cy="219456"/>
              </a:xfrm>
              <a:custGeom>
                <a:avLst/>
                <a:gdLst>
                  <a:gd name="connsiteX0" fmla="*/ 0 w 713232"/>
                  <a:gd name="connsiteY0" fmla="*/ 0 h 219456"/>
                  <a:gd name="connsiteX1" fmla="*/ 142646 w 713232"/>
                  <a:gd name="connsiteY1" fmla="*/ 0 h 219456"/>
                  <a:gd name="connsiteX2" fmla="*/ 720090 w 713232"/>
                  <a:gd name="connsiteY2" fmla="*/ 229057 h 219456"/>
                  <a:gd name="connsiteX3" fmla="*/ 0 w 713232"/>
                  <a:gd name="connsiteY3" fmla="*/ 193396 h 219456"/>
                </a:gdLst>
                <a:ahLst/>
                <a:cxnLst>
                  <a:cxn ang="0">
                    <a:pos x="connsiteX0" y="connsiteY0"/>
                  </a:cxn>
                  <a:cxn ang="0">
                    <a:pos x="connsiteX1" y="connsiteY1"/>
                  </a:cxn>
                  <a:cxn ang="0">
                    <a:pos x="connsiteX2" y="connsiteY2"/>
                  </a:cxn>
                  <a:cxn ang="0">
                    <a:pos x="connsiteX3" y="connsiteY3"/>
                  </a:cxn>
                </a:cxnLst>
                <a:rect l="l" t="t" r="r" b="b"/>
                <a:pathLst>
                  <a:path w="713232" h="219456">
                    <a:moveTo>
                      <a:pt x="0" y="0"/>
                    </a:moveTo>
                    <a:lnTo>
                      <a:pt x="142646" y="0"/>
                    </a:lnTo>
                    <a:lnTo>
                      <a:pt x="720090" y="229057"/>
                    </a:lnTo>
                    <a:lnTo>
                      <a:pt x="0" y="193396"/>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5" name="任意多边形: 形状 64"/>
              <p:cNvSpPr/>
              <p:nvPr userDrawn="1"/>
            </p:nvSpPr>
            <p:spPr>
              <a:xfrm>
                <a:off x="8642299" y="3403788"/>
                <a:ext cx="68580" cy="123444"/>
              </a:xfrm>
              <a:custGeom>
                <a:avLst/>
                <a:gdLst>
                  <a:gd name="connsiteX0" fmla="*/ 0 w 68580"/>
                  <a:gd name="connsiteY0" fmla="*/ 124815 h 123444"/>
                  <a:gd name="connsiteX1" fmla="*/ 42520 w 68580"/>
                  <a:gd name="connsiteY1" fmla="*/ 0 h 123444"/>
                  <a:gd name="connsiteX2" fmla="*/ 68580 w 68580"/>
                  <a:gd name="connsiteY2" fmla="*/ 6858 h 123444"/>
                  <a:gd name="connsiteX3" fmla="*/ 24689 w 68580"/>
                  <a:gd name="connsiteY3" fmla="*/ 124815 h 123444"/>
                </a:gdLst>
                <a:ahLst/>
                <a:cxnLst>
                  <a:cxn ang="0">
                    <a:pos x="connsiteX0" y="connsiteY0"/>
                  </a:cxn>
                  <a:cxn ang="0">
                    <a:pos x="connsiteX1" y="connsiteY1"/>
                  </a:cxn>
                  <a:cxn ang="0">
                    <a:pos x="connsiteX2" y="connsiteY2"/>
                  </a:cxn>
                  <a:cxn ang="0">
                    <a:pos x="connsiteX3" y="connsiteY3"/>
                  </a:cxn>
                </a:cxnLst>
                <a:rect l="l" t="t" r="r" b="b"/>
                <a:pathLst>
                  <a:path w="68580" h="123444">
                    <a:moveTo>
                      <a:pt x="0" y="124815"/>
                    </a:moveTo>
                    <a:lnTo>
                      <a:pt x="42520" y="0"/>
                    </a:lnTo>
                    <a:lnTo>
                      <a:pt x="68580" y="6858"/>
                    </a:lnTo>
                    <a:lnTo>
                      <a:pt x="24689" y="124815"/>
                    </a:lnTo>
                    <a:close/>
                  </a:path>
                </a:pathLst>
              </a:custGeom>
              <a:solidFill>
                <a:schemeClr val="accent2">
                  <a:lumMod val="40000"/>
                  <a:lumOff val="6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6" name="任意多边形: 形状 65"/>
              <p:cNvSpPr/>
              <p:nvPr userDrawn="1"/>
            </p:nvSpPr>
            <p:spPr>
              <a:xfrm>
                <a:off x="8639556" y="3300918"/>
                <a:ext cx="137160" cy="109728"/>
              </a:xfrm>
              <a:custGeom>
                <a:avLst/>
                <a:gdLst>
                  <a:gd name="connsiteX0" fmla="*/ 42520 w 137160"/>
                  <a:gd name="connsiteY0" fmla="*/ 102870 h 109728"/>
                  <a:gd name="connsiteX1" fmla="*/ 78181 w 137160"/>
                  <a:gd name="connsiteY1" fmla="*/ 112471 h 109728"/>
                  <a:gd name="connsiteX2" fmla="*/ 139903 w 137160"/>
                  <a:gd name="connsiteY2" fmla="*/ 41148 h 109728"/>
                  <a:gd name="connsiteX3" fmla="*/ 133045 w 137160"/>
                  <a:gd name="connsiteY3" fmla="*/ 4115 h 109728"/>
                  <a:gd name="connsiteX4" fmla="*/ 27432 w 137160"/>
                  <a:gd name="connsiteY4" fmla="*/ 0 h 109728"/>
                  <a:gd name="connsiteX5" fmla="*/ 0 w 137160"/>
                  <a:gd name="connsiteY5" fmla="*/ 23317 h 109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160" h="109728">
                    <a:moveTo>
                      <a:pt x="42520" y="102870"/>
                    </a:moveTo>
                    <a:lnTo>
                      <a:pt x="78181" y="112471"/>
                    </a:lnTo>
                    <a:lnTo>
                      <a:pt x="139903" y="41148"/>
                    </a:lnTo>
                    <a:lnTo>
                      <a:pt x="133045" y="4115"/>
                    </a:lnTo>
                    <a:lnTo>
                      <a:pt x="27432" y="0"/>
                    </a:lnTo>
                    <a:lnTo>
                      <a:pt x="0" y="23317"/>
                    </a:lnTo>
                    <a:close/>
                  </a:path>
                </a:pathLst>
              </a:custGeom>
              <a:solidFill>
                <a:schemeClr val="accent3"/>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7" name="任意多边形: 形状 66"/>
              <p:cNvSpPr/>
              <p:nvPr userDrawn="1"/>
            </p:nvSpPr>
            <p:spPr>
              <a:xfrm>
                <a:off x="8671103" y="3300918"/>
                <a:ext cx="96012" cy="27432"/>
              </a:xfrm>
              <a:custGeom>
                <a:avLst/>
                <a:gdLst>
                  <a:gd name="connsiteX0" fmla="*/ 0 w 96012"/>
                  <a:gd name="connsiteY0" fmla="*/ 0 h 27432"/>
                  <a:gd name="connsiteX1" fmla="*/ 46634 w 96012"/>
                  <a:gd name="connsiteY1" fmla="*/ 28803 h 27432"/>
                  <a:gd name="connsiteX2" fmla="*/ 101498 w 96012"/>
                  <a:gd name="connsiteY2" fmla="*/ 4115 h 27432"/>
                  <a:gd name="connsiteX3" fmla="*/ 0 w 96012"/>
                  <a:gd name="connsiteY3" fmla="*/ 0 h 27432"/>
                </a:gdLst>
                <a:ahLst/>
                <a:cxnLst>
                  <a:cxn ang="0">
                    <a:pos x="connsiteX0" y="connsiteY0"/>
                  </a:cxn>
                  <a:cxn ang="0">
                    <a:pos x="connsiteX1" y="connsiteY1"/>
                  </a:cxn>
                  <a:cxn ang="0">
                    <a:pos x="connsiteX2" y="connsiteY2"/>
                  </a:cxn>
                  <a:cxn ang="0">
                    <a:pos x="connsiteX3" y="connsiteY3"/>
                  </a:cxn>
                </a:cxnLst>
                <a:rect l="l" t="t" r="r" b="b"/>
                <a:pathLst>
                  <a:path w="96012" h="27432">
                    <a:moveTo>
                      <a:pt x="0" y="0"/>
                    </a:moveTo>
                    <a:cubicBezTo>
                      <a:pt x="0" y="0"/>
                      <a:pt x="46634" y="31547"/>
                      <a:pt x="46634" y="28803"/>
                    </a:cubicBezTo>
                    <a:cubicBezTo>
                      <a:pt x="48006" y="26060"/>
                      <a:pt x="101498" y="4115"/>
                      <a:pt x="101498" y="4115"/>
                    </a:cubicBezTo>
                    <a:lnTo>
                      <a:pt x="0" y="0"/>
                    </a:lnTo>
                    <a:close/>
                  </a:path>
                </a:pathLst>
              </a:custGeom>
              <a:solidFill>
                <a:schemeClr val="accent2"/>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8" name="任意多边形: 形状 67"/>
              <p:cNvSpPr/>
              <p:nvPr userDrawn="1"/>
            </p:nvSpPr>
            <p:spPr>
              <a:xfrm>
                <a:off x="8717737" y="3305033"/>
                <a:ext cx="54864" cy="27432"/>
              </a:xfrm>
              <a:custGeom>
                <a:avLst/>
                <a:gdLst>
                  <a:gd name="connsiteX0" fmla="*/ 0 w 54864"/>
                  <a:gd name="connsiteY0" fmla="*/ 24689 h 27432"/>
                  <a:gd name="connsiteX1" fmla="*/ 61722 w 54864"/>
                  <a:gd name="connsiteY1" fmla="*/ 37033 h 27432"/>
                  <a:gd name="connsiteX2" fmla="*/ 54864 w 54864"/>
                  <a:gd name="connsiteY2" fmla="*/ 0 h 27432"/>
                </a:gdLst>
                <a:ahLst/>
                <a:cxnLst>
                  <a:cxn ang="0">
                    <a:pos x="connsiteX0" y="connsiteY0"/>
                  </a:cxn>
                  <a:cxn ang="0">
                    <a:pos x="connsiteX1" y="connsiteY1"/>
                  </a:cxn>
                  <a:cxn ang="0">
                    <a:pos x="connsiteX2" y="connsiteY2"/>
                  </a:cxn>
                </a:cxnLst>
                <a:rect l="l" t="t" r="r" b="b"/>
                <a:pathLst>
                  <a:path w="54864" h="27432">
                    <a:moveTo>
                      <a:pt x="0" y="24689"/>
                    </a:moveTo>
                    <a:lnTo>
                      <a:pt x="61722" y="37033"/>
                    </a:lnTo>
                    <a:lnTo>
                      <a:pt x="54864"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9" name="任意多边形: 形状 68"/>
              <p:cNvSpPr/>
              <p:nvPr userDrawn="1"/>
            </p:nvSpPr>
            <p:spPr>
              <a:xfrm>
                <a:off x="8691677" y="3325607"/>
                <a:ext cx="41148" cy="82296"/>
              </a:xfrm>
              <a:custGeom>
                <a:avLst/>
                <a:gdLst>
                  <a:gd name="connsiteX0" fmla="*/ 0 w 41148"/>
                  <a:gd name="connsiteY0" fmla="*/ 0 h 82296"/>
                  <a:gd name="connsiteX1" fmla="*/ 26060 w 41148"/>
                  <a:gd name="connsiteY1" fmla="*/ 4115 h 82296"/>
                  <a:gd name="connsiteX2" fmla="*/ 48006 w 41148"/>
                  <a:gd name="connsiteY2" fmla="*/ 8229 h 82296"/>
                  <a:gd name="connsiteX3" fmla="*/ 9601 w 41148"/>
                  <a:gd name="connsiteY3" fmla="*/ 82296 h 82296"/>
                </a:gdLst>
                <a:ahLst/>
                <a:cxnLst>
                  <a:cxn ang="0">
                    <a:pos x="connsiteX0" y="connsiteY0"/>
                  </a:cxn>
                  <a:cxn ang="0">
                    <a:pos x="connsiteX1" y="connsiteY1"/>
                  </a:cxn>
                  <a:cxn ang="0">
                    <a:pos x="connsiteX2" y="connsiteY2"/>
                  </a:cxn>
                  <a:cxn ang="0">
                    <a:pos x="connsiteX3" y="connsiteY3"/>
                  </a:cxn>
                </a:cxnLst>
                <a:rect l="l" t="t" r="r" b="b"/>
                <a:pathLst>
                  <a:path w="41148" h="82296">
                    <a:moveTo>
                      <a:pt x="0" y="0"/>
                    </a:moveTo>
                    <a:lnTo>
                      <a:pt x="26060" y="4115"/>
                    </a:lnTo>
                    <a:lnTo>
                      <a:pt x="48006" y="8229"/>
                    </a:lnTo>
                    <a:lnTo>
                      <a:pt x="9601" y="82296"/>
                    </a:lnTo>
                    <a:close/>
                  </a:path>
                </a:pathLst>
              </a:custGeom>
              <a:solidFill>
                <a:schemeClr val="accent2"/>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0" name="任意多边形: 形状 69"/>
              <p:cNvSpPr/>
              <p:nvPr userDrawn="1"/>
            </p:nvSpPr>
            <p:spPr>
              <a:xfrm>
                <a:off x="8639556" y="3300918"/>
                <a:ext cx="68580" cy="27432"/>
              </a:xfrm>
              <a:custGeom>
                <a:avLst/>
                <a:gdLst>
                  <a:gd name="connsiteX0" fmla="*/ 78181 w 68580"/>
                  <a:gd name="connsiteY0" fmla="*/ 28803 h 27432"/>
                  <a:gd name="connsiteX1" fmla="*/ 0 w 68580"/>
                  <a:gd name="connsiteY1" fmla="*/ 23317 h 27432"/>
                  <a:gd name="connsiteX2" fmla="*/ 31547 w 68580"/>
                  <a:gd name="connsiteY2" fmla="*/ 0 h 27432"/>
                </a:gdLst>
                <a:ahLst/>
                <a:cxnLst>
                  <a:cxn ang="0">
                    <a:pos x="connsiteX0" y="connsiteY0"/>
                  </a:cxn>
                  <a:cxn ang="0">
                    <a:pos x="connsiteX1" y="connsiteY1"/>
                  </a:cxn>
                  <a:cxn ang="0">
                    <a:pos x="connsiteX2" y="connsiteY2"/>
                  </a:cxn>
                </a:cxnLst>
                <a:rect l="l" t="t" r="r" b="b"/>
                <a:pathLst>
                  <a:path w="68580" h="27432">
                    <a:moveTo>
                      <a:pt x="78181" y="28803"/>
                    </a:moveTo>
                    <a:lnTo>
                      <a:pt x="0" y="23317"/>
                    </a:lnTo>
                    <a:lnTo>
                      <a:pt x="31547"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1" name="任意多边形: 形状 70"/>
              <p:cNvSpPr/>
              <p:nvPr userDrawn="1"/>
            </p:nvSpPr>
            <p:spPr>
              <a:xfrm>
                <a:off x="8666988" y="5713562"/>
                <a:ext cx="123444" cy="150876"/>
              </a:xfrm>
              <a:custGeom>
                <a:avLst/>
                <a:gdLst>
                  <a:gd name="connsiteX0" fmla="*/ 128930 w 123444"/>
                  <a:gd name="connsiteY0" fmla="*/ 153619 h 150876"/>
                  <a:gd name="connsiteX1" fmla="*/ 106985 w 123444"/>
                  <a:gd name="connsiteY1" fmla="*/ 15087 h 150876"/>
                  <a:gd name="connsiteX2" fmla="*/ 0 w 123444"/>
                  <a:gd name="connsiteY2" fmla="*/ 0 h 150876"/>
                  <a:gd name="connsiteX3" fmla="*/ 0 w 123444"/>
                  <a:gd name="connsiteY3" fmla="*/ 139903 h 150876"/>
                </a:gdLst>
                <a:ahLst/>
                <a:cxnLst>
                  <a:cxn ang="0">
                    <a:pos x="connsiteX0" y="connsiteY0"/>
                  </a:cxn>
                  <a:cxn ang="0">
                    <a:pos x="connsiteX1" y="connsiteY1"/>
                  </a:cxn>
                  <a:cxn ang="0">
                    <a:pos x="connsiteX2" y="connsiteY2"/>
                  </a:cxn>
                  <a:cxn ang="0">
                    <a:pos x="connsiteX3" y="connsiteY3"/>
                  </a:cxn>
                </a:cxnLst>
                <a:rect l="l" t="t" r="r" b="b"/>
                <a:pathLst>
                  <a:path w="123444" h="150876">
                    <a:moveTo>
                      <a:pt x="128930" y="153619"/>
                    </a:moveTo>
                    <a:lnTo>
                      <a:pt x="106985" y="15087"/>
                    </a:lnTo>
                    <a:lnTo>
                      <a:pt x="0" y="0"/>
                    </a:lnTo>
                    <a:lnTo>
                      <a:pt x="0" y="139903"/>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2" name="任意多边形: 形状 71"/>
              <p:cNvSpPr/>
              <p:nvPr userDrawn="1"/>
            </p:nvSpPr>
            <p:spPr>
              <a:xfrm>
                <a:off x="7309104" y="2369233"/>
                <a:ext cx="82296" cy="96012"/>
              </a:xfrm>
              <a:custGeom>
                <a:avLst/>
                <a:gdLst>
                  <a:gd name="connsiteX0" fmla="*/ 89154 w 82296"/>
                  <a:gd name="connsiteY0" fmla="*/ 22314 h 96012"/>
                  <a:gd name="connsiteX1" fmla="*/ 50749 w 82296"/>
                  <a:gd name="connsiteY1" fmla="*/ 15456 h 96012"/>
                  <a:gd name="connsiteX2" fmla="*/ 0 w 82296"/>
                  <a:gd name="connsiteY2" fmla="*/ 96380 h 96012"/>
                  <a:gd name="connsiteX3" fmla="*/ 89154 w 82296"/>
                  <a:gd name="connsiteY3" fmla="*/ 22314 h 96012"/>
                </a:gdLst>
                <a:ahLst/>
                <a:cxnLst>
                  <a:cxn ang="0">
                    <a:pos x="connsiteX0" y="connsiteY0"/>
                  </a:cxn>
                  <a:cxn ang="0">
                    <a:pos x="connsiteX1" y="connsiteY1"/>
                  </a:cxn>
                  <a:cxn ang="0">
                    <a:pos x="connsiteX2" y="connsiteY2"/>
                  </a:cxn>
                  <a:cxn ang="0">
                    <a:pos x="connsiteX3" y="connsiteY3"/>
                  </a:cxn>
                </a:cxnLst>
                <a:rect l="l" t="t" r="r" b="b"/>
                <a:pathLst>
                  <a:path w="82296" h="96012">
                    <a:moveTo>
                      <a:pt x="89154" y="22314"/>
                    </a:moveTo>
                    <a:cubicBezTo>
                      <a:pt x="89154" y="22314"/>
                      <a:pt x="72695" y="-22949"/>
                      <a:pt x="50749" y="15456"/>
                    </a:cubicBezTo>
                    <a:cubicBezTo>
                      <a:pt x="28804" y="53861"/>
                      <a:pt x="0" y="96380"/>
                      <a:pt x="0" y="96380"/>
                    </a:cubicBezTo>
                    <a:lnTo>
                      <a:pt x="89154" y="22314"/>
                    </a:lnTo>
                    <a:close/>
                  </a:path>
                </a:pathLst>
              </a:custGeom>
              <a:solidFill>
                <a:schemeClr val="accent5">
                  <a:lumMod val="75000"/>
                  <a:alpha val="37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3" name="任意多边形: 形状 72"/>
              <p:cNvSpPr/>
              <p:nvPr userDrawn="1"/>
            </p:nvSpPr>
            <p:spPr>
              <a:xfrm>
                <a:off x="7184288" y="3178845"/>
                <a:ext cx="233172" cy="123444"/>
              </a:xfrm>
              <a:custGeom>
                <a:avLst/>
                <a:gdLst>
                  <a:gd name="connsiteX0" fmla="*/ 2743 w 233172"/>
                  <a:gd name="connsiteY0" fmla="*/ 0 h 123444"/>
                  <a:gd name="connsiteX1" fmla="*/ 227686 w 233172"/>
                  <a:gd name="connsiteY1" fmla="*/ 100127 h 123444"/>
                  <a:gd name="connsiteX2" fmla="*/ 240030 w 233172"/>
                  <a:gd name="connsiteY2" fmla="*/ 133045 h 123444"/>
                  <a:gd name="connsiteX3" fmla="*/ 0 w 233172"/>
                  <a:gd name="connsiteY3" fmla="*/ 31547 h 123444"/>
                </a:gdLst>
                <a:ahLst/>
                <a:cxnLst>
                  <a:cxn ang="0">
                    <a:pos x="connsiteX0" y="connsiteY0"/>
                  </a:cxn>
                  <a:cxn ang="0">
                    <a:pos x="connsiteX1" y="connsiteY1"/>
                  </a:cxn>
                  <a:cxn ang="0">
                    <a:pos x="connsiteX2" y="connsiteY2"/>
                  </a:cxn>
                  <a:cxn ang="0">
                    <a:pos x="connsiteX3" y="connsiteY3"/>
                  </a:cxn>
                </a:cxnLst>
                <a:rect l="l" t="t" r="r" b="b"/>
                <a:pathLst>
                  <a:path w="233172" h="123444">
                    <a:moveTo>
                      <a:pt x="2743" y="0"/>
                    </a:moveTo>
                    <a:lnTo>
                      <a:pt x="227686" y="100127"/>
                    </a:lnTo>
                    <a:lnTo>
                      <a:pt x="240030" y="133045"/>
                    </a:lnTo>
                    <a:lnTo>
                      <a:pt x="0" y="31547"/>
                    </a:lnTo>
                    <a:close/>
                  </a:path>
                </a:pathLst>
              </a:custGeom>
              <a:solidFill>
                <a:srgbClr val="FF3838">
                  <a:alpha val="37000"/>
                </a:srgb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4" name="任意多边形: 形状 73"/>
              <p:cNvSpPr/>
              <p:nvPr userDrawn="1"/>
            </p:nvSpPr>
            <p:spPr>
              <a:xfrm>
                <a:off x="7945526" y="4542216"/>
                <a:ext cx="781812" cy="1165860"/>
              </a:xfrm>
              <a:custGeom>
                <a:avLst/>
                <a:gdLst>
                  <a:gd name="connsiteX0" fmla="*/ 0 w 781812"/>
                  <a:gd name="connsiteY0" fmla="*/ 554127 h 1165860"/>
                  <a:gd name="connsiteX1" fmla="*/ 707746 w 781812"/>
                  <a:gd name="connsiteY1" fmla="*/ 0 h 1165860"/>
                  <a:gd name="connsiteX2" fmla="*/ 785927 w 781812"/>
                  <a:gd name="connsiteY2" fmla="*/ 1171347 h 1165860"/>
                  <a:gd name="connsiteX3" fmla="*/ 705003 w 781812"/>
                  <a:gd name="connsiteY3" fmla="*/ 1168603 h 1165860"/>
                  <a:gd name="connsiteX4" fmla="*/ 647395 w 781812"/>
                  <a:gd name="connsiteY4" fmla="*/ 187909 h 1165860"/>
                  <a:gd name="connsiteX5" fmla="*/ 0 w 781812"/>
                  <a:gd name="connsiteY5" fmla="*/ 554127 h 116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1812" h="1165860">
                    <a:moveTo>
                      <a:pt x="0" y="554127"/>
                    </a:moveTo>
                    <a:lnTo>
                      <a:pt x="707746" y="0"/>
                    </a:lnTo>
                    <a:lnTo>
                      <a:pt x="785927" y="1171347"/>
                    </a:lnTo>
                    <a:lnTo>
                      <a:pt x="705003" y="1168603"/>
                    </a:lnTo>
                    <a:lnTo>
                      <a:pt x="647395" y="187909"/>
                    </a:lnTo>
                    <a:cubicBezTo>
                      <a:pt x="647395" y="189281"/>
                      <a:pt x="164592" y="526695"/>
                      <a:pt x="0" y="554127"/>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5" name="任意多边形: 形状 74"/>
              <p:cNvSpPr/>
              <p:nvPr userDrawn="1"/>
            </p:nvSpPr>
            <p:spPr>
              <a:xfrm>
                <a:off x="7309104" y="2367362"/>
                <a:ext cx="82296" cy="96012"/>
              </a:xfrm>
              <a:custGeom>
                <a:avLst/>
                <a:gdLst>
                  <a:gd name="connsiteX0" fmla="*/ 0 w 82296"/>
                  <a:gd name="connsiteY0" fmla="*/ 98251 h 96012"/>
                  <a:gd name="connsiteX1" fmla="*/ 58979 w 82296"/>
                  <a:gd name="connsiteY1" fmla="*/ 24185 h 96012"/>
                  <a:gd name="connsiteX2" fmla="*/ 87782 w 82296"/>
                  <a:gd name="connsiteY2" fmla="*/ 24185 h 96012"/>
                  <a:gd name="connsiteX3" fmla="*/ 48006 w 82296"/>
                  <a:gd name="connsiteY3" fmla="*/ 2239 h 96012"/>
                  <a:gd name="connsiteX4" fmla="*/ 0 w 82296"/>
                  <a:gd name="connsiteY4" fmla="*/ 98251 h 96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 h="96012">
                    <a:moveTo>
                      <a:pt x="0" y="98251"/>
                    </a:moveTo>
                    <a:cubicBezTo>
                      <a:pt x="0" y="98251"/>
                      <a:pt x="41148" y="28300"/>
                      <a:pt x="58979" y="24185"/>
                    </a:cubicBezTo>
                    <a:cubicBezTo>
                      <a:pt x="78181" y="20070"/>
                      <a:pt x="87782" y="24185"/>
                      <a:pt x="87782" y="24185"/>
                    </a:cubicBezTo>
                    <a:cubicBezTo>
                      <a:pt x="87782" y="24185"/>
                      <a:pt x="65837" y="-8733"/>
                      <a:pt x="48006" y="2239"/>
                    </a:cubicBezTo>
                    <a:cubicBezTo>
                      <a:pt x="31547" y="10469"/>
                      <a:pt x="2743" y="70819"/>
                      <a:pt x="0" y="98251"/>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6" name="任意多边形: 形状 75"/>
              <p:cNvSpPr/>
              <p:nvPr userDrawn="1"/>
            </p:nvSpPr>
            <p:spPr>
              <a:xfrm>
                <a:off x="7153104" y="3205915"/>
                <a:ext cx="301752" cy="246888"/>
              </a:xfrm>
              <a:custGeom>
                <a:avLst/>
                <a:gdLst>
                  <a:gd name="connsiteX0" fmla="*/ 28803 w 301752"/>
                  <a:gd name="connsiteY0" fmla="*/ 0 h 246888"/>
                  <a:gd name="connsiteX1" fmla="*/ 277063 w 301752"/>
                  <a:gd name="connsiteY1" fmla="*/ 111100 h 246888"/>
                  <a:gd name="connsiteX2" fmla="*/ 305867 w 301752"/>
                  <a:gd name="connsiteY2" fmla="*/ 251003 h 246888"/>
                  <a:gd name="connsiteX3" fmla="*/ 0 w 301752"/>
                  <a:gd name="connsiteY3" fmla="*/ 126187 h 246888"/>
                </a:gdLst>
                <a:ahLst/>
                <a:cxnLst>
                  <a:cxn ang="0">
                    <a:pos x="connsiteX0" y="connsiteY0"/>
                  </a:cxn>
                  <a:cxn ang="0">
                    <a:pos x="connsiteX1" y="connsiteY1"/>
                  </a:cxn>
                  <a:cxn ang="0">
                    <a:pos x="connsiteX2" y="connsiteY2"/>
                  </a:cxn>
                  <a:cxn ang="0">
                    <a:pos x="connsiteX3" y="connsiteY3"/>
                  </a:cxn>
                </a:cxnLst>
                <a:rect l="l" t="t" r="r" b="b"/>
                <a:pathLst>
                  <a:path w="301752" h="246888">
                    <a:moveTo>
                      <a:pt x="28803" y="0"/>
                    </a:moveTo>
                    <a:lnTo>
                      <a:pt x="277063" y="111100"/>
                    </a:lnTo>
                    <a:lnTo>
                      <a:pt x="305867" y="251003"/>
                    </a:lnTo>
                    <a:lnTo>
                      <a:pt x="0" y="126187"/>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118" name="组合 117"/>
            <p:cNvGrpSpPr/>
            <p:nvPr/>
          </p:nvGrpSpPr>
          <p:grpSpPr>
            <a:xfrm>
              <a:off x="0" y="2895142"/>
              <a:ext cx="4540174" cy="3458897"/>
              <a:chOff x="6634057" y="1859556"/>
              <a:chExt cx="4540174" cy="3458897"/>
            </a:xfrm>
          </p:grpSpPr>
          <p:grpSp>
            <p:nvGrpSpPr>
              <p:cNvPr id="78" name="组合 77"/>
              <p:cNvGrpSpPr/>
              <p:nvPr/>
            </p:nvGrpSpPr>
            <p:grpSpPr>
              <a:xfrm>
                <a:off x="10355936" y="1859556"/>
                <a:ext cx="818295" cy="2746681"/>
                <a:chOff x="7553308" y="977807"/>
                <a:chExt cx="818295" cy="2746681"/>
              </a:xfrm>
            </p:grpSpPr>
            <p:sp>
              <p:nvSpPr>
                <p:cNvPr id="79" name="任意多边形: 形状 78"/>
                <p:cNvSpPr/>
                <p:nvPr/>
              </p:nvSpPr>
              <p:spPr>
                <a:xfrm flipH="1">
                  <a:off x="7669462" y="2218534"/>
                  <a:ext cx="12490" cy="12490"/>
                </a:xfrm>
                <a:custGeom>
                  <a:avLst/>
                  <a:gdLst>
                    <a:gd name="connsiteX0" fmla="*/ 8518 w 13583"/>
                    <a:gd name="connsiteY0" fmla="*/ 0 h 13583"/>
                    <a:gd name="connsiteX1" fmla="*/ 9877 w 13583"/>
                    <a:gd name="connsiteY1" fmla="*/ 19017 h 13583"/>
                    <a:gd name="connsiteX2" fmla="*/ 8518 w 13583"/>
                    <a:gd name="connsiteY2" fmla="*/ 0 h 13583"/>
                  </a:gdLst>
                  <a:ahLst/>
                  <a:cxnLst>
                    <a:cxn ang="0">
                      <a:pos x="connsiteX0" y="connsiteY0"/>
                    </a:cxn>
                    <a:cxn ang="0">
                      <a:pos x="connsiteX1" y="connsiteY1"/>
                    </a:cxn>
                    <a:cxn ang="0">
                      <a:pos x="connsiteX2" y="connsiteY2"/>
                    </a:cxn>
                  </a:cxnLst>
                  <a:rect l="l" t="t" r="r" b="b"/>
                  <a:pathLst>
                    <a:path w="13583" h="13583">
                      <a:moveTo>
                        <a:pt x="8518" y="0"/>
                      </a:moveTo>
                      <a:cubicBezTo>
                        <a:pt x="-3707" y="0"/>
                        <a:pt x="-2349" y="19017"/>
                        <a:pt x="9877" y="19017"/>
                      </a:cubicBezTo>
                      <a:cubicBezTo>
                        <a:pt x="22102" y="19017"/>
                        <a:pt x="20744" y="0"/>
                        <a:pt x="8518" y="0"/>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0" name="任意多边形: 形状 79"/>
                <p:cNvSpPr/>
                <p:nvPr/>
              </p:nvSpPr>
              <p:spPr>
                <a:xfrm flipH="1">
                  <a:off x="7553308" y="2027443"/>
                  <a:ext cx="12490" cy="12490"/>
                </a:xfrm>
                <a:custGeom>
                  <a:avLst/>
                  <a:gdLst>
                    <a:gd name="connsiteX0" fmla="*/ 8518 w 13583"/>
                    <a:gd name="connsiteY0" fmla="*/ 0 h 13583"/>
                    <a:gd name="connsiteX1" fmla="*/ 9877 w 13583"/>
                    <a:gd name="connsiteY1" fmla="*/ 19017 h 13583"/>
                    <a:gd name="connsiteX2" fmla="*/ 8518 w 13583"/>
                    <a:gd name="connsiteY2" fmla="*/ 0 h 13583"/>
                  </a:gdLst>
                  <a:ahLst/>
                  <a:cxnLst>
                    <a:cxn ang="0">
                      <a:pos x="connsiteX0" y="connsiteY0"/>
                    </a:cxn>
                    <a:cxn ang="0">
                      <a:pos x="connsiteX1" y="connsiteY1"/>
                    </a:cxn>
                    <a:cxn ang="0">
                      <a:pos x="connsiteX2" y="connsiteY2"/>
                    </a:cxn>
                  </a:cxnLst>
                  <a:rect l="l" t="t" r="r" b="b"/>
                  <a:pathLst>
                    <a:path w="13583" h="13583">
                      <a:moveTo>
                        <a:pt x="8518" y="0"/>
                      </a:moveTo>
                      <a:cubicBezTo>
                        <a:pt x="-3707" y="0"/>
                        <a:pt x="-2349" y="19017"/>
                        <a:pt x="9877" y="19017"/>
                      </a:cubicBezTo>
                      <a:cubicBezTo>
                        <a:pt x="22102" y="20376"/>
                        <a:pt x="20744" y="0"/>
                        <a:pt x="8518" y="0"/>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1" name="任意多边形: 形状 80"/>
                <p:cNvSpPr/>
                <p:nvPr/>
              </p:nvSpPr>
              <p:spPr>
                <a:xfrm flipH="1">
                  <a:off x="7729376" y="2028201"/>
                  <a:ext cx="12490" cy="12490"/>
                </a:xfrm>
                <a:custGeom>
                  <a:avLst/>
                  <a:gdLst>
                    <a:gd name="connsiteX0" fmla="*/ 7120 w 13583"/>
                    <a:gd name="connsiteY0" fmla="*/ 3251 h 13583"/>
                    <a:gd name="connsiteX1" fmla="*/ 3045 w 13583"/>
                    <a:gd name="connsiteY1" fmla="*/ 7326 h 13583"/>
                    <a:gd name="connsiteX2" fmla="*/ 17988 w 13583"/>
                    <a:gd name="connsiteY2" fmla="*/ 19551 h 13583"/>
                    <a:gd name="connsiteX3" fmla="*/ 22063 w 13583"/>
                    <a:gd name="connsiteY3" fmla="*/ 15476 h 13583"/>
                    <a:gd name="connsiteX4" fmla="*/ 7120 w 13583"/>
                    <a:gd name="connsiteY4" fmla="*/ 3251 h 135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 h="13583">
                      <a:moveTo>
                        <a:pt x="7120" y="3251"/>
                      </a:moveTo>
                      <a:cubicBezTo>
                        <a:pt x="5762" y="4609"/>
                        <a:pt x="4404" y="5967"/>
                        <a:pt x="3045" y="7326"/>
                      </a:cubicBezTo>
                      <a:cubicBezTo>
                        <a:pt x="-6463" y="16834"/>
                        <a:pt x="8479" y="29060"/>
                        <a:pt x="17988" y="19551"/>
                      </a:cubicBezTo>
                      <a:lnTo>
                        <a:pt x="22063" y="15476"/>
                      </a:lnTo>
                      <a:cubicBezTo>
                        <a:pt x="31572" y="7326"/>
                        <a:pt x="16629" y="-6258"/>
                        <a:pt x="7120" y="3251"/>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2" name="任意多边形: 形状 81"/>
                <p:cNvSpPr/>
                <p:nvPr/>
              </p:nvSpPr>
              <p:spPr>
                <a:xfrm flipH="1">
                  <a:off x="7821493" y="1014535"/>
                  <a:ext cx="162366" cy="137386"/>
                </a:xfrm>
                <a:custGeom>
                  <a:avLst/>
                  <a:gdLst>
                    <a:gd name="connsiteX0" fmla="*/ 150777 w 176590"/>
                    <a:gd name="connsiteY0" fmla="*/ 4072 h 149423"/>
                    <a:gd name="connsiteX1" fmla="*/ 6788 w 176590"/>
                    <a:gd name="connsiteY1" fmla="*/ 124969 h 149423"/>
                    <a:gd name="connsiteX2" fmla="*/ 27164 w 176590"/>
                    <a:gd name="connsiteY2" fmla="*/ 154854 h 149423"/>
                    <a:gd name="connsiteX3" fmla="*/ 171153 w 176590"/>
                    <a:gd name="connsiteY3" fmla="*/ 33957 h 149423"/>
                    <a:gd name="connsiteX4" fmla="*/ 150777 w 176590"/>
                    <a:gd name="connsiteY4" fmla="*/ 4072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590" h="149423">
                      <a:moveTo>
                        <a:pt x="150777" y="4072"/>
                      </a:moveTo>
                      <a:cubicBezTo>
                        <a:pt x="103234" y="44824"/>
                        <a:pt x="54332" y="85576"/>
                        <a:pt x="6788" y="124969"/>
                      </a:cubicBezTo>
                      <a:cubicBezTo>
                        <a:pt x="-10871" y="139912"/>
                        <a:pt x="9505" y="169796"/>
                        <a:pt x="27164" y="154854"/>
                      </a:cubicBezTo>
                      <a:cubicBezTo>
                        <a:pt x="74708" y="114102"/>
                        <a:pt x="123610" y="73350"/>
                        <a:pt x="171153" y="33957"/>
                      </a:cubicBezTo>
                      <a:cubicBezTo>
                        <a:pt x="188812" y="19015"/>
                        <a:pt x="168437" y="-10870"/>
                        <a:pt x="150777" y="4072"/>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3" name="任意多边形: 形状 82"/>
                <p:cNvSpPr/>
                <p:nvPr/>
              </p:nvSpPr>
              <p:spPr>
                <a:xfrm flipH="1">
                  <a:off x="7827645" y="1371231"/>
                  <a:ext cx="124896" cy="137386"/>
                </a:xfrm>
                <a:custGeom>
                  <a:avLst/>
                  <a:gdLst>
                    <a:gd name="connsiteX0" fmla="*/ 128942 w 135839"/>
                    <a:gd name="connsiteY0" fmla="*/ 125521 h 149423"/>
                    <a:gd name="connsiteX1" fmla="*/ 35213 w 135839"/>
                    <a:gd name="connsiteY1" fmla="*/ 11416 h 149423"/>
                    <a:gd name="connsiteX2" fmla="*/ 1253 w 135839"/>
                    <a:gd name="connsiteY2" fmla="*/ 23642 h 149423"/>
                    <a:gd name="connsiteX3" fmla="*/ 114000 w 135839"/>
                    <a:gd name="connsiteY3" fmla="*/ 158123 h 149423"/>
                    <a:gd name="connsiteX4" fmla="*/ 128942 w 135839"/>
                    <a:gd name="connsiteY4" fmla="*/ 125521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49423">
                      <a:moveTo>
                        <a:pt x="128942" y="125521"/>
                      </a:moveTo>
                      <a:cubicBezTo>
                        <a:pt x="85474" y="99712"/>
                        <a:pt x="52872" y="58960"/>
                        <a:pt x="35213" y="11416"/>
                      </a:cubicBezTo>
                      <a:cubicBezTo>
                        <a:pt x="27063" y="-10318"/>
                        <a:pt x="-6897" y="1908"/>
                        <a:pt x="1253" y="23642"/>
                      </a:cubicBezTo>
                      <a:cubicBezTo>
                        <a:pt x="22988" y="80694"/>
                        <a:pt x="61022" y="126880"/>
                        <a:pt x="114000" y="158123"/>
                      </a:cubicBezTo>
                      <a:cubicBezTo>
                        <a:pt x="133017" y="170348"/>
                        <a:pt x="149318" y="137747"/>
                        <a:pt x="128942" y="125521"/>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4" name="任意多边形: 形状 83"/>
                <p:cNvSpPr/>
                <p:nvPr/>
              </p:nvSpPr>
              <p:spPr>
                <a:xfrm flipH="1">
                  <a:off x="8145719" y="1578940"/>
                  <a:ext cx="112407" cy="124896"/>
                </a:xfrm>
                <a:custGeom>
                  <a:avLst/>
                  <a:gdLst>
                    <a:gd name="connsiteX0" fmla="*/ 101326 w 122255"/>
                    <a:gd name="connsiteY0" fmla="*/ 5568 h 135839"/>
                    <a:gd name="connsiteX1" fmla="*/ 4880 w 122255"/>
                    <a:gd name="connsiteY1" fmla="*/ 110164 h 135839"/>
                    <a:gd name="connsiteX2" fmla="*/ 32048 w 122255"/>
                    <a:gd name="connsiteY2" fmla="*/ 133257 h 135839"/>
                    <a:gd name="connsiteX3" fmla="*/ 128493 w 122255"/>
                    <a:gd name="connsiteY3" fmla="*/ 28661 h 135839"/>
                    <a:gd name="connsiteX4" fmla="*/ 101326 w 122255"/>
                    <a:gd name="connsiteY4" fmla="*/ 5568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35839">
                      <a:moveTo>
                        <a:pt x="101326" y="5568"/>
                      </a:moveTo>
                      <a:cubicBezTo>
                        <a:pt x="68724" y="40886"/>
                        <a:pt x="37481" y="74846"/>
                        <a:pt x="4880" y="110164"/>
                      </a:cubicBezTo>
                      <a:cubicBezTo>
                        <a:pt x="-11421" y="127823"/>
                        <a:pt x="17105" y="150916"/>
                        <a:pt x="32048" y="133257"/>
                      </a:cubicBezTo>
                      <a:cubicBezTo>
                        <a:pt x="64649" y="97938"/>
                        <a:pt x="95892" y="63979"/>
                        <a:pt x="128493" y="28661"/>
                      </a:cubicBezTo>
                      <a:cubicBezTo>
                        <a:pt x="143436" y="12360"/>
                        <a:pt x="116268" y="-10733"/>
                        <a:pt x="101326" y="5568"/>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5" name="任意多边形: 形状 84"/>
                <p:cNvSpPr/>
                <p:nvPr/>
              </p:nvSpPr>
              <p:spPr>
                <a:xfrm flipH="1">
                  <a:off x="8168707" y="1205628"/>
                  <a:ext cx="99917" cy="124896"/>
                </a:xfrm>
                <a:custGeom>
                  <a:avLst/>
                  <a:gdLst>
                    <a:gd name="connsiteX0" fmla="*/ 116819 w 108671"/>
                    <a:gd name="connsiteY0" fmla="*/ 110026 h 135839"/>
                    <a:gd name="connsiteX1" fmla="*/ 33957 w 108671"/>
                    <a:gd name="connsiteY1" fmla="*/ 6788 h 135839"/>
                    <a:gd name="connsiteX2" fmla="*/ 4072 w 108671"/>
                    <a:gd name="connsiteY2" fmla="*/ 27164 h 135839"/>
                    <a:gd name="connsiteX3" fmla="*/ 86934 w 108671"/>
                    <a:gd name="connsiteY3" fmla="*/ 130402 h 135839"/>
                    <a:gd name="connsiteX4" fmla="*/ 116819 w 108671"/>
                    <a:gd name="connsiteY4" fmla="*/ 110026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6819" y="110026"/>
                      </a:moveTo>
                      <a:cubicBezTo>
                        <a:pt x="89651" y="76066"/>
                        <a:pt x="61125" y="40748"/>
                        <a:pt x="33957" y="6788"/>
                      </a:cubicBezTo>
                      <a:cubicBezTo>
                        <a:pt x="19015" y="-10871"/>
                        <a:pt x="-10870" y="9505"/>
                        <a:pt x="4072" y="27164"/>
                      </a:cubicBezTo>
                      <a:cubicBezTo>
                        <a:pt x="31240" y="61124"/>
                        <a:pt x="59766" y="96442"/>
                        <a:pt x="86934" y="130402"/>
                      </a:cubicBezTo>
                      <a:cubicBezTo>
                        <a:pt x="101877" y="148061"/>
                        <a:pt x="131761" y="127685"/>
                        <a:pt x="116819" y="110026"/>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6" name="任意多边形: 形状 85"/>
                <p:cNvSpPr/>
                <p:nvPr/>
              </p:nvSpPr>
              <p:spPr>
                <a:xfrm flipH="1">
                  <a:off x="8078297" y="977807"/>
                  <a:ext cx="49959" cy="162366"/>
                </a:xfrm>
                <a:custGeom>
                  <a:avLst/>
                  <a:gdLst>
                    <a:gd name="connsiteX0" fmla="*/ 41581 w 54335"/>
                    <a:gd name="connsiteY0" fmla="*/ 11416 h 176590"/>
                    <a:gd name="connsiteX1" fmla="*/ 7621 w 54335"/>
                    <a:gd name="connsiteY1" fmla="*/ 23642 h 176590"/>
                    <a:gd name="connsiteX2" fmla="*/ 2187 w 54335"/>
                    <a:gd name="connsiteY2" fmla="*/ 154047 h 176590"/>
                    <a:gd name="connsiteX3" fmla="*/ 34789 w 54335"/>
                    <a:gd name="connsiteY3" fmla="*/ 170348 h 176590"/>
                    <a:gd name="connsiteX4" fmla="*/ 41581 w 54335"/>
                    <a:gd name="connsiteY4" fmla="*/ 11416 h 1765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76590">
                      <a:moveTo>
                        <a:pt x="41581" y="11416"/>
                      </a:moveTo>
                      <a:cubicBezTo>
                        <a:pt x="32072" y="-10318"/>
                        <a:pt x="-1888" y="1908"/>
                        <a:pt x="7621" y="23642"/>
                      </a:cubicBezTo>
                      <a:cubicBezTo>
                        <a:pt x="27997" y="67110"/>
                        <a:pt x="25280" y="111937"/>
                        <a:pt x="2187" y="154047"/>
                      </a:cubicBezTo>
                      <a:cubicBezTo>
                        <a:pt x="-8680" y="174423"/>
                        <a:pt x="23921" y="190724"/>
                        <a:pt x="34789" y="170348"/>
                      </a:cubicBezTo>
                      <a:cubicBezTo>
                        <a:pt x="61956" y="121446"/>
                        <a:pt x="64673" y="63035"/>
                        <a:pt x="41581" y="1141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7" name="任意多边形: 形状 86"/>
                <p:cNvSpPr/>
                <p:nvPr/>
              </p:nvSpPr>
              <p:spPr>
                <a:xfrm flipH="1">
                  <a:off x="8259196" y="1412971"/>
                  <a:ext cx="112407" cy="87427"/>
                </a:xfrm>
                <a:custGeom>
                  <a:avLst/>
                  <a:gdLst>
                    <a:gd name="connsiteX0" fmla="*/ 122865 w 122255"/>
                    <a:gd name="connsiteY0" fmla="*/ 61108 h 95087"/>
                    <a:gd name="connsiteX1" fmla="*/ 25061 w 122255"/>
                    <a:gd name="connsiteY1" fmla="*/ 2697 h 95087"/>
                    <a:gd name="connsiteX2" fmla="*/ 8760 w 122255"/>
                    <a:gd name="connsiteY2" fmla="*/ 35298 h 95087"/>
                    <a:gd name="connsiteX3" fmla="*/ 106565 w 122255"/>
                    <a:gd name="connsiteY3" fmla="*/ 93709 h 95087"/>
                    <a:gd name="connsiteX4" fmla="*/ 122865 w 122255"/>
                    <a:gd name="connsiteY4" fmla="*/ 61108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95087">
                      <a:moveTo>
                        <a:pt x="122865" y="61108"/>
                      </a:moveTo>
                      <a:cubicBezTo>
                        <a:pt x="90264" y="42090"/>
                        <a:pt x="57662" y="21714"/>
                        <a:pt x="25061" y="2697"/>
                      </a:cubicBezTo>
                      <a:cubicBezTo>
                        <a:pt x="4685" y="-9529"/>
                        <a:pt x="-10257" y="23073"/>
                        <a:pt x="8760" y="35298"/>
                      </a:cubicBezTo>
                      <a:cubicBezTo>
                        <a:pt x="41362" y="54316"/>
                        <a:pt x="73963" y="74692"/>
                        <a:pt x="106565" y="93709"/>
                      </a:cubicBezTo>
                      <a:cubicBezTo>
                        <a:pt x="126940" y="105935"/>
                        <a:pt x="141883" y="73333"/>
                        <a:pt x="122865" y="61108"/>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8" name="任意多边形: 形状 87"/>
                <p:cNvSpPr/>
                <p:nvPr/>
              </p:nvSpPr>
              <p:spPr>
                <a:xfrm flipH="1">
                  <a:off x="8075188" y="2046679"/>
                  <a:ext cx="74937" cy="99917"/>
                </a:xfrm>
                <a:custGeom>
                  <a:avLst/>
                  <a:gdLst>
                    <a:gd name="connsiteX0" fmla="*/ 80309 w 81503"/>
                    <a:gd name="connsiteY0" fmla="*/ 80958 h 108671"/>
                    <a:gd name="connsiteX1" fmla="*/ 32765 w 81503"/>
                    <a:gd name="connsiteY1" fmla="*/ 7605 h 108671"/>
                    <a:gd name="connsiteX2" fmla="*/ 2881 w 81503"/>
                    <a:gd name="connsiteY2" fmla="*/ 27980 h 108671"/>
                    <a:gd name="connsiteX3" fmla="*/ 50425 w 81503"/>
                    <a:gd name="connsiteY3" fmla="*/ 101334 h 108671"/>
                    <a:gd name="connsiteX4" fmla="*/ 80309 w 81503"/>
                    <a:gd name="connsiteY4" fmla="*/ 80958 h 1086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08671">
                      <a:moveTo>
                        <a:pt x="80309" y="80958"/>
                      </a:moveTo>
                      <a:cubicBezTo>
                        <a:pt x="64008" y="56507"/>
                        <a:pt x="47708" y="32056"/>
                        <a:pt x="32765" y="7605"/>
                      </a:cubicBezTo>
                      <a:cubicBezTo>
                        <a:pt x="20540" y="-11413"/>
                        <a:pt x="-9345" y="8963"/>
                        <a:pt x="2881" y="27980"/>
                      </a:cubicBezTo>
                      <a:cubicBezTo>
                        <a:pt x="19182" y="52431"/>
                        <a:pt x="35482" y="76883"/>
                        <a:pt x="50425" y="101334"/>
                      </a:cubicBezTo>
                      <a:cubicBezTo>
                        <a:pt x="62650" y="120351"/>
                        <a:pt x="92535" y="99975"/>
                        <a:pt x="80309" y="80958"/>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9" name="任意多边形: 形状 88"/>
                <p:cNvSpPr/>
                <p:nvPr/>
              </p:nvSpPr>
              <p:spPr>
                <a:xfrm flipH="1">
                  <a:off x="8128485" y="2273455"/>
                  <a:ext cx="112407" cy="24979"/>
                </a:xfrm>
                <a:custGeom>
                  <a:avLst/>
                  <a:gdLst>
                    <a:gd name="connsiteX0" fmla="*/ 107033 w 122255"/>
                    <a:gd name="connsiteY0" fmla="*/ 37 h 27167"/>
                    <a:gd name="connsiteX1" fmla="*/ 16021 w 122255"/>
                    <a:gd name="connsiteY1" fmla="*/ 1395 h 27167"/>
                    <a:gd name="connsiteX2" fmla="*/ 18738 w 122255"/>
                    <a:gd name="connsiteY2" fmla="*/ 38072 h 27167"/>
                    <a:gd name="connsiteX3" fmla="*/ 109750 w 122255"/>
                    <a:gd name="connsiteY3" fmla="*/ 36713 h 27167"/>
                    <a:gd name="connsiteX4" fmla="*/ 107033 w 122255"/>
                    <a:gd name="connsiteY4" fmla="*/ 37 h 27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27167">
                      <a:moveTo>
                        <a:pt x="107033" y="37"/>
                      </a:moveTo>
                      <a:cubicBezTo>
                        <a:pt x="77149" y="37"/>
                        <a:pt x="45905" y="37"/>
                        <a:pt x="16021" y="1395"/>
                      </a:cubicBezTo>
                      <a:cubicBezTo>
                        <a:pt x="-7072" y="1395"/>
                        <a:pt x="-4355" y="38072"/>
                        <a:pt x="18738" y="38072"/>
                      </a:cubicBezTo>
                      <a:cubicBezTo>
                        <a:pt x="48622" y="38072"/>
                        <a:pt x="79865" y="38072"/>
                        <a:pt x="109750" y="36713"/>
                      </a:cubicBezTo>
                      <a:cubicBezTo>
                        <a:pt x="132843" y="35355"/>
                        <a:pt x="130126" y="-1322"/>
                        <a:pt x="107033" y="3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0" name="任意多边形: 形状 89"/>
                <p:cNvSpPr/>
                <p:nvPr/>
              </p:nvSpPr>
              <p:spPr>
                <a:xfrm flipH="1">
                  <a:off x="7962775" y="3574612"/>
                  <a:ext cx="49959" cy="149876"/>
                </a:xfrm>
                <a:custGeom>
                  <a:avLst/>
                  <a:gdLst>
                    <a:gd name="connsiteX0" fmla="*/ 2875 w 54335"/>
                    <a:gd name="connsiteY0" fmla="*/ 27492 h 163006"/>
                    <a:gd name="connsiteX1" fmla="*/ 5592 w 54335"/>
                    <a:gd name="connsiteY1" fmla="*/ 138880 h 163006"/>
                    <a:gd name="connsiteX2" fmla="*/ 38193 w 54335"/>
                    <a:gd name="connsiteY2" fmla="*/ 155181 h 163006"/>
                    <a:gd name="connsiteX3" fmla="*/ 34118 w 54335"/>
                    <a:gd name="connsiteY3" fmla="*/ 8474 h 163006"/>
                    <a:gd name="connsiteX4" fmla="*/ 2875 w 54335"/>
                    <a:gd name="connsiteY4" fmla="*/ 27492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63006">
                      <a:moveTo>
                        <a:pt x="2875" y="27492"/>
                      </a:moveTo>
                      <a:cubicBezTo>
                        <a:pt x="25967" y="61452"/>
                        <a:pt x="25967" y="103562"/>
                        <a:pt x="5592" y="138880"/>
                      </a:cubicBezTo>
                      <a:cubicBezTo>
                        <a:pt x="-6634" y="159256"/>
                        <a:pt x="25967" y="175557"/>
                        <a:pt x="38193" y="155181"/>
                      </a:cubicBezTo>
                      <a:cubicBezTo>
                        <a:pt x="65361" y="110354"/>
                        <a:pt x="62644" y="51943"/>
                        <a:pt x="34118" y="8474"/>
                      </a:cubicBezTo>
                      <a:cubicBezTo>
                        <a:pt x="20534" y="-11901"/>
                        <a:pt x="-9351" y="8474"/>
                        <a:pt x="2875" y="27492"/>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1" name="任意多边形: 形状 90"/>
                <p:cNvSpPr/>
                <p:nvPr/>
              </p:nvSpPr>
              <p:spPr>
                <a:xfrm flipH="1">
                  <a:off x="7755996" y="3479090"/>
                  <a:ext cx="149876" cy="37469"/>
                </a:xfrm>
                <a:custGeom>
                  <a:avLst/>
                  <a:gdLst>
                    <a:gd name="connsiteX0" fmla="*/ 142027 w 163006"/>
                    <a:gd name="connsiteY0" fmla="*/ 2337 h 40751"/>
                    <a:gd name="connsiteX1" fmla="*/ 26564 w 163006"/>
                    <a:gd name="connsiteY1" fmla="*/ 3695 h 40751"/>
                    <a:gd name="connsiteX2" fmla="*/ 10263 w 163006"/>
                    <a:gd name="connsiteY2" fmla="*/ 36296 h 40751"/>
                    <a:gd name="connsiteX3" fmla="*/ 162403 w 163006"/>
                    <a:gd name="connsiteY3" fmla="*/ 33580 h 40751"/>
                    <a:gd name="connsiteX4" fmla="*/ 142027 w 163006"/>
                    <a:gd name="connsiteY4" fmla="*/ 2337 h 40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006" h="40751">
                      <a:moveTo>
                        <a:pt x="142027" y="2337"/>
                      </a:moveTo>
                      <a:cubicBezTo>
                        <a:pt x="105351" y="21354"/>
                        <a:pt x="63241" y="19996"/>
                        <a:pt x="26564" y="3695"/>
                      </a:cubicBezTo>
                      <a:cubicBezTo>
                        <a:pt x="4830" y="-5814"/>
                        <a:pt x="-11471" y="26788"/>
                        <a:pt x="10263" y="36296"/>
                      </a:cubicBezTo>
                      <a:cubicBezTo>
                        <a:pt x="59166" y="59389"/>
                        <a:pt x="113501" y="58031"/>
                        <a:pt x="162403" y="33580"/>
                      </a:cubicBezTo>
                      <a:cubicBezTo>
                        <a:pt x="182779" y="21354"/>
                        <a:pt x="163762" y="-8531"/>
                        <a:pt x="142027" y="233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2" name="任意多边形: 形状 91"/>
                <p:cNvSpPr/>
                <p:nvPr/>
              </p:nvSpPr>
              <p:spPr>
                <a:xfrm flipH="1">
                  <a:off x="7814904" y="3237786"/>
                  <a:ext cx="137386" cy="74937"/>
                </a:xfrm>
                <a:custGeom>
                  <a:avLst/>
                  <a:gdLst>
                    <a:gd name="connsiteX0" fmla="*/ 128669 w 149423"/>
                    <a:gd name="connsiteY0" fmla="*/ 1253 h 81503"/>
                    <a:gd name="connsiteX1" fmla="*/ 11847 w 149423"/>
                    <a:gd name="connsiteY1" fmla="*/ 50155 h 81503"/>
                    <a:gd name="connsiteX2" fmla="*/ 22714 w 149423"/>
                    <a:gd name="connsiteY2" fmla="*/ 84115 h 81503"/>
                    <a:gd name="connsiteX3" fmla="*/ 139536 w 149423"/>
                    <a:gd name="connsiteY3" fmla="*/ 35213 h 81503"/>
                    <a:gd name="connsiteX4" fmla="*/ 128669 w 149423"/>
                    <a:gd name="connsiteY4" fmla="*/ 1253 h 8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423" h="81503">
                      <a:moveTo>
                        <a:pt x="128669" y="1253"/>
                      </a:moveTo>
                      <a:lnTo>
                        <a:pt x="11847" y="50155"/>
                      </a:lnTo>
                      <a:cubicBezTo>
                        <a:pt x="-9887" y="59664"/>
                        <a:pt x="980" y="93624"/>
                        <a:pt x="22714" y="84115"/>
                      </a:cubicBezTo>
                      <a:cubicBezTo>
                        <a:pt x="62107" y="67814"/>
                        <a:pt x="100142" y="51514"/>
                        <a:pt x="139536" y="35213"/>
                      </a:cubicBezTo>
                      <a:cubicBezTo>
                        <a:pt x="161270" y="27063"/>
                        <a:pt x="150403" y="-6897"/>
                        <a:pt x="128669" y="125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3" name="任意多边形: 形状 92"/>
                <p:cNvSpPr/>
                <p:nvPr/>
              </p:nvSpPr>
              <p:spPr>
                <a:xfrm flipH="1">
                  <a:off x="7601546" y="3307093"/>
                  <a:ext cx="62449" cy="137386"/>
                </a:xfrm>
                <a:custGeom>
                  <a:avLst/>
                  <a:gdLst>
                    <a:gd name="connsiteX0" fmla="*/ 1214 w 67919"/>
                    <a:gd name="connsiteY0" fmla="*/ 23679 h 149423"/>
                    <a:gd name="connsiteX1" fmla="*/ 40607 w 67919"/>
                    <a:gd name="connsiteY1" fmla="*/ 140501 h 149423"/>
                    <a:gd name="connsiteX2" fmla="*/ 74567 w 67919"/>
                    <a:gd name="connsiteY2" fmla="*/ 129634 h 149423"/>
                    <a:gd name="connsiteX3" fmla="*/ 35173 w 67919"/>
                    <a:gd name="connsiteY3" fmla="*/ 12812 h 149423"/>
                    <a:gd name="connsiteX4" fmla="*/ 1214 w 67919"/>
                    <a:gd name="connsiteY4" fmla="*/ 23679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19" h="149423">
                      <a:moveTo>
                        <a:pt x="1214" y="23679"/>
                      </a:moveTo>
                      <a:cubicBezTo>
                        <a:pt x="14798" y="63072"/>
                        <a:pt x="27023" y="101107"/>
                        <a:pt x="40607" y="140501"/>
                      </a:cubicBezTo>
                      <a:cubicBezTo>
                        <a:pt x="47399" y="162235"/>
                        <a:pt x="82717" y="151368"/>
                        <a:pt x="74567" y="129634"/>
                      </a:cubicBezTo>
                      <a:cubicBezTo>
                        <a:pt x="60983" y="90240"/>
                        <a:pt x="48757" y="52205"/>
                        <a:pt x="35173" y="12812"/>
                      </a:cubicBezTo>
                      <a:cubicBezTo>
                        <a:pt x="28382" y="-10281"/>
                        <a:pt x="-6937" y="587"/>
                        <a:pt x="1214" y="23679"/>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94" name="组合 93"/>
              <p:cNvGrpSpPr/>
              <p:nvPr/>
            </p:nvGrpSpPr>
            <p:grpSpPr>
              <a:xfrm>
                <a:off x="6634057" y="2495039"/>
                <a:ext cx="493421" cy="697436"/>
                <a:chOff x="3578341" y="897733"/>
                <a:chExt cx="493421" cy="697436"/>
              </a:xfrm>
            </p:grpSpPr>
            <p:sp>
              <p:nvSpPr>
                <p:cNvPr id="95" name="任意多边形: 形状 94"/>
                <p:cNvSpPr/>
                <p:nvPr/>
              </p:nvSpPr>
              <p:spPr>
                <a:xfrm flipH="1">
                  <a:off x="3971845" y="1210330"/>
                  <a:ext cx="99917" cy="137386"/>
                </a:xfrm>
                <a:custGeom>
                  <a:avLst/>
                  <a:gdLst>
                    <a:gd name="connsiteX0" fmla="*/ 90639 w 108671"/>
                    <a:gd name="connsiteY0" fmla="*/ 7107 h 149423"/>
                    <a:gd name="connsiteX1" fmla="*/ 3702 w 108671"/>
                    <a:gd name="connsiteY1" fmla="*/ 122570 h 149423"/>
                    <a:gd name="connsiteX2" fmla="*/ 30870 w 108671"/>
                    <a:gd name="connsiteY2" fmla="*/ 145663 h 149423"/>
                    <a:gd name="connsiteX3" fmla="*/ 117807 w 108671"/>
                    <a:gd name="connsiteY3" fmla="*/ 30200 h 149423"/>
                    <a:gd name="connsiteX4" fmla="*/ 90639 w 108671"/>
                    <a:gd name="connsiteY4" fmla="*/ 7107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49423">
                      <a:moveTo>
                        <a:pt x="90639" y="7107"/>
                      </a:moveTo>
                      <a:cubicBezTo>
                        <a:pt x="62113" y="45142"/>
                        <a:pt x="32228" y="84535"/>
                        <a:pt x="3702" y="122570"/>
                      </a:cubicBezTo>
                      <a:cubicBezTo>
                        <a:pt x="-9882" y="141588"/>
                        <a:pt x="17286" y="164680"/>
                        <a:pt x="30870" y="145663"/>
                      </a:cubicBezTo>
                      <a:cubicBezTo>
                        <a:pt x="59396" y="107628"/>
                        <a:pt x="89281" y="68235"/>
                        <a:pt x="117807" y="30200"/>
                      </a:cubicBezTo>
                      <a:cubicBezTo>
                        <a:pt x="132749" y="11182"/>
                        <a:pt x="105582" y="-11911"/>
                        <a:pt x="90639" y="710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6" name="任意多边形: 形状 95"/>
                <p:cNvSpPr/>
                <p:nvPr/>
              </p:nvSpPr>
              <p:spPr>
                <a:xfrm flipH="1">
                  <a:off x="3800121" y="1304550"/>
                  <a:ext cx="99917" cy="124896"/>
                </a:xfrm>
                <a:custGeom>
                  <a:avLst/>
                  <a:gdLst>
                    <a:gd name="connsiteX0" fmla="*/ 111703 w 108671"/>
                    <a:gd name="connsiteY0" fmla="*/ 105675 h 135839"/>
                    <a:gd name="connsiteX1" fmla="*/ 36992 w 108671"/>
                    <a:gd name="connsiteY1" fmla="*/ 16021 h 135839"/>
                    <a:gd name="connsiteX2" fmla="*/ 316 w 108671"/>
                    <a:gd name="connsiteY2" fmla="*/ 18738 h 135839"/>
                    <a:gd name="connsiteX3" fmla="*/ 95403 w 108671"/>
                    <a:gd name="connsiteY3" fmla="*/ 138276 h 135839"/>
                    <a:gd name="connsiteX4" fmla="*/ 111703 w 108671"/>
                    <a:gd name="connsiteY4" fmla="*/ 105675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1703" y="105675"/>
                      </a:moveTo>
                      <a:cubicBezTo>
                        <a:pt x="73669" y="89374"/>
                        <a:pt x="45142" y="56773"/>
                        <a:pt x="36992" y="16021"/>
                      </a:cubicBezTo>
                      <a:cubicBezTo>
                        <a:pt x="32917" y="-7072"/>
                        <a:pt x="-3760" y="-4355"/>
                        <a:pt x="316" y="18738"/>
                      </a:cubicBezTo>
                      <a:cubicBezTo>
                        <a:pt x="9824" y="71715"/>
                        <a:pt x="43784" y="116542"/>
                        <a:pt x="95403" y="138276"/>
                      </a:cubicBezTo>
                      <a:cubicBezTo>
                        <a:pt x="117137" y="147785"/>
                        <a:pt x="133438" y="115183"/>
                        <a:pt x="111703" y="10567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7" name="任意多边形: 形状 96"/>
                <p:cNvSpPr/>
                <p:nvPr/>
              </p:nvSpPr>
              <p:spPr>
                <a:xfrm flipH="1">
                  <a:off x="3700554" y="997092"/>
                  <a:ext cx="99917" cy="174855"/>
                </a:xfrm>
                <a:custGeom>
                  <a:avLst/>
                  <a:gdLst>
                    <a:gd name="connsiteX0" fmla="*/ 113443 w 108671"/>
                    <a:gd name="connsiteY0" fmla="*/ 173825 h 190174"/>
                    <a:gd name="connsiteX1" fmla="*/ 36015 w 108671"/>
                    <a:gd name="connsiteY1" fmla="*/ 10818 h 190174"/>
                    <a:gd name="connsiteX2" fmla="*/ 2055 w 108671"/>
                    <a:gd name="connsiteY2" fmla="*/ 23043 h 190174"/>
                    <a:gd name="connsiteX3" fmla="*/ 79483 w 108671"/>
                    <a:gd name="connsiteY3" fmla="*/ 186050 h 190174"/>
                    <a:gd name="connsiteX4" fmla="*/ 113443 w 108671"/>
                    <a:gd name="connsiteY4" fmla="*/ 173825 h 19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90174">
                      <a:moveTo>
                        <a:pt x="113443" y="173825"/>
                      </a:moveTo>
                      <a:cubicBezTo>
                        <a:pt x="87633" y="119489"/>
                        <a:pt x="61824" y="65154"/>
                        <a:pt x="36015" y="10818"/>
                      </a:cubicBezTo>
                      <a:cubicBezTo>
                        <a:pt x="26506" y="-9558"/>
                        <a:pt x="-8812" y="1309"/>
                        <a:pt x="2055" y="23043"/>
                      </a:cubicBezTo>
                      <a:cubicBezTo>
                        <a:pt x="27864" y="77379"/>
                        <a:pt x="53674" y="131715"/>
                        <a:pt x="79483" y="186050"/>
                      </a:cubicBezTo>
                      <a:cubicBezTo>
                        <a:pt x="88992" y="207785"/>
                        <a:pt x="122952" y="195559"/>
                        <a:pt x="113443" y="17382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8" name="任意多边形: 形状 97"/>
                <p:cNvSpPr/>
                <p:nvPr/>
              </p:nvSpPr>
              <p:spPr>
                <a:xfrm flipH="1">
                  <a:off x="3578341" y="1257174"/>
                  <a:ext cx="124896" cy="87427"/>
                </a:xfrm>
                <a:custGeom>
                  <a:avLst/>
                  <a:gdLst>
                    <a:gd name="connsiteX0" fmla="*/ 135379 w 135839"/>
                    <a:gd name="connsiteY0" fmla="*/ 75697 h 95087"/>
                    <a:gd name="connsiteX1" fmla="*/ 30784 w 135839"/>
                    <a:gd name="connsiteY1" fmla="*/ 3702 h 95087"/>
                    <a:gd name="connsiteX2" fmla="*/ 7691 w 135839"/>
                    <a:gd name="connsiteY2" fmla="*/ 30870 h 95087"/>
                    <a:gd name="connsiteX3" fmla="*/ 112287 w 135839"/>
                    <a:gd name="connsiteY3" fmla="*/ 102865 h 95087"/>
                    <a:gd name="connsiteX4" fmla="*/ 135379 w 135839"/>
                    <a:gd name="connsiteY4" fmla="*/ 75697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95087">
                      <a:moveTo>
                        <a:pt x="135379" y="75697"/>
                      </a:moveTo>
                      <a:cubicBezTo>
                        <a:pt x="100062" y="51246"/>
                        <a:pt x="66102" y="28153"/>
                        <a:pt x="30784" y="3702"/>
                      </a:cubicBezTo>
                      <a:cubicBezTo>
                        <a:pt x="11766" y="-9882"/>
                        <a:pt x="-12685" y="17286"/>
                        <a:pt x="7691" y="30870"/>
                      </a:cubicBezTo>
                      <a:cubicBezTo>
                        <a:pt x="43009" y="55321"/>
                        <a:pt x="76969" y="78414"/>
                        <a:pt x="112287" y="102865"/>
                      </a:cubicBezTo>
                      <a:cubicBezTo>
                        <a:pt x="129946" y="116449"/>
                        <a:pt x="154397" y="89281"/>
                        <a:pt x="135379" y="7569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9" name="任意多边形: 形状 98"/>
                <p:cNvSpPr/>
                <p:nvPr/>
              </p:nvSpPr>
              <p:spPr>
                <a:xfrm flipH="1">
                  <a:off x="3881265" y="897733"/>
                  <a:ext cx="124896" cy="149876"/>
                </a:xfrm>
                <a:custGeom>
                  <a:avLst/>
                  <a:gdLst>
                    <a:gd name="connsiteX0" fmla="*/ 117095 w 135839"/>
                    <a:gd name="connsiteY0" fmla="*/ 6136 h 163006"/>
                    <a:gd name="connsiteX1" fmla="*/ 4349 w 135839"/>
                    <a:gd name="connsiteY1" fmla="*/ 135183 h 163006"/>
                    <a:gd name="connsiteX2" fmla="*/ 31516 w 135839"/>
                    <a:gd name="connsiteY2" fmla="*/ 158275 h 163006"/>
                    <a:gd name="connsiteX3" fmla="*/ 144263 w 135839"/>
                    <a:gd name="connsiteY3" fmla="*/ 29228 h 163006"/>
                    <a:gd name="connsiteX4" fmla="*/ 117095 w 135839"/>
                    <a:gd name="connsiteY4" fmla="*/ 6136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63006">
                      <a:moveTo>
                        <a:pt x="117095" y="6136"/>
                      </a:moveTo>
                      <a:lnTo>
                        <a:pt x="4349" y="135183"/>
                      </a:lnTo>
                      <a:cubicBezTo>
                        <a:pt x="-10594" y="152842"/>
                        <a:pt x="16574" y="175935"/>
                        <a:pt x="31516" y="158275"/>
                      </a:cubicBezTo>
                      <a:cubicBezTo>
                        <a:pt x="69552" y="114807"/>
                        <a:pt x="106228" y="71338"/>
                        <a:pt x="144263" y="29228"/>
                      </a:cubicBezTo>
                      <a:cubicBezTo>
                        <a:pt x="159205" y="12928"/>
                        <a:pt x="132037" y="-11523"/>
                        <a:pt x="117095" y="613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00" name="任意多边形: 形状 99"/>
                <p:cNvSpPr/>
                <p:nvPr/>
              </p:nvSpPr>
              <p:spPr>
                <a:xfrm flipH="1">
                  <a:off x="3912518" y="1457783"/>
                  <a:ext cx="74937" cy="137386"/>
                </a:xfrm>
                <a:custGeom>
                  <a:avLst/>
                  <a:gdLst>
                    <a:gd name="connsiteX0" fmla="*/ 1663 w 81503"/>
                    <a:gd name="connsiteY0" fmla="*/ 24594 h 149423"/>
                    <a:gd name="connsiteX1" fmla="*/ 53281 w 81503"/>
                    <a:gd name="connsiteY1" fmla="*/ 138699 h 149423"/>
                    <a:gd name="connsiteX2" fmla="*/ 87241 w 81503"/>
                    <a:gd name="connsiteY2" fmla="*/ 125115 h 149423"/>
                    <a:gd name="connsiteX3" fmla="*/ 35623 w 81503"/>
                    <a:gd name="connsiteY3" fmla="*/ 11010 h 149423"/>
                    <a:gd name="connsiteX4" fmla="*/ 1663 w 81503"/>
                    <a:gd name="connsiteY4" fmla="*/ 24594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49423">
                      <a:moveTo>
                        <a:pt x="1663" y="24594"/>
                      </a:moveTo>
                      <a:cubicBezTo>
                        <a:pt x="19322" y="62629"/>
                        <a:pt x="35623" y="100664"/>
                        <a:pt x="53281" y="138699"/>
                      </a:cubicBezTo>
                      <a:cubicBezTo>
                        <a:pt x="62790" y="160433"/>
                        <a:pt x="96750" y="146849"/>
                        <a:pt x="87241" y="125115"/>
                      </a:cubicBezTo>
                      <a:cubicBezTo>
                        <a:pt x="69582" y="87080"/>
                        <a:pt x="53281" y="49045"/>
                        <a:pt x="35623" y="11010"/>
                      </a:cubicBezTo>
                      <a:cubicBezTo>
                        <a:pt x="26114" y="-10725"/>
                        <a:pt x="-7846" y="2859"/>
                        <a:pt x="1663" y="24594"/>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101" name="组合 100"/>
              <p:cNvGrpSpPr/>
              <p:nvPr/>
            </p:nvGrpSpPr>
            <p:grpSpPr>
              <a:xfrm>
                <a:off x="6795623" y="4266325"/>
                <a:ext cx="1204364" cy="1052128"/>
                <a:chOff x="3404241" y="3074132"/>
                <a:chExt cx="1204364" cy="1052128"/>
              </a:xfrm>
            </p:grpSpPr>
            <p:grpSp>
              <p:nvGrpSpPr>
                <p:cNvPr id="102" name="组合 101"/>
                <p:cNvGrpSpPr/>
                <p:nvPr/>
              </p:nvGrpSpPr>
              <p:grpSpPr>
                <a:xfrm>
                  <a:off x="3404241" y="3074132"/>
                  <a:ext cx="544349" cy="341465"/>
                  <a:chOff x="3404241" y="3074132"/>
                  <a:chExt cx="544349" cy="341465"/>
                </a:xfrm>
              </p:grpSpPr>
              <p:sp>
                <p:nvSpPr>
                  <p:cNvPr id="107" name="任意多边形: 形状 106"/>
                  <p:cNvSpPr/>
                  <p:nvPr/>
                </p:nvSpPr>
                <p:spPr>
                  <a:xfrm flipH="1">
                    <a:off x="3836183" y="3243283"/>
                    <a:ext cx="112407" cy="112407"/>
                  </a:xfrm>
                  <a:custGeom>
                    <a:avLst/>
                    <a:gdLst>
                      <a:gd name="connsiteX0" fmla="*/ 88439 w 122255"/>
                      <a:gd name="connsiteY0" fmla="*/ 14293 h 122255"/>
                      <a:gd name="connsiteX1" fmla="*/ 12369 w 122255"/>
                      <a:gd name="connsiteY1" fmla="*/ 95796 h 122255"/>
                      <a:gd name="connsiteX2" fmla="*/ 24594 w 122255"/>
                      <a:gd name="connsiteY2" fmla="*/ 129756 h 122255"/>
                      <a:gd name="connsiteX3" fmla="*/ 123757 w 122255"/>
                      <a:gd name="connsiteY3" fmla="*/ 21085 h 122255"/>
                      <a:gd name="connsiteX4" fmla="*/ 88439 w 122255"/>
                      <a:gd name="connsiteY4" fmla="*/ 1429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22255">
                        <a:moveTo>
                          <a:pt x="88439" y="14293"/>
                        </a:moveTo>
                        <a:cubicBezTo>
                          <a:pt x="81647" y="55045"/>
                          <a:pt x="51762" y="84929"/>
                          <a:pt x="12369" y="95796"/>
                        </a:cubicBezTo>
                        <a:cubicBezTo>
                          <a:pt x="-10724" y="102588"/>
                          <a:pt x="1502" y="136548"/>
                          <a:pt x="24594" y="129756"/>
                        </a:cubicBezTo>
                        <a:cubicBezTo>
                          <a:pt x="76213" y="116172"/>
                          <a:pt x="114248" y="72704"/>
                          <a:pt x="123757" y="21085"/>
                        </a:cubicBezTo>
                        <a:cubicBezTo>
                          <a:pt x="127832" y="-2008"/>
                          <a:pt x="92514" y="-8800"/>
                          <a:pt x="88439" y="14293"/>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08" name="任意多边形: 形状 107"/>
                  <p:cNvSpPr/>
                  <p:nvPr/>
                </p:nvSpPr>
                <p:spPr>
                  <a:xfrm flipH="1">
                    <a:off x="3613639" y="3248425"/>
                    <a:ext cx="112407" cy="112407"/>
                  </a:xfrm>
                  <a:custGeom>
                    <a:avLst/>
                    <a:gdLst>
                      <a:gd name="connsiteX0" fmla="*/ 119433 w 122255"/>
                      <a:gd name="connsiteY0" fmla="*/ 91561 h 122255"/>
                      <a:gd name="connsiteX1" fmla="*/ 35213 w 122255"/>
                      <a:gd name="connsiteY1" fmla="*/ 11416 h 122255"/>
                      <a:gd name="connsiteX2" fmla="*/ 1253 w 122255"/>
                      <a:gd name="connsiteY2" fmla="*/ 23642 h 122255"/>
                      <a:gd name="connsiteX3" fmla="*/ 112641 w 122255"/>
                      <a:gd name="connsiteY3" fmla="*/ 126880 h 122255"/>
                      <a:gd name="connsiteX4" fmla="*/ 119433 w 122255"/>
                      <a:gd name="connsiteY4" fmla="*/ 91561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22255">
                        <a:moveTo>
                          <a:pt x="119433" y="91561"/>
                        </a:moveTo>
                        <a:cubicBezTo>
                          <a:pt x="80040" y="79336"/>
                          <a:pt x="50155" y="49451"/>
                          <a:pt x="35213" y="11416"/>
                        </a:cubicBezTo>
                        <a:cubicBezTo>
                          <a:pt x="27063" y="-10318"/>
                          <a:pt x="-6897" y="1908"/>
                          <a:pt x="1253" y="23642"/>
                        </a:cubicBezTo>
                        <a:cubicBezTo>
                          <a:pt x="20271" y="73902"/>
                          <a:pt x="61022" y="110579"/>
                          <a:pt x="112641" y="126880"/>
                        </a:cubicBezTo>
                        <a:cubicBezTo>
                          <a:pt x="135734" y="135030"/>
                          <a:pt x="142526" y="98353"/>
                          <a:pt x="119433" y="91561"/>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09" name="任意多边形: 形状 108"/>
                  <p:cNvSpPr/>
                  <p:nvPr/>
                </p:nvSpPr>
                <p:spPr>
                  <a:xfrm flipH="1">
                    <a:off x="3487034" y="3074132"/>
                    <a:ext cx="137386" cy="62449"/>
                  </a:xfrm>
                  <a:custGeom>
                    <a:avLst/>
                    <a:gdLst>
                      <a:gd name="connsiteX0" fmla="*/ 144744 w 149423"/>
                      <a:gd name="connsiteY0" fmla="*/ 47483 h 67919"/>
                      <a:gd name="connsiteX1" fmla="*/ 26564 w 149423"/>
                      <a:gd name="connsiteY1" fmla="*/ 1297 h 67919"/>
                      <a:gd name="connsiteX2" fmla="*/ 10263 w 149423"/>
                      <a:gd name="connsiteY2" fmla="*/ 33899 h 67919"/>
                      <a:gd name="connsiteX3" fmla="*/ 128444 w 149423"/>
                      <a:gd name="connsiteY3" fmla="*/ 80084 h 67919"/>
                      <a:gd name="connsiteX4" fmla="*/ 144744 w 149423"/>
                      <a:gd name="connsiteY4" fmla="*/ 47483 h 67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423" h="67919">
                        <a:moveTo>
                          <a:pt x="144744" y="47483"/>
                        </a:moveTo>
                        <a:lnTo>
                          <a:pt x="26564" y="1297"/>
                        </a:lnTo>
                        <a:cubicBezTo>
                          <a:pt x="4830" y="-6853"/>
                          <a:pt x="-11471" y="25748"/>
                          <a:pt x="10263" y="33899"/>
                        </a:cubicBezTo>
                        <a:cubicBezTo>
                          <a:pt x="49657" y="48841"/>
                          <a:pt x="89050" y="63783"/>
                          <a:pt x="128444" y="80084"/>
                        </a:cubicBezTo>
                        <a:cubicBezTo>
                          <a:pt x="150178" y="88234"/>
                          <a:pt x="166478" y="55633"/>
                          <a:pt x="144744" y="4748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10" name="任意多边形: 形状 109"/>
                  <p:cNvSpPr/>
                  <p:nvPr/>
                </p:nvSpPr>
                <p:spPr>
                  <a:xfrm flipH="1">
                    <a:off x="3404241" y="3290701"/>
                    <a:ext cx="74937" cy="124896"/>
                  </a:xfrm>
                  <a:custGeom>
                    <a:avLst/>
                    <a:gdLst>
                      <a:gd name="connsiteX0" fmla="*/ 53338 w 81503"/>
                      <a:gd name="connsiteY0" fmla="*/ 10263 h 135839"/>
                      <a:gd name="connsiteX1" fmla="*/ 1719 w 81503"/>
                      <a:gd name="connsiteY1" fmla="*/ 121651 h 135839"/>
                      <a:gd name="connsiteX2" fmla="*/ 34320 w 81503"/>
                      <a:gd name="connsiteY2" fmla="*/ 137952 h 135839"/>
                      <a:gd name="connsiteX3" fmla="*/ 85940 w 81503"/>
                      <a:gd name="connsiteY3" fmla="*/ 26564 h 135839"/>
                      <a:gd name="connsiteX4" fmla="*/ 53338 w 81503"/>
                      <a:gd name="connsiteY4" fmla="*/ 10263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35839">
                        <a:moveTo>
                          <a:pt x="53338" y="10263"/>
                        </a:moveTo>
                        <a:cubicBezTo>
                          <a:pt x="35679" y="46940"/>
                          <a:pt x="18020" y="83617"/>
                          <a:pt x="1719" y="121651"/>
                        </a:cubicBezTo>
                        <a:cubicBezTo>
                          <a:pt x="-7789" y="143386"/>
                          <a:pt x="24812" y="158328"/>
                          <a:pt x="34320" y="137952"/>
                        </a:cubicBezTo>
                        <a:cubicBezTo>
                          <a:pt x="51980" y="101275"/>
                          <a:pt x="69639" y="64599"/>
                          <a:pt x="85940" y="26564"/>
                        </a:cubicBezTo>
                        <a:cubicBezTo>
                          <a:pt x="96807" y="4830"/>
                          <a:pt x="64205" y="-11471"/>
                          <a:pt x="53338" y="1026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103" name="组合 102"/>
                <p:cNvGrpSpPr/>
                <p:nvPr/>
              </p:nvGrpSpPr>
              <p:grpSpPr>
                <a:xfrm>
                  <a:off x="4299920" y="3844035"/>
                  <a:ext cx="308685" cy="282225"/>
                  <a:chOff x="4299920" y="3844035"/>
                  <a:chExt cx="308685" cy="282225"/>
                </a:xfrm>
              </p:grpSpPr>
              <p:sp>
                <p:nvSpPr>
                  <p:cNvPr id="104" name="任意多边形: 形状 103"/>
                  <p:cNvSpPr/>
                  <p:nvPr/>
                </p:nvSpPr>
                <p:spPr>
                  <a:xfrm flipH="1">
                    <a:off x="4483709" y="3920930"/>
                    <a:ext cx="124896" cy="62449"/>
                  </a:xfrm>
                  <a:custGeom>
                    <a:avLst/>
                    <a:gdLst>
                      <a:gd name="connsiteX0" fmla="*/ 137952 w 135839"/>
                      <a:gd name="connsiteY0" fmla="*/ 40690 h 67919"/>
                      <a:gd name="connsiteX1" fmla="*/ 26564 w 135839"/>
                      <a:gd name="connsiteY1" fmla="*/ 1297 h 67919"/>
                      <a:gd name="connsiteX2" fmla="*/ 10263 w 135839"/>
                      <a:gd name="connsiteY2" fmla="*/ 33898 h 67919"/>
                      <a:gd name="connsiteX3" fmla="*/ 121651 w 135839"/>
                      <a:gd name="connsiteY3" fmla="*/ 73292 h 67919"/>
                      <a:gd name="connsiteX4" fmla="*/ 137952 w 135839"/>
                      <a:gd name="connsiteY4" fmla="*/ 40690 h 67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67919">
                        <a:moveTo>
                          <a:pt x="137952" y="40690"/>
                        </a:moveTo>
                        <a:cubicBezTo>
                          <a:pt x="101275" y="27107"/>
                          <a:pt x="64599" y="14881"/>
                          <a:pt x="26564" y="1297"/>
                        </a:cubicBezTo>
                        <a:cubicBezTo>
                          <a:pt x="4830" y="-6853"/>
                          <a:pt x="-11471" y="25748"/>
                          <a:pt x="10263" y="33898"/>
                        </a:cubicBezTo>
                        <a:cubicBezTo>
                          <a:pt x="46940" y="47482"/>
                          <a:pt x="83616" y="59708"/>
                          <a:pt x="121651" y="73292"/>
                        </a:cubicBezTo>
                        <a:cubicBezTo>
                          <a:pt x="143386" y="81442"/>
                          <a:pt x="159686" y="48841"/>
                          <a:pt x="137952" y="40690"/>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05" name="任意多边形: 形状 104"/>
                  <p:cNvSpPr/>
                  <p:nvPr/>
                </p:nvSpPr>
                <p:spPr>
                  <a:xfrm flipH="1">
                    <a:off x="4299920" y="3844035"/>
                    <a:ext cx="49959" cy="112407"/>
                  </a:xfrm>
                  <a:custGeom>
                    <a:avLst/>
                    <a:gdLst>
                      <a:gd name="connsiteX0" fmla="*/ 19565 w 54335"/>
                      <a:gd name="connsiteY0" fmla="*/ 14293 h 122255"/>
                      <a:gd name="connsiteX1" fmla="*/ 548 w 54335"/>
                      <a:gd name="connsiteY1" fmla="*/ 105305 h 122255"/>
                      <a:gd name="connsiteX2" fmla="*/ 35866 w 54335"/>
                      <a:gd name="connsiteY2" fmla="*/ 112097 h 122255"/>
                      <a:gd name="connsiteX3" fmla="*/ 54883 w 54335"/>
                      <a:gd name="connsiteY3" fmla="*/ 21085 h 122255"/>
                      <a:gd name="connsiteX4" fmla="*/ 19565 w 54335"/>
                      <a:gd name="connsiteY4" fmla="*/ 1429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22255">
                        <a:moveTo>
                          <a:pt x="19565" y="14293"/>
                        </a:moveTo>
                        <a:cubicBezTo>
                          <a:pt x="12773" y="44177"/>
                          <a:pt x="5981" y="75420"/>
                          <a:pt x="548" y="105305"/>
                        </a:cubicBezTo>
                        <a:cubicBezTo>
                          <a:pt x="-4886" y="128398"/>
                          <a:pt x="31791" y="135190"/>
                          <a:pt x="35866" y="112097"/>
                        </a:cubicBezTo>
                        <a:cubicBezTo>
                          <a:pt x="42658" y="82212"/>
                          <a:pt x="49450" y="50969"/>
                          <a:pt x="54883" y="21085"/>
                        </a:cubicBezTo>
                        <a:cubicBezTo>
                          <a:pt x="60317" y="-2008"/>
                          <a:pt x="24999" y="-8800"/>
                          <a:pt x="19565" y="1429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06" name="任意多边形: 形状 105"/>
                  <p:cNvSpPr/>
                  <p:nvPr/>
                </p:nvSpPr>
                <p:spPr>
                  <a:xfrm flipH="1">
                    <a:off x="4379682" y="4013853"/>
                    <a:ext cx="62449" cy="112407"/>
                  </a:xfrm>
                  <a:custGeom>
                    <a:avLst/>
                    <a:gdLst>
                      <a:gd name="connsiteX0" fmla="*/ 42471 w 67919"/>
                      <a:gd name="connsiteY0" fmla="*/ 10263 h 122255"/>
                      <a:gd name="connsiteX1" fmla="*/ 1719 w 67919"/>
                      <a:gd name="connsiteY1" fmla="*/ 101275 h 122255"/>
                      <a:gd name="connsiteX2" fmla="*/ 34321 w 67919"/>
                      <a:gd name="connsiteY2" fmla="*/ 117576 h 122255"/>
                      <a:gd name="connsiteX3" fmla="*/ 75073 w 67919"/>
                      <a:gd name="connsiteY3" fmla="*/ 26564 h 122255"/>
                      <a:gd name="connsiteX4" fmla="*/ 42471 w 67919"/>
                      <a:gd name="connsiteY4" fmla="*/ 1026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19" h="122255">
                        <a:moveTo>
                          <a:pt x="42471" y="10263"/>
                        </a:moveTo>
                        <a:cubicBezTo>
                          <a:pt x="28887" y="40148"/>
                          <a:pt x="15303" y="70033"/>
                          <a:pt x="1719" y="101275"/>
                        </a:cubicBezTo>
                        <a:cubicBezTo>
                          <a:pt x="-7789" y="123010"/>
                          <a:pt x="24812" y="137952"/>
                          <a:pt x="34321" y="117576"/>
                        </a:cubicBezTo>
                        <a:cubicBezTo>
                          <a:pt x="47905" y="87691"/>
                          <a:pt x="61489" y="57807"/>
                          <a:pt x="75073" y="26564"/>
                        </a:cubicBezTo>
                        <a:cubicBezTo>
                          <a:pt x="84581" y="4830"/>
                          <a:pt x="51980" y="-11471"/>
                          <a:pt x="42471" y="1026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grpSp>
            <p:nvGrpSpPr>
              <p:cNvPr id="111" name="组合 110"/>
              <p:cNvGrpSpPr/>
              <p:nvPr/>
            </p:nvGrpSpPr>
            <p:grpSpPr>
              <a:xfrm rot="3147419">
                <a:off x="8406913" y="1779338"/>
                <a:ext cx="493421" cy="697436"/>
                <a:chOff x="3578341" y="897733"/>
                <a:chExt cx="493421" cy="697436"/>
              </a:xfrm>
            </p:grpSpPr>
            <p:sp>
              <p:nvSpPr>
                <p:cNvPr id="112" name="任意多边形: 形状 111"/>
                <p:cNvSpPr/>
                <p:nvPr/>
              </p:nvSpPr>
              <p:spPr>
                <a:xfrm flipH="1">
                  <a:off x="3971845" y="1210330"/>
                  <a:ext cx="99917" cy="137386"/>
                </a:xfrm>
                <a:custGeom>
                  <a:avLst/>
                  <a:gdLst>
                    <a:gd name="connsiteX0" fmla="*/ 90639 w 108671"/>
                    <a:gd name="connsiteY0" fmla="*/ 7107 h 149423"/>
                    <a:gd name="connsiteX1" fmla="*/ 3702 w 108671"/>
                    <a:gd name="connsiteY1" fmla="*/ 122570 h 149423"/>
                    <a:gd name="connsiteX2" fmla="*/ 30870 w 108671"/>
                    <a:gd name="connsiteY2" fmla="*/ 145663 h 149423"/>
                    <a:gd name="connsiteX3" fmla="*/ 117807 w 108671"/>
                    <a:gd name="connsiteY3" fmla="*/ 30200 h 149423"/>
                    <a:gd name="connsiteX4" fmla="*/ 90639 w 108671"/>
                    <a:gd name="connsiteY4" fmla="*/ 7107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49423">
                      <a:moveTo>
                        <a:pt x="90639" y="7107"/>
                      </a:moveTo>
                      <a:cubicBezTo>
                        <a:pt x="62113" y="45142"/>
                        <a:pt x="32228" y="84535"/>
                        <a:pt x="3702" y="122570"/>
                      </a:cubicBezTo>
                      <a:cubicBezTo>
                        <a:pt x="-9882" y="141588"/>
                        <a:pt x="17286" y="164680"/>
                        <a:pt x="30870" y="145663"/>
                      </a:cubicBezTo>
                      <a:cubicBezTo>
                        <a:pt x="59396" y="107628"/>
                        <a:pt x="89281" y="68235"/>
                        <a:pt x="117807" y="30200"/>
                      </a:cubicBezTo>
                      <a:cubicBezTo>
                        <a:pt x="132749" y="11182"/>
                        <a:pt x="105582" y="-11911"/>
                        <a:pt x="90639" y="710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13" name="任意多边形: 形状 112"/>
                <p:cNvSpPr/>
                <p:nvPr/>
              </p:nvSpPr>
              <p:spPr>
                <a:xfrm flipH="1">
                  <a:off x="3800121" y="1304550"/>
                  <a:ext cx="99917" cy="124896"/>
                </a:xfrm>
                <a:custGeom>
                  <a:avLst/>
                  <a:gdLst>
                    <a:gd name="connsiteX0" fmla="*/ 111703 w 108671"/>
                    <a:gd name="connsiteY0" fmla="*/ 105675 h 135839"/>
                    <a:gd name="connsiteX1" fmla="*/ 36992 w 108671"/>
                    <a:gd name="connsiteY1" fmla="*/ 16021 h 135839"/>
                    <a:gd name="connsiteX2" fmla="*/ 316 w 108671"/>
                    <a:gd name="connsiteY2" fmla="*/ 18738 h 135839"/>
                    <a:gd name="connsiteX3" fmla="*/ 95403 w 108671"/>
                    <a:gd name="connsiteY3" fmla="*/ 138276 h 135839"/>
                    <a:gd name="connsiteX4" fmla="*/ 111703 w 108671"/>
                    <a:gd name="connsiteY4" fmla="*/ 105675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1703" y="105675"/>
                      </a:moveTo>
                      <a:cubicBezTo>
                        <a:pt x="73669" y="89374"/>
                        <a:pt x="45142" y="56773"/>
                        <a:pt x="36992" y="16021"/>
                      </a:cubicBezTo>
                      <a:cubicBezTo>
                        <a:pt x="32917" y="-7072"/>
                        <a:pt x="-3760" y="-4355"/>
                        <a:pt x="316" y="18738"/>
                      </a:cubicBezTo>
                      <a:cubicBezTo>
                        <a:pt x="9824" y="71715"/>
                        <a:pt x="43784" y="116542"/>
                        <a:pt x="95403" y="138276"/>
                      </a:cubicBezTo>
                      <a:cubicBezTo>
                        <a:pt x="117137" y="147785"/>
                        <a:pt x="133438" y="115183"/>
                        <a:pt x="111703" y="10567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14" name="任意多边形: 形状 113"/>
                <p:cNvSpPr/>
                <p:nvPr/>
              </p:nvSpPr>
              <p:spPr>
                <a:xfrm flipH="1">
                  <a:off x="3700554" y="997092"/>
                  <a:ext cx="99917" cy="174855"/>
                </a:xfrm>
                <a:custGeom>
                  <a:avLst/>
                  <a:gdLst>
                    <a:gd name="connsiteX0" fmla="*/ 113443 w 108671"/>
                    <a:gd name="connsiteY0" fmla="*/ 173825 h 190174"/>
                    <a:gd name="connsiteX1" fmla="*/ 36015 w 108671"/>
                    <a:gd name="connsiteY1" fmla="*/ 10818 h 190174"/>
                    <a:gd name="connsiteX2" fmla="*/ 2055 w 108671"/>
                    <a:gd name="connsiteY2" fmla="*/ 23043 h 190174"/>
                    <a:gd name="connsiteX3" fmla="*/ 79483 w 108671"/>
                    <a:gd name="connsiteY3" fmla="*/ 186050 h 190174"/>
                    <a:gd name="connsiteX4" fmla="*/ 113443 w 108671"/>
                    <a:gd name="connsiteY4" fmla="*/ 173825 h 19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90174">
                      <a:moveTo>
                        <a:pt x="113443" y="173825"/>
                      </a:moveTo>
                      <a:cubicBezTo>
                        <a:pt x="87633" y="119489"/>
                        <a:pt x="61824" y="65154"/>
                        <a:pt x="36015" y="10818"/>
                      </a:cubicBezTo>
                      <a:cubicBezTo>
                        <a:pt x="26506" y="-9558"/>
                        <a:pt x="-8812" y="1309"/>
                        <a:pt x="2055" y="23043"/>
                      </a:cubicBezTo>
                      <a:cubicBezTo>
                        <a:pt x="27864" y="77379"/>
                        <a:pt x="53674" y="131715"/>
                        <a:pt x="79483" y="186050"/>
                      </a:cubicBezTo>
                      <a:cubicBezTo>
                        <a:pt x="88992" y="207785"/>
                        <a:pt x="122952" y="195559"/>
                        <a:pt x="113443" y="17382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15" name="任意多边形: 形状 114"/>
                <p:cNvSpPr/>
                <p:nvPr/>
              </p:nvSpPr>
              <p:spPr>
                <a:xfrm flipH="1">
                  <a:off x="3578341" y="1257174"/>
                  <a:ext cx="124896" cy="87427"/>
                </a:xfrm>
                <a:custGeom>
                  <a:avLst/>
                  <a:gdLst>
                    <a:gd name="connsiteX0" fmla="*/ 135379 w 135839"/>
                    <a:gd name="connsiteY0" fmla="*/ 75697 h 95087"/>
                    <a:gd name="connsiteX1" fmla="*/ 30784 w 135839"/>
                    <a:gd name="connsiteY1" fmla="*/ 3702 h 95087"/>
                    <a:gd name="connsiteX2" fmla="*/ 7691 w 135839"/>
                    <a:gd name="connsiteY2" fmla="*/ 30870 h 95087"/>
                    <a:gd name="connsiteX3" fmla="*/ 112287 w 135839"/>
                    <a:gd name="connsiteY3" fmla="*/ 102865 h 95087"/>
                    <a:gd name="connsiteX4" fmla="*/ 135379 w 135839"/>
                    <a:gd name="connsiteY4" fmla="*/ 75697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95087">
                      <a:moveTo>
                        <a:pt x="135379" y="75697"/>
                      </a:moveTo>
                      <a:cubicBezTo>
                        <a:pt x="100062" y="51246"/>
                        <a:pt x="66102" y="28153"/>
                        <a:pt x="30784" y="3702"/>
                      </a:cubicBezTo>
                      <a:cubicBezTo>
                        <a:pt x="11766" y="-9882"/>
                        <a:pt x="-12685" y="17286"/>
                        <a:pt x="7691" y="30870"/>
                      </a:cubicBezTo>
                      <a:cubicBezTo>
                        <a:pt x="43009" y="55321"/>
                        <a:pt x="76969" y="78414"/>
                        <a:pt x="112287" y="102865"/>
                      </a:cubicBezTo>
                      <a:cubicBezTo>
                        <a:pt x="129946" y="116449"/>
                        <a:pt x="154397" y="89281"/>
                        <a:pt x="135379" y="7569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16" name="任意多边形: 形状 115"/>
                <p:cNvSpPr/>
                <p:nvPr/>
              </p:nvSpPr>
              <p:spPr>
                <a:xfrm flipH="1">
                  <a:off x="3881265" y="897733"/>
                  <a:ext cx="124896" cy="149876"/>
                </a:xfrm>
                <a:custGeom>
                  <a:avLst/>
                  <a:gdLst>
                    <a:gd name="connsiteX0" fmla="*/ 117095 w 135839"/>
                    <a:gd name="connsiteY0" fmla="*/ 6136 h 163006"/>
                    <a:gd name="connsiteX1" fmla="*/ 4349 w 135839"/>
                    <a:gd name="connsiteY1" fmla="*/ 135183 h 163006"/>
                    <a:gd name="connsiteX2" fmla="*/ 31516 w 135839"/>
                    <a:gd name="connsiteY2" fmla="*/ 158275 h 163006"/>
                    <a:gd name="connsiteX3" fmla="*/ 144263 w 135839"/>
                    <a:gd name="connsiteY3" fmla="*/ 29228 h 163006"/>
                    <a:gd name="connsiteX4" fmla="*/ 117095 w 135839"/>
                    <a:gd name="connsiteY4" fmla="*/ 6136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63006">
                      <a:moveTo>
                        <a:pt x="117095" y="6136"/>
                      </a:moveTo>
                      <a:lnTo>
                        <a:pt x="4349" y="135183"/>
                      </a:lnTo>
                      <a:cubicBezTo>
                        <a:pt x="-10594" y="152842"/>
                        <a:pt x="16574" y="175935"/>
                        <a:pt x="31516" y="158275"/>
                      </a:cubicBezTo>
                      <a:cubicBezTo>
                        <a:pt x="69552" y="114807"/>
                        <a:pt x="106228" y="71338"/>
                        <a:pt x="144263" y="29228"/>
                      </a:cubicBezTo>
                      <a:cubicBezTo>
                        <a:pt x="159205" y="12928"/>
                        <a:pt x="132037" y="-11523"/>
                        <a:pt x="117095" y="613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17" name="任意多边形: 形状 116"/>
                <p:cNvSpPr/>
                <p:nvPr/>
              </p:nvSpPr>
              <p:spPr>
                <a:xfrm flipH="1">
                  <a:off x="3912518" y="1457783"/>
                  <a:ext cx="74937" cy="137386"/>
                </a:xfrm>
                <a:custGeom>
                  <a:avLst/>
                  <a:gdLst>
                    <a:gd name="connsiteX0" fmla="*/ 1663 w 81503"/>
                    <a:gd name="connsiteY0" fmla="*/ 24594 h 149423"/>
                    <a:gd name="connsiteX1" fmla="*/ 53281 w 81503"/>
                    <a:gd name="connsiteY1" fmla="*/ 138699 h 149423"/>
                    <a:gd name="connsiteX2" fmla="*/ 87241 w 81503"/>
                    <a:gd name="connsiteY2" fmla="*/ 125115 h 149423"/>
                    <a:gd name="connsiteX3" fmla="*/ 35623 w 81503"/>
                    <a:gd name="connsiteY3" fmla="*/ 11010 h 149423"/>
                    <a:gd name="connsiteX4" fmla="*/ 1663 w 81503"/>
                    <a:gd name="connsiteY4" fmla="*/ 24594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49423">
                      <a:moveTo>
                        <a:pt x="1663" y="24594"/>
                      </a:moveTo>
                      <a:cubicBezTo>
                        <a:pt x="19322" y="62629"/>
                        <a:pt x="35623" y="100664"/>
                        <a:pt x="53281" y="138699"/>
                      </a:cubicBezTo>
                      <a:cubicBezTo>
                        <a:pt x="62790" y="160433"/>
                        <a:pt x="96750" y="146849"/>
                        <a:pt x="87241" y="125115"/>
                      </a:cubicBezTo>
                      <a:cubicBezTo>
                        <a:pt x="69582" y="87080"/>
                        <a:pt x="53281" y="49045"/>
                        <a:pt x="35623" y="11010"/>
                      </a:cubicBezTo>
                      <a:cubicBezTo>
                        <a:pt x="26114" y="-10725"/>
                        <a:pt x="-7846" y="2859"/>
                        <a:pt x="1663" y="24594"/>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gr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1090" y="-35304"/>
            <a:ext cx="12179342" cy="68924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2203" y="2587208"/>
            <a:ext cx="12188229" cy="123729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468" y="1400699"/>
            <a:ext cx="2504431" cy="761804"/>
          </a:xfrm>
          <a:prstGeom prst="rect">
            <a:avLst/>
          </a:prstGeom>
        </p:spPr>
      </p:pic>
      <p:sp>
        <p:nvSpPr>
          <p:cNvPr id="5" name="文本框 4"/>
          <p:cNvSpPr txBox="1"/>
          <p:nvPr/>
        </p:nvSpPr>
        <p:spPr>
          <a:xfrm>
            <a:off x="4201012" y="4134306"/>
            <a:ext cx="3799497"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 name="组合 95"/>
          <p:cNvGrpSpPr/>
          <p:nvPr/>
        </p:nvGrpSpPr>
        <p:grpSpPr>
          <a:xfrm>
            <a:off x="711640" y="1208993"/>
            <a:ext cx="5127739" cy="4440013"/>
            <a:chOff x="1119144" y="1062801"/>
            <a:chExt cx="5127739" cy="4440013"/>
          </a:xfrm>
        </p:grpSpPr>
        <p:sp>
          <p:nvSpPr>
            <p:cNvPr id="55" name="任意多边形: 形状 54"/>
            <p:cNvSpPr/>
            <p:nvPr/>
          </p:nvSpPr>
          <p:spPr>
            <a:xfrm>
              <a:off x="1119144" y="1062801"/>
              <a:ext cx="5127739" cy="4088563"/>
            </a:xfrm>
            <a:custGeom>
              <a:avLst/>
              <a:gdLst>
                <a:gd name="connsiteX0" fmla="*/ 5331887 w 5521343"/>
                <a:gd name="connsiteY0" fmla="*/ 1961992 h 4402400"/>
                <a:gd name="connsiteX1" fmla="*/ 5062240 w 5521343"/>
                <a:gd name="connsiteY1" fmla="*/ 2288503 h 4402400"/>
                <a:gd name="connsiteX2" fmla="*/ 4873304 w 5521343"/>
                <a:gd name="connsiteY2" fmla="*/ 2721406 h 4402400"/>
                <a:gd name="connsiteX3" fmla="*/ 4774249 w 5521343"/>
                <a:gd name="connsiteY3" fmla="*/ 3622064 h 4402400"/>
                <a:gd name="connsiteX4" fmla="*/ 4442235 w 5521343"/>
                <a:gd name="connsiteY4" fmla="*/ 4267749 h 4402400"/>
                <a:gd name="connsiteX5" fmla="*/ 3611282 w 5521343"/>
                <a:gd name="connsiteY5" fmla="*/ 4355797 h 4402400"/>
                <a:gd name="connsiteX6" fmla="*/ 2677606 w 5521343"/>
                <a:gd name="connsiteY6" fmla="*/ 4047629 h 4402400"/>
                <a:gd name="connsiteX7" fmla="*/ 955167 w 5521343"/>
                <a:gd name="connsiteY7" fmla="*/ 4322779 h 4402400"/>
                <a:gd name="connsiteX8" fmla="*/ 3148 w 5521343"/>
                <a:gd name="connsiteY8" fmla="*/ 3187327 h 4402400"/>
                <a:gd name="connsiteX9" fmla="*/ 181078 w 5521343"/>
                <a:gd name="connsiteY9" fmla="*/ 2231639 h 4402400"/>
                <a:gd name="connsiteX10" fmla="*/ 588300 w 5521343"/>
                <a:gd name="connsiteY10" fmla="*/ 1485065 h 4402400"/>
                <a:gd name="connsiteX11" fmla="*/ 1015700 w 5521343"/>
                <a:gd name="connsiteY11" fmla="*/ 986126 h 4402400"/>
                <a:gd name="connsiteX12" fmla="*/ 2321745 w 5521343"/>
                <a:gd name="connsiteY12" fmla="*/ 146002 h 4402400"/>
                <a:gd name="connsiteX13" fmla="*/ 4123061 w 5521343"/>
                <a:gd name="connsiteY13" fmla="*/ 123990 h 4402400"/>
                <a:gd name="connsiteX14" fmla="*/ 4939339 w 5521343"/>
                <a:gd name="connsiteY14" fmla="*/ 503697 h 4402400"/>
                <a:gd name="connsiteX15" fmla="*/ 5489639 w 5521343"/>
                <a:gd name="connsiteY15" fmla="*/ 1175063 h 4402400"/>
                <a:gd name="connsiteX16" fmla="*/ 5515320 w 5521343"/>
                <a:gd name="connsiteY16" fmla="*/ 1600628 h 4402400"/>
                <a:gd name="connsiteX17" fmla="*/ 5331887 w 5521343"/>
                <a:gd name="connsiteY17" fmla="*/ 1961992 h 440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521343" h="4402400">
                  <a:moveTo>
                    <a:pt x="5331887" y="1961992"/>
                  </a:moveTo>
                  <a:cubicBezTo>
                    <a:pt x="5245673" y="2073886"/>
                    <a:pt x="5144785" y="2172940"/>
                    <a:pt x="5062240" y="2288503"/>
                  </a:cubicBezTo>
                  <a:cubicBezTo>
                    <a:pt x="4966854" y="2418741"/>
                    <a:pt x="4908156" y="2565488"/>
                    <a:pt x="4873304" y="2721406"/>
                  </a:cubicBezTo>
                  <a:cubicBezTo>
                    <a:pt x="4809102" y="3018568"/>
                    <a:pt x="4829279" y="3324902"/>
                    <a:pt x="4774249" y="3622064"/>
                  </a:cubicBezTo>
                  <a:cubicBezTo>
                    <a:pt x="4730225" y="3860527"/>
                    <a:pt x="4638509" y="4111831"/>
                    <a:pt x="4442235" y="4267749"/>
                  </a:cubicBezTo>
                  <a:cubicBezTo>
                    <a:pt x="4205606" y="4456686"/>
                    <a:pt x="3886432" y="4438342"/>
                    <a:pt x="3611282" y="4355797"/>
                  </a:cubicBezTo>
                  <a:cubicBezTo>
                    <a:pt x="3297611" y="4262246"/>
                    <a:pt x="3007786" y="4084316"/>
                    <a:pt x="2677606" y="4047629"/>
                  </a:cubicBezTo>
                  <a:cubicBezTo>
                    <a:pt x="2083282" y="3985262"/>
                    <a:pt x="1547657" y="4388815"/>
                    <a:pt x="955167" y="4322779"/>
                  </a:cubicBezTo>
                  <a:cubicBezTo>
                    <a:pt x="388358" y="4262246"/>
                    <a:pt x="36166" y="3722952"/>
                    <a:pt x="3148" y="3187327"/>
                  </a:cubicBezTo>
                  <a:cubicBezTo>
                    <a:pt x="-17030" y="2860815"/>
                    <a:pt x="61846" y="2534304"/>
                    <a:pt x="181078" y="2231639"/>
                  </a:cubicBezTo>
                  <a:cubicBezTo>
                    <a:pt x="285635" y="1967495"/>
                    <a:pt x="423210" y="1716191"/>
                    <a:pt x="588300" y="1485065"/>
                  </a:cubicBezTo>
                  <a:cubicBezTo>
                    <a:pt x="714869" y="1305300"/>
                    <a:pt x="859782" y="1140210"/>
                    <a:pt x="1015700" y="986126"/>
                  </a:cubicBezTo>
                  <a:cubicBezTo>
                    <a:pt x="1371561" y="600916"/>
                    <a:pt x="1824641" y="309257"/>
                    <a:pt x="2321745" y="146002"/>
                  </a:cubicBezTo>
                  <a:cubicBezTo>
                    <a:pt x="2901395" y="-42935"/>
                    <a:pt x="3537908" y="-46603"/>
                    <a:pt x="4123061" y="123990"/>
                  </a:cubicBezTo>
                  <a:cubicBezTo>
                    <a:pt x="4411051" y="208369"/>
                    <a:pt x="4691704" y="334938"/>
                    <a:pt x="4939339" y="503697"/>
                  </a:cubicBezTo>
                  <a:cubicBezTo>
                    <a:pt x="5183306" y="668787"/>
                    <a:pt x="5401592" y="888907"/>
                    <a:pt x="5489639" y="1175063"/>
                  </a:cubicBezTo>
                  <a:cubicBezTo>
                    <a:pt x="5531829" y="1312638"/>
                    <a:pt x="5544669" y="1459384"/>
                    <a:pt x="5515320" y="1600628"/>
                  </a:cubicBezTo>
                  <a:cubicBezTo>
                    <a:pt x="5487805" y="1736369"/>
                    <a:pt x="5416266" y="1853766"/>
                    <a:pt x="5331887" y="1961992"/>
                  </a:cubicBezTo>
                  <a:close/>
                </a:path>
              </a:pathLst>
            </a:custGeom>
            <a:solidFill>
              <a:schemeClr val="accent1">
                <a:lumMod val="40000"/>
                <a:lumOff val="60000"/>
              </a:schemeClr>
            </a:solidFill>
            <a:ln w="18332"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nvGrpSpPr>
            <p:cNvPr id="2" name="组合 1"/>
            <p:cNvGrpSpPr/>
            <p:nvPr/>
          </p:nvGrpSpPr>
          <p:grpSpPr>
            <a:xfrm>
              <a:off x="1455957" y="1546419"/>
              <a:ext cx="3693826" cy="3956395"/>
              <a:chOff x="5923788" y="797126"/>
              <a:chExt cx="5026829" cy="5384152"/>
            </a:xfrm>
          </p:grpSpPr>
          <p:sp>
            <p:nvSpPr>
              <p:cNvPr id="3" name="任意多边形: 形状 2"/>
              <p:cNvSpPr/>
              <p:nvPr userDrawn="1"/>
            </p:nvSpPr>
            <p:spPr>
              <a:xfrm>
                <a:off x="10548782" y="6145616"/>
                <a:ext cx="68580" cy="13716"/>
              </a:xfrm>
              <a:custGeom>
                <a:avLst/>
                <a:gdLst>
                  <a:gd name="connsiteX0" fmla="*/ 72736 w 68580"/>
                  <a:gd name="connsiteY0" fmla="*/ 0 h 13716"/>
                  <a:gd name="connsiteX1" fmla="*/ 41 w 68580"/>
                  <a:gd name="connsiteY1" fmla="*/ 13716 h 13716"/>
                  <a:gd name="connsiteX2" fmla="*/ 72736 w 68580"/>
                  <a:gd name="connsiteY2" fmla="*/ 0 h 13716"/>
                </a:gdLst>
                <a:ahLst/>
                <a:cxnLst>
                  <a:cxn ang="0">
                    <a:pos x="connsiteX0" y="connsiteY0"/>
                  </a:cxn>
                  <a:cxn ang="0">
                    <a:pos x="connsiteX1" y="connsiteY1"/>
                  </a:cxn>
                  <a:cxn ang="0">
                    <a:pos x="connsiteX2" y="connsiteY2"/>
                  </a:cxn>
                </a:cxnLst>
                <a:rect l="l" t="t" r="r" b="b"/>
                <a:pathLst>
                  <a:path w="68580" h="13716">
                    <a:moveTo>
                      <a:pt x="72736" y="0"/>
                    </a:moveTo>
                    <a:lnTo>
                      <a:pt x="41" y="13716"/>
                    </a:lnTo>
                    <a:cubicBezTo>
                      <a:pt x="-1330" y="13716"/>
                      <a:pt x="31588" y="13716"/>
                      <a:pt x="72736" y="0"/>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 name="任意多边形: 形状 3"/>
              <p:cNvSpPr/>
              <p:nvPr userDrawn="1"/>
            </p:nvSpPr>
            <p:spPr>
              <a:xfrm>
                <a:off x="10454183" y="4258295"/>
                <a:ext cx="480060" cy="1056132"/>
              </a:xfrm>
              <a:custGeom>
                <a:avLst/>
                <a:gdLst>
                  <a:gd name="connsiteX0" fmla="*/ 396393 w 480060"/>
                  <a:gd name="connsiteY0" fmla="*/ 458114 h 1056132"/>
                  <a:gd name="connsiteX1" fmla="*/ 334671 w 480060"/>
                  <a:gd name="connsiteY1" fmla="*/ 0 h 1056132"/>
                  <a:gd name="connsiteX2" fmla="*/ 0 w 480060"/>
                  <a:gd name="connsiteY2" fmla="*/ 197510 h 1056132"/>
                  <a:gd name="connsiteX3" fmla="*/ 94641 w 480060"/>
                  <a:gd name="connsiteY3" fmla="*/ 534924 h 1056132"/>
                  <a:gd name="connsiteX4" fmla="*/ 251003 w 480060"/>
                  <a:gd name="connsiteY4" fmla="*/ 1061618 h 1056132"/>
                  <a:gd name="connsiteX5" fmla="*/ 488290 w 480060"/>
                  <a:gd name="connsiteY5" fmla="*/ 1016356 h 1056132"/>
                  <a:gd name="connsiteX6" fmla="*/ 396393 w 480060"/>
                  <a:gd name="connsiteY6" fmla="*/ 458114 h 105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060" h="1056132">
                    <a:moveTo>
                      <a:pt x="396393" y="458114"/>
                    </a:moveTo>
                    <a:cubicBezTo>
                      <a:pt x="278435" y="248260"/>
                      <a:pt x="334671" y="0"/>
                      <a:pt x="334671" y="0"/>
                    </a:cubicBezTo>
                    <a:lnTo>
                      <a:pt x="0" y="197510"/>
                    </a:lnTo>
                    <a:cubicBezTo>
                      <a:pt x="0" y="197510"/>
                      <a:pt x="43891" y="425196"/>
                      <a:pt x="94641" y="534924"/>
                    </a:cubicBezTo>
                    <a:cubicBezTo>
                      <a:pt x="120701" y="592531"/>
                      <a:pt x="192024" y="820217"/>
                      <a:pt x="251003" y="1061618"/>
                    </a:cubicBezTo>
                    <a:cubicBezTo>
                      <a:pt x="329184" y="1043788"/>
                      <a:pt x="408737" y="1031443"/>
                      <a:pt x="488290" y="1016356"/>
                    </a:cubicBezTo>
                    <a:cubicBezTo>
                      <a:pt x="480060" y="802386"/>
                      <a:pt x="455371" y="565099"/>
                      <a:pt x="396393" y="458114"/>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 name="任意多边形: 形状 4"/>
              <p:cNvSpPr/>
              <p:nvPr userDrawn="1"/>
            </p:nvSpPr>
            <p:spPr>
              <a:xfrm>
                <a:off x="10703814" y="5274650"/>
                <a:ext cx="233172" cy="740664"/>
              </a:xfrm>
              <a:custGeom>
                <a:avLst/>
                <a:gdLst>
                  <a:gd name="connsiteX0" fmla="*/ 0 w 233172"/>
                  <a:gd name="connsiteY0" fmla="*/ 45263 h 740664"/>
                  <a:gd name="connsiteX1" fmla="*/ 87782 w 233172"/>
                  <a:gd name="connsiteY1" fmla="*/ 619963 h 740664"/>
                  <a:gd name="connsiteX2" fmla="*/ 57607 w 233172"/>
                  <a:gd name="connsiteY2" fmla="*/ 744779 h 740664"/>
                  <a:gd name="connsiteX3" fmla="*/ 193396 w 233172"/>
                  <a:gd name="connsiteY3" fmla="*/ 744779 h 740664"/>
                  <a:gd name="connsiteX4" fmla="*/ 223571 w 233172"/>
                  <a:gd name="connsiteY4" fmla="*/ 473202 h 740664"/>
                  <a:gd name="connsiteX5" fmla="*/ 234544 w 233172"/>
                  <a:gd name="connsiteY5" fmla="*/ 407365 h 740664"/>
                  <a:gd name="connsiteX6" fmla="*/ 237287 w 233172"/>
                  <a:gd name="connsiteY6" fmla="*/ 0 h 740664"/>
                  <a:gd name="connsiteX7" fmla="*/ 0 w 233172"/>
                  <a:gd name="connsiteY7" fmla="*/ 45263 h 74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3172" h="740664">
                    <a:moveTo>
                      <a:pt x="0" y="45263"/>
                    </a:moveTo>
                    <a:cubicBezTo>
                      <a:pt x="53492" y="264719"/>
                      <a:pt x="96012" y="495147"/>
                      <a:pt x="87782" y="619963"/>
                    </a:cubicBezTo>
                    <a:cubicBezTo>
                      <a:pt x="83668" y="670712"/>
                      <a:pt x="72695" y="711860"/>
                      <a:pt x="57607" y="744779"/>
                    </a:cubicBezTo>
                    <a:lnTo>
                      <a:pt x="193396" y="744779"/>
                    </a:lnTo>
                    <a:cubicBezTo>
                      <a:pt x="205740" y="652881"/>
                      <a:pt x="223571" y="506120"/>
                      <a:pt x="223571" y="473202"/>
                    </a:cubicBezTo>
                    <a:cubicBezTo>
                      <a:pt x="223571" y="425196"/>
                      <a:pt x="227686" y="451256"/>
                      <a:pt x="234544" y="407365"/>
                    </a:cubicBezTo>
                    <a:cubicBezTo>
                      <a:pt x="238658" y="385419"/>
                      <a:pt x="245516" y="204368"/>
                      <a:pt x="237287" y="0"/>
                    </a:cubicBezTo>
                    <a:cubicBezTo>
                      <a:pt x="157734" y="15087"/>
                      <a:pt x="78181" y="27432"/>
                      <a:pt x="0" y="45263"/>
                    </a:cubicBezTo>
                    <a:close/>
                  </a:path>
                </a:pathLst>
              </a:custGeom>
              <a:solidFill>
                <a:schemeClr val="accent3">
                  <a:lumMod val="20000"/>
                  <a:lumOff val="8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 name="任意多边形: 形状 5"/>
              <p:cNvSpPr/>
              <p:nvPr userDrawn="1"/>
            </p:nvSpPr>
            <p:spPr>
              <a:xfrm>
                <a:off x="10493959" y="6019429"/>
                <a:ext cx="397764" cy="150876"/>
              </a:xfrm>
              <a:custGeom>
                <a:avLst/>
                <a:gdLst>
                  <a:gd name="connsiteX0" fmla="*/ 403250 w 397764"/>
                  <a:gd name="connsiteY0" fmla="*/ 0 h 150876"/>
                  <a:gd name="connsiteX1" fmla="*/ 267462 w 397764"/>
                  <a:gd name="connsiteY1" fmla="*/ 0 h 150876"/>
                  <a:gd name="connsiteX2" fmla="*/ 0 w 397764"/>
                  <a:gd name="connsiteY2" fmla="*/ 153619 h 150876"/>
                  <a:gd name="connsiteX3" fmla="*/ 392277 w 397764"/>
                  <a:gd name="connsiteY3" fmla="*/ 72695 h 150876"/>
                  <a:gd name="connsiteX4" fmla="*/ 403250 w 397764"/>
                  <a:gd name="connsiteY4" fmla="*/ 0 h 150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764" h="150876">
                    <a:moveTo>
                      <a:pt x="403250" y="0"/>
                    </a:moveTo>
                    <a:lnTo>
                      <a:pt x="267462" y="0"/>
                    </a:lnTo>
                    <a:cubicBezTo>
                      <a:pt x="231800" y="74066"/>
                      <a:pt x="46634" y="137160"/>
                      <a:pt x="0" y="153619"/>
                    </a:cubicBezTo>
                    <a:lnTo>
                      <a:pt x="392277" y="72695"/>
                    </a:lnTo>
                    <a:cubicBezTo>
                      <a:pt x="392277" y="74066"/>
                      <a:pt x="396392" y="43891"/>
                      <a:pt x="403250" y="0"/>
                    </a:cubicBez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 name="任意多边形: 形状 6"/>
              <p:cNvSpPr/>
              <p:nvPr userDrawn="1"/>
            </p:nvSpPr>
            <p:spPr>
              <a:xfrm>
                <a:off x="9448800" y="5933018"/>
                <a:ext cx="397764" cy="137160"/>
              </a:xfrm>
              <a:custGeom>
                <a:avLst/>
                <a:gdLst>
                  <a:gd name="connsiteX0" fmla="*/ 0 w 397764"/>
                  <a:gd name="connsiteY0" fmla="*/ 142646 h 137160"/>
                  <a:gd name="connsiteX1" fmla="*/ 301752 w 397764"/>
                  <a:gd name="connsiteY1" fmla="*/ 142646 h 137160"/>
                  <a:gd name="connsiteX2" fmla="*/ 410108 w 397764"/>
                  <a:gd name="connsiteY2" fmla="*/ 26060 h 137160"/>
                  <a:gd name="connsiteX3" fmla="*/ 300380 w 397764"/>
                  <a:gd name="connsiteY3" fmla="*/ 0 h 137160"/>
                  <a:gd name="connsiteX4" fmla="*/ 0 w 397764"/>
                  <a:gd name="connsiteY4" fmla="*/ 142646 h 137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764" h="137160">
                    <a:moveTo>
                      <a:pt x="0" y="142646"/>
                    </a:moveTo>
                    <a:lnTo>
                      <a:pt x="301752" y="142646"/>
                    </a:lnTo>
                    <a:cubicBezTo>
                      <a:pt x="301752" y="142646"/>
                      <a:pt x="344272" y="115214"/>
                      <a:pt x="410108" y="26060"/>
                    </a:cubicBezTo>
                    <a:lnTo>
                      <a:pt x="300380" y="0"/>
                    </a:lnTo>
                    <a:cubicBezTo>
                      <a:pt x="167335" y="109728"/>
                      <a:pt x="0" y="142646"/>
                      <a:pt x="0" y="142646"/>
                    </a:cubicBez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 name="任意多边形: 形状 7"/>
              <p:cNvSpPr/>
              <p:nvPr userDrawn="1"/>
            </p:nvSpPr>
            <p:spPr>
              <a:xfrm>
                <a:off x="9952177" y="4258295"/>
                <a:ext cx="589788" cy="1110996"/>
              </a:xfrm>
              <a:custGeom>
                <a:avLst/>
                <a:gdLst>
                  <a:gd name="connsiteX0" fmla="*/ 440283 w 589788"/>
                  <a:gd name="connsiteY0" fmla="*/ 606247 h 1110996"/>
                  <a:gd name="connsiteX1" fmla="*/ 595274 w 589788"/>
                  <a:gd name="connsiteY1" fmla="*/ 0 h 1110996"/>
                  <a:gd name="connsiteX2" fmla="*/ 165963 w 589788"/>
                  <a:gd name="connsiteY2" fmla="*/ 69952 h 1110996"/>
                  <a:gd name="connsiteX3" fmla="*/ 0 w 589788"/>
                  <a:gd name="connsiteY3" fmla="*/ 1112368 h 1110996"/>
                  <a:gd name="connsiteX4" fmla="*/ 266090 w 589788"/>
                  <a:gd name="connsiteY4" fmla="*/ 1086307 h 1110996"/>
                  <a:gd name="connsiteX5" fmla="*/ 440283 w 589788"/>
                  <a:gd name="connsiteY5" fmla="*/ 606247 h 1110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9788" h="1110996">
                    <a:moveTo>
                      <a:pt x="440283" y="606247"/>
                    </a:moveTo>
                    <a:cubicBezTo>
                      <a:pt x="414223" y="386791"/>
                      <a:pt x="595274" y="0"/>
                      <a:pt x="595274" y="0"/>
                    </a:cubicBezTo>
                    <a:lnTo>
                      <a:pt x="165963" y="69952"/>
                    </a:lnTo>
                    <a:cubicBezTo>
                      <a:pt x="165963" y="69952"/>
                      <a:pt x="79553" y="678942"/>
                      <a:pt x="0" y="1112368"/>
                    </a:cubicBezTo>
                    <a:lnTo>
                      <a:pt x="266090" y="1086307"/>
                    </a:lnTo>
                    <a:cubicBezTo>
                      <a:pt x="370332" y="899770"/>
                      <a:pt x="452628" y="711860"/>
                      <a:pt x="440283" y="606247"/>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 name="任意多边形: 形状 8"/>
              <p:cNvSpPr/>
              <p:nvPr userDrawn="1"/>
            </p:nvSpPr>
            <p:spPr>
              <a:xfrm>
                <a:off x="9735464" y="5344602"/>
                <a:ext cx="480060" cy="603504"/>
              </a:xfrm>
              <a:custGeom>
                <a:avLst/>
                <a:gdLst>
                  <a:gd name="connsiteX0" fmla="*/ 218084 w 480060"/>
                  <a:gd name="connsiteY0" fmla="*/ 26061 h 603504"/>
                  <a:gd name="connsiteX1" fmla="*/ 137160 w 480060"/>
                  <a:gd name="connsiteY1" fmla="*/ 393649 h 603504"/>
                  <a:gd name="connsiteX2" fmla="*/ 0 w 480060"/>
                  <a:gd name="connsiteY2" fmla="*/ 588417 h 603504"/>
                  <a:gd name="connsiteX3" fmla="*/ 109728 w 480060"/>
                  <a:gd name="connsiteY3" fmla="*/ 614477 h 603504"/>
                  <a:gd name="connsiteX4" fmla="*/ 185166 w 480060"/>
                  <a:gd name="connsiteY4" fmla="*/ 500634 h 603504"/>
                  <a:gd name="connsiteX5" fmla="*/ 484175 w 480060"/>
                  <a:gd name="connsiteY5" fmla="*/ 0 h 603504"/>
                  <a:gd name="connsiteX6" fmla="*/ 218084 w 480060"/>
                  <a:gd name="connsiteY6" fmla="*/ 26061 h 603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060" h="603504">
                    <a:moveTo>
                      <a:pt x="218084" y="26061"/>
                    </a:moveTo>
                    <a:cubicBezTo>
                      <a:pt x="189281" y="185166"/>
                      <a:pt x="160477" y="320955"/>
                      <a:pt x="137160" y="393649"/>
                    </a:cubicBezTo>
                    <a:cubicBezTo>
                      <a:pt x="111100" y="475945"/>
                      <a:pt x="58979" y="540411"/>
                      <a:pt x="0" y="588417"/>
                    </a:cubicBezTo>
                    <a:lnTo>
                      <a:pt x="109728" y="614477"/>
                    </a:lnTo>
                    <a:cubicBezTo>
                      <a:pt x="131674" y="584302"/>
                      <a:pt x="157734" y="545897"/>
                      <a:pt x="185166" y="500634"/>
                    </a:cubicBezTo>
                    <a:cubicBezTo>
                      <a:pt x="241402" y="405994"/>
                      <a:pt x="373075" y="202997"/>
                      <a:pt x="484175" y="0"/>
                    </a:cubicBezTo>
                    <a:lnTo>
                      <a:pt x="218084" y="26061"/>
                    </a:lnTo>
                    <a:close/>
                  </a:path>
                </a:pathLst>
              </a:custGeom>
              <a:solidFill>
                <a:schemeClr val="accent3">
                  <a:lumMod val="20000"/>
                  <a:lumOff val="8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0" name="任意多边形: 形状 9"/>
              <p:cNvSpPr/>
              <p:nvPr userDrawn="1"/>
            </p:nvSpPr>
            <p:spPr>
              <a:xfrm>
                <a:off x="9384335" y="810755"/>
                <a:ext cx="754380" cy="809244"/>
              </a:xfrm>
              <a:custGeom>
                <a:avLst/>
                <a:gdLst>
                  <a:gd name="connsiteX0" fmla="*/ 560985 w 754380"/>
                  <a:gd name="connsiteY0" fmla="*/ 709 h 809244"/>
                  <a:gd name="connsiteX1" fmla="*/ 201625 w 754380"/>
                  <a:gd name="connsiteY1" fmla="*/ 122781 h 809244"/>
                  <a:gd name="connsiteX2" fmla="*/ 94641 w 754380"/>
                  <a:gd name="connsiteY2" fmla="*/ 413560 h 809244"/>
                  <a:gd name="connsiteX3" fmla="*/ 96012 w 754380"/>
                  <a:gd name="connsiteY3" fmla="*/ 479397 h 809244"/>
                  <a:gd name="connsiteX4" fmla="*/ 0 w 754380"/>
                  <a:gd name="connsiteY4" fmla="*/ 558950 h 809244"/>
                  <a:gd name="connsiteX5" fmla="*/ 83668 w 754380"/>
                  <a:gd name="connsiteY5" fmla="*/ 567180 h 809244"/>
                  <a:gd name="connsiteX6" fmla="*/ 119329 w 754380"/>
                  <a:gd name="connsiteY6" fmla="*/ 608328 h 809244"/>
                  <a:gd name="connsiteX7" fmla="*/ 256489 w 754380"/>
                  <a:gd name="connsiteY7" fmla="*/ 468424 h 809244"/>
                  <a:gd name="connsiteX8" fmla="*/ 301752 w 754380"/>
                  <a:gd name="connsiteY8" fmla="*/ 608328 h 809244"/>
                  <a:gd name="connsiteX9" fmla="*/ 241402 w 754380"/>
                  <a:gd name="connsiteY9" fmla="*/ 756460 h 809244"/>
                  <a:gd name="connsiteX10" fmla="*/ 530809 w 754380"/>
                  <a:gd name="connsiteY10" fmla="*/ 804466 h 809244"/>
                  <a:gd name="connsiteX11" fmla="*/ 766725 w 754380"/>
                  <a:gd name="connsiteY11" fmla="*/ 344980 h 809244"/>
                  <a:gd name="connsiteX12" fmla="*/ 560985 w 754380"/>
                  <a:gd name="connsiteY12" fmla="*/ 709 h 80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54380" h="809244">
                    <a:moveTo>
                      <a:pt x="560985" y="709"/>
                    </a:moveTo>
                    <a:cubicBezTo>
                      <a:pt x="560985" y="709"/>
                      <a:pt x="277063" y="19911"/>
                      <a:pt x="201625" y="122781"/>
                    </a:cubicBezTo>
                    <a:cubicBezTo>
                      <a:pt x="126187" y="225651"/>
                      <a:pt x="76810" y="339494"/>
                      <a:pt x="94641" y="413560"/>
                    </a:cubicBezTo>
                    <a:lnTo>
                      <a:pt x="96012" y="479397"/>
                    </a:lnTo>
                    <a:lnTo>
                      <a:pt x="0" y="558950"/>
                    </a:lnTo>
                    <a:lnTo>
                      <a:pt x="83668" y="567180"/>
                    </a:lnTo>
                    <a:lnTo>
                      <a:pt x="119329" y="608328"/>
                    </a:lnTo>
                    <a:cubicBezTo>
                      <a:pt x="119329" y="608328"/>
                      <a:pt x="218085" y="526032"/>
                      <a:pt x="256489" y="468424"/>
                    </a:cubicBezTo>
                    <a:cubicBezTo>
                      <a:pt x="256489" y="468424"/>
                      <a:pt x="314097" y="526032"/>
                      <a:pt x="301752" y="608328"/>
                    </a:cubicBezTo>
                    <a:cubicBezTo>
                      <a:pt x="289408" y="689252"/>
                      <a:pt x="241402" y="756460"/>
                      <a:pt x="241402" y="756460"/>
                    </a:cubicBezTo>
                    <a:cubicBezTo>
                      <a:pt x="241402" y="756460"/>
                      <a:pt x="352501" y="856587"/>
                      <a:pt x="530809" y="804466"/>
                    </a:cubicBezTo>
                    <a:cubicBezTo>
                      <a:pt x="709117" y="752346"/>
                      <a:pt x="777697" y="513687"/>
                      <a:pt x="766725" y="344980"/>
                    </a:cubicBezTo>
                    <a:cubicBezTo>
                      <a:pt x="754380" y="174902"/>
                      <a:pt x="666598" y="-13007"/>
                      <a:pt x="560985" y="709"/>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1" name="任意多边形: 形状 10"/>
              <p:cNvSpPr/>
              <p:nvPr userDrawn="1"/>
            </p:nvSpPr>
            <p:spPr>
              <a:xfrm>
                <a:off x="9524238" y="1146134"/>
                <a:ext cx="41148" cy="54864"/>
              </a:xfrm>
              <a:custGeom>
                <a:avLst/>
                <a:gdLst>
                  <a:gd name="connsiteX0" fmla="*/ 43891 w 41148"/>
                  <a:gd name="connsiteY0" fmla="*/ 27432 h 54864"/>
                  <a:gd name="connsiteX1" fmla="*/ 21946 w 41148"/>
                  <a:gd name="connsiteY1" fmla="*/ 54864 h 54864"/>
                  <a:gd name="connsiteX2" fmla="*/ 0 w 41148"/>
                  <a:gd name="connsiteY2" fmla="*/ 27432 h 54864"/>
                  <a:gd name="connsiteX3" fmla="*/ 21946 w 41148"/>
                  <a:gd name="connsiteY3" fmla="*/ 0 h 54864"/>
                  <a:gd name="connsiteX4" fmla="*/ 43891 w 41148"/>
                  <a:gd name="connsiteY4" fmla="*/ 27432 h 54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48" h="54864">
                    <a:moveTo>
                      <a:pt x="43891" y="27432"/>
                    </a:moveTo>
                    <a:cubicBezTo>
                      <a:pt x="43891" y="42520"/>
                      <a:pt x="34290" y="54864"/>
                      <a:pt x="21946" y="54864"/>
                    </a:cubicBezTo>
                    <a:cubicBezTo>
                      <a:pt x="9601" y="54864"/>
                      <a:pt x="0" y="42520"/>
                      <a:pt x="0" y="27432"/>
                    </a:cubicBezTo>
                    <a:cubicBezTo>
                      <a:pt x="0" y="12344"/>
                      <a:pt x="9601" y="0"/>
                      <a:pt x="21946" y="0"/>
                    </a:cubicBezTo>
                    <a:cubicBezTo>
                      <a:pt x="34290" y="0"/>
                      <a:pt x="43891" y="12344"/>
                      <a:pt x="43891" y="27432"/>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2" name="任意多边形: 形状 11"/>
              <p:cNvSpPr/>
              <p:nvPr userDrawn="1"/>
            </p:nvSpPr>
            <p:spPr>
              <a:xfrm>
                <a:off x="9465259" y="1011717"/>
                <a:ext cx="109728" cy="41148"/>
              </a:xfrm>
              <a:custGeom>
                <a:avLst/>
                <a:gdLst>
                  <a:gd name="connsiteX0" fmla="*/ 0 w 109728"/>
                  <a:gd name="connsiteY0" fmla="*/ 48006 h 41148"/>
                  <a:gd name="connsiteX1" fmla="*/ 26060 w 109728"/>
                  <a:gd name="connsiteY1" fmla="*/ 52121 h 41148"/>
                  <a:gd name="connsiteX2" fmla="*/ 113843 w 109728"/>
                  <a:gd name="connsiteY2" fmla="*/ 0 h 41148"/>
                  <a:gd name="connsiteX3" fmla="*/ 0 w 109728"/>
                  <a:gd name="connsiteY3" fmla="*/ 48006 h 41148"/>
                </a:gdLst>
                <a:ahLst/>
                <a:cxnLst>
                  <a:cxn ang="0">
                    <a:pos x="connsiteX0" y="connsiteY0"/>
                  </a:cxn>
                  <a:cxn ang="0">
                    <a:pos x="connsiteX1" y="connsiteY1"/>
                  </a:cxn>
                  <a:cxn ang="0">
                    <a:pos x="connsiteX2" y="connsiteY2"/>
                  </a:cxn>
                  <a:cxn ang="0">
                    <a:pos x="connsiteX3" y="connsiteY3"/>
                  </a:cxn>
                </a:cxnLst>
                <a:rect l="l" t="t" r="r" b="b"/>
                <a:pathLst>
                  <a:path w="109728" h="41148">
                    <a:moveTo>
                      <a:pt x="0" y="48006"/>
                    </a:moveTo>
                    <a:cubicBezTo>
                      <a:pt x="0" y="48006"/>
                      <a:pt x="13716" y="56236"/>
                      <a:pt x="26060" y="52121"/>
                    </a:cubicBezTo>
                    <a:cubicBezTo>
                      <a:pt x="39776" y="48006"/>
                      <a:pt x="61722" y="13716"/>
                      <a:pt x="113843" y="0"/>
                    </a:cubicBezTo>
                    <a:cubicBezTo>
                      <a:pt x="113843" y="0"/>
                      <a:pt x="53492" y="0"/>
                      <a:pt x="0" y="48006"/>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3" name="任意多边形: 形状 12"/>
              <p:cNvSpPr/>
              <p:nvPr userDrawn="1"/>
            </p:nvSpPr>
            <p:spPr>
              <a:xfrm>
                <a:off x="9535211" y="1272321"/>
                <a:ext cx="109728" cy="137160"/>
              </a:xfrm>
              <a:custGeom>
                <a:avLst/>
                <a:gdLst>
                  <a:gd name="connsiteX0" fmla="*/ 0 w 109728"/>
                  <a:gd name="connsiteY0" fmla="*/ 117958 h 137160"/>
                  <a:gd name="connsiteX1" fmla="*/ 57607 w 109728"/>
                  <a:gd name="connsiteY1" fmla="*/ 145390 h 137160"/>
                  <a:gd name="connsiteX2" fmla="*/ 116586 w 109728"/>
                  <a:gd name="connsiteY2" fmla="*/ 19202 h 137160"/>
                  <a:gd name="connsiteX3" fmla="*/ 105613 w 109728"/>
                  <a:gd name="connsiteY3" fmla="*/ 0 h 137160"/>
                  <a:gd name="connsiteX4" fmla="*/ 0 w 109728"/>
                  <a:gd name="connsiteY4" fmla="*/ 117958 h 137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 h="137160">
                    <a:moveTo>
                      <a:pt x="0" y="117958"/>
                    </a:moveTo>
                    <a:cubicBezTo>
                      <a:pt x="0" y="117958"/>
                      <a:pt x="57607" y="145390"/>
                      <a:pt x="57607" y="145390"/>
                    </a:cubicBezTo>
                    <a:lnTo>
                      <a:pt x="116586" y="19202"/>
                    </a:lnTo>
                    <a:lnTo>
                      <a:pt x="105613" y="0"/>
                    </a:lnTo>
                    <a:lnTo>
                      <a:pt x="0" y="117958"/>
                    </a:lnTo>
                    <a:close/>
                  </a:path>
                </a:pathLst>
              </a:custGeom>
              <a:solidFill>
                <a:srgbClr val="FFFFF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4" name="任意多边形: 形状 13"/>
              <p:cNvSpPr/>
              <p:nvPr userDrawn="1"/>
            </p:nvSpPr>
            <p:spPr>
              <a:xfrm>
                <a:off x="9635338" y="1272321"/>
                <a:ext cx="13716" cy="13716"/>
              </a:xfrm>
              <a:custGeom>
                <a:avLst/>
                <a:gdLst>
                  <a:gd name="connsiteX0" fmla="*/ 0 w 0"/>
                  <a:gd name="connsiteY0" fmla="*/ 6858 h 0"/>
                  <a:gd name="connsiteX1" fmla="*/ 10973 w 0"/>
                  <a:gd name="connsiteY1" fmla="*/ 9601 h 0"/>
                  <a:gd name="connsiteX2" fmla="*/ 5486 w 0"/>
                  <a:gd name="connsiteY2" fmla="*/ 0 h 0"/>
                </a:gdLst>
                <a:ahLst/>
                <a:cxnLst>
                  <a:cxn ang="0">
                    <a:pos x="connsiteX0" y="connsiteY0"/>
                  </a:cxn>
                  <a:cxn ang="0">
                    <a:pos x="connsiteX1" y="connsiteY1"/>
                  </a:cxn>
                  <a:cxn ang="0">
                    <a:pos x="connsiteX2" y="connsiteY2"/>
                  </a:cxn>
                </a:cxnLst>
                <a:rect l="l" t="t" r="r" b="b"/>
                <a:pathLst>
                  <a:path>
                    <a:moveTo>
                      <a:pt x="0" y="6858"/>
                    </a:moveTo>
                    <a:lnTo>
                      <a:pt x="10973" y="9601"/>
                    </a:lnTo>
                    <a:lnTo>
                      <a:pt x="5486" y="0"/>
                    </a:lnTo>
                    <a:close/>
                  </a:path>
                </a:pathLst>
              </a:custGeom>
              <a:solidFill>
                <a:srgbClr val="541D4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5" name="任意多边形: 形状 14"/>
              <p:cNvSpPr/>
              <p:nvPr userDrawn="1"/>
            </p:nvSpPr>
            <p:spPr>
              <a:xfrm>
                <a:off x="9384335" y="1288781"/>
                <a:ext cx="96012" cy="82296"/>
              </a:xfrm>
              <a:custGeom>
                <a:avLst/>
                <a:gdLst>
                  <a:gd name="connsiteX0" fmla="*/ 96012 w 96012"/>
                  <a:gd name="connsiteY0" fmla="*/ 0 h 82296"/>
                  <a:gd name="connsiteX1" fmla="*/ 82296 w 96012"/>
                  <a:gd name="connsiteY1" fmla="*/ 87782 h 82296"/>
                  <a:gd name="connsiteX2" fmla="*/ 0 w 96012"/>
                  <a:gd name="connsiteY2" fmla="*/ 79553 h 82296"/>
                </a:gdLst>
                <a:ahLst/>
                <a:cxnLst>
                  <a:cxn ang="0">
                    <a:pos x="connsiteX0" y="connsiteY0"/>
                  </a:cxn>
                  <a:cxn ang="0">
                    <a:pos x="connsiteX1" y="connsiteY1"/>
                  </a:cxn>
                  <a:cxn ang="0">
                    <a:pos x="connsiteX2" y="connsiteY2"/>
                  </a:cxn>
                </a:cxnLst>
                <a:rect l="l" t="t" r="r" b="b"/>
                <a:pathLst>
                  <a:path w="96012" h="82296">
                    <a:moveTo>
                      <a:pt x="96012" y="0"/>
                    </a:moveTo>
                    <a:lnTo>
                      <a:pt x="82296" y="87782"/>
                    </a:lnTo>
                    <a:lnTo>
                      <a:pt x="0" y="79553"/>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6" name="任意多边形: 形状 15"/>
              <p:cNvSpPr/>
              <p:nvPr userDrawn="1"/>
            </p:nvSpPr>
            <p:spPr>
              <a:xfrm>
                <a:off x="9881615" y="1046007"/>
                <a:ext cx="41148" cy="123444"/>
              </a:xfrm>
              <a:custGeom>
                <a:avLst/>
                <a:gdLst>
                  <a:gd name="connsiteX0" fmla="*/ 54103 w 41148"/>
                  <a:gd name="connsiteY0" fmla="*/ 0 h 123444"/>
                  <a:gd name="connsiteX1" fmla="*/ 10211 w 41148"/>
                  <a:gd name="connsiteY1" fmla="*/ 127559 h 123444"/>
                  <a:gd name="connsiteX2" fmla="*/ 54103 w 41148"/>
                  <a:gd name="connsiteY2" fmla="*/ 0 h 123444"/>
                </a:gdLst>
                <a:ahLst/>
                <a:cxnLst>
                  <a:cxn ang="0">
                    <a:pos x="connsiteX0" y="connsiteY0"/>
                  </a:cxn>
                  <a:cxn ang="0">
                    <a:pos x="connsiteX1" y="connsiteY1"/>
                  </a:cxn>
                  <a:cxn ang="0">
                    <a:pos x="connsiteX2" y="connsiteY2"/>
                  </a:cxn>
                </a:cxnLst>
                <a:rect l="l" t="t" r="r" b="b"/>
                <a:pathLst>
                  <a:path w="41148" h="123444">
                    <a:moveTo>
                      <a:pt x="54103" y="0"/>
                    </a:moveTo>
                    <a:cubicBezTo>
                      <a:pt x="54103" y="0"/>
                      <a:pt x="-28193" y="23317"/>
                      <a:pt x="10211" y="127559"/>
                    </a:cubicBezTo>
                    <a:lnTo>
                      <a:pt x="54103" y="0"/>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7" name="任意多边形: 形状 16"/>
              <p:cNvSpPr/>
              <p:nvPr userDrawn="1"/>
            </p:nvSpPr>
            <p:spPr>
              <a:xfrm>
                <a:off x="9825905" y="1505128"/>
                <a:ext cx="1124712" cy="2948940"/>
              </a:xfrm>
              <a:custGeom>
                <a:avLst/>
                <a:gdLst>
                  <a:gd name="connsiteX0" fmla="*/ 61807 w 1124712"/>
                  <a:gd name="connsiteY0" fmla="*/ 404987 h 2948940"/>
                  <a:gd name="connsiteX1" fmla="*/ 237372 w 1124712"/>
                  <a:gd name="connsiteY1" fmla="*/ 53858 h 2948940"/>
                  <a:gd name="connsiteX2" fmla="*/ 562441 w 1124712"/>
                  <a:gd name="connsiteY2" fmla="*/ 125181 h 2948940"/>
                  <a:gd name="connsiteX3" fmla="*/ 533637 w 1124712"/>
                  <a:gd name="connsiteY3" fmla="*/ 698510 h 2948940"/>
                  <a:gd name="connsiteX4" fmla="*/ 292236 w 1124712"/>
                  <a:gd name="connsiteY4" fmla="*/ 1203259 h 2948940"/>
                  <a:gd name="connsiteX5" fmla="*/ 877909 w 1124712"/>
                  <a:gd name="connsiteY5" fmla="*/ 1481694 h 2948940"/>
                  <a:gd name="connsiteX6" fmla="*/ 1131655 w 1124712"/>
                  <a:gd name="connsiteY6" fmla="*/ 2439071 h 2948940"/>
                  <a:gd name="connsiteX7" fmla="*/ 1111081 w 1124712"/>
                  <a:gd name="connsiteY7" fmla="*/ 2953421 h 2948940"/>
                  <a:gd name="connsiteX8" fmla="*/ 219541 w 1124712"/>
                  <a:gd name="connsiteY8" fmla="*/ 2953421 h 2948940"/>
                  <a:gd name="connsiteX9" fmla="*/ 192109 w 1124712"/>
                  <a:gd name="connsiteY9" fmla="*/ 1611996 h 2948940"/>
                  <a:gd name="connsiteX10" fmla="*/ 85 w 1124712"/>
                  <a:gd name="connsiteY10" fmla="*/ 839785 h 2948940"/>
                  <a:gd name="connsiteX11" fmla="*/ 61807 w 1124712"/>
                  <a:gd name="connsiteY11" fmla="*/ 404987 h 2948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24712" h="2948940">
                    <a:moveTo>
                      <a:pt x="61807" y="404987"/>
                    </a:moveTo>
                    <a:cubicBezTo>
                      <a:pt x="61807" y="404987"/>
                      <a:pt x="97469" y="162214"/>
                      <a:pt x="237372" y="53858"/>
                    </a:cubicBezTo>
                    <a:cubicBezTo>
                      <a:pt x="377275" y="-54498"/>
                      <a:pt x="517179" y="16825"/>
                      <a:pt x="562441" y="125181"/>
                    </a:cubicBezTo>
                    <a:cubicBezTo>
                      <a:pt x="607704" y="233538"/>
                      <a:pt x="673541" y="503743"/>
                      <a:pt x="533637" y="698510"/>
                    </a:cubicBezTo>
                    <a:cubicBezTo>
                      <a:pt x="393735" y="891905"/>
                      <a:pt x="292236" y="1203259"/>
                      <a:pt x="292236" y="1203259"/>
                    </a:cubicBezTo>
                    <a:cubicBezTo>
                      <a:pt x="292236" y="1203259"/>
                      <a:pt x="720175" y="1289670"/>
                      <a:pt x="877909" y="1481694"/>
                    </a:cubicBezTo>
                    <a:cubicBezTo>
                      <a:pt x="1035643" y="1673718"/>
                      <a:pt x="1124797" y="2167494"/>
                      <a:pt x="1131655" y="2439071"/>
                    </a:cubicBezTo>
                    <a:cubicBezTo>
                      <a:pt x="1138513" y="2710647"/>
                      <a:pt x="1111081" y="2953421"/>
                      <a:pt x="1111081" y="2953421"/>
                    </a:cubicBezTo>
                    <a:lnTo>
                      <a:pt x="219541" y="2953421"/>
                    </a:lnTo>
                    <a:cubicBezTo>
                      <a:pt x="219541" y="2953421"/>
                      <a:pt x="260689" y="1780702"/>
                      <a:pt x="192109" y="1611996"/>
                    </a:cubicBezTo>
                    <a:cubicBezTo>
                      <a:pt x="123529" y="1443289"/>
                      <a:pt x="2829" y="1168969"/>
                      <a:pt x="85" y="839785"/>
                    </a:cubicBezTo>
                    <a:cubicBezTo>
                      <a:pt x="-2658" y="510601"/>
                      <a:pt x="61807" y="404987"/>
                      <a:pt x="61807" y="404987"/>
                    </a:cubicBezTo>
                    <a:close/>
                  </a:path>
                </a:pathLst>
              </a:custGeom>
              <a:solidFill>
                <a:srgbClr val="E9512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8" name="任意多边形: 形状 17"/>
              <p:cNvSpPr/>
              <p:nvPr userDrawn="1"/>
            </p:nvSpPr>
            <p:spPr>
              <a:xfrm>
                <a:off x="9612020" y="1742780"/>
                <a:ext cx="123444" cy="397764"/>
              </a:xfrm>
              <a:custGeom>
                <a:avLst/>
                <a:gdLst>
                  <a:gd name="connsiteX0" fmla="*/ 34290 w 123444"/>
                  <a:gd name="connsiteY0" fmla="*/ 0 h 397764"/>
                  <a:gd name="connsiteX1" fmla="*/ 0 w 123444"/>
                  <a:gd name="connsiteY1" fmla="*/ 41148 h 397764"/>
                  <a:gd name="connsiteX2" fmla="*/ 42520 w 123444"/>
                  <a:gd name="connsiteY2" fmla="*/ 404622 h 397764"/>
                  <a:gd name="connsiteX3" fmla="*/ 123444 w 123444"/>
                  <a:gd name="connsiteY3" fmla="*/ 367589 h 397764"/>
                </a:gdLst>
                <a:ahLst/>
                <a:cxnLst>
                  <a:cxn ang="0">
                    <a:pos x="connsiteX0" y="connsiteY0"/>
                  </a:cxn>
                  <a:cxn ang="0">
                    <a:pos x="connsiteX1" y="connsiteY1"/>
                  </a:cxn>
                  <a:cxn ang="0">
                    <a:pos x="connsiteX2" y="connsiteY2"/>
                  </a:cxn>
                  <a:cxn ang="0">
                    <a:pos x="connsiteX3" y="connsiteY3"/>
                  </a:cxn>
                </a:cxnLst>
                <a:rect l="l" t="t" r="r" b="b"/>
                <a:pathLst>
                  <a:path w="123444" h="397764">
                    <a:moveTo>
                      <a:pt x="34290" y="0"/>
                    </a:moveTo>
                    <a:lnTo>
                      <a:pt x="0" y="41148"/>
                    </a:lnTo>
                    <a:lnTo>
                      <a:pt x="42520" y="404622"/>
                    </a:lnTo>
                    <a:lnTo>
                      <a:pt x="123444" y="367589"/>
                    </a:ln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9" name="任意多边形: 形状 18"/>
              <p:cNvSpPr/>
              <p:nvPr userDrawn="1"/>
            </p:nvSpPr>
            <p:spPr>
              <a:xfrm>
                <a:off x="9653168" y="1614169"/>
                <a:ext cx="589788" cy="1275588"/>
              </a:xfrm>
              <a:custGeom>
                <a:avLst/>
                <a:gdLst>
                  <a:gd name="connsiteX0" fmla="*/ 541782 w 589788"/>
                  <a:gd name="connsiteY0" fmla="*/ 50430 h 1275588"/>
                  <a:gd name="connsiteX1" fmla="*/ 340157 w 589788"/>
                  <a:gd name="connsiteY1" fmla="*/ 16140 h 1275588"/>
                  <a:gd name="connsiteX2" fmla="*/ 152248 w 589788"/>
                  <a:gd name="connsiteY2" fmla="*/ 780121 h 1275588"/>
                  <a:gd name="connsiteX3" fmla="*/ 82296 w 589788"/>
                  <a:gd name="connsiteY3" fmla="*/ 496200 h 1275588"/>
                  <a:gd name="connsiteX4" fmla="*/ 0 w 589788"/>
                  <a:gd name="connsiteY4" fmla="*/ 533233 h 1275588"/>
                  <a:gd name="connsiteX5" fmla="*/ 87782 w 589788"/>
                  <a:gd name="connsiteY5" fmla="*/ 1283498 h 1275588"/>
                  <a:gd name="connsiteX6" fmla="*/ 480060 w 589788"/>
                  <a:gd name="connsiteY6" fmla="*/ 610043 h 1275588"/>
                  <a:gd name="connsiteX7" fmla="*/ 541782 w 589788"/>
                  <a:gd name="connsiteY7" fmla="*/ 50430 h 1275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9788" h="1275588">
                    <a:moveTo>
                      <a:pt x="541782" y="50430"/>
                    </a:moveTo>
                    <a:cubicBezTo>
                      <a:pt x="419710" y="-37352"/>
                      <a:pt x="340157" y="16140"/>
                      <a:pt x="340157" y="16140"/>
                    </a:cubicBezTo>
                    <a:cubicBezTo>
                      <a:pt x="197510" y="263028"/>
                      <a:pt x="152248" y="780121"/>
                      <a:pt x="152248" y="780121"/>
                    </a:cubicBezTo>
                    <a:lnTo>
                      <a:pt x="82296" y="496200"/>
                    </a:lnTo>
                    <a:lnTo>
                      <a:pt x="0" y="533233"/>
                    </a:lnTo>
                    <a:lnTo>
                      <a:pt x="87782" y="1283498"/>
                    </a:lnTo>
                    <a:cubicBezTo>
                      <a:pt x="87782" y="1283498"/>
                      <a:pt x="400507" y="737602"/>
                      <a:pt x="480060" y="610043"/>
                    </a:cubicBezTo>
                    <a:cubicBezTo>
                      <a:pt x="560984" y="482484"/>
                      <a:pt x="665226" y="138212"/>
                      <a:pt x="541782" y="50430"/>
                    </a:cubicBezTo>
                    <a:close/>
                  </a:path>
                </a:pathLst>
              </a:custGeom>
              <a:solidFill>
                <a:srgbClr val="BE331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0" name="任意多边形: 形状 19"/>
              <p:cNvSpPr/>
              <p:nvPr userDrawn="1"/>
            </p:nvSpPr>
            <p:spPr>
              <a:xfrm>
                <a:off x="9612020" y="797126"/>
                <a:ext cx="850392" cy="1110996"/>
              </a:xfrm>
              <a:custGeom>
                <a:avLst/>
                <a:gdLst>
                  <a:gd name="connsiteX0" fmla="*/ 0 w 850392"/>
                  <a:gd name="connsiteY0" fmla="*/ 108978 h 1110996"/>
                  <a:gd name="connsiteX1" fmla="*/ 15088 w 850392"/>
                  <a:gd name="connsiteY1" fmla="*/ 98006 h 1110996"/>
                  <a:gd name="connsiteX2" fmla="*/ 134417 w 850392"/>
                  <a:gd name="connsiteY2" fmla="*/ 321576 h 1110996"/>
                  <a:gd name="connsiteX3" fmla="*/ 235915 w 850392"/>
                  <a:gd name="connsiteY3" fmla="*/ 376440 h 1110996"/>
                  <a:gd name="connsiteX4" fmla="*/ 293522 w 850392"/>
                  <a:gd name="connsiteY4" fmla="*/ 232422 h 1110996"/>
                  <a:gd name="connsiteX5" fmla="*/ 367589 w 850392"/>
                  <a:gd name="connsiteY5" fmla="*/ 369582 h 1110996"/>
                  <a:gd name="connsiteX6" fmla="*/ 130302 w 850392"/>
                  <a:gd name="connsiteY6" fmla="*/ 957999 h 1110996"/>
                  <a:gd name="connsiteX7" fmla="*/ 437540 w 850392"/>
                  <a:gd name="connsiteY7" fmla="*/ 1067727 h 1110996"/>
                  <a:gd name="connsiteX8" fmla="*/ 554126 w 850392"/>
                  <a:gd name="connsiteY8" fmla="*/ 908621 h 1110996"/>
                  <a:gd name="connsiteX9" fmla="*/ 747522 w 850392"/>
                  <a:gd name="connsiteY9" fmla="*/ 786549 h 1110996"/>
                  <a:gd name="connsiteX10" fmla="*/ 779069 w 850392"/>
                  <a:gd name="connsiteY10" fmla="*/ 831812 h 1110996"/>
                  <a:gd name="connsiteX11" fmla="*/ 844906 w 850392"/>
                  <a:gd name="connsiteY11" fmla="*/ 508114 h 1110996"/>
                  <a:gd name="connsiteX12" fmla="*/ 432054 w 850392"/>
                  <a:gd name="connsiteY12" fmla="*/ 622 h 1110996"/>
                  <a:gd name="connsiteX13" fmla="*/ 0 w 850392"/>
                  <a:gd name="connsiteY13" fmla="*/ 108978 h 1110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0392" h="1110996">
                    <a:moveTo>
                      <a:pt x="0" y="108978"/>
                    </a:moveTo>
                    <a:lnTo>
                      <a:pt x="15088" y="98006"/>
                    </a:lnTo>
                    <a:cubicBezTo>
                      <a:pt x="15088" y="98006"/>
                      <a:pt x="61722" y="259854"/>
                      <a:pt x="134417" y="321576"/>
                    </a:cubicBezTo>
                    <a:cubicBezTo>
                      <a:pt x="208483" y="383298"/>
                      <a:pt x="235915" y="376440"/>
                      <a:pt x="235915" y="376440"/>
                    </a:cubicBezTo>
                    <a:cubicBezTo>
                      <a:pt x="235915" y="376440"/>
                      <a:pt x="224942" y="254368"/>
                      <a:pt x="293522" y="232422"/>
                    </a:cubicBezTo>
                    <a:cubicBezTo>
                      <a:pt x="362102" y="210477"/>
                      <a:pt x="437540" y="329806"/>
                      <a:pt x="367589" y="369582"/>
                    </a:cubicBezTo>
                    <a:cubicBezTo>
                      <a:pt x="296266" y="409359"/>
                      <a:pt x="39776" y="690537"/>
                      <a:pt x="130302" y="957999"/>
                    </a:cubicBezTo>
                    <a:cubicBezTo>
                      <a:pt x="220828" y="1225461"/>
                      <a:pt x="437540" y="1067727"/>
                      <a:pt x="437540" y="1067727"/>
                    </a:cubicBezTo>
                    <a:cubicBezTo>
                      <a:pt x="437540" y="1067727"/>
                      <a:pt x="475945" y="970343"/>
                      <a:pt x="554126" y="908621"/>
                    </a:cubicBezTo>
                    <a:cubicBezTo>
                      <a:pt x="632308" y="846899"/>
                      <a:pt x="747522" y="786549"/>
                      <a:pt x="747522" y="786549"/>
                    </a:cubicBezTo>
                    <a:lnTo>
                      <a:pt x="779069" y="831812"/>
                    </a:lnTo>
                    <a:cubicBezTo>
                      <a:pt x="779069" y="831812"/>
                      <a:pt x="906628" y="628815"/>
                      <a:pt x="844906" y="508114"/>
                    </a:cubicBezTo>
                    <a:cubicBezTo>
                      <a:pt x="783184" y="387413"/>
                      <a:pt x="484175" y="7480"/>
                      <a:pt x="432054" y="622"/>
                    </a:cubicBezTo>
                    <a:cubicBezTo>
                      <a:pt x="379933" y="-6236"/>
                      <a:pt x="52121" y="44513"/>
                      <a:pt x="0" y="108978"/>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1" name="任意多边形: 形状 20"/>
              <p:cNvSpPr/>
              <p:nvPr userDrawn="1"/>
            </p:nvSpPr>
            <p:spPr>
              <a:xfrm>
                <a:off x="9389821" y="1557614"/>
                <a:ext cx="246888" cy="219456"/>
              </a:xfrm>
              <a:custGeom>
                <a:avLst/>
                <a:gdLst>
                  <a:gd name="connsiteX0" fmla="*/ 251003 w 246888"/>
                  <a:gd name="connsiteY0" fmla="*/ 192024 h 219456"/>
                  <a:gd name="connsiteX1" fmla="*/ 197510 w 246888"/>
                  <a:gd name="connsiteY1" fmla="*/ 48006 h 219456"/>
                  <a:gd name="connsiteX2" fmla="*/ 139903 w 246888"/>
                  <a:gd name="connsiteY2" fmla="*/ 0 h 219456"/>
                  <a:gd name="connsiteX3" fmla="*/ 196139 w 246888"/>
                  <a:gd name="connsiteY3" fmla="*/ 89154 h 219456"/>
                  <a:gd name="connsiteX4" fmla="*/ 0 w 246888"/>
                  <a:gd name="connsiteY4" fmla="*/ 46634 h 219456"/>
                  <a:gd name="connsiteX5" fmla="*/ 117957 w 246888"/>
                  <a:gd name="connsiteY5" fmla="*/ 149504 h 219456"/>
                  <a:gd name="connsiteX6" fmla="*/ 205740 w 246888"/>
                  <a:gd name="connsiteY6" fmla="*/ 161849 h 219456"/>
                  <a:gd name="connsiteX7" fmla="*/ 227685 w 246888"/>
                  <a:gd name="connsiteY7" fmla="*/ 220828 h 219456"/>
                  <a:gd name="connsiteX8" fmla="*/ 251003 w 246888"/>
                  <a:gd name="connsiteY8" fmla="*/ 192024 h 219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6888" h="219456">
                    <a:moveTo>
                      <a:pt x="251003" y="192024"/>
                    </a:moveTo>
                    <a:cubicBezTo>
                      <a:pt x="251003" y="192024"/>
                      <a:pt x="230429" y="86411"/>
                      <a:pt x="197510" y="48006"/>
                    </a:cubicBezTo>
                    <a:cubicBezTo>
                      <a:pt x="164592" y="10973"/>
                      <a:pt x="139903" y="0"/>
                      <a:pt x="139903" y="0"/>
                    </a:cubicBezTo>
                    <a:cubicBezTo>
                      <a:pt x="139903" y="0"/>
                      <a:pt x="187909" y="67208"/>
                      <a:pt x="196139" y="89154"/>
                    </a:cubicBezTo>
                    <a:lnTo>
                      <a:pt x="0" y="46634"/>
                    </a:lnTo>
                    <a:cubicBezTo>
                      <a:pt x="0" y="46634"/>
                      <a:pt x="75438" y="137160"/>
                      <a:pt x="117957" y="149504"/>
                    </a:cubicBezTo>
                    <a:cubicBezTo>
                      <a:pt x="160477" y="161849"/>
                      <a:pt x="205740" y="161849"/>
                      <a:pt x="205740" y="161849"/>
                    </a:cubicBezTo>
                    <a:lnTo>
                      <a:pt x="227685" y="220828"/>
                    </a:lnTo>
                    <a:lnTo>
                      <a:pt x="251003" y="192024"/>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2" name="任意多边形: 形状 21"/>
              <p:cNvSpPr/>
              <p:nvPr userDrawn="1"/>
            </p:nvSpPr>
            <p:spPr>
              <a:xfrm>
                <a:off x="9926117" y="2708387"/>
                <a:ext cx="466344" cy="384048"/>
              </a:xfrm>
              <a:custGeom>
                <a:avLst/>
                <a:gdLst>
                  <a:gd name="connsiteX0" fmla="*/ 0 w 466344"/>
                  <a:gd name="connsiteY0" fmla="*/ 167335 h 384048"/>
                  <a:gd name="connsiteX1" fmla="*/ 204369 w 466344"/>
                  <a:gd name="connsiteY1" fmla="*/ 0 h 384048"/>
                  <a:gd name="connsiteX2" fmla="*/ 475945 w 466344"/>
                  <a:gd name="connsiteY2" fmla="*/ 83667 h 384048"/>
                  <a:gd name="connsiteX3" fmla="*/ 86411 w 466344"/>
                  <a:gd name="connsiteY3" fmla="*/ 390906 h 384048"/>
                  <a:gd name="connsiteX4" fmla="*/ 0 w 466344"/>
                  <a:gd name="connsiteY4" fmla="*/ 167335 h 3840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6344" h="384048">
                    <a:moveTo>
                      <a:pt x="0" y="167335"/>
                    </a:moveTo>
                    <a:lnTo>
                      <a:pt x="204369" y="0"/>
                    </a:lnTo>
                    <a:cubicBezTo>
                      <a:pt x="204369" y="0"/>
                      <a:pt x="373075" y="37033"/>
                      <a:pt x="475945" y="83667"/>
                    </a:cubicBezTo>
                    <a:lnTo>
                      <a:pt x="86411" y="390906"/>
                    </a:lnTo>
                    <a:cubicBezTo>
                      <a:pt x="86411" y="392277"/>
                      <a:pt x="12345" y="202997"/>
                      <a:pt x="0" y="167335"/>
                    </a:cubicBezTo>
                    <a:close/>
                  </a:path>
                </a:pathLst>
              </a:custGeom>
              <a:solidFill>
                <a:srgbClr val="BE331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3" name="任意多边形: 形状 22"/>
              <p:cNvSpPr/>
              <p:nvPr userDrawn="1"/>
            </p:nvSpPr>
            <p:spPr>
              <a:xfrm>
                <a:off x="8459876" y="3278972"/>
                <a:ext cx="384048" cy="397764"/>
              </a:xfrm>
              <a:custGeom>
                <a:avLst/>
                <a:gdLst>
                  <a:gd name="connsiteX0" fmla="*/ 90526 w 384048"/>
                  <a:gd name="connsiteY0" fmla="*/ 283921 h 397764"/>
                  <a:gd name="connsiteX1" fmla="*/ 0 w 384048"/>
                  <a:gd name="connsiteY1" fmla="*/ 41148 h 397764"/>
                  <a:gd name="connsiteX2" fmla="*/ 109728 w 384048"/>
                  <a:gd name="connsiteY2" fmla="*/ 0 h 397764"/>
                  <a:gd name="connsiteX3" fmla="*/ 182423 w 384048"/>
                  <a:gd name="connsiteY3" fmla="*/ 249631 h 397764"/>
                  <a:gd name="connsiteX4" fmla="*/ 381305 w 384048"/>
                  <a:gd name="connsiteY4" fmla="*/ 240030 h 397764"/>
                  <a:gd name="connsiteX5" fmla="*/ 395021 w 384048"/>
                  <a:gd name="connsiteY5" fmla="*/ 373075 h 397764"/>
                  <a:gd name="connsiteX6" fmla="*/ 174193 w 384048"/>
                  <a:gd name="connsiteY6" fmla="*/ 399135 h 397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4048" h="397764">
                    <a:moveTo>
                      <a:pt x="90526" y="283921"/>
                    </a:moveTo>
                    <a:lnTo>
                      <a:pt x="0" y="41148"/>
                    </a:lnTo>
                    <a:lnTo>
                      <a:pt x="109728" y="0"/>
                    </a:lnTo>
                    <a:lnTo>
                      <a:pt x="182423" y="249631"/>
                    </a:lnTo>
                    <a:lnTo>
                      <a:pt x="381305" y="240030"/>
                    </a:lnTo>
                    <a:lnTo>
                      <a:pt x="395021" y="373075"/>
                    </a:lnTo>
                    <a:lnTo>
                      <a:pt x="174193" y="399135"/>
                    </a:lnTo>
                    <a:close/>
                  </a:path>
                </a:pathLst>
              </a:custGeom>
              <a:solidFill>
                <a:srgbClr val="4C1AD8"/>
              </a:solidFill>
              <a:ln w="13716" cap="flat">
                <a:noFill/>
                <a:prstDash val="solid"/>
                <a:miter/>
              </a:ln>
            </p:spPr>
            <p:txBody>
              <a:bodyPr rtlCol="0" anchor="ctr"/>
              <a:lstStyle/>
              <a:p>
                <a:endParaRPr lang="zh-CN" altLang="en-US" baseline="-25000" dirty="0">
                  <a:latin typeface="阿里巴巴普惠体 L" panose="00020600040101010101" pitchFamily="18" charset="-122"/>
                  <a:ea typeface="阿里巴巴普惠体 L" panose="00020600040101010101" pitchFamily="18" charset="-122"/>
                </a:endParaRPr>
              </a:p>
            </p:txBody>
          </p:sp>
          <p:sp>
            <p:nvSpPr>
              <p:cNvPr id="24" name="任意多边形: 形状 23"/>
              <p:cNvSpPr/>
              <p:nvPr userDrawn="1"/>
            </p:nvSpPr>
            <p:spPr>
              <a:xfrm>
                <a:off x="6646621" y="4787732"/>
                <a:ext cx="1330452" cy="1344168"/>
              </a:xfrm>
              <a:custGeom>
                <a:avLst/>
                <a:gdLst>
                  <a:gd name="connsiteX0" fmla="*/ 1330452 w 1330452"/>
                  <a:gd name="connsiteY0" fmla="*/ 297637 h 1344168"/>
                  <a:gd name="connsiteX1" fmla="*/ 1298905 w 1330452"/>
                  <a:gd name="connsiteY1" fmla="*/ 1287932 h 1344168"/>
                  <a:gd name="connsiteX2" fmla="*/ 0 w 1330452"/>
                  <a:gd name="connsiteY2" fmla="*/ 1356512 h 1344168"/>
                  <a:gd name="connsiteX3" fmla="*/ 96012 w 1330452"/>
                  <a:gd name="connsiteY3" fmla="*/ 1171346 h 1344168"/>
                  <a:gd name="connsiteX4" fmla="*/ 984809 w 1330452"/>
                  <a:gd name="connsiteY4" fmla="*/ 1021842 h 1344168"/>
                  <a:gd name="connsiteX5" fmla="*/ 814731 w 1330452"/>
                  <a:gd name="connsiteY5" fmla="*/ 296265 h 1344168"/>
                  <a:gd name="connsiteX6" fmla="*/ 843534 w 1330452"/>
                  <a:gd name="connsiteY6" fmla="*/ 0 h 1344168"/>
                  <a:gd name="connsiteX7" fmla="*/ 1330452 w 1330452"/>
                  <a:gd name="connsiteY7" fmla="*/ 297637 h 1344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30452" h="1344168">
                    <a:moveTo>
                      <a:pt x="1330452" y="297637"/>
                    </a:moveTo>
                    <a:lnTo>
                      <a:pt x="1298905" y="1287932"/>
                    </a:lnTo>
                    <a:lnTo>
                      <a:pt x="0" y="1356512"/>
                    </a:lnTo>
                    <a:lnTo>
                      <a:pt x="96012" y="1171346"/>
                    </a:lnTo>
                    <a:cubicBezTo>
                      <a:pt x="96012" y="1171346"/>
                      <a:pt x="953262" y="1042416"/>
                      <a:pt x="984809" y="1021842"/>
                    </a:cubicBezTo>
                    <a:cubicBezTo>
                      <a:pt x="1016356" y="1001268"/>
                      <a:pt x="851764" y="485546"/>
                      <a:pt x="814731" y="296265"/>
                    </a:cubicBezTo>
                    <a:cubicBezTo>
                      <a:pt x="777697" y="106985"/>
                      <a:pt x="843534" y="0"/>
                      <a:pt x="843534" y="0"/>
                    </a:cubicBezTo>
                    <a:lnTo>
                      <a:pt x="1330452" y="297637"/>
                    </a:lnTo>
                    <a:close/>
                  </a:path>
                </a:pathLst>
              </a:custGeom>
              <a:solidFill>
                <a:srgbClr val="4C1AD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 name="任意多边形: 形状 24"/>
              <p:cNvSpPr/>
              <p:nvPr userDrawn="1"/>
            </p:nvSpPr>
            <p:spPr>
              <a:xfrm>
                <a:off x="7698677" y="4197944"/>
                <a:ext cx="1097280" cy="1536192"/>
              </a:xfrm>
              <a:custGeom>
                <a:avLst/>
                <a:gdLst>
                  <a:gd name="connsiteX0" fmla="*/ 447103 w 1097280"/>
                  <a:gd name="connsiteY0" fmla="*/ 200253 h 1536192"/>
                  <a:gd name="connsiteX1" fmla="*/ 1110957 w 1097280"/>
                  <a:gd name="connsiteY1" fmla="*/ 0 h 1536192"/>
                  <a:gd name="connsiteX2" fmla="*/ 1110957 w 1097280"/>
                  <a:gd name="connsiteY2" fmla="*/ 1536192 h 1536192"/>
                  <a:gd name="connsiteX3" fmla="*/ 951852 w 1097280"/>
                  <a:gd name="connsiteY3" fmla="*/ 1514246 h 1536192"/>
                  <a:gd name="connsiteX4" fmla="*/ 894244 w 1097280"/>
                  <a:gd name="connsiteY4" fmla="*/ 508863 h 1536192"/>
                  <a:gd name="connsiteX5" fmla="*/ 82257 w 1097280"/>
                  <a:gd name="connsiteY5" fmla="*/ 927201 h 1536192"/>
                  <a:gd name="connsiteX6" fmla="*/ 303085 w 1097280"/>
                  <a:gd name="connsiteY6" fmla="*/ 288036 h 1536192"/>
                  <a:gd name="connsiteX7" fmla="*/ 447103 w 1097280"/>
                  <a:gd name="connsiteY7" fmla="*/ 200253 h 1536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97280" h="1536192">
                    <a:moveTo>
                      <a:pt x="447103" y="200253"/>
                    </a:moveTo>
                    <a:lnTo>
                      <a:pt x="1110957" y="0"/>
                    </a:lnTo>
                    <a:lnTo>
                      <a:pt x="1110957" y="1536192"/>
                    </a:lnTo>
                    <a:lnTo>
                      <a:pt x="951852" y="1514246"/>
                    </a:lnTo>
                    <a:lnTo>
                      <a:pt x="894244" y="508863"/>
                    </a:lnTo>
                    <a:cubicBezTo>
                      <a:pt x="894244" y="508863"/>
                      <a:pt x="355206" y="946404"/>
                      <a:pt x="82257" y="927201"/>
                    </a:cubicBezTo>
                    <a:cubicBezTo>
                      <a:pt x="-190691" y="907999"/>
                      <a:pt x="303085" y="288036"/>
                      <a:pt x="303085" y="288036"/>
                    </a:cubicBezTo>
                    <a:lnTo>
                      <a:pt x="447103" y="200253"/>
                    </a:lnTo>
                    <a:close/>
                  </a:path>
                </a:pathLst>
              </a:custGeom>
              <a:solidFill>
                <a:srgbClr val="4C1AD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 name="任意多边形: 形状 25"/>
              <p:cNvSpPr/>
              <p:nvPr userDrawn="1"/>
            </p:nvSpPr>
            <p:spPr>
              <a:xfrm>
                <a:off x="6904578" y="3331093"/>
                <a:ext cx="1234440" cy="1947672"/>
              </a:xfrm>
              <a:custGeom>
                <a:avLst/>
                <a:gdLst>
                  <a:gd name="connsiteX0" fmla="*/ 544429 w 1234440"/>
                  <a:gd name="connsiteY0" fmla="*/ 117958 h 1947672"/>
                  <a:gd name="connsiteX1" fmla="*/ 1027232 w 1234440"/>
                  <a:gd name="connsiteY1" fmla="*/ 1127455 h 1947672"/>
                  <a:gd name="connsiteX2" fmla="*/ 1241202 w 1234440"/>
                  <a:gd name="connsiteY2" fmla="*/ 1067105 h 1947672"/>
                  <a:gd name="connsiteX3" fmla="*/ 855782 w 1234440"/>
                  <a:gd name="connsiteY3" fmla="*/ 1806397 h 1947672"/>
                  <a:gd name="connsiteX4" fmla="*/ 588320 w 1234440"/>
                  <a:gd name="connsiteY4" fmla="*/ 1953158 h 1947672"/>
                  <a:gd name="connsiteX5" fmla="*/ 16363 w 1234440"/>
                  <a:gd name="connsiteY5" fmla="*/ 641909 h 1947672"/>
                  <a:gd name="connsiteX6" fmla="*/ 67113 w 1234440"/>
                  <a:gd name="connsiteY6" fmla="*/ 229057 h 1947672"/>
                  <a:gd name="connsiteX7" fmla="*/ 252278 w 1234440"/>
                  <a:gd name="connsiteY7" fmla="*/ 0 h 1947672"/>
                  <a:gd name="connsiteX8" fmla="*/ 544429 w 1234440"/>
                  <a:gd name="connsiteY8" fmla="*/ 117958 h 1947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4440" h="1947672">
                    <a:moveTo>
                      <a:pt x="544429" y="117958"/>
                    </a:moveTo>
                    <a:lnTo>
                      <a:pt x="1027232" y="1127455"/>
                    </a:lnTo>
                    <a:lnTo>
                      <a:pt x="1241202" y="1067105"/>
                    </a:lnTo>
                    <a:cubicBezTo>
                      <a:pt x="1241202" y="1067105"/>
                      <a:pt x="1123245" y="1659636"/>
                      <a:pt x="855782" y="1806397"/>
                    </a:cubicBezTo>
                    <a:cubicBezTo>
                      <a:pt x="588320" y="1953158"/>
                      <a:pt x="588320" y="1953158"/>
                      <a:pt x="588320" y="1953158"/>
                    </a:cubicBezTo>
                    <a:lnTo>
                      <a:pt x="16363" y="641909"/>
                    </a:lnTo>
                    <a:cubicBezTo>
                      <a:pt x="16363" y="641909"/>
                      <a:pt x="-43987" y="374447"/>
                      <a:pt x="67113" y="229057"/>
                    </a:cubicBezTo>
                    <a:cubicBezTo>
                      <a:pt x="178212" y="82296"/>
                      <a:pt x="252278" y="0"/>
                      <a:pt x="252278" y="0"/>
                    </a:cubicBezTo>
                    <a:lnTo>
                      <a:pt x="544429" y="117958"/>
                    </a:lnTo>
                    <a:close/>
                  </a:path>
                </a:pathLst>
              </a:custGeom>
              <a:solidFill>
                <a:srgbClr val="EAB23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 name="任意多边形: 形状 26"/>
              <p:cNvSpPr/>
              <p:nvPr userDrawn="1"/>
            </p:nvSpPr>
            <p:spPr>
              <a:xfrm>
                <a:off x="6903513" y="2333940"/>
                <a:ext cx="822960" cy="987552"/>
              </a:xfrm>
              <a:custGeom>
                <a:avLst/>
                <a:gdLst>
                  <a:gd name="connsiteX0" fmla="*/ 21543 w 822960"/>
                  <a:gd name="connsiteY0" fmla="*/ 149504 h 987552"/>
                  <a:gd name="connsiteX1" fmla="*/ 464570 w 822960"/>
                  <a:gd name="connsiteY1" fmla="*/ 0 h 987552"/>
                  <a:gd name="connsiteX2" fmla="*/ 833530 w 822960"/>
                  <a:gd name="connsiteY2" fmla="*/ 336042 h 987552"/>
                  <a:gd name="connsiteX3" fmla="*/ 704600 w 822960"/>
                  <a:gd name="connsiteY3" fmla="*/ 362102 h 987552"/>
                  <a:gd name="connsiteX4" fmla="*/ 681283 w 822960"/>
                  <a:gd name="connsiteY4" fmla="*/ 641909 h 987552"/>
                  <a:gd name="connsiteX5" fmla="*/ 463198 w 822960"/>
                  <a:gd name="connsiteY5" fmla="*/ 689915 h 987552"/>
                  <a:gd name="connsiteX6" fmla="*/ 515319 w 822960"/>
                  <a:gd name="connsiteY6" fmla="*/ 987552 h 987552"/>
                  <a:gd name="connsiteX7" fmla="*/ 279404 w 822960"/>
                  <a:gd name="connsiteY7" fmla="*/ 876452 h 987552"/>
                  <a:gd name="connsiteX8" fmla="*/ 223168 w 822960"/>
                  <a:gd name="connsiteY8" fmla="*/ 518465 h 987552"/>
                  <a:gd name="connsiteX9" fmla="*/ 6456 w 822960"/>
                  <a:gd name="connsiteY9" fmla="*/ 208483 h 987552"/>
                  <a:gd name="connsiteX10" fmla="*/ 21543 w 822960"/>
                  <a:gd name="connsiteY10" fmla="*/ 149504 h 987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2960" h="987552">
                    <a:moveTo>
                      <a:pt x="21543" y="149504"/>
                    </a:moveTo>
                    <a:lnTo>
                      <a:pt x="464570" y="0"/>
                    </a:lnTo>
                    <a:lnTo>
                      <a:pt x="833530" y="336042"/>
                    </a:lnTo>
                    <a:lnTo>
                      <a:pt x="704600" y="362102"/>
                    </a:lnTo>
                    <a:cubicBezTo>
                      <a:pt x="704600" y="362102"/>
                      <a:pt x="762207" y="569214"/>
                      <a:pt x="681283" y="641909"/>
                    </a:cubicBezTo>
                    <a:cubicBezTo>
                      <a:pt x="600358" y="714604"/>
                      <a:pt x="463198" y="689915"/>
                      <a:pt x="463198" y="689915"/>
                    </a:cubicBezTo>
                    <a:lnTo>
                      <a:pt x="515319" y="987552"/>
                    </a:lnTo>
                    <a:lnTo>
                      <a:pt x="279404" y="876452"/>
                    </a:lnTo>
                    <a:cubicBezTo>
                      <a:pt x="279404" y="876452"/>
                      <a:pt x="310951" y="648767"/>
                      <a:pt x="223168" y="518465"/>
                    </a:cubicBezTo>
                    <a:cubicBezTo>
                      <a:pt x="135386" y="388163"/>
                      <a:pt x="6456" y="208483"/>
                      <a:pt x="6456" y="208483"/>
                    </a:cubicBezTo>
                    <a:cubicBezTo>
                      <a:pt x="6456" y="208483"/>
                      <a:pt x="-15490" y="161849"/>
                      <a:pt x="21543" y="149504"/>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 name="任意多边形: 形状 27"/>
              <p:cNvSpPr/>
              <p:nvPr userDrawn="1"/>
            </p:nvSpPr>
            <p:spPr>
              <a:xfrm>
                <a:off x="6892000" y="2354152"/>
                <a:ext cx="397764" cy="411480"/>
              </a:xfrm>
              <a:custGeom>
                <a:avLst/>
                <a:gdLst>
                  <a:gd name="connsiteX0" fmla="*/ 181551 w 397764"/>
                  <a:gd name="connsiteY0" fmla="*/ 423824 h 411480"/>
                  <a:gd name="connsiteX1" fmla="*/ 181551 w 397764"/>
                  <a:gd name="connsiteY1" fmla="*/ 307238 h 411480"/>
                  <a:gd name="connsiteX2" fmla="*/ 243273 w 397764"/>
                  <a:gd name="connsiteY2" fmla="*/ 327812 h 411480"/>
                  <a:gd name="connsiteX3" fmla="*/ 396892 w 397764"/>
                  <a:gd name="connsiteY3" fmla="*/ 168707 h 411480"/>
                  <a:gd name="connsiteX4" fmla="*/ 381805 w 397764"/>
                  <a:gd name="connsiteY4" fmla="*/ 0 h 411480"/>
                  <a:gd name="connsiteX5" fmla="*/ 8729 w 397764"/>
                  <a:gd name="connsiteY5" fmla="*/ 126187 h 411480"/>
                  <a:gd name="connsiteX6" fmla="*/ 30675 w 397764"/>
                  <a:gd name="connsiteY6" fmla="*/ 211226 h 411480"/>
                  <a:gd name="connsiteX7" fmla="*/ 181551 w 397764"/>
                  <a:gd name="connsiteY7" fmla="*/ 423824 h 411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7764" h="411480">
                    <a:moveTo>
                      <a:pt x="181551" y="423824"/>
                    </a:moveTo>
                    <a:cubicBezTo>
                      <a:pt x="182923" y="426567"/>
                      <a:pt x="133545" y="353873"/>
                      <a:pt x="181551" y="307238"/>
                    </a:cubicBezTo>
                    <a:lnTo>
                      <a:pt x="243273" y="327812"/>
                    </a:lnTo>
                    <a:cubicBezTo>
                      <a:pt x="243273" y="327812"/>
                      <a:pt x="387291" y="261975"/>
                      <a:pt x="396892" y="168707"/>
                    </a:cubicBezTo>
                    <a:cubicBezTo>
                      <a:pt x="406493" y="75438"/>
                      <a:pt x="381805" y="0"/>
                      <a:pt x="381805" y="0"/>
                    </a:cubicBezTo>
                    <a:cubicBezTo>
                      <a:pt x="381805" y="0"/>
                      <a:pt x="23817" y="112471"/>
                      <a:pt x="8729" y="126187"/>
                    </a:cubicBezTo>
                    <a:cubicBezTo>
                      <a:pt x="-6358" y="139903"/>
                      <a:pt x="-3615" y="152247"/>
                      <a:pt x="30675" y="211226"/>
                    </a:cubicBezTo>
                    <a:cubicBezTo>
                      <a:pt x="66337" y="271577"/>
                      <a:pt x="181551" y="423824"/>
                      <a:pt x="181551" y="423824"/>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 name="任意多边形: 形状 28"/>
              <p:cNvSpPr/>
              <p:nvPr userDrawn="1"/>
            </p:nvSpPr>
            <p:spPr>
              <a:xfrm>
                <a:off x="7141408" y="2144444"/>
                <a:ext cx="329184" cy="233172"/>
              </a:xfrm>
              <a:custGeom>
                <a:avLst/>
                <a:gdLst>
                  <a:gd name="connsiteX0" fmla="*/ 134778 w 329184"/>
                  <a:gd name="connsiteY0" fmla="*/ 207327 h 233172"/>
                  <a:gd name="connsiteX1" fmla="*/ 184155 w 329184"/>
                  <a:gd name="connsiteY1" fmla="*/ 129145 h 233172"/>
                  <a:gd name="connsiteX2" fmla="*/ 93630 w 329184"/>
                  <a:gd name="connsiteY2" fmla="*/ 35877 h 233172"/>
                  <a:gd name="connsiteX3" fmla="*/ 38766 w 329184"/>
                  <a:gd name="connsiteY3" fmla="*/ 108571 h 233172"/>
                  <a:gd name="connsiteX4" fmla="*/ 107346 w 329184"/>
                  <a:gd name="connsiteY4" fmla="*/ 100342 h 233172"/>
                  <a:gd name="connsiteX5" fmla="*/ 48367 w 329184"/>
                  <a:gd name="connsiteY5" fmla="*/ 129145 h 233172"/>
                  <a:gd name="connsiteX6" fmla="*/ 20935 w 329184"/>
                  <a:gd name="connsiteY6" fmla="*/ 48221 h 233172"/>
                  <a:gd name="connsiteX7" fmla="*/ 134778 w 329184"/>
                  <a:gd name="connsiteY7" fmla="*/ 7073 h 233172"/>
                  <a:gd name="connsiteX8" fmla="*/ 332288 w 329184"/>
                  <a:gd name="connsiteY8" fmla="*/ 142861 h 233172"/>
                  <a:gd name="connsiteX9" fmla="*/ 282910 w 329184"/>
                  <a:gd name="connsiteY9" fmla="*/ 238873 h 233172"/>
                  <a:gd name="connsiteX10" fmla="*/ 228046 w 329184"/>
                  <a:gd name="connsiteY10" fmla="*/ 189496 h 233172"/>
                  <a:gd name="connsiteX11" fmla="*/ 134778 w 329184"/>
                  <a:gd name="connsiteY11" fmla="*/ 238873 h 233172"/>
                  <a:gd name="connsiteX12" fmla="*/ 134778 w 329184"/>
                  <a:gd name="connsiteY12" fmla="*/ 207327 h 2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9184" h="233172">
                    <a:moveTo>
                      <a:pt x="134778" y="207327"/>
                    </a:moveTo>
                    <a:cubicBezTo>
                      <a:pt x="134778" y="207327"/>
                      <a:pt x="182784" y="151091"/>
                      <a:pt x="184155" y="129145"/>
                    </a:cubicBezTo>
                    <a:cubicBezTo>
                      <a:pt x="186898" y="107200"/>
                      <a:pt x="136149" y="16674"/>
                      <a:pt x="93630" y="35877"/>
                    </a:cubicBezTo>
                    <a:cubicBezTo>
                      <a:pt x="52482" y="56451"/>
                      <a:pt x="8590" y="90741"/>
                      <a:pt x="38766" y="108571"/>
                    </a:cubicBezTo>
                    <a:cubicBezTo>
                      <a:pt x="67569" y="126402"/>
                      <a:pt x="107346" y="100342"/>
                      <a:pt x="107346" y="100342"/>
                    </a:cubicBezTo>
                    <a:cubicBezTo>
                      <a:pt x="107346" y="100342"/>
                      <a:pt x="86772" y="136003"/>
                      <a:pt x="48367" y="129145"/>
                    </a:cubicBezTo>
                    <a:cubicBezTo>
                      <a:pt x="9962" y="123659"/>
                      <a:pt x="-22956" y="86626"/>
                      <a:pt x="20935" y="48221"/>
                    </a:cubicBezTo>
                    <a:cubicBezTo>
                      <a:pt x="64826" y="9816"/>
                      <a:pt x="92258" y="-12129"/>
                      <a:pt x="134778" y="7073"/>
                    </a:cubicBezTo>
                    <a:cubicBezTo>
                      <a:pt x="177297" y="24904"/>
                      <a:pt x="365206" y="78396"/>
                      <a:pt x="332288" y="142861"/>
                    </a:cubicBezTo>
                    <a:cubicBezTo>
                      <a:pt x="299370" y="207327"/>
                      <a:pt x="282910" y="238873"/>
                      <a:pt x="282910" y="238873"/>
                    </a:cubicBezTo>
                    <a:lnTo>
                      <a:pt x="228046" y="189496"/>
                    </a:lnTo>
                    <a:lnTo>
                      <a:pt x="134778" y="238873"/>
                    </a:lnTo>
                    <a:lnTo>
                      <a:pt x="134778" y="207327"/>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0" name="任意多边形: 形状 29"/>
              <p:cNvSpPr/>
              <p:nvPr userDrawn="1"/>
            </p:nvSpPr>
            <p:spPr>
              <a:xfrm>
                <a:off x="7362596" y="2471100"/>
                <a:ext cx="68580" cy="68580"/>
              </a:xfrm>
              <a:custGeom>
                <a:avLst/>
                <a:gdLst>
                  <a:gd name="connsiteX0" fmla="*/ 24689 w 68580"/>
                  <a:gd name="connsiteY0" fmla="*/ 0 h 68580"/>
                  <a:gd name="connsiteX1" fmla="*/ 63094 w 68580"/>
                  <a:gd name="connsiteY1" fmla="*/ 78181 h 68580"/>
                  <a:gd name="connsiteX2" fmla="*/ 0 w 68580"/>
                  <a:gd name="connsiteY2" fmla="*/ 64465 h 68580"/>
                  <a:gd name="connsiteX3" fmla="*/ 52121 w 68580"/>
                  <a:gd name="connsiteY3" fmla="*/ 67208 h 68580"/>
                  <a:gd name="connsiteX4" fmla="*/ 24689 w 68580"/>
                  <a:gd name="connsiteY4" fmla="*/ 0 h 68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 h="68580">
                    <a:moveTo>
                      <a:pt x="24689" y="0"/>
                    </a:moveTo>
                    <a:cubicBezTo>
                      <a:pt x="24689" y="0"/>
                      <a:pt x="90526" y="69951"/>
                      <a:pt x="63094" y="78181"/>
                    </a:cubicBezTo>
                    <a:cubicBezTo>
                      <a:pt x="37033" y="86411"/>
                      <a:pt x="0" y="64465"/>
                      <a:pt x="0" y="64465"/>
                    </a:cubicBezTo>
                    <a:cubicBezTo>
                      <a:pt x="0" y="64465"/>
                      <a:pt x="38405" y="76809"/>
                      <a:pt x="52121" y="67208"/>
                    </a:cubicBezTo>
                    <a:cubicBezTo>
                      <a:pt x="67209" y="57607"/>
                      <a:pt x="24689" y="0"/>
                      <a:pt x="24689" y="0"/>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1" name="任意多边形: 形状 30"/>
              <p:cNvSpPr/>
              <p:nvPr userDrawn="1"/>
            </p:nvSpPr>
            <p:spPr>
              <a:xfrm>
                <a:off x="7458608" y="2416236"/>
                <a:ext cx="274320" cy="274320"/>
              </a:xfrm>
              <a:custGeom>
                <a:avLst/>
                <a:gdLst>
                  <a:gd name="connsiteX0" fmla="*/ 0 w 274320"/>
                  <a:gd name="connsiteY0" fmla="*/ 0 h 274320"/>
                  <a:gd name="connsiteX1" fmla="*/ 130302 w 274320"/>
                  <a:gd name="connsiteY1" fmla="*/ 231800 h 274320"/>
                  <a:gd name="connsiteX2" fmla="*/ 104242 w 274320"/>
                  <a:gd name="connsiteY2" fmla="*/ 242773 h 274320"/>
                  <a:gd name="connsiteX3" fmla="*/ 150876 w 274320"/>
                  <a:gd name="connsiteY3" fmla="*/ 279806 h 274320"/>
                  <a:gd name="connsiteX4" fmla="*/ 279807 w 274320"/>
                  <a:gd name="connsiteY4" fmla="*/ 253746 h 274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74320">
                    <a:moveTo>
                      <a:pt x="0" y="0"/>
                    </a:moveTo>
                    <a:lnTo>
                      <a:pt x="130302" y="231800"/>
                    </a:lnTo>
                    <a:lnTo>
                      <a:pt x="104242" y="242773"/>
                    </a:lnTo>
                    <a:lnTo>
                      <a:pt x="150876" y="279806"/>
                    </a:lnTo>
                    <a:lnTo>
                      <a:pt x="279807" y="253746"/>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2" name="任意多边形: 形状 31"/>
              <p:cNvSpPr/>
              <p:nvPr userDrawn="1"/>
            </p:nvSpPr>
            <p:spPr>
              <a:xfrm>
                <a:off x="7333793" y="2650779"/>
                <a:ext cx="288036" cy="109728"/>
              </a:xfrm>
              <a:custGeom>
                <a:avLst/>
                <a:gdLst>
                  <a:gd name="connsiteX0" fmla="*/ 0 w 288036"/>
                  <a:gd name="connsiteY0" fmla="*/ 0 h 109728"/>
                  <a:gd name="connsiteX1" fmla="*/ 175565 w 288036"/>
                  <a:gd name="connsiteY1" fmla="*/ 101499 h 109728"/>
                  <a:gd name="connsiteX2" fmla="*/ 289407 w 288036"/>
                  <a:gd name="connsiteY2" fmla="*/ 115215 h 109728"/>
                  <a:gd name="connsiteX3" fmla="*/ 159105 w 288036"/>
                  <a:gd name="connsiteY3" fmla="*/ 109728 h 109728"/>
                  <a:gd name="connsiteX4" fmla="*/ 0 w 288036"/>
                  <a:gd name="connsiteY4" fmla="*/ 0 h 1097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6" h="109728">
                    <a:moveTo>
                      <a:pt x="0" y="0"/>
                    </a:moveTo>
                    <a:cubicBezTo>
                      <a:pt x="0" y="0"/>
                      <a:pt x="101498" y="82296"/>
                      <a:pt x="175565" y="101499"/>
                    </a:cubicBezTo>
                    <a:cubicBezTo>
                      <a:pt x="248259" y="119329"/>
                      <a:pt x="289407" y="115215"/>
                      <a:pt x="289407" y="115215"/>
                    </a:cubicBezTo>
                    <a:cubicBezTo>
                      <a:pt x="289407" y="115215"/>
                      <a:pt x="223571" y="124816"/>
                      <a:pt x="159105" y="109728"/>
                    </a:cubicBezTo>
                    <a:cubicBezTo>
                      <a:pt x="93269" y="93269"/>
                      <a:pt x="9601" y="17831"/>
                      <a:pt x="0" y="0"/>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3" name="任意多边形: 形状 32"/>
              <p:cNvSpPr/>
              <p:nvPr userDrawn="1"/>
            </p:nvSpPr>
            <p:spPr>
              <a:xfrm>
                <a:off x="7310476" y="2638102"/>
                <a:ext cx="41148" cy="13716"/>
              </a:xfrm>
              <a:custGeom>
                <a:avLst/>
                <a:gdLst>
                  <a:gd name="connsiteX0" fmla="*/ 49377 w 41148"/>
                  <a:gd name="connsiteY0" fmla="*/ 12678 h 13716"/>
                  <a:gd name="connsiteX1" fmla="*/ 0 w 41148"/>
                  <a:gd name="connsiteY1" fmla="*/ 18164 h 13716"/>
                  <a:gd name="connsiteX2" fmla="*/ 20574 w 41148"/>
                  <a:gd name="connsiteY2" fmla="*/ 333 h 13716"/>
                  <a:gd name="connsiteX3" fmla="*/ 49377 w 41148"/>
                  <a:gd name="connsiteY3" fmla="*/ 12678 h 13716"/>
                </a:gdLst>
                <a:ahLst/>
                <a:cxnLst>
                  <a:cxn ang="0">
                    <a:pos x="connsiteX0" y="connsiteY0"/>
                  </a:cxn>
                  <a:cxn ang="0">
                    <a:pos x="connsiteX1" y="connsiteY1"/>
                  </a:cxn>
                  <a:cxn ang="0">
                    <a:pos x="connsiteX2" y="connsiteY2"/>
                  </a:cxn>
                  <a:cxn ang="0">
                    <a:pos x="connsiteX3" y="connsiteY3"/>
                  </a:cxn>
                </a:cxnLst>
                <a:rect l="l" t="t" r="r" b="b"/>
                <a:pathLst>
                  <a:path w="41148" h="13716">
                    <a:moveTo>
                      <a:pt x="49377" y="12678"/>
                    </a:moveTo>
                    <a:cubicBezTo>
                      <a:pt x="49377" y="12678"/>
                      <a:pt x="27432" y="9935"/>
                      <a:pt x="0" y="18164"/>
                    </a:cubicBezTo>
                    <a:cubicBezTo>
                      <a:pt x="0" y="18164"/>
                      <a:pt x="2743" y="4448"/>
                      <a:pt x="20574" y="333"/>
                    </a:cubicBezTo>
                    <a:cubicBezTo>
                      <a:pt x="38405" y="-2410"/>
                      <a:pt x="49377" y="12678"/>
                      <a:pt x="49377" y="12678"/>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4" name="任意多边形: 形状 33"/>
              <p:cNvSpPr/>
              <p:nvPr userDrawn="1"/>
            </p:nvSpPr>
            <p:spPr>
              <a:xfrm>
                <a:off x="7046356" y="2657637"/>
                <a:ext cx="192024" cy="150876"/>
              </a:xfrm>
              <a:custGeom>
                <a:avLst/>
                <a:gdLst>
                  <a:gd name="connsiteX0" fmla="*/ 25461 w 192024"/>
                  <a:gd name="connsiteY0" fmla="*/ 0 h 150876"/>
                  <a:gd name="connsiteX1" fmla="*/ 140675 w 192024"/>
                  <a:gd name="connsiteY1" fmla="*/ 38405 h 150876"/>
                  <a:gd name="connsiteX2" fmla="*/ 198282 w 192024"/>
                  <a:gd name="connsiteY2" fmla="*/ 159106 h 150876"/>
                  <a:gd name="connsiteX3" fmla="*/ 54264 w 192024"/>
                  <a:gd name="connsiteY3" fmla="*/ 139903 h 150876"/>
                  <a:gd name="connsiteX4" fmla="*/ 25461 w 192024"/>
                  <a:gd name="connsiteY4" fmla="*/ 0 h 150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024" h="150876">
                    <a:moveTo>
                      <a:pt x="25461" y="0"/>
                    </a:moveTo>
                    <a:cubicBezTo>
                      <a:pt x="25461" y="0"/>
                      <a:pt x="120101" y="24689"/>
                      <a:pt x="140675" y="38405"/>
                    </a:cubicBezTo>
                    <a:cubicBezTo>
                      <a:pt x="161249" y="52121"/>
                      <a:pt x="198282" y="159106"/>
                      <a:pt x="198282" y="159106"/>
                    </a:cubicBezTo>
                    <a:cubicBezTo>
                      <a:pt x="198282" y="159106"/>
                      <a:pt x="95412" y="154991"/>
                      <a:pt x="54264" y="139903"/>
                    </a:cubicBezTo>
                    <a:cubicBezTo>
                      <a:pt x="13116" y="122073"/>
                      <a:pt x="-28032" y="48006"/>
                      <a:pt x="25461" y="0"/>
                    </a:cubicBez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5" name="任意多边形: 形状 34"/>
              <p:cNvSpPr/>
              <p:nvPr userDrawn="1"/>
            </p:nvSpPr>
            <p:spPr>
              <a:xfrm>
                <a:off x="6919708" y="3590043"/>
                <a:ext cx="1412748" cy="1069848"/>
              </a:xfrm>
              <a:custGeom>
                <a:avLst/>
                <a:gdLst>
                  <a:gd name="connsiteX0" fmla="*/ 2605 w 1412748"/>
                  <a:gd name="connsiteY0" fmla="*/ 182705 h 1069848"/>
                  <a:gd name="connsiteX1" fmla="*/ 250864 w 1412748"/>
                  <a:gd name="connsiteY1" fmla="*/ 15370 h 1069848"/>
                  <a:gd name="connsiteX2" fmla="*/ 772072 w 1412748"/>
                  <a:gd name="connsiteY2" fmla="*/ 581840 h 1069848"/>
                  <a:gd name="connsiteX3" fmla="*/ 1350888 w 1412748"/>
                  <a:gd name="connsiteY3" fmla="*/ 201907 h 1069848"/>
                  <a:gd name="connsiteX4" fmla="*/ 1423582 w 1412748"/>
                  <a:gd name="connsiteY4" fmla="*/ 392560 h 1069848"/>
                  <a:gd name="connsiteX5" fmla="*/ 698006 w 1412748"/>
                  <a:gd name="connsiteY5" fmla="*/ 1078360 h 1069848"/>
                  <a:gd name="connsiteX6" fmla="*/ 76671 w 1412748"/>
                  <a:gd name="connsiteY6" fmla="*/ 481714 h 1069848"/>
                  <a:gd name="connsiteX7" fmla="*/ 2605 w 1412748"/>
                  <a:gd name="connsiteY7" fmla="*/ 182705 h 1069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12748" h="1069848">
                    <a:moveTo>
                      <a:pt x="2605" y="182705"/>
                    </a:moveTo>
                    <a:cubicBezTo>
                      <a:pt x="2605" y="182705"/>
                      <a:pt x="51982" y="-62811"/>
                      <a:pt x="250864" y="15370"/>
                    </a:cubicBezTo>
                    <a:cubicBezTo>
                      <a:pt x="449746" y="93551"/>
                      <a:pt x="693891" y="536578"/>
                      <a:pt x="772072" y="581840"/>
                    </a:cubicBezTo>
                    <a:lnTo>
                      <a:pt x="1350888" y="201907"/>
                    </a:lnTo>
                    <a:lnTo>
                      <a:pt x="1423582" y="392560"/>
                    </a:lnTo>
                    <a:lnTo>
                      <a:pt x="698006" y="1078360"/>
                    </a:lnTo>
                    <a:lnTo>
                      <a:pt x="76671" y="481714"/>
                    </a:lnTo>
                    <a:cubicBezTo>
                      <a:pt x="76671" y="481714"/>
                      <a:pt x="-16598" y="344554"/>
                      <a:pt x="2605" y="182705"/>
                    </a:cubicBez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6" name="任意多边形: 形状 35"/>
              <p:cNvSpPr/>
              <p:nvPr userDrawn="1"/>
            </p:nvSpPr>
            <p:spPr>
              <a:xfrm>
                <a:off x="8270596" y="3708283"/>
                <a:ext cx="150876" cy="274320"/>
              </a:xfrm>
              <a:custGeom>
                <a:avLst/>
                <a:gdLst>
                  <a:gd name="connsiteX0" fmla="*/ 0 w 150876"/>
                  <a:gd name="connsiteY0" fmla="*/ 83668 h 274320"/>
                  <a:gd name="connsiteX1" fmla="*/ 72695 w 150876"/>
                  <a:gd name="connsiteY1" fmla="*/ 274320 h 274320"/>
                  <a:gd name="connsiteX2" fmla="*/ 156362 w 150876"/>
                  <a:gd name="connsiteY2" fmla="*/ 200254 h 274320"/>
                  <a:gd name="connsiteX3" fmla="*/ 93269 w 150876"/>
                  <a:gd name="connsiteY3" fmla="*/ 0 h 274320"/>
                </a:gdLst>
                <a:ahLst/>
                <a:cxnLst>
                  <a:cxn ang="0">
                    <a:pos x="connsiteX0" y="connsiteY0"/>
                  </a:cxn>
                  <a:cxn ang="0">
                    <a:pos x="connsiteX1" y="connsiteY1"/>
                  </a:cxn>
                  <a:cxn ang="0">
                    <a:pos x="connsiteX2" y="connsiteY2"/>
                  </a:cxn>
                  <a:cxn ang="0">
                    <a:pos x="connsiteX3" y="connsiteY3"/>
                  </a:cxn>
                </a:cxnLst>
                <a:rect l="l" t="t" r="r" b="b"/>
                <a:pathLst>
                  <a:path w="150876" h="274320">
                    <a:moveTo>
                      <a:pt x="0" y="83668"/>
                    </a:moveTo>
                    <a:lnTo>
                      <a:pt x="72695" y="274320"/>
                    </a:lnTo>
                    <a:lnTo>
                      <a:pt x="156362" y="200254"/>
                    </a:lnTo>
                    <a:lnTo>
                      <a:pt x="93269"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7" name="任意多边形: 形状 36"/>
              <p:cNvSpPr/>
              <p:nvPr userDrawn="1"/>
            </p:nvSpPr>
            <p:spPr>
              <a:xfrm>
                <a:off x="8377580" y="3420247"/>
                <a:ext cx="425196" cy="438912"/>
              </a:xfrm>
              <a:custGeom>
                <a:avLst/>
                <a:gdLst>
                  <a:gd name="connsiteX0" fmla="*/ 0 w 425196"/>
                  <a:gd name="connsiteY0" fmla="*/ 330556 h 438912"/>
                  <a:gd name="connsiteX1" fmla="*/ 133045 w 425196"/>
                  <a:gd name="connsiteY1" fmla="*/ 200254 h 438912"/>
                  <a:gd name="connsiteX2" fmla="*/ 90526 w 425196"/>
                  <a:gd name="connsiteY2" fmla="*/ 91897 h 438912"/>
                  <a:gd name="connsiteX3" fmla="*/ 119329 w 425196"/>
                  <a:gd name="connsiteY3" fmla="*/ 0 h 438912"/>
                  <a:gd name="connsiteX4" fmla="*/ 175565 w 425196"/>
                  <a:gd name="connsiteY4" fmla="*/ 149504 h 438912"/>
                  <a:gd name="connsiteX5" fmla="*/ 432054 w 425196"/>
                  <a:gd name="connsiteY5" fmla="*/ 164592 h 438912"/>
                  <a:gd name="connsiteX6" fmla="*/ 340157 w 425196"/>
                  <a:gd name="connsiteY6" fmla="*/ 213970 h 438912"/>
                  <a:gd name="connsiteX7" fmla="*/ 281178 w 425196"/>
                  <a:gd name="connsiteY7" fmla="*/ 399136 h 438912"/>
                  <a:gd name="connsiteX8" fmla="*/ 150876 w 425196"/>
                  <a:gd name="connsiteY8" fmla="*/ 355244 h 438912"/>
                  <a:gd name="connsiteX9" fmla="*/ 34290 w 425196"/>
                  <a:gd name="connsiteY9" fmla="*/ 438912 h 438912"/>
                  <a:gd name="connsiteX10" fmla="*/ 0 w 425196"/>
                  <a:gd name="connsiteY10" fmla="*/ 330556 h 438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5196" h="438912">
                    <a:moveTo>
                      <a:pt x="0" y="330556"/>
                    </a:moveTo>
                    <a:lnTo>
                      <a:pt x="133045" y="200254"/>
                    </a:lnTo>
                    <a:cubicBezTo>
                      <a:pt x="133045" y="200254"/>
                      <a:pt x="76810" y="148133"/>
                      <a:pt x="90526" y="91897"/>
                    </a:cubicBezTo>
                    <a:cubicBezTo>
                      <a:pt x="105613" y="35662"/>
                      <a:pt x="119329" y="0"/>
                      <a:pt x="119329" y="0"/>
                    </a:cubicBezTo>
                    <a:lnTo>
                      <a:pt x="175565" y="149504"/>
                    </a:lnTo>
                    <a:lnTo>
                      <a:pt x="432054" y="164592"/>
                    </a:lnTo>
                    <a:cubicBezTo>
                      <a:pt x="432054" y="164592"/>
                      <a:pt x="378562" y="211226"/>
                      <a:pt x="340157" y="213970"/>
                    </a:cubicBezTo>
                    <a:cubicBezTo>
                      <a:pt x="301752" y="216713"/>
                      <a:pt x="281178" y="399136"/>
                      <a:pt x="281178" y="399136"/>
                    </a:cubicBezTo>
                    <a:cubicBezTo>
                      <a:pt x="281178" y="399136"/>
                      <a:pt x="207112" y="323698"/>
                      <a:pt x="150876" y="355244"/>
                    </a:cubicBezTo>
                    <a:cubicBezTo>
                      <a:pt x="94641" y="386791"/>
                      <a:pt x="34290" y="438912"/>
                      <a:pt x="34290" y="438912"/>
                    </a:cubicBezTo>
                    <a:lnTo>
                      <a:pt x="0" y="330556"/>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8" name="任意多边形: 形状 37"/>
              <p:cNvSpPr/>
              <p:nvPr userDrawn="1"/>
            </p:nvSpPr>
            <p:spPr>
              <a:xfrm>
                <a:off x="7274814" y="2949763"/>
                <a:ext cx="96012" cy="68580"/>
              </a:xfrm>
              <a:custGeom>
                <a:avLst/>
                <a:gdLst>
                  <a:gd name="connsiteX0" fmla="*/ 102870 w 96012"/>
                  <a:gd name="connsiteY0" fmla="*/ 75463 h 68580"/>
                  <a:gd name="connsiteX1" fmla="*/ 0 w 96012"/>
                  <a:gd name="connsiteY1" fmla="*/ 25 h 68580"/>
                  <a:gd name="connsiteX2" fmla="*/ 102870 w 96012"/>
                  <a:gd name="connsiteY2" fmla="*/ 75463 h 68580"/>
                </a:gdLst>
                <a:ahLst/>
                <a:cxnLst>
                  <a:cxn ang="0">
                    <a:pos x="connsiteX0" y="connsiteY0"/>
                  </a:cxn>
                  <a:cxn ang="0">
                    <a:pos x="connsiteX1" y="connsiteY1"/>
                  </a:cxn>
                  <a:cxn ang="0">
                    <a:pos x="connsiteX2" y="connsiteY2"/>
                  </a:cxn>
                </a:cxnLst>
                <a:rect l="l" t="t" r="r" b="b"/>
                <a:pathLst>
                  <a:path w="96012" h="68580">
                    <a:moveTo>
                      <a:pt x="102870" y="75463"/>
                    </a:moveTo>
                    <a:cubicBezTo>
                      <a:pt x="102870" y="75463"/>
                      <a:pt x="23317" y="34315"/>
                      <a:pt x="0" y="25"/>
                    </a:cubicBezTo>
                    <a:cubicBezTo>
                      <a:pt x="0" y="-1346"/>
                      <a:pt x="17831" y="53518"/>
                      <a:pt x="102870" y="75463"/>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9" name="任意多边形: 形状 38"/>
              <p:cNvSpPr/>
              <p:nvPr userDrawn="1"/>
            </p:nvSpPr>
            <p:spPr>
              <a:xfrm>
                <a:off x="8666988" y="5713562"/>
                <a:ext cx="123444" cy="150876"/>
              </a:xfrm>
              <a:custGeom>
                <a:avLst/>
                <a:gdLst>
                  <a:gd name="connsiteX0" fmla="*/ 106985 w 123444"/>
                  <a:gd name="connsiteY0" fmla="*/ 15087 h 150876"/>
                  <a:gd name="connsiteX1" fmla="*/ 128930 w 123444"/>
                  <a:gd name="connsiteY1" fmla="*/ 153619 h 150876"/>
                  <a:gd name="connsiteX2" fmla="*/ 0 w 123444"/>
                  <a:gd name="connsiteY2" fmla="*/ 139903 h 150876"/>
                  <a:gd name="connsiteX3" fmla="*/ 0 w 123444"/>
                  <a:gd name="connsiteY3" fmla="*/ 0 h 150876"/>
                </a:gdLst>
                <a:ahLst/>
                <a:cxnLst>
                  <a:cxn ang="0">
                    <a:pos x="connsiteX0" y="connsiteY0"/>
                  </a:cxn>
                  <a:cxn ang="0">
                    <a:pos x="connsiteX1" y="connsiteY1"/>
                  </a:cxn>
                  <a:cxn ang="0">
                    <a:pos x="connsiteX2" y="connsiteY2"/>
                  </a:cxn>
                  <a:cxn ang="0">
                    <a:pos x="connsiteX3" y="connsiteY3"/>
                  </a:cxn>
                </a:cxnLst>
                <a:rect l="l" t="t" r="r" b="b"/>
                <a:pathLst>
                  <a:path w="123444" h="150876">
                    <a:moveTo>
                      <a:pt x="106985" y="15087"/>
                    </a:moveTo>
                    <a:lnTo>
                      <a:pt x="128930" y="153619"/>
                    </a:lnTo>
                    <a:lnTo>
                      <a:pt x="0" y="139903"/>
                    </a:lnTo>
                    <a:lnTo>
                      <a:pt x="0" y="0"/>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0" name="任意多边形: 形状 39"/>
              <p:cNvSpPr/>
              <p:nvPr userDrawn="1"/>
            </p:nvSpPr>
            <p:spPr>
              <a:xfrm>
                <a:off x="6497117" y="5961822"/>
                <a:ext cx="233172" cy="123444"/>
              </a:xfrm>
              <a:custGeom>
                <a:avLst/>
                <a:gdLst>
                  <a:gd name="connsiteX0" fmla="*/ 235915 w 233172"/>
                  <a:gd name="connsiteY0" fmla="*/ 17831 h 123444"/>
                  <a:gd name="connsiteX1" fmla="*/ 174193 w 233172"/>
                  <a:gd name="connsiteY1" fmla="*/ 134417 h 123444"/>
                  <a:gd name="connsiteX2" fmla="*/ 0 w 233172"/>
                  <a:gd name="connsiteY2" fmla="*/ 109728 h 123444"/>
                  <a:gd name="connsiteX3" fmla="*/ 48006 w 233172"/>
                  <a:gd name="connsiteY3" fmla="*/ 0 h 123444"/>
                </a:gdLst>
                <a:ahLst/>
                <a:cxnLst>
                  <a:cxn ang="0">
                    <a:pos x="connsiteX0" y="connsiteY0"/>
                  </a:cxn>
                  <a:cxn ang="0">
                    <a:pos x="connsiteX1" y="connsiteY1"/>
                  </a:cxn>
                  <a:cxn ang="0">
                    <a:pos x="connsiteX2" y="connsiteY2"/>
                  </a:cxn>
                  <a:cxn ang="0">
                    <a:pos x="connsiteX3" y="connsiteY3"/>
                  </a:cxn>
                </a:cxnLst>
                <a:rect l="l" t="t" r="r" b="b"/>
                <a:pathLst>
                  <a:path w="233172" h="123444">
                    <a:moveTo>
                      <a:pt x="235915" y="17831"/>
                    </a:moveTo>
                    <a:lnTo>
                      <a:pt x="174193" y="134417"/>
                    </a:lnTo>
                    <a:lnTo>
                      <a:pt x="0" y="109728"/>
                    </a:lnTo>
                    <a:lnTo>
                      <a:pt x="48006" y="0"/>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1" name="任意多边形: 形状 40"/>
              <p:cNvSpPr/>
              <p:nvPr userDrawn="1"/>
            </p:nvSpPr>
            <p:spPr>
              <a:xfrm>
                <a:off x="5923788" y="5906958"/>
                <a:ext cx="617220" cy="274320"/>
              </a:xfrm>
              <a:custGeom>
                <a:avLst/>
                <a:gdLst>
                  <a:gd name="connsiteX0" fmla="*/ 624078 w 617220"/>
                  <a:gd name="connsiteY0" fmla="*/ 34290 h 274320"/>
                  <a:gd name="connsiteX1" fmla="*/ 573329 w 617220"/>
                  <a:gd name="connsiteY1" fmla="*/ 189281 h 274320"/>
                  <a:gd name="connsiteX2" fmla="*/ 0 w 617220"/>
                  <a:gd name="connsiteY2" fmla="*/ 283921 h 274320"/>
                  <a:gd name="connsiteX3" fmla="*/ 534924 w 617220"/>
                  <a:gd name="connsiteY3" fmla="*/ 0 h 274320"/>
                </a:gdLst>
                <a:ahLst/>
                <a:cxnLst>
                  <a:cxn ang="0">
                    <a:pos x="connsiteX0" y="connsiteY0"/>
                  </a:cxn>
                  <a:cxn ang="0">
                    <a:pos x="connsiteX1" y="connsiteY1"/>
                  </a:cxn>
                  <a:cxn ang="0">
                    <a:pos x="connsiteX2" y="connsiteY2"/>
                  </a:cxn>
                  <a:cxn ang="0">
                    <a:pos x="connsiteX3" y="connsiteY3"/>
                  </a:cxn>
                </a:cxnLst>
                <a:rect l="l" t="t" r="r" b="b"/>
                <a:pathLst>
                  <a:path w="617220" h="274320">
                    <a:moveTo>
                      <a:pt x="624078" y="34290"/>
                    </a:moveTo>
                    <a:lnTo>
                      <a:pt x="573329" y="189281"/>
                    </a:lnTo>
                    <a:lnTo>
                      <a:pt x="0" y="283921"/>
                    </a:lnTo>
                    <a:lnTo>
                      <a:pt x="534924" y="0"/>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2" name="任意多边形: 形状 41"/>
              <p:cNvSpPr/>
              <p:nvPr userDrawn="1"/>
            </p:nvSpPr>
            <p:spPr>
              <a:xfrm>
                <a:off x="8653272" y="5867181"/>
                <a:ext cx="713232" cy="219456"/>
              </a:xfrm>
              <a:custGeom>
                <a:avLst/>
                <a:gdLst>
                  <a:gd name="connsiteX0" fmla="*/ 0 w 713232"/>
                  <a:gd name="connsiteY0" fmla="*/ 0 h 219456"/>
                  <a:gd name="connsiteX1" fmla="*/ 142646 w 713232"/>
                  <a:gd name="connsiteY1" fmla="*/ 0 h 219456"/>
                  <a:gd name="connsiteX2" fmla="*/ 720090 w 713232"/>
                  <a:gd name="connsiteY2" fmla="*/ 229057 h 219456"/>
                  <a:gd name="connsiteX3" fmla="*/ 0 w 713232"/>
                  <a:gd name="connsiteY3" fmla="*/ 193396 h 219456"/>
                </a:gdLst>
                <a:ahLst/>
                <a:cxnLst>
                  <a:cxn ang="0">
                    <a:pos x="connsiteX0" y="connsiteY0"/>
                  </a:cxn>
                  <a:cxn ang="0">
                    <a:pos x="connsiteX1" y="connsiteY1"/>
                  </a:cxn>
                  <a:cxn ang="0">
                    <a:pos x="connsiteX2" y="connsiteY2"/>
                  </a:cxn>
                  <a:cxn ang="0">
                    <a:pos x="connsiteX3" y="connsiteY3"/>
                  </a:cxn>
                </a:cxnLst>
                <a:rect l="l" t="t" r="r" b="b"/>
                <a:pathLst>
                  <a:path w="713232" h="219456">
                    <a:moveTo>
                      <a:pt x="0" y="0"/>
                    </a:moveTo>
                    <a:lnTo>
                      <a:pt x="142646" y="0"/>
                    </a:lnTo>
                    <a:lnTo>
                      <a:pt x="720090" y="229057"/>
                    </a:lnTo>
                    <a:lnTo>
                      <a:pt x="0" y="193396"/>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3" name="任意多边形: 形状 42"/>
              <p:cNvSpPr/>
              <p:nvPr userDrawn="1"/>
            </p:nvSpPr>
            <p:spPr>
              <a:xfrm>
                <a:off x="8642299" y="3403788"/>
                <a:ext cx="68580" cy="123444"/>
              </a:xfrm>
              <a:custGeom>
                <a:avLst/>
                <a:gdLst>
                  <a:gd name="connsiteX0" fmla="*/ 0 w 68580"/>
                  <a:gd name="connsiteY0" fmla="*/ 124815 h 123444"/>
                  <a:gd name="connsiteX1" fmla="*/ 42520 w 68580"/>
                  <a:gd name="connsiteY1" fmla="*/ 0 h 123444"/>
                  <a:gd name="connsiteX2" fmla="*/ 68580 w 68580"/>
                  <a:gd name="connsiteY2" fmla="*/ 6858 h 123444"/>
                  <a:gd name="connsiteX3" fmla="*/ 24689 w 68580"/>
                  <a:gd name="connsiteY3" fmla="*/ 124815 h 123444"/>
                </a:gdLst>
                <a:ahLst/>
                <a:cxnLst>
                  <a:cxn ang="0">
                    <a:pos x="connsiteX0" y="connsiteY0"/>
                  </a:cxn>
                  <a:cxn ang="0">
                    <a:pos x="connsiteX1" y="connsiteY1"/>
                  </a:cxn>
                  <a:cxn ang="0">
                    <a:pos x="connsiteX2" y="connsiteY2"/>
                  </a:cxn>
                  <a:cxn ang="0">
                    <a:pos x="connsiteX3" y="connsiteY3"/>
                  </a:cxn>
                </a:cxnLst>
                <a:rect l="l" t="t" r="r" b="b"/>
                <a:pathLst>
                  <a:path w="68580" h="123444">
                    <a:moveTo>
                      <a:pt x="0" y="124815"/>
                    </a:moveTo>
                    <a:lnTo>
                      <a:pt x="42520" y="0"/>
                    </a:lnTo>
                    <a:lnTo>
                      <a:pt x="68580" y="6858"/>
                    </a:lnTo>
                    <a:lnTo>
                      <a:pt x="24689" y="124815"/>
                    </a:lnTo>
                    <a:close/>
                  </a:path>
                </a:pathLst>
              </a:custGeom>
              <a:solidFill>
                <a:schemeClr val="accent2">
                  <a:lumMod val="40000"/>
                  <a:lumOff val="6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4" name="任意多边形: 形状 43"/>
              <p:cNvSpPr/>
              <p:nvPr userDrawn="1"/>
            </p:nvSpPr>
            <p:spPr>
              <a:xfrm>
                <a:off x="8639556" y="3300918"/>
                <a:ext cx="137160" cy="109728"/>
              </a:xfrm>
              <a:custGeom>
                <a:avLst/>
                <a:gdLst>
                  <a:gd name="connsiteX0" fmla="*/ 42520 w 137160"/>
                  <a:gd name="connsiteY0" fmla="*/ 102870 h 109728"/>
                  <a:gd name="connsiteX1" fmla="*/ 78181 w 137160"/>
                  <a:gd name="connsiteY1" fmla="*/ 112471 h 109728"/>
                  <a:gd name="connsiteX2" fmla="*/ 139903 w 137160"/>
                  <a:gd name="connsiteY2" fmla="*/ 41148 h 109728"/>
                  <a:gd name="connsiteX3" fmla="*/ 133045 w 137160"/>
                  <a:gd name="connsiteY3" fmla="*/ 4115 h 109728"/>
                  <a:gd name="connsiteX4" fmla="*/ 27432 w 137160"/>
                  <a:gd name="connsiteY4" fmla="*/ 0 h 109728"/>
                  <a:gd name="connsiteX5" fmla="*/ 0 w 137160"/>
                  <a:gd name="connsiteY5" fmla="*/ 23317 h 109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160" h="109728">
                    <a:moveTo>
                      <a:pt x="42520" y="102870"/>
                    </a:moveTo>
                    <a:lnTo>
                      <a:pt x="78181" y="112471"/>
                    </a:lnTo>
                    <a:lnTo>
                      <a:pt x="139903" y="41148"/>
                    </a:lnTo>
                    <a:lnTo>
                      <a:pt x="133045" y="4115"/>
                    </a:lnTo>
                    <a:lnTo>
                      <a:pt x="27432" y="0"/>
                    </a:lnTo>
                    <a:lnTo>
                      <a:pt x="0" y="23317"/>
                    </a:lnTo>
                    <a:close/>
                  </a:path>
                </a:pathLst>
              </a:custGeom>
              <a:solidFill>
                <a:schemeClr val="accent3"/>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5" name="任意多边形: 形状 44"/>
              <p:cNvSpPr/>
              <p:nvPr userDrawn="1"/>
            </p:nvSpPr>
            <p:spPr>
              <a:xfrm>
                <a:off x="8671103" y="3300918"/>
                <a:ext cx="96012" cy="27432"/>
              </a:xfrm>
              <a:custGeom>
                <a:avLst/>
                <a:gdLst>
                  <a:gd name="connsiteX0" fmla="*/ 0 w 96012"/>
                  <a:gd name="connsiteY0" fmla="*/ 0 h 27432"/>
                  <a:gd name="connsiteX1" fmla="*/ 46634 w 96012"/>
                  <a:gd name="connsiteY1" fmla="*/ 28803 h 27432"/>
                  <a:gd name="connsiteX2" fmla="*/ 101498 w 96012"/>
                  <a:gd name="connsiteY2" fmla="*/ 4115 h 27432"/>
                  <a:gd name="connsiteX3" fmla="*/ 0 w 96012"/>
                  <a:gd name="connsiteY3" fmla="*/ 0 h 27432"/>
                </a:gdLst>
                <a:ahLst/>
                <a:cxnLst>
                  <a:cxn ang="0">
                    <a:pos x="connsiteX0" y="connsiteY0"/>
                  </a:cxn>
                  <a:cxn ang="0">
                    <a:pos x="connsiteX1" y="connsiteY1"/>
                  </a:cxn>
                  <a:cxn ang="0">
                    <a:pos x="connsiteX2" y="connsiteY2"/>
                  </a:cxn>
                  <a:cxn ang="0">
                    <a:pos x="connsiteX3" y="connsiteY3"/>
                  </a:cxn>
                </a:cxnLst>
                <a:rect l="l" t="t" r="r" b="b"/>
                <a:pathLst>
                  <a:path w="96012" h="27432">
                    <a:moveTo>
                      <a:pt x="0" y="0"/>
                    </a:moveTo>
                    <a:cubicBezTo>
                      <a:pt x="0" y="0"/>
                      <a:pt x="46634" y="31547"/>
                      <a:pt x="46634" y="28803"/>
                    </a:cubicBezTo>
                    <a:cubicBezTo>
                      <a:pt x="48006" y="26060"/>
                      <a:pt x="101498" y="4115"/>
                      <a:pt x="101498" y="4115"/>
                    </a:cubicBezTo>
                    <a:lnTo>
                      <a:pt x="0" y="0"/>
                    </a:lnTo>
                    <a:close/>
                  </a:path>
                </a:pathLst>
              </a:custGeom>
              <a:solidFill>
                <a:schemeClr val="accent2"/>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6" name="任意多边形: 形状 45"/>
              <p:cNvSpPr/>
              <p:nvPr userDrawn="1"/>
            </p:nvSpPr>
            <p:spPr>
              <a:xfrm>
                <a:off x="8717737" y="3305033"/>
                <a:ext cx="54864" cy="27432"/>
              </a:xfrm>
              <a:custGeom>
                <a:avLst/>
                <a:gdLst>
                  <a:gd name="connsiteX0" fmla="*/ 0 w 54864"/>
                  <a:gd name="connsiteY0" fmla="*/ 24689 h 27432"/>
                  <a:gd name="connsiteX1" fmla="*/ 61722 w 54864"/>
                  <a:gd name="connsiteY1" fmla="*/ 37033 h 27432"/>
                  <a:gd name="connsiteX2" fmla="*/ 54864 w 54864"/>
                  <a:gd name="connsiteY2" fmla="*/ 0 h 27432"/>
                </a:gdLst>
                <a:ahLst/>
                <a:cxnLst>
                  <a:cxn ang="0">
                    <a:pos x="connsiteX0" y="connsiteY0"/>
                  </a:cxn>
                  <a:cxn ang="0">
                    <a:pos x="connsiteX1" y="connsiteY1"/>
                  </a:cxn>
                  <a:cxn ang="0">
                    <a:pos x="connsiteX2" y="connsiteY2"/>
                  </a:cxn>
                </a:cxnLst>
                <a:rect l="l" t="t" r="r" b="b"/>
                <a:pathLst>
                  <a:path w="54864" h="27432">
                    <a:moveTo>
                      <a:pt x="0" y="24689"/>
                    </a:moveTo>
                    <a:lnTo>
                      <a:pt x="61722" y="37033"/>
                    </a:lnTo>
                    <a:lnTo>
                      <a:pt x="54864"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7" name="任意多边形: 形状 46"/>
              <p:cNvSpPr/>
              <p:nvPr userDrawn="1"/>
            </p:nvSpPr>
            <p:spPr>
              <a:xfrm>
                <a:off x="8691677" y="3325607"/>
                <a:ext cx="41148" cy="82296"/>
              </a:xfrm>
              <a:custGeom>
                <a:avLst/>
                <a:gdLst>
                  <a:gd name="connsiteX0" fmla="*/ 0 w 41148"/>
                  <a:gd name="connsiteY0" fmla="*/ 0 h 82296"/>
                  <a:gd name="connsiteX1" fmla="*/ 26060 w 41148"/>
                  <a:gd name="connsiteY1" fmla="*/ 4115 h 82296"/>
                  <a:gd name="connsiteX2" fmla="*/ 48006 w 41148"/>
                  <a:gd name="connsiteY2" fmla="*/ 8229 h 82296"/>
                  <a:gd name="connsiteX3" fmla="*/ 9601 w 41148"/>
                  <a:gd name="connsiteY3" fmla="*/ 82296 h 82296"/>
                </a:gdLst>
                <a:ahLst/>
                <a:cxnLst>
                  <a:cxn ang="0">
                    <a:pos x="connsiteX0" y="connsiteY0"/>
                  </a:cxn>
                  <a:cxn ang="0">
                    <a:pos x="connsiteX1" y="connsiteY1"/>
                  </a:cxn>
                  <a:cxn ang="0">
                    <a:pos x="connsiteX2" y="connsiteY2"/>
                  </a:cxn>
                  <a:cxn ang="0">
                    <a:pos x="connsiteX3" y="connsiteY3"/>
                  </a:cxn>
                </a:cxnLst>
                <a:rect l="l" t="t" r="r" b="b"/>
                <a:pathLst>
                  <a:path w="41148" h="82296">
                    <a:moveTo>
                      <a:pt x="0" y="0"/>
                    </a:moveTo>
                    <a:lnTo>
                      <a:pt x="26060" y="4115"/>
                    </a:lnTo>
                    <a:lnTo>
                      <a:pt x="48006" y="8229"/>
                    </a:lnTo>
                    <a:lnTo>
                      <a:pt x="9601" y="82296"/>
                    </a:lnTo>
                    <a:close/>
                  </a:path>
                </a:pathLst>
              </a:custGeom>
              <a:solidFill>
                <a:schemeClr val="accent2"/>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8" name="任意多边形: 形状 47"/>
              <p:cNvSpPr/>
              <p:nvPr userDrawn="1"/>
            </p:nvSpPr>
            <p:spPr>
              <a:xfrm>
                <a:off x="8639556" y="3300918"/>
                <a:ext cx="68580" cy="27432"/>
              </a:xfrm>
              <a:custGeom>
                <a:avLst/>
                <a:gdLst>
                  <a:gd name="connsiteX0" fmla="*/ 78181 w 68580"/>
                  <a:gd name="connsiteY0" fmla="*/ 28803 h 27432"/>
                  <a:gd name="connsiteX1" fmla="*/ 0 w 68580"/>
                  <a:gd name="connsiteY1" fmla="*/ 23317 h 27432"/>
                  <a:gd name="connsiteX2" fmla="*/ 31547 w 68580"/>
                  <a:gd name="connsiteY2" fmla="*/ 0 h 27432"/>
                </a:gdLst>
                <a:ahLst/>
                <a:cxnLst>
                  <a:cxn ang="0">
                    <a:pos x="connsiteX0" y="connsiteY0"/>
                  </a:cxn>
                  <a:cxn ang="0">
                    <a:pos x="connsiteX1" y="connsiteY1"/>
                  </a:cxn>
                  <a:cxn ang="0">
                    <a:pos x="connsiteX2" y="connsiteY2"/>
                  </a:cxn>
                </a:cxnLst>
                <a:rect l="l" t="t" r="r" b="b"/>
                <a:pathLst>
                  <a:path w="68580" h="27432">
                    <a:moveTo>
                      <a:pt x="78181" y="28803"/>
                    </a:moveTo>
                    <a:lnTo>
                      <a:pt x="0" y="23317"/>
                    </a:lnTo>
                    <a:lnTo>
                      <a:pt x="31547"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9" name="任意多边形: 形状 48"/>
              <p:cNvSpPr/>
              <p:nvPr userDrawn="1"/>
            </p:nvSpPr>
            <p:spPr>
              <a:xfrm>
                <a:off x="8666988" y="5713562"/>
                <a:ext cx="123444" cy="150876"/>
              </a:xfrm>
              <a:custGeom>
                <a:avLst/>
                <a:gdLst>
                  <a:gd name="connsiteX0" fmla="*/ 128930 w 123444"/>
                  <a:gd name="connsiteY0" fmla="*/ 153619 h 150876"/>
                  <a:gd name="connsiteX1" fmla="*/ 106985 w 123444"/>
                  <a:gd name="connsiteY1" fmla="*/ 15087 h 150876"/>
                  <a:gd name="connsiteX2" fmla="*/ 0 w 123444"/>
                  <a:gd name="connsiteY2" fmla="*/ 0 h 150876"/>
                  <a:gd name="connsiteX3" fmla="*/ 0 w 123444"/>
                  <a:gd name="connsiteY3" fmla="*/ 139903 h 150876"/>
                </a:gdLst>
                <a:ahLst/>
                <a:cxnLst>
                  <a:cxn ang="0">
                    <a:pos x="connsiteX0" y="connsiteY0"/>
                  </a:cxn>
                  <a:cxn ang="0">
                    <a:pos x="connsiteX1" y="connsiteY1"/>
                  </a:cxn>
                  <a:cxn ang="0">
                    <a:pos x="connsiteX2" y="connsiteY2"/>
                  </a:cxn>
                  <a:cxn ang="0">
                    <a:pos x="connsiteX3" y="connsiteY3"/>
                  </a:cxn>
                </a:cxnLst>
                <a:rect l="l" t="t" r="r" b="b"/>
                <a:pathLst>
                  <a:path w="123444" h="150876">
                    <a:moveTo>
                      <a:pt x="128930" y="153619"/>
                    </a:moveTo>
                    <a:lnTo>
                      <a:pt x="106985" y="15087"/>
                    </a:lnTo>
                    <a:lnTo>
                      <a:pt x="0" y="0"/>
                    </a:lnTo>
                    <a:lnTo>
                      <a:pt x="0" y="139903"/>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0" name="任意多边形: 形状 49"/>
              <p:cNvSpPr/>
              <p:nvPr userDrawn="1"/>
            </p:nvSpPr>
            <p:spPr>
              <a:xfrm>
                <a:off x="7309104" y="2369233"/>
                <a:ext cx="82296" cy="96012"/>
              </a:xfrm>
              <a:custGeom>
                <a:avLst/>
                <a:gdLst>
                  <a:gd name="connsiteX0" fmla="*/ 89154 w 82296"/>
                  <a:gd name="connsiteY0" fmla="*/ 22314 h 96012"/>
                  <a:gd name="connsiteX1" fmla="*/ 50749 w 82296"/>
                  <a:gd name="connsiteY1" fmla="*/ 15456 h 96012"/>
                  <a:gd name="connsiteX2" fmla="*/ 0 w 82296"/>
                  <a:gd name="connsiteY2" fmla="*/ 96380 h 96012"/>
                  <a:gd name="connsiteX3" fmla="*/ 89154 w 82296"/>
                  <a:gd name="connsiteY3" fmla="*/ 22314 h 96012"/>
                </a:gdLst>
                <a:ahLst/>
                <a:cxnLst>
                  <a:cxn ang="0">
                    <a:pos x="connsiteX0" y="connsiteY0"/>
                  </a:cxn>
                  <a:cxn ang="0">
                    <a:pos x="connsiteX1" y="connsiteY1"/>
                  </a:cxn>
                  <a:cxn ang="0">
                    <a:pos x="connsiteX2" y="connsiteY2"/>
                  </a:cxn>
                  <a:cxn ang="0">
                    <a:pos x="connsiteX3" y="connsiteY3"/>
                  </a:cxn>
                </a:cxnLst>
                <a:rect l="l" t="t" r="r" b="b"/>
                <a:pathLst>
                  <a:path w="82296" h="96012">
                    <a:moveTo>
                      <a:pt x="89154" y="22314"/>
                    </a:moveTo>
                    <a:cubicBezTo>
                      <a:pt x="89154" y="22314"/>
                      <a:pt x="72695" y="-22949"/>
                      <a:pt x="50749" y="15456"/>
                    </a:cubicBezTo>
                    <a:cubicBezTo>
                      <a:pt x="28804" y="53861"/>
                      <a:pt x="0" y="96380"/>
                      <a:pt x="0" y="96380"/>
                    </a:cubicBezTo>
                    <a:lnTo>
                      <a:pt x="89154" y="22314"/>
                    </a:lnTo>
                    <a:close/>
                  </a:path>
                </a:pathLst>
              </a:custGeom>
              <a:solidFill>
                <a:schemeClr val="accent5">
                  <a:lumMod val="75000"/>
                  <a:alpha val="37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1" name="任意多边形: 形状 50"/>
              <p:cNvSpPr/>
              <p:nvPr userDrawn="1"/>
            </p:nvSpPr>
            <p:spPr>
              <a:xfrm>
                <a:off x="7184288" y="3178845"/>
                <a:ext cx="233172" cy="123444"/>
              </a:xfrm>
              <a:custGeom>
                <a:avLst/>
                <a:gdLst>
                  <a:gd name="connsiteX0" fmla="*/ 2743 w 233172"/>
                  <a:gd name="connsiteY0" fmla="*/ 0 h 123444"/>
                  <a:gd name="connsiteX1" fmla="*/ 227686 w 233172"/>
                  <a:gd name="connsiteY1" fmla="*/ 100127 h 123444"/>
                  <a:gd name="connsiteX2" fmla="*/ 240030 w 233172"/>
                  <a:gd name="connsiteY2" fmla="*/ 133045 h 123444"/>
                  <a:gd name="connsiteX3" fmla="*/ 0 w 233172"/>
                  <a:gd name="connsiteY3" fmla="*/ 31547 h 123444"/>
                </a:gdLst>
                <a:ahLst/>
                <a:cxnLst>
                  <a:cxn ang="0">
                    <a:pos x="connsiteX0" y="connsiteY0"/>
                  </a:cxn>
                  <a:cxn ang="0">
                    <a:pos x="connsiteX1" y="connsiteY1"/>
                  </a:cxn>
                  <a:cxn ang="0">
                    <a:pos x="connsiteX2" y="connsiteY2"/>
                  </a:cxn>
                  <a:cxn ang="0">
                    <a:pos x="connsiteX3" y="connsiteY3"/>
                  </a:cxn>
                </a:cxnLst>
                <a:rect l="l" t="t" r="r" b="b"/>
                <a:pathLst>
                  <a:path w="233172" h="123444">
                    <a:moveTo>
                      <a:pt x="2743" y="0"/>
                    </a:moveTo>
                    <a:lnTo>
                      <a:pt x="227686" y="100127"/>
                    </a:lnTo>
                    <a:lnTo>
                      <a:pt x="240030" y="133045"/>
                    </a:lnTo>
                    <a:lnTo>
                      <a:pt x="0" y="31547"/>
                    </a:lnTo>
                    <a:close/>
                  </a:path>
                </a:pathLst>
              </a:custGeom>
              <a:solidFill>
                <a:srgbClr val="FF3838">
                  <a:alpha val="37000"/>
                </a:srgb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2" name="任意多边形: 形状 51"/>
              <p:cNvSpPr/>
              <p:nvPr userDrawn="1"/>
            </p:nvSpPr>
            <p:spPr>
              <a:xfrm>
                <a:off x="7945526" y="4542216"/>
                <a:ext cx="781812" cy="1165860"/>
              </a:xfrm>
              <a:custGeom>
                <a:avLst/>
                <a:gdLst>
                  <a:gd name="connsiteX0" fmla="*/ 0 w 781812"/>
                  <a:gd name="connsiteY0" fmla="*/ 554127 h 1165860"/>
                  <a:gd name="connsiteX1" fmla="*/ 707746 w 781812"/>
                  <a:gd name="connsiteY1" fmla="*/ 0 h 1165860"/>
                  <a:gd name="connsiteX2" fmla="*/ 785927 w 781812"/>
                  <a:gd name="connsiteY2" fmla="*/ 1171347 h 1165860"/>
                  <a:gd name="connsiteX3" fmla="*/ 705003 w 781812"/>
                  <a:gd name="connsiteY3" fmla="*/ 1168603 h 1165860"/>
                  <a:gd name="connsiteX4" fmla="*/ 647395 w 781812"/>
                  <a:gd name="connsiteY4" fmla="*/ 187909 h 1165860"/>
                  <a:gd name="connsiteX5" fmla="*/ 0 w 781812"/>
                  <a:gd name="connsiteY5" fmla="*/ 554127 h 116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1812" h="1165860">
                    <a:moveTo>
                      <a:pt x="0" y="554127"/>
                    </a:moveTo>
                    <a:lnTo>
                      <a:pt x="707746" y="0"/>
                    </a:lnTo>
                    <a:lnTo>
                      <a:pt x="785927" y="1171347"/>
                    </a:lnTo>
                    <a:lnTo>
                      <a:pt x="705003" y="1168603"/>
                    </a:lnTo>
                    <a:lnTo>
                      <a:pt x="647395" y="187909"/>
                    </a:lnTo>
                    <a:cubicBezTo>
                      <a:pt x="647395" y="189281"/>
                      <a:pt x="164592" y="526695"/>
                      <a:pt x="0" y="554127"/>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3" name="任意多边形: 形状 52"/>
              <p:cNvSpPr/>
              <p:nvPr userDrawn="1"/>
            </p:nvSpPr>
            <p:spPr>
              <a:xfrm>
                <a:off x="7309104" y="2367362"/>
                <a:ext cx="82296" cy="96012"/>
              </a:xfrm>
              <a:custGeom>
                <a:avLst/>
                <a:gdLst>
                  <a:gd name="connsiteX0" fmla="*/ 0 w 82296"/>
                  <a:gd name="connsiteY0" fmla="*/ 98251 h 96012"/>
                  <a:gd name="connsiteX1" fmla="*/ 58979 w 82296"/>
                  <a:gd name="connsiteY1" fmla="*/ 24185 h 96012"/>
                  <a:gd name="connsiteX2" fmla="*/ 87782 w 82296"/>
                  <a:gd name="connsiteY2" fmla="*/ 24185 h 96012"/>
                  <a:gd name="connsiteX3" fmla="*/ 48006 w 82296"/>
                  <a:gd name="connsiteY3" fmla="*/ 2239 h 96012"/>
                  <a:gd name="connsiteX4" fmla="*/ 0 w 82296"/>
                  <a:gd name="connsiteY4" fmla="*/ 98251 h 96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 h="96012">
                    <a:moveTo>
                      <a:pt x="0" y="98251"/>
                    </a:moveTo>
                    <a:cubicBezTo>
                      <a:pt x="0" y="98251"/>
                      <a:pt x="41148" y="28300"/>
                      <a:pt x="58979" y="24185"/>
                    </a:cubicBezTo>
                    <a:cubicBezTo>
                      <a:pt x="78181" y="20070"/>
                      <a:pt x="87782" y="24185"/>
                      <a:pt x="87782" y="24185"/>
                    </a:cubicBezTo>
                    <a:cubicBezTo>
                      <a:pt x="87782" y="24185"/>
                      <a:pt x="65837" y="-8733"/>
                      <a:pt x="48006" y="2239"/>
                    </a:cubicBezTo>
                    <a:cubicBezTo>
                      <a:pt x="31547" y="10469"/>
                      <a:pt x="2743" y="70819"/>
                      <a:pt x="0" y="98251"/>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 name="任意多边形: 形状 53"/>
              <p:cNvSpPr/>
              <p:nvPr userDrawn="1"/>
            </p:nvSpPr>
            <p:spPr>
              <a:xfrm>
                <a:off x="7153104" y="3205915"/>
                <a:ext cx="301752" cy="246888"/>
              </a:xfrm>
              <a:custGeom>
                <a:avLst/>
                <a:gdLst>
                  <a:gd name="connsiteX0" fmla="*/ 28803 w 301752"/>
                  <a:gd name="connsiteY0" fmla="*/ 0 h 246888"/>
                  <a:gd name="connsiteX1" fmla="*/ 277063 w 301752"/>
                  <a:gd name="connsiteY1" fmla="*/ 111100 h 246888"/>
                  <a:gd name="connsiteX2" fmla="*/ 305867 w 301752"/>
                  <a:gd name="connsiteY2" fmla="*/ 251003 h 246888"/>
                  <a:gd name="connsiteX3" fmla="*/ 0 w 301752"/>
                  <a:gd name="connsiteY3" fmla="*/ 126187 h 246888"/>
                </a:gdLst>
                <a:ahLst/>
                <a:cxnLst>
                  <a:cxn ang="0">
                    <a:pos x="connsiteX0" y="connsiteY0"/>
                  </a:cxn>
                  <a:cxn ang="0">
                    <a:pos x="connsiteX1" y="connsiteY1"/>
                  </a:cxn>
                  <a:cxn ang="0">
                    <a:pos x="connsiteX2" y="connsiteY2"/>
                  </a:cxn>
                  <a:cxn ang="0">
                    <a:pos x="connsiteX3" y="connsiteY3"/>
                  </a:cxn>
                </a:cxnLst>
                <a:rect l="l" t="t" r="r" b="b"/>
                <a:pathLst>
                  <a:path w="301752" h="246888">
                    <a:moveTo>
                      <a:pt x="28803" y="0"/>
                    </a:moveTo>
                    <a:lnTo>
                      <a:pt x="277063" y="111100"/>
                    </a:lnTo>
                    <a:lnTo>
                      <a:pt x="305867" y="251003"/>
                    </a:lnTo>
                    <a:lnTo>
                      <a:pt x="0" y="126187"/>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56" name="组合 55"/>
            <p:cNvGrpSpPr/>
            <p:nvPr/>
          </p:nvGrpSpPr>
          <p:grpSpPr>
            <a:xfrm>
              <a:off x="5028562" y="1670713"/>
              <a:ext cx="818295" cy="2746681"/>
              <a:chOff x="7553308" y="977807"/>
              <a:chExt cx="818295" cy="2746681"/>
            </a:xfrm>
          </p:grpSpPr>
          <p:sp>
            <p:nvSpPr>
              <p:cNvPr id="57" name="任意多边形: 形状 56"/>
              <p:cNvSpPr/>
              <p:nvPr/>
            </p:nvSpPr>
            <p:spPr>
              <a:xfrm flipH="1">
                <a:off x="7669462" y="2218534"/>
                <a:ext cx="12490" cy="12490"/>
              </a:xfrm>
              <a:custGeom>
                <a:avLst/>
                <a:gdLst>
                  <a:gd name="connsiteX0" fmla="*/ 8518 w 13583"/>
                  <a:gd name="connsiteY0" fmla="*/ 0 h 13583"/>
                  <a:gd name="connsiteX1" fmla="*/ 9877 w 13583"/>
                  <a:gd name="connsiteY1" fmla="*/ 19017 h 13583"/>
                  <a:gd name="connsiteX2" fmla="*/ 8518 w 13583"/>
                  <a:gd name="connsiteY2" fmla="*/ 0 h 13583"/>
                </a:gdLst>
                <a:ahLst/>
                <a:cxnLst>
                  <a:cxn ang="0">
                    <a:pos x="connsiteX0" y="connsiteY0"/>
                  </a:cxn>
                  <a:cxn ang="0">
                    <a:pos x="connsiteX1" y="connsiteY1"/>
                  </a:cxn>
                  <a:cxn ang="0">
                    <a:pos x="connsiteX2" y="connsiteY2"/>
                  </a:cxn>
                </a:cxnLst>
                <a:rect l="l" t="t" r="r" b="b"/>
                <a:pathLst>
                  <a:path w="13583" h="13583">
                    <a:moveTo>
                      <a:pt x="8518" y="0"/>
                    </a:moveTo>
                    <a:cubicBezTo>
                      <a:pt x="-3707" y="0"/>
                      <a:pt x="-2349" y="19017"/>
                      <a:pt x="9877" y="19017"/>
                    </a:cubicBezTo>
                    <a:cubicBezTo>
                      <a:pt x="22102" y="19017"/>
                      <a:pt x="20744" y="0"/>
                      <a:pt x="8518" y="0"/>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8" name="任意多边形: 形状 57"/>
              <p:cNvSpPr/>
              <p:nvPr/>
            </p:nvSpPr>
            <p:spPr>
              <a:xfrm flipH="1">
                <a:off x="7553308" y="2027443"/>
                <a:ext cx="12490" cy="12490"/>
              </a:xfrm>
              <a:custGeom>
                <a:avLst/>
                <a:gdLst>
                  <a:gd name="connsiteX0" fmla="*/ 8518 w 13583"/>
                  <a:gd name="connsiteY0" fmla="*/ 0 h 13583"/>
                  <a:gd name="connsiteX1" fmla="*/ 9877 w 13583"/>
                  <a:gd name="connsiteY1" fmla="*/ 19017 h 13583"/>
                  <a:gd name="connsiteX2" fmla="*/ 8518 w 13583"/>
                  <a:gd name="connsiteY2" fmla="*/ 0 h 13583"/>
                </a:gdLst>
                <a:ahLst/>
                <a:cxnLst>
                  <a:cxn ang="0">
                    <a:pos x="connsiteX0" y="connsiteY0"/>
                  </a:cxn>
                  <a:cxn ang="0">
                    <a:pos x="connsiteX1" y="connsiteY1"/>
                  </a:cxn>
                  <a:cxn ang="0">
                    <a:pos x="connsiteX2" y="connsiteY2"/>
                  </a:cxn>
                </a:cxnLst>
                <a:rect l="l" t="t" r="r" b="b"/>
                <a:pathLst>
                  <a:path w="13583" h="13583">
                    <a:moveTo>
                      <a:pt x="8518" y="0"/>
                    </a:moveTo>
                    <a:cubicBezTo>
                      <a:pt x="-3707" y="0"/>
                      <a:pt x="-2349" y="19017"/>
                      <a:pt x="9877" y="19017"/>
                    </a:cubicBezTo>
                    <a:cubicBezTo>
                      <a:pt x="22102" y="20376"/>
                      <a:pt x="20744" y="0"/>
                      <a:pt x="8518" y="0"/>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9" name="任意多边形: 形状 58"/>
              <p:cNvSpPr/>
              <p:nvPr/>
            </p:nvSpPr>
            <p:spPr>
              <a:xfrm flipH="1">
                <a:off x="7729376" y="2028201"/>
                <a:ext cx="12490" cy="12490"/>
              </a:xfrm>
              <a:custGeom>
                <a:avLst/>
                <a:gdLst>
                  <a:gd name="connsiteX0" fmla="*/ 7120 w 13583"/>
                  <a:gd name="connsiteY0" fmla="*/ 3251 h 13583"/>
                  <a:gd name="connsiteX1" fmla="*/ 3045 w 13583"/>
                  <a:gd name="connsiteY1" fmla="*/ 7326 h 13583"/>
                  <a:gd name="connsiteX2" fmla="*/ 17988 w 13583"/>
                  <a:gd name="connsiteY2" fmla="*/ 19551 h 13583"/>
                  <a:gd name="connsiteX3" fmla="*/ 22063 w 13583"/>
                  <a:gd name="connsiteY3" fmla="*/ 15476 h 13583"/>
                  <a:gd name="connsiteX4" fmla="*/ 7120 w 13583"/>
                  <a:gd name="connsiteY4" fmla="*/ 3251 h 135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 h="13583">
                    <a:moveTo>
                      <a:pt x="7120" y="3251"/>
                    </a:moveTo>
                    <a:cubicBezTo>
                      <a:pt x="5762" y="4609"/>
                      <a:pt x="4404" y="5967"/>
                      <a:pt x="3045" y="7326"/>
                    </a:cubicBezTo>
                    <a:cubicBezTo>
                      <a:pt x="-6463" y="16834"/>
                      <a:pt x="8479" y="29060"/>
                      <a:pt x="17988" y="19551"/>
                    </a:cubicBezTo>
                    <a:lnTo>
                      <a:pt x="22063" y="15476"/>
                    </a:lnTo>
                    <a:cubicBezTo>
                      <a:pt x="31572" y="7326"/>
                      <a:pt x="16629" y="-6258"/>
                      <a:pt x="7120" y="3251"/>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0" name="任意多边形: 形状 59"/>
              <p:cNvSpPr/>
              <p:nvPr/>
            </p:nvSpPr>
            <p:spPr>
              <a:xfrm flipH="1">
                <a:off x="7821493" y="1014535"/>
                <a:ext cx="162366" cy="137386"/>
              </a:xfrm>
              <a:custGeom>
                <a:avLst/>
                <a:gdLst>
                  <a:gd name="connsiteX0" fmla="*/ 150777 w 176590"/>
                  <a:gd name="connsiteY0" fmla="*/ 4072 h 149423"/>
                  <a:gd name="connsiteX1" fmla="*/ 6788 w 176590"/>
                  <a:gd name="connsiteY1" fmla="*/ 124969 h 149423"/>
                  <a:gd name="connsiteX2" fmla="*/ 27164 w 176590"/>
                  <a:gd name="connsiteY2" fmla="*/ 154854 h 149423"/>
                  <a:gd name="connsiteX3" fmla="*/ 171153 w 176590"/>
                  <a:gd name="connsiteY3" fmla="*/ 33957 h 149423"/>
                  <a:gd name="connsiteX4" fmla="*/ 150777 w 176590"/>
                  <a:gd name="connsiteY4" fmla="*/ 4072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590" h="149423">
                    <a:moveTo>
                      <a:pt x="150777" y="4072"/>
                    </a:moveTo>
                    <a:cubicBezTo>
                      <a:pt x="103234" y="44824"/>
                      <a:pt x="54332" y="85576"/>
                      <a:pt x="6788" y="124969"/>
                    </a:cubicBezTo>
                    <a:cubicBezTo>
                      <a:pt x="-10871" y="139912"/>
                      <a:pt x="9505" y="169796"/>
                      <a:pt x="27164" y="154854"/>
                    </a:cubicBezTo>
                    <a:cubicBezTo>
                      <a:pt x="74708" y="114102"/>
                      <a:pt x="123610" y="73350"/>
                      <a:pt x="171153" y="33957"/>
                    </a:cubicBezTo>
                    <a:cubicBezTo>
                      <a:pt x="188812" y="19015"/>
                      <a:pt x="168437" y="-10870"/>
                      <a:pt x="150777" y="4072"/>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1" name="任意多边形: 形状 60"/>
              <p:cNvSpPr/>
              <p:nvPr/>
            </p:nvSpPr>
            <p:spPr>
              <a:xfrm flipH="1">
                <a:off x="7827645" y="1371231"/>
                <a:ext cx="124896" cy="137386"/>
              </a:xfrm>
              <a:custGeom>
                <a:avLst/>
                <a:gdLst>
                  <a:gd name="connsiteX0" fmla="*/ 128942 w 135839"/>
                  <a:gd name="connsiteY0" fmla="*/ 125521 h 149423"/>
                  <a:gd name="connsiteX1" fmla="*/ 35213 w 135839"/>
                  <a:gd name="connsiteY1" fmla="*/ 11416 h 149423"/>
                  <a:gd name="connsiteX2" fmla="*/ 1253 w 135839"/>
                  <a:gd name="connsiteY2" fmla="*/ 23642 h 149423"/>
                  <a:gd name="connsiteX3" fmla="*/ 114000 w 135839"/>
                  <a:gd name="connsiteY3" fmla="*/ 158123 h 149423"/>
                  <a:gd name="connsiteX4" fmla="*/ 128942 w 135839"/>
                  <a:gd name="connsiteY4" fmla="*/ 125521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49423">
                    <a:moveTo>
                      <a:pt x="128942" y="125521"/>
                    </a:moveTo>
                    <a:cubicBezTo>
                      <a:pt x="85474" y="99712"/>
                      <a:pt x="52872" y="58960"/>
                      <a:pt x="35213" y="11416"/>
                    </a:cubicBezTo>
                    <a:cubicBezTo>
                      <a:pt x="27063" y="-10318"/>
                      <a:pt x="-6897" y="1908"/>
                      <a:pt x="1253" y="23642"/>
                    </a:cubicBezTo>
                    <a:cubicBezTo>
                      <a:pt x="22988" y="80694"/>
                      <a:pt x="61022" y="126880"/>
                      <a:pt x="114000" y="158123"/>
                    </a:cubicBezTo>
                    <a:cubicBezTo>
                      <a:pt x="133017" y="170348"/>
                      <a:pt x="149318" y="137747"/>
                      <a:pt x="128942" y="125521"/>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2" name="任意多边形: 形状 61"/>
              <p:cNvSpPr/>
              <p:nvPr/>
            </p:nvSpPr>
            <p:spPr>
              <a:xfrm flipH="1">
                <a:off x="8145719" y="1578940"/>
                <a:ext cx="112407" cy="124896"/>
              </a:xfrm>
              <a:custGeom>
                <a:avLst/>
                <a:gdLst>
                  <a:gd name="connsiteX0" fmla="*/ 101326 w 122255"/>
                  <a:gd name="connsiteY0" fmla="*/ 5568 h 135839"/>
                  <a:gd name="connsiteX1" fmla="*/ 4880 w 122255"/>
                  <a:gd name="connsiteY1" fmla="*/ 110164 h 135839"/>
                  <a:gd name="connsiteX2" fmla="*/ 32048 w 122255"/>
                  <a:gd name="connsiteY2" fmla="*/ 133257 h 135839"/>
                  <a:gd name="connsiteX3" fmla="*/ 128493 w 122255"/>
                  <a:gd name="connsiteY3" fmla="*/ 28661 h 135839"/>
                  <a:gd name="connsiteX4" fmla="*/ 101326 w 122255"/>
                  <a:gd name="connsiteY4" fmla="*/ 5568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35839">
                    <a:moveTo>
                      <a:pt x="101326" y="5568"/>
                    </a:moveTo>
                    <a:cubicBezTo>
                      <a:pt x="68724" y="40886"/>
                      <a:pt x="37481" y="74846"/>
                      <a:pt x="4880" y="110164"/>
                    </a:cubicBezTo>
                    <a:cubicBezTo>
                      <a:pt x="-11421" y="127823"/>
                      <a:pt x="17105" y="150916"/>
                      <a:pt x="32048" y="133257"/>
                    </a:cubicBezTo>
                    <a:cubicBezTo>
                      <a:pt x="64649" y="97938"/>
                      <a:pt x="95892" y="63979"/>
                      <a:pt x="128493" y="28661"/>
                    </a:cubicBezTo>
                    <a:cubicBezTo>
                      <a:pt x="143436" y="12360"/>
                      <a:pt x="116268" y="-10733"/>
                      <a:pt x="101326" y="5568"/>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3" name="任意多边形: 形状 62"/>
              <p:cNvSpPr/>
              <p:nvPr/>
            </p:nvSpPr>
            <p:spPr>
              <a:xfrm flipH="1">
                <a:off x="8168707" y="1205628"/>
                <a:ext cx="99917" cy="124896"/>
              </a:xfrm>
              <a:custGeom>
                <a:avLst/>
                <a:gdLst>
                  <a:gd name="connsiteX0" fmla="*/ 116819 w 108671"/>
                  <a:gd name="connsiteY0" fmla="*/ 110026 h 135839"/>
                  <a:gd name="connsiteX1" fmla="*/ 33957 w 108671"/>
                  <a:gd name="connsiteY1" fmla="*/ 6788 h 135839"/>
                  <a:gd name="connsiteX2" fmla="*/ 4072 w 108671"/>
                  <a:gd name="connsiteY2" fmla="*/ 27164 h 135839"/>
                  <a:gd name="connsiteX3" fmla="*/ 86934 w 108671"/>
                  <a:gd name="connsiteY3" fmla="*/ 130402 h 135839"/>
                  <a:gd name="connsiteX4" fmla="*/ 116819 w 108671"/>
                  <a:gd name="connsiteY4" fmla="*/ 110026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6819" y="110026"/>
                    </a:moveTo>
                    <a:cubicBezTo>
                      <a:pt x="89651" y="76066"/>
                      <a:pt x="61125" y="40748"/>
                      <a:pt x="33957" y="6788"/>
                    </a:cubicBezTo>
                    <a:cubicBezTo>
                      <a:pt x="19015" y="-10871"/>
                      <a:pt x="-10870" y="9505"/>
                      <a:pt x="4072" y="27164"/>
                    </a:cubicBezTo>
                    <a:cubicBezTo>
                      <a:pt x="31240" y="61124"/>
                      <a:pt x="59766" y="96442"/>
                      <a:pt x="86934" y="130402"/>
                    </a:cubicBezTo>
                    <a:cubicBezTo>
                      <a:pt x="101877" y="148061"/>
                      <a:pt x="131761" y="127685"/>
                      <a:pt x="116819" y="110026"/>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4" name="任意多边形: 形状 63"/>
              <p:cNvSpPr/>
              <p:nvPr/>
            </p:nvSpPr>
            <p:spPr>
              <a:xfrm flipH="1">
                <a:off x="8078297" y="977807"/>
                <a:ext cx="49959" cy="162366"/>
              </a:xfrm>
              <a:custGeom>
                <a:avLst/>
                <a:gdLst>
                  <a:gd name="connsiteX0" fmla="*/ 41581 w 54335"/>
                  <a:gd name="connsiteY0" fmla="*/ 11416 h 176590"/>
                  <a:gd name="connsiteX1" fmla="*/ 7621 w 54335"/>
                  <a:gd name="connsiteY1" fmla="*/ 23642 h 176590"/>
                  <a:gd name="connsiteX2" fmla="*/ 2187 w 54335"/>
                  <a:gd name="connsiteY2" fmla="*/ 154047 h 176590"/>
                  <a:gd name="connsiteX3" fmla="*/ 34789 w 54335"/>
                  <a:gd name="connsiteY3" fmla="*/ 170348 h 176590"/>
                  <a:gd name="connsiteX4" fmla="*/ 41581 w 54335"/>
                  <a:gd name="connsiteY4" fmla="*/ 11416 h 1765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76590">
                    <a:moveTo>
                      <a:pt x="41581" y="11416"/>
                    </a:moveTo>
                    <a:cubicBezTo>
                      <a:pt x="32072" y="-10318"/>
                      <a:pt x="-1888" y="1908"/>
                      <a:pt x="7621" y="23642"/>
                    </a:cubicBezTo>
                    <a:cubicBezTo>
                      <a:pt x="27997" y="67110"/>
                      <a:pt x="25280" y="111937"/>
                      <a:pt x="2187" y="154047"/>
                    </a:cubicBezTo>
                    <a:cubicBezTo>
                      <a:pt x="-8680" y="174423"/>
                      <a:pt x="23921" y="190724"/>
                      <a:pt x="34789" y="170348"/>
                    </a:cubicBezTo>
                    <a:cubicBezTo>
                      <a:pt x="61956" y="121446"/>
                      <a:pt x="64673" y="63035"/>
                      <a:pt x="41581" y="1141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5" name="任意多边形: 形状 64"/>
              <p:cNvSpPr/>
              <p:nvPr/>
            </p:nvSpPr>
            <p:spPr>
              <a:xfrm flipH="1">
                <a:off x="8259196" y="1412971"/>
                <a:ext cx="112407" cy="87427"/>
              </a:xfrm>
              <a:custGeom>
                <a:avLst/>
                <a:gdLst>
                  <a:gd name="connsiteX0" fmla="*/ 122865 w 122255"/>
                  <a:gd name="connsiteY0" fmla="*/ 61108 h 95087"/>
                  <a:gd name="connsiteX1" fmla="*/ 25061 w 122255"/>
                  <a:gd name="connsiteY1" fmla="*/ 2697 h 95087"/>
                  <a:gd name="connsiteX2" fmla="*/ 8760 w 122255"/>
                  <a:gd name="connsiteY2" fmla="*/ 35298 h 95087"/>
                  <a:gd name="connsiteX3" fmla="*/ 106565 w 122255"/>
                  <a:gd name="connsiteY3" fmla="*/ 93709 h 95087"/>
                  <a:gd name="connsiteX4" fmla="*/ 122865 w 122255"/>
                  <a:gd name="connsiteY4" fmla="*/ 61108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95087">
                    <a:moveTo>
                      <a:pt x="122865" y="61108"/>
                    </a:moveTo>
                    <a:cubicBezTo>
                      <a:pt x="90264" y="42090"/>
                      <a:pt x="57662" y="21714"/>
                      <a:pt x="25061" y="2697"/>
                    </a:cubicBezTo>
                    <a:cubicBezTo>
                      <a:pt x="4685" y="-9529"/>
                      <a:pt x="-10257" y="23073"/>
                      <a:pt x="8760" y="35298"/>
                    </a:cubicBezTo>
                    <a:cubicBezTo>
                      <a:pt x="41362" y="54316"/>
                      <a:pt x="73963" y="74692"/>
                      <a:pt x="106565" y="93709"/>
                    </a:cubicBezTo>
                    <a:cubicBezTo>
                      <a:pt x="126940" y="105935"/>
                      <a:pt x="141883" y="73333"/>
                      <a:pt x="122865" y="61108"/>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6" name="任意多边形: 形状 65"/>
              <p:cNvSpPr/>
              <p:nvPr/>
            </p:nvSpPr>
            <p:spPr>
              <a:xfrm flipH="1">
                <a:off x="8075188" y="2046679"/>
                <a:ext cx="74937" cy="99917"/>
              </a:xfrm>
              <a:custGeom>
                <a:avLst/>
                <a:gdLst>
                  <a:gd name="connsiteX0" fmla="*/ 80309 w 81503"/>
                  <a:gd name="connsiteY0" fmla="*/ 80958 h 108671"/>
                  <a:gd name="connsiteX1" fmla="*/ 32765 w 81503"/>
                  <a:gd name="connsiteY1" fmla="*/ 7605 h 108671"/>
                  <a:gd name="connsiteX2" fmla="*/ 2881 w 81503"/>
                  <a:gd name="connsiteY2" fmla="*/ 27980 h 108671"/>
                  <a:gd name="connsiteX3" fmla="*/ 50425 w 81503"/>
                  <a:gd name="connsiteY3" fmla="*/ 101334 h 108671"/>
                  <a:gd name="connsiteX4" fmla="*/ 80309 w 81503"/>
                  <a:gd name="connsiteY4" fmla="*/ 80958 h 1086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08671">
                    <a:moveTo>
                      <a:pt x="80309" y="80958"/>
                    </a:moveTo>
                    <a:cubicBezTo>
                      <a:pt x="64008" y="56507"/>
                      <a:pt x="47708" y="32056"/>
                      <a:pt x="32765" y="7605"/>
                    </a:cubicBezTo>
                    <a:cubicBezTo>
                      <a:pt x="20540" y="-11413"/>
                      <a:pt x="-9345" y="8963"/>
                      <a:pt x="2881" y="27980"/>
                    </a:cubicBezTo>
                    <a:cubicBezTo>
                      <a:pt x="19182" y="52431"/>
                      <a:pt x="35482" y="76883"/>
                      <a:pt x="50425" y="101334"/>
                    </a:cubicBezTo>
                    <a:cubicBezTo>
                      <a:pt x="62650" y="120351"/>
                      <a:pt x="92535" y="99975"/>
                      <a:pt x="80309" y="80958"/>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7" name="任意多边形: 形状 66"/>
              <p:cNvSpPr/>
              <p:nvPr/>
            </p:nvSpPr>
            <p:spPr>
              <a:xfrm flipH="1">
                <a:off x="8128485" y="2273455"/>
                <a:ext cx="112407" cy="24979"/>
              </a:xfrm>
              <a:custGeom>
                <a:avLst/>
                <a:gdLst>
                  <a:gd name="connsiteX0" fmla="*/ 107033 w 122255"/>
                  <a:gd name="connsiteY0" fmla="*/ 37 h 27167"/>
                  <a:gd name="connsiteX1" fmla="*/ 16021 w 122255"/>
                  <a:gd name="connsiteY1" fmla="*/ 1395 h 27167"/>
                  <a:gd name="connsiteX2" fmla="*/ 18738 w 122255"/>
                  <a:gd name="connsiteY2" fmla="*/ 38072 h 27167"/>
                  <a:gd name="connsiteX3" fmla="*/ 109750 w 122255"/>
                  <a:gd name="connsiteY3" fmla="*/ 36713 h 27167"/>
                  <a:gd name="connsiteX4" fmla="*/ 107033 w 122255"/>
                  <a:gd name="connsiteY4" fmla="*/ 37 h 27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27167">
                    <a:moveTo>
                      <a:pt x="107033" y="37"/>
                    </a:moveTo>
                    <a:cubicBezTo>
                      <a:pt x="77149" y="37"/>
                      <a:pt x="45905" y="37"/>
                      <a:pt x="16021" y="1395"/>
                    </a:cubicBezTo>
                    <a:cubicBezTo>
                      <a:pt x="-7072" y="1395"/>
                      <a:pt x="-4355" y="38072"/>
                      <a:pt x="18738" y="38072"/>
                    </a:cubicBezTo>
                    <a:cubicBezTo>
                      <a:pt x="48622" y="38072"/>
                      <a:pt x="79865" y="38072"/>
                      <a:pt x="109750" y="36713"/>
                    </a:cubicBezTo>
                    <a:cubicBezTo>
                      <a:pt x="132843" y="35355"/>
                      <a:pt x="130126" y="-1322"/>
                      <a:pt x="107033" y="3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8" name="任意多边形: 形状 67"/>
              <p:cNvSpPr/>
              <p:nvPr/>
            </p:nvSpPr>
            <p:spPr>
              <a:xfrm flipH="1">
                <a:off x="7962775" y="3574612"/>
                <a:ext cx="49959" cy="149876"/>
              </a:xfrm>
              <a:custGeom>
                <a:avLst/>
                <a:gdLst>
                  <a:gd name="connsiteX0" fmla="*/ 2875 w 54335"/>
                  <a:gd name="connsiteY0" fmla="*/ 27492 h 163006"/>
                  <a:gd name="connsiteX1" fmla="*/ 5592 w 54335"/>
                  <a:gd name="connsiteY1" fmla="*/ 138880 h 163006"/>
                  <a:gd name="connsiteX2" fmla="*/ 38193 w 54335"/>
                  <a:gd name="connsiteY2" fmla="*/ 155181 h 163006"/>
                  <a:gd name="connsiteX3" fmla="*/ 34118 w 54335"/>
                  <a:gd name="connsiteY3" fmla="*/ 8474 h 163006"/>
                  <a:gd name="connsiteX4" fmla="*/ 2875 w 54335"/>
                  <a:gd name="connsiteY4" fmla="*/ 27492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63006">
                    <a:moveTo>
                      <a:pt x="2875" y="27492"/>
                    </a:moveTo>
                    <a:cubicBezTo>
                      <a:pt x="25967" y="61452"/>
                      <a:pt x="25967" y="103562"/>
                      <a:pt x="5592" y="138880"/>
                    </a:cubicBezTo>
                    <a:cubicBezTo>
                      <a:pt x="-6634" y="159256"/>
                      <a:pt x="25967" y="175557"/>
                      <a:pt x="38193" y="155181"/>
                    </a:cubicBezTo>
                    <a:cubicBezTo>
                      <a:pt x="65361" y="110354"/>
                      <a:pt x="62644" y="51943"/>
                      <a:pt x="34118" y="8474"/>
                    </a:cubicBezTo>
                    <a:cubicBezTo>
                      <a:pt x="20534" y="-11901"/>
                      <a:pt x="-9351" y="8474"/>
                      <a:pt x="2875" y="27492"/>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9" name="任意多边形: 形状 68"/>
              <p:cNvSpPr/>
              <p:nvPr/>
            </p:nvSpPr>
            <p:spPr>
              <a:xfrm flipH="1">
                <a:off x="7755996" y="3479090"/>
                <a:ext cx="149876" cy="37469"/>
              </a:xfrm>
              <a:custGeom>
                <a:avLst/>
                <a:gdLst>
                  <a:gd name="connsiteX0" fmla="*/ 142027 w 163006"/>
                  <a:gd name="connsiteY0" fmla="*/ 2337 h 40751"/>
                  <a:gd name="connsiteX1" fmla="*/ 26564 w 163006"/>
                  <a:gd name="connsiteY1" fmla="*/ 3695 h 40751"/>
                  <a:gd name="connsiteX2" fmla="*/ 10263 w 163006"/>
                  <a:gd name="connsiteY2" fmla="*/ 36296 h 40751"/>
                  <a:gd name="connsiteX3" fmla="*/ 162403 w 163006"/>
                  <a:gd name="connsiteY3" fmla="*/ 33580 h 40751"/>
                  <a:gd name="connsiteX4" fmla="*/ 142027 w 163006"/>
                  <a:gd name="connsiteY4" fmla="*/ 2337 h 40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006" h="40751">
                    <a:moveTo>
                      <a:pt x="142027" y="2337"/>
                    </a:moveTo>
                    <a:cubicBezTo>
                      <a:pt x="105351" y="21354"/>
                      <a:pt x="63241" y="19996"/>
                      <a:pt x="26564" y="3695"/>
                    </a:cubicBezTo>
                    <a:cubicBezTo>
                      <a:pt x="4830" y="-5814"/>
                      <a:pt x="-11471" y="26788"/>
                      <a:pt x="10263" y="36296"/>
                    </a:cubicBezTo>
                    <a:cubicBezTo>
                      <a:pt x="59166" y="59389"/>
                      <a:pt x="113501" y="58031"/>
                      <a:pt x="162403" y="33580"/>
                    </a:cubicBezTo>
                    <a:cubicBezTo>
                      <a:pt x="182779" y="21354"/>
                      <a:pt x="163762" y="-8531"/>
                      <a:pt x="142027" y="233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0" name="任意多边形: 形状 69"/>
              <p:cNvSpPr/>
              <p:nvPr/>
            </p:nvSpPr>
            <p:spPr>
              <a:xfrm flipH="1">
                <a:off x="7814904" y="3237786"/>
                <a:ext cx="137386" cy="74937"/>
              </a:xfrm>
              <a:custGeom>
                <a:avLst/>
                <a:gdLst>
                  <a:gd name="connsiteX0" fmla="*/ 128669 w 149423"/>
                  <a:gd name="connsiteY0" fmla="*/ 1253 h 81503"/>
                  <a:gd name="connsiteX1" fmla="*/ 11847 w 149423"/>
                  <a:gd name="connsiteY1" fmla="*/ 50155 h 81503"/>
                  <a:gd name="connsiteX2" fmla="*/ 22714 w 149423"/>
                  <a:gd name="connsiteY2" fmla="*/ 84115 h 81503"/>
                  <a:gd name="connsiteX3" fmla="*/ 139536 w 149423"/>
                  <a:gd name="connsiteY3" fmla="*/ 35213 h 81503"/>
                  <a:gd name="connsiteX4" fmla="*/ 128669 w 149423"/>
                  <a:gd name="connsiteY4" fmla="*/ 1253 h 8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423" h="81503">
                    <a:moveTo>
                      <a:pt x="128669" y="1253"/>
                    </a:moveTo>
                    <a:lnTo>
                      <a:pt x="11847" y="50155"/>
                    </a:lnTo>
                    <a:cubicBezTo>
                      <a:pt x="-9887" y="59664"/>
                      <a:pt x="980" y="93624"/>
                      <a:pt x="22714" y="84115"/>
                    </a:cubicBezTo>
                    <a:cubicBezTo>
                      <a:pt x="62107" y="67814"/>
                      <a:pt x="100142" y="51514"/>
                      <a:pt x="139536" y="35213"/>
                    </a:cubicBezTo>
                    <a:cubicBezTo>
                      <a:pt x="161270" y="27063"/>
                      <a:pt x="150403" y="-6897"/>
                      <a:pt x="128669" y="125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1" name="任意多边形: 形状 70"/>
              <p:cNvSpPr/>
              <p:nvPr/>
            </p:nvSpPr>
            <p:spPr>
              <a:xfrm flipH="1">
                <a:off x="7601546" y="3307093"/>
                <a:ext cx="62449" cy="137386"/>
              </a:xfrm>
              <a:custGeom>
                <a:avLst/>
                <a:gdLst>
                  <a:gd name="connsiteX0" fmla="*/ 1214 w 67919"/>
                  <a:gd name="connsiteY0" fmla="*/ 23679 h 149423"/>
                  <a:gd name="connsiteX1" fmla="*/ 40607 w 67919"/>
                  <a:gd name="connsiteY1" fmla="*/ 140501 h 149423"/>
                  <a:gd name="connsiteX2" fmla="*/ 74567 w 67919"/>
                  <a:gd name="connsiteY2" fmla="*/ 129634 h 149423"/>
                  <a:gd name="connsiteX3" fmla="*/ 35173 w 67919"/>
                  <a:gd name="connsiteY3" fmla="*/ 12812 h 149423"/>
                  <a:gd name="connsiteX4" fmla="*/ 1214 w 67919"/>
                  <a:gd name="connsiteY4" fmla="*/ 23679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19" h="149423">
                    <a:moveTo>
                      <a:pt x="1214" y="23679"/>
                    </a:moveTo>
                    <a:cubicBezTo>
                      <a:pt x="14798" y="63072"/>
                      <a:pt x="27023" y="101107"/>
                      <a:pt x="40607" y="140501"/>
                    </a:cubicBezTo>
                    <a:cubicBezTo>
                      <a:pt x="47399" y="162235"/>
                      <a:pt x="82717" y="151368"/>
                      <a:pt x="74567" y="129634"/>
                    </a:cubicBezTo>
                    <a:cubicBezTo>
                      <a:pt x="60983" y="90240"/>
                      <a:pt x="48757" y="52205"/>
                      <a:pt x="35173" y="12812"/>
                    </a:cubicBezTo>
                    <a:cubicBezTo>
                      <a:pt x="28382" y="-10281"/>
                      <a:pt x="-6937" y="587"/>
                      <a:pt x="1214" y="23679"/>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72" name="组合 71"/>
            <p:cNvGrpSpPr/>
            <p:nvPr/>
          </p:nvGrpSpPr>
          <p:grpSpPr>
            <a:xfrm>
              <a:off x="1306683" y="2306196"/>
              <a:ext cx="493421" cy="697436"/>
              <a:chOff x="3578341" y="897733"/>
              <a:chExt cx="493421" cy="697436"/>
            </a:xfrm>
          </p:grpSpPr>
          <p:sp>
            <p:nvSpPr>
              <p:cNvPr id="73" name="任意多边形: 形状 72"/>
              <p:cNvSpPr/>
              <p:nvPr/>
            </p:nvSpPr>
            <p:spPr>
              <a:xfrm flipH="1">
                <a:off x="3971845" y="1210330"/>
                <a:ext cx="99917" cy="137386"/>
              </a:xfrm>
              <a:custGeom>
                <a:avLst/>
                <a:gdLst>
                  <a:gd name="connsiteX0" fmla="*/ 90639 w 108671"/>
                  <a:gd name="connsiteY0" fmla="*/ 7107 h 149423"/>
                  <a:gd name="connsiteX1" fmla="*/ 3702 w 108671"/>
                  <a:gd name="connsiteY1" fmla="*/ 122570 h 149423"/>
                  <a:gd name="connsiteX2" fmla="*/ 30870 w 108671"/>
                  <a:gd name="connsiteY2" fmla="*/ 145663 h 149423"/>
                  <a:gd name="connsiteX3" fmla="*/ 117807 w 108671"/>
                  <a:gd name="connsiteY3" fmla="*/ 30200 h 149423"/>
                  <a:gd name="connsiteX4" fmla="*/ 90639 w 108671"/>
                  <a:gd name="connsiteY4" fmla="*/ 7107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49423">
                    <a:moveTo>
                      <a:pt x="90639" y="7107"/>
                    </a:moveTo>
                    <a:cubicBezTo>
                      <a:pt x="62113" y="45142"/>
                      <a:pt x="32228" y="84535"/>
                      <a:pt x="3702" y="122570"/>
                    </a:cubicBezTo>
                    <a:cubicBezTo>
                      <a:pt x="-9882" y="141588"/>
                      <a:pt x="17286" y="164680"/>
                      <a:pt x="30870" y="145663"/>
                    </a:cubicBezTo>
                    <a:cubicBezTo>
                      <a:pt x="59396" y="107628"/>
                      <a:pt x="89281" y="68235"/>
                      <a:pt x="117807" y="30200"/>
                    </a:cubicBezTo>
                    <a:cubicBezTo>
                      <a:pt x="132749" y="11182"/>
                      <a:pt x="105582" y="-11911"/>
                      <a:pt x="90639" y="710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4" name="任意多边形: 形状 73"/>
              <p:cNvSpPr/>
              <p:nvPr/>
            </p:nvSpPr>
            <p:spPr>
              <a:xfrm flipH="1">
                <a:off x="3800121" y="1304550"/>
                <a:ext cx="99917" cy="124896"/>
              </a:xfrm>
              <a:custGeom>
                <a:avLst/>
                <a:gdLst>
                  <a:gd name="connsiteX0" fmla="*/ 111703 w 108671"/>
                  <a:gd name="connsiteY0" fmla="*/ 105675 h 135839"/>
                  <a:gd name="connsiteX1" fmla="*/ 36992 w 108671"/>
                  <a:gd name="connsiteY1" fmla="*/ 16021 h 135839"/>
                  <a:gd name="connsiteX2" fmla="*/ 316 w 108671"/>
                  <a:gd name="connsiteY2" fmla="*/ 18738 h 135839"/>
                  <a:gd name="connsiteX3" fmla="*/ 95403 w 108671"/>
                  <a:gd name="connsiteY3" fmla="*/ 138276 h 135839"/>
                  <a:gd name="connsiteX4" fmla="*/ 111703 w 108671"/>
                  <a:gd name="connsiteY4" fmla="*/ 105675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1703" y="105675"/>
                    </a:moveTo>
                    <a:cubicBezTo>
                      <a:pt x="73669" y="89374"/>
                      <a:pt x="45142" y="56773"/>
                      <a:pt x="36992" y="16021"/>
                    </a:cubicBezTo>
                    <a:cubicBezTo>
                      <a:pt x="32917" y="-7072"/>
                      <a:pt x="-3760" y="-4355"/>
                      <a:pt x="316" y="18738"/>
                    </a:cubicBezTo>
                    <a:cubicBezTo>
                      <a:pt x="9824" y="71715"/>
                      <a:pt x="43784" y="116542"/>
                      <a:pt x="95403" y="138276"/>
                    </a:cubicBezTo>
                    <a:cubicBezTo>
                      <a:pt x="117137" y="147785"/>
                      <a:pt x="133438" y="115183"/>
                      <a:pt x="111703" y="10567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5" name="任意多边形: 形状 74"/>
              <p:cNvSpPr/>
              <p:nvPr/>
            </p:nvSpPr>
            <p:spPr>
              <a:xfrm flipH="1">
                <a:off x="3700554" y="997092"/>
                <a:ext cx="99917" cy="174855"/>
              </a:xfrm>
              <a:custGeom>
                <a:avLst/>
                <a:gdLst>
                  <a:gd name="connsiteX0" fmla="*/ 113443 w 108671"/>
                  <a:gd name="connsiteY0" fmla="*/ 173825 h 190174"/>
                  <a:gd name="connsiteX1" fmla="*/ 36015 w 108671"/>
                  <a:gd name="connsiteY1" fmla="*/ 10818 h 190174"/>
                  <a:gd name="connsiteX2" fmla="*/ 2055 w 108671"/>
                  <a:gd name="connsiteY2" fmla="*/ 23043 h 190174"/>
                  <a:gd name="connsiteX3" fmla="*/ 79483 w 108671"/>
                  <a:gd name="connsiteY3" fmla="*/ 186050 h 190174"/>
                  <a:gd name="connsiteX4" fmla="*/ 113443 w 108671"/>
                  <a:gd name="connsiteY4" fmla="*/ 173825 h 19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90174">
                    <a:moveTo>
                      <a:pt x="113443" y="173825"/>
                    </a:moveTo>
                    <a:cubicBezTo>
                      <a:pt x="87633" y="119489"/>
                      <a:pt x="61824" y="65154"/>
                      <a:pt x="36015" y="10818"/>
                    </a:cubicBezTo>
                    <a:cubicBezTo>
                      <a:pt x="26506" y="-9558"/>
                      <a:pt x="-8812" y="1309"/>
                      <a:pt x="2055" y="23043"/>
                    </a:cubicBezTo>
                    <a:cubicBezTo>
                      <a:pt x="27864" y="77379"/>
                      <a:pt x="53674" y="131715"/>
                      <a:pt x="79483" y="186050"/>
                    </a:cubicBezTo>
                    <a:cubicBezTo>
                      <a:pt x="88992" y="207785"/>
                      <a:pt x="122952" y="195559"/>
                      <a:pt x="113443" y="17382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6" name="任意多边形: 形状 75"/>
              <p:cNvSpPr/>
              <p:nvPr/>
            </p:nvSpPr>
            <p:spPr>
              <a:xfrm flipH="1">
                <a:off x="3578341" y="1257174"/>
                <a:ext cx="124896" cy="87427"/>
              </a:xfrm>
              <a:custGeom>
                <a:avLst/>
                <a:gdLst>
                  <a:gd name="connsiteX0" fmla="*/ 135379 w 135839"/>
                  <a:gd name="connsiteY0" fmla="*/ 75697 h 95087"/>
                  <a:gd name="connsiteX1" fmla="*/ 30784 w 135839"/>
                  <a:gd name="connsiteY1" fmla="*/ 3702 h 95087"/>
                  <a:gd name="connsiteX2" fmla="*/ 7691 w 135839"/>
                  <a:gd name="connsiteY2" fmla="*/ 30870 h 95087"/>
                  <a:gd name="connsiteX3" fmla="*/ 112287 w 135839"/>
                  <a:gd name="connsiteY3" fmla="*/ 102865 h 95087"/>
                  <a:gd name="connsiteX4" fmla="*/ 135379 w 135839"/>
                  <a:gd name="connsiteY4" fmla="*/ 75697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95087">
                    <a:moveTo>
                      <a:pt x="135379" y="75697"/>
                    </a:moveTo>
                    <a:cubicBezTo>
                      <a:pt x="100062" y="51246"/>
                      <a:pt x="66102" y="28153"/>
                      <a:pt x="30784" y="3702"/>
                    </a:cubicBezTo>
                    <a:cubicBezTo>
                      <a:pt x="11766" y="-9882"/>
                      <a:pt x="-12685" y="17286"/>
                      <a:pt x="7691" y="30870"/>
                    </a:cubicBezTo>
                    <a:cubicBezTo>
                      <a:pt x="43009" y="55321"/>
                      <a:pt x="76969" y="78414"/>
                      <a:pt x="112287" y="102865"/>
                    </a:cubicBezTo>
                    <a:cubicBezTo>
                      <a:pt x="129946" y="116449"/>
                      <a:pt x="154397" y="89281"/>
                      <a:pt x="135379" y="7569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7" name="任意多边形: 形状 76"/>
              <p:cNvSpPr/>
              <p:nvPr/>
            </p:nvSpPr>
            <p:spPr>
              <a:xfrm flipH="1">
                <a:off x="3881265" y="897733"/>
                <a:ext cx="124896" cy="149876"/>
              </a:xfrm>
              <a:custGeom>
                <a:avLst/>
                <a:gdLst>
                  <a:gd name="connsiteX0" fmla="*/ 117095 w 135839"/>
                  <a:gd name="connsiteY0" fmla="*/ 6136 h 163006"/>
                  <a:gd name="connsiteX1" fmla="*/ 4349 w 135839"/>
                  <a:gd name="connsiteY1" fmla="*/ 135183 h 163006"/>
                  <a:gd name="connsiteX2" fmla="*/ 31516 w 135839"/>
                  <a:gd name="connsiteY2" fmla="*/ 158275 h 163006"/>
                  <a:gd name="connsiteX3" fmla="*/ 144263 w 135839"/>
                  <a:gd name="connsiteY3" fmla="*/ 29228 h 163006"/>
                  <a:gd name="connsiteX4" fmla="*/ 117095 w 135839"/>
                  <a:gd name="connsiteY4" fmla="*/ 6136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63006">
                    <a:moveTo>
                      <a:pt x="117095" y="6136"/>
                    </a:moveTo>
                    <a:lnTo>
                      <a:pt x="4349" y="135183"/>
                    </a:lnTo>
                    <a:cubicBezTo>
                      <a:pt x="-10594" y="152842"/>
                      <a:pt x="16574" y="175935"/>
                      <a:pt x="31516" y="158275"/>
                    </a:cubicBezTo>
                    <a:cubicBezTo>
                      <a:pt x="69552" y="114807"/>
                      <a:pt x="106228" y="71338"/>
                      <a:pt x="144263" y="29228"/>
                    </a:cubicBezTo>
                    <a:cubicBezTo>
                      <a:pt x="159205" y="12928"/>
                      <a:pt x="132037" y="-11523"/>
                      <a:pt x="117095" y="613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8" name="任意多边形: 形状 77"/>
              <p:cNvSpPr/>
              <p:nvPr/>
            </p:nvSpPr>
            <p:spPr>
              <a:xfrm flipH="1">
                <a:off x="3912518" y="1457783"/>
                <a:ext cx="74937" cy="137386"/>
              </a:xfrm>
              <a:custGeom>
                <a:avLst/>
                <a:gdLst>
                  <a:gd name="connsiteX0" fmla="*/ 1663 w 81503"/>
                  <a:gd name="connsiteY0" fmla="*/ 24594 h 149423"/>
                  <a:gd name="connsiteX1" fmla="*/ 53281 w 81503"/>
                  <a:gd name="connsiteY1" fmla="*/ 138699 h 149423"/>
                  <a:gd name="connsiteX2" fmla="*/ 87241 w 81503"/>
                  <a:gd name="connsiteY2" fmla="*/ 125115 h 149423"/>
                  <a:gd name="connsiteX3" fmla="*/ 35623 w 81503"/>
                  <a:gd name="connsiteY3" fmla="*/ 11010 h 149423"/>
                  <a:gd name="connsiteX4" fmla="*/ 1663 w 81503"/>
                  <a:gd name="connsiteY4" fmla="*/ 24594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49423">
                    <a:moveTo>
                      <a:pt x="1663" y="24594"/>
                    </a:moveTo>
                    <a:cubicBezTo>
                      <a:pt x="19322" y="62629"/>
                      <a:pt x="35623" y="100664"/>
                      <a:pt x="53281" y="138699"/>
                    </a:cubicBezTo>
                    <a:cubicBezTo>
                      <a:pt x="62790" y="160433"/>
                      <a:pt x="96750" y="146849"/>
                      <a:pt x="87241" y="125115"/>
                    </a:cubicBezTo>
                    <a:cubicBezTo>
                      <a:pt x="69582" y="87080"/>
                      <a:pt x="53281" y="49045"/>
                      <a:pt x="35623" y="11010"/>
                    </a:cubicBezTo>
                    <a:cubicBezTo>
                      <a:pt x="26114" y="-10725"/>
                      <a:pt x="-7846" y="2859"/>
                      <a:pt x="1663" y="24594"/>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79" name="组合 78"/>
            <p:cNvGrpSpPr/>
            <p:nvPr/>
          </p:nvGrpSpPr>
          <p:grpSpPr>
            <a:xfrm>
              <a:off x="1468249" y="4077482"/>
              <a:ext cx="1204364" cy="1052128"/>
              <a:chOff x="3404241" y="3074132"/>
              <a:chExt cx="1204364" cy="1052128"/>
            </a:xfrm>
          </p:grpSpPr>
          <p:grpSp>
            <p:nvGrpSpPr>
              <p:cNvPr id="80" name="组合 79"/>
              <p:cNvGrpSpPr/>
              <p:nvPr/>
            </p:nvGrpSpPr>
            <p:grpSpPr>
              <a:xfrm>
                <a:off x="3404241" y="3074132"/>
                <a:ext cx="544349" cy="341465"/>
                <a:chOff x="3404241" y="3074132"/>
                <a:chExt cx="544349" cy="341465"/>
              </a:xfrm>
            </p:grpSpPr>
            <p:sp>
              <p:nvSpPr>
                <p:cNvPr id="85" name="任意多边形: 形状 84"/>
                <p:cNvSpPr/>
                <p:nvPr/>
              </p:nvSpPr>
              <p:spPr>
                <a:xfrm flipH="1">
                  <a:off x="3836183" y="3243283"/>
                  <a:ext cx="112407" cy="112407"/>
                </a:xfrm>
                <a:custGeom>
                  <a:avLst/>
                  <a:gdLst>
                    <a:gd name="connsiteX0" fmla="*/ 88439 w 122255"/>
                    <a:gd name="connsiteY0" fmla="*/ 14293 h 122255"/>
                    <a:gd name="connsiteX1" fmla="*/ 12369 w 122255"/>
                    <a:gd name="connsiteY1" fmla="*/ 95796 h 122255"/>
                    <a:gd name="connsiteX2" fmla="*/ 24594 w 122255"/>
                    <a:gd name="connsiteY2" fmla="*/ 129756 h 122255"/>
                    <a:gd name="connsiteX3" fmla="*/ 123757 w 122255"/>
                    <a:gd name="connsiteY3" fmla="*/ 21085 h 122255"/>
                    <a:gd name="connsiteX4" fmla="*/ 88439 w 122255"/>
                    <a:gd name="connsiteY4" fmla="*/ 1429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22255">
                      <a:moveTo>
                        <a:pt x="88439" y="14293"/>
                      </a:moveTo>
                      <a:cubicBezTo>
                        <a:pt x="81647" y="55045"/>
                        <a:pt x="51762" y="84929"/>
                        <a:pt x="12369" y="95796"/>
                      </a:cubicBezTo>
                      <a:cubicBezTo>
                        <a:pt x="-10724" y="102588"/>
                        <a:pt x="1502" y="136548"/>
                        <a:pt x="24594" y="129756"/>
                      </a:cubicBezTo>
                      <a:cubicBezTo>
                        <a:pt x="76213" y="116172"/>
                        <a:pt x="114248" y="72704"/>
                        <a:pt x="123757" y="21085"/>
                      </a:cubicBezTo>
                      <a:cubicBezTo>
                        <a:pt x="127832" y="-2008"/>
                        <a:pt x="92514" y="-8800"/>
                        <a:pt x="88439" y="14293"/>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6" name="任意多边形: 形状 85"/>
                <p:cNvSpPr/>
                <p:nvPr/>
              </p:nvSpPr>
              <p:spPr>
                <a:xfrm flipH="1">
                  <a:off x="3613639" y="3248425"/>
                  <a:ext cx="112407" cy="112407"/>
                </a:xfrm>
                <a:custGeom>
                  <a:avLst/>
                  <a:gdLst>
                    <a:gd name="connsiteX0" fmla="*/ 119433 w 122255"/>
                    <a:gd name="connsiteY0" fmla="*/ 91561 h 122255"/>
                    <a:gd name="connsiteX1" fmla="*/ 35213 w 122255"/>
                    <a:gd name="connsiteY1" fmla="*/ 11416 h 122255"/>
                    <a:gd name="connsiteX2" fmla="*/ 1253 w 122255"/>
                    <a:gd name="connsiteY2" fmla="*/ 23642 h 122255"/>
                    <a:gd name="connsiteX3" fmla="*/ 112641 w 122255"/>
                    <a:gd name="connsiteY3" fmla="*/ 126880 h 122255"/>
                    <a:gd name="connsiteX4" fmla="*/ 119433 w 122255"/>
                    <a:gd name="connsiteY4" fmla="*/ 91561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22255">
                      <a:moveTo>
                        <a:pt x="119433" y="91561"/>
                      </a:moveTo>
                      <a:cubicBezTo>
                        <a:pt x="80040" y="79336"/>
                        <a:pt x="50155" y="49451"/>
                        <a:pt x="35213" y="11416"/>
                      </a:cubicBezTo>
                      <a:cubicBezTo>
                        <a:pt x="27063" y="-10318"/>
                        <a:pt x="-6897" y="1908"/>
                        <a:pt x="1253" y="23642"/>
                      </a:cubicBezTo>
                      <a:cubicBezTo>
                        <a:pt x="20271" y="73902"/>
                        <a:pt x="61022" y="110579"/>
                        <a:pt x="112641" y="126880"/>
                      </a:cubicBezTo>
                      <a:cubicBezTo>
                        <a:pt x="135734" y="135030"/>
                        <a:pt x="142526" y="98353"/>
                        <a:pt x="119433" y="91561"/>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7" name="任意多边形: 形状 86"/>
                <p:cNvSpPr/>
                <p:nvPr/>
              </p:nvSpPr>
              <p:spPr>
                <a:xfrm flipH="1">
                  <a:off x="3487034" y="3074132"/>
                  <a:ext cx="137386" cy="62449"/>
                </a:xfrm>
                <a:custGeom>
                  <a:avLst/>
                  <a:gdLst>
                    <a:gd name="connsiteX0" fmla="*/ 144744 w 149423"/>
                    <a:gd name="connsiteY0" fmla="*/ 47483 h 67919"/>
                    <a:gd name="connsiteX1" fmla="*/ 26564 w 149423"/>
                    <a:gd name="connsiteY1" fmla="*/ 1297 h 67919"/>
                    <a:gd name="connsiteX2" fmla="*/ 10263 w 149423"/>
                    <a:gd name="connsiteY2" fmla="*/ 33899 h 67919"/>
                    <a:gd name="connsiteX3" fmla="*/ 128444 w 149423"/>
                    <a:gd name="connsiteY3" fmla="*/ 80084 h 67919"/>
                    <a:gd name="connsiteX4" fmla="*/ 144744 w 149423"/>
                    <a:gd name="connsiteY4" fmla="*/ 47483 h 67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423" h="67919">
                      <a:moveTo>
                        <a:pt x="144744" y="47483"/>
                      </a:moveTo>
                      <a:lnTo>
                        <a:pt x="26564" y="1297"/>
                      </a:lnTo>
                      <a:cubicBezTo>
                        <a:pt x="4830" y="-6853"/>
                        <a:pt x="-11471" y="25748"/>
                        <a:pt x="10263" y="33899"/>
                      </a:cubicBezTo>
                      <a:cubicBezTo>
                        <a:pt x="49657" y="48841"/>
                        <a:pt x="89050" y="63783"/>
                        <a:pt x="128444" y="80084"/>
                      </a:cubicBezTo>
                      <a:cubicBezTo>
                        <a:pt x="150178" y="88234"/>
                        <a:pt x="166478" y="55633"/>
                        <a:pt x="144744" y="4748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8" name="任意多边形: 形状 87"/>
                <p:cNvSpPr/>
                <p:nvPr/>
              </p:nvSpPr>
              <p:spPr>
                <a:xfrm flipH="1">
                  <a:off x="3404241" y="3290701"/>
                  <a:ext cx="74937" cy="124896"/>
                </a:xfrm>
                <a:custGeom>
                  <a:avLst/>
                  <a:gdLst>
                    <a:gd name="connsiteX0" fmla="*/ 53338 w 81503"/>
                    <a:gd name="connsiteY0" fmla="*/ 10263 h 135839"/>
                    <a:gd name="connsiteX1" fmla="*/ 1719 w 81503"/>
                    <a:gd name="connsiteY1" fmla="*/ 121651 h 135839"/>
                    <a:gd name="connsiteX2" fmla="*/ 34320 w 81503"/>
                    <a:gd name="connsiteY2" fmla="*/ 137952 h 135839"/>
                    <a:gd name="connsiteX3" fmla="*/ 85940 w 81503"/>
                    <a:gd name="connsiteY3" fmla="*/ 26564 h 135839"/>
                    <a:gd name="connsiteX4" fmla="*/ 53338 w 81503"/>
                    <a:gd name="connsiteY4" fmla="*/ 10263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35839">
                      <a:moveTo>
                        <a:pt x="53338" y="10263"/>
                      </a:moveTo>
                      <a:cubicBezTo>
                        <a:pt x="35679" y="46940"/>
                        <a:pt x="18020" y="83617"/>
                        <a:pt x="1719" y="121651"/>
                      </a:cubicBezTo>
                      <a:cubicBezTo>
                        <a:pt x="-7789" y="143386"/>
                        <a:pt x="24812" y="158328"/>
                        <a:pt x="34320" y="137952"/>
                      </a:cubicBezTo>
                      <a:cubicBezTo>
                        <a:pt x="51980" y="101275"/>
                        <a:pt x="69639" y="64599"/>
                        <a:pt x="85940" y="26564"/>
                      </a:cubicBezTo>
                      <a:cubicBezTo>
                        <a:pt x="96807" y="4830"/>
                        <a:pt x="64205" y="-11471"/>
                        <a:pt x="53338" y="1026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81" name="组合 80"/>
              <p:cNvGrpSpPr/>
              <p:nvPr/>
            </p:nvGrpSpPr>
            <p:grpSpPr>
              <a:xfrm>
                <a:off x="4299920" y="3844035"/>
                <a:ext cx="308685" cy="282225"/>
                <a:chOff x="4299920" y="3844035"/>
                <a:chExt cx="308685" cy="282225"/>
              </a:xfrm>
            </p:grpSpPr>
            <p:sp>
              <p:nvSpPr>
                <p:cNvPr id="82" name="任意多边形: 形状 81"/>
                <p:cNvSpPr/>
                <p:nvPr/>
              </p:nvSpPr>
              <p:spPr>
                <a:xfrm flipH="1">
                  <a:off x="4483709" y="3920930"/>
                  <a:ext cx="124896" cy="62449"/>
                </a:xfrm>
                <a:custGeom>
                  <a:avLst/>
                  <a:gdLst>
                    <a:gd name="connsiteX0" fmla="*/ 137952 w 135839"/>
                    <a:gd name="connsiteY0" fmla="*/ 40690 h 67919"/>
                    <a:gd name="connsiteX1" fmla="*/ 26564 w 135839"/>
                    <a:gd name="connsiteY1" fmla="*/ 1297 h 67919"/>
                    <a:gd name="connsiteX2" fmla="*/ 10263 w 135839"/>
                    <a:gd name="connsiteY2" fmla="*/ 33898 h 67919"/>
                    <a:gd name="connsiteX3" fmla="*/ 121651 w 135839"/>
                    <a:gd name="connsiteY3" fmla="*/ 73292 h 67919"/>
                    <a:gd name="connsiteX4" fmla="*/ 137952 w 135839"/>
                    <a:gd name="connsiteY4" fmla="*/ 40690 h 67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67919">
                      <a:moveTo>
                        <a:pt x="137952" y="40690"/>
                      </a:moveTo>
                      <a:cubicBezTo>
                        <a:pt x="101275" y="27107"/>
                        <a:pt x="64599" y="14881"/>
                        <a:pt x="26564" y="1297"/>
                      </a:cubicBezTo>
                      <a:cubicBezTo>
                        <a:pt x="4830" y="-6853"/>
                        <a:pt x="-11471" y="25748"/>
                        <a:pt x="10263" y="33898"/>
                      </a:cubicBezTo>
                      <a:cubicBezTo>
                        <a:pt x="46940" y="47482"/>
                        <a:pt x="83616" y="59708"/>
                        <a:pt x="121651" y="73292"/>
                      </a:cubicBezTo>
                      <a:cubicBezTo>
                        <a:pt x="143386" y="81442"/>
                        <a:pt x="159686" y="48841"/>
                        <a:pt x="137952" y="40690"/>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3" name="任意多边形: 形状 82"/>
                <p:cNvSpPr/>
                <p:nvPr/>
              </p:nvSpPr>
              <p:spPr>
                <a:xfrm flipH="1">
                  <a:off x="4299920" y="3844035"/>
                  <a:ext cx="49959" cy="112407"/>
                </a:xfrm>
                <a:custGeom>
                  <a:avLst/>
                  <a:gdLst>
                    <a:gd name="connsiteX0" fmla="*/ 19565 w 54335"/>
                    <a:gd name="connsiteY0" fmla="*/ 14293 h 122255"/>
                    <a:gd name="connsiteX1" fmla="*/ 548 w 54335"/>
                    <a:gd name="connsiteY1" fmla="*/ 105305 h 122255"/>
                    <a:gd name="connsiteX2" fmla="*/ 35866 w 54335"/>
                    <a:gd name="connsiteY2" fmla="*/ 112097 h 122255"/>
                    <a:gd name="connsiteX3" fmla="*/ 54883 w 54335"/>
                    <a:gd name="connsiteY3" fmla="*/ 21085 h 122255"/>
                    <a:gd name="connsiteX4" fmla="*/ 19565 w 54335"/>
                    <a:gd name="connsiteY4" fmla="*/ 1429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22255">
                      <a:moveTo>
                        <a:pt x="19565" y="14293"/>
                      </a:moveTo>
                      <a:cubicBezTo>
                        <a:pt x="12773" y="44177"/>
                        <a:pt x="5981" y="75420"/>
                        <a:pt x="548" y="105305"/>
                      </a:cubicBezTo>
                      <a:cubicBezTo>
                        <a:pt x="-4886" y="128398"/>
                        <a:pt x="31791" y="135190"/>
                        <a:pt x="35866" y="112097"/>
                      </a:cubicBezTo>
                      <a:cubicBezTo>
                        <a:pt x="42658" y="82212"/>
                        <a:pt x="49450" y="50969"/>
                        <a:pt x="54883" y="21085"/>
                      </a:cubicBezTo>
                      <a:cubicBezTo>
                        <a:pt x="60317" y="-2008"/>
                        <a:pt x="24999" y="-8800"/>
                        <a:pt x="19565" y="1429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4" name="任意多边形: 形状 83"/>
                <p:cNvSpPr/>
                <p:nvPr/>
              </p:nvSpPr>
              <p:spPr>
                <a:xfrm flipH="1">
                  <a:off x="4379682" y="4013853"/>
                  <a:ext cx="62449" cy="112407"/>
                </a:xfrm>
                <a:custGeom>
                  <a:avLst/>
                  <a:gdLst>
                    <a:gd name="connsiteX0" fmla="*/ 42471 w 67919"/>
                    <a:gd name="connsiteY0" fmla="*/ 10263 h 122255"/>
                    <a:gd name="connsiteX1" fmla="*/ 1719 w 67919"/>
                    <a:gd name="connsiteY1" fmla="*/ 101275 h 122255"/>
                    <a:gd name="connsiteX2" fmla="*/ 34321 w 67919"/>
                    <a:gd name="connsiteY2" fmla="*/ 117576 h 122255"/>
                    <a:gd name="connsiteX3" fmla="*/ 75073 w 67919"/>
                    <a:gd name="connsiteY3" fmla="*/ 26564 h 122255"/>
                    <a:gd name="connsiteX4" fmla="*/ 42471 w 67919"/>
                    <a:gd name="connsiteY4" fmla="*/ 1026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19" h="122255">
                      <a:moveTo>
                        <a:pt x="42471" y="10263"/>
                      </a:moveTo>
                      <a:cubicBezTo>
                        <a:pt x="28887" y="40148"/>
                        <a:pt x="15303" y="70033"/>
                        <a:pt x="1719" y="101275"/>
                      </a:cubicBezTo>
                      <a:cubicBezTo>
                        <a:pt x="-7789" y="123010"/>
                        <a:pt x="24812" y="137952"/>
                        <a:pt x="34321" y="117576"/>
                      </a:cubicBezTo>
                      <a:cubicBezTo>
                        <a:pt x="47905" y="87691"/>
                        <a:pt x="61489" y="57807"/>
                        <a:pt x="75073" y="26564"/>
                      </a:cubicBezTo>
                      <a:cubicBezTo>
                        <a:pt x="84581" y="4830"/>
                        <a:pt x="51980" y="-11471"/>
                        <a:pt x="42471" y="1026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grpSp>
          <p:nvGrpSpPr>
            <p:cNvPr id="89" name="组合 88"/>
            <p:cNvGrpSpPr/>
            <p:nvPr/>
          </p:nvGrpSpPr>
          <p:grpSpPr>
            <a:xfrm rot="3147419">
              <a:off x="3079539" y="1590495"/>
              <a:ext cx="493421" cy="697436"/>
              <a:chOff x="3578341" y="897733"/>
              <a:chExt cx="493421" cy="697436"/>
            </a:xfrm>
          </p:grpSpPr>
          <p:sp>
            <p:nvSpPr>
              <p:cNvPr id="90" name="任意多边形: 形状 89"/>
              <p:cNvSpPr/>
              <p:nvPr/>
            </p:nvSpPr>
            <p:spPr>
              <a:xfrm flipH="1">
                <a:off x="3971845" y="1210330"/>
                <a:ext cx="99917" cy="137386"/>
              </a:xfrm>
              <a:custGeom>
                <a:avLst/>
                <a:gdLst>
                  <a:gd name="connsiteX0" fmla="*/ 90639 w 108671"/>
                  <a:gd name="connsiteY0" fmla="*/ 7107 h 149423"/>
                  <a:gd name="connsiteX1" fmla="*/ 3702 w 108671"/>
                  <a:gd name="connsiteY1" fmla="*/ 122570 h 149423"/>
                  <a:gd name="connsiteX2" fmla="*/ 30870 w 108671"/>
                  <a:gd name="connsiteY2" fmla="*/ 145663 h 149423"/>
                  <a:gd name="connsiteX3" fmla="*/ 117807 w 108671"/>
                  <a:gd name="connsiteY3" fmla="*/ 30200 h 149423"/>
                  <a:gd name="connsiteX4" fmla="*/ 90639 w 108671"/>
                  <a:gd name="connsiteY4" fmla="*/ 7107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49423">
                    <a:moveTo>
                      <a:pt x="90639" y="7107"/>
                    </a:moveTo>
                    <a:cubicBezTo>
                      <a:pt x="62113" y="45142"/>
                      <a:pt x="32228" y="84535"/>
                      <a:pt x="3702" y="122570"/>
                    </a:cubicBezTo>
                    <a:cubicBezTo>
                      <a:pt x="-9882" y="141588"/>
                      <a:pt x="17286" y="164680"/>
                      <a:pt x="30870" y="145663"/>
                    </a:cubicBezTo>
                    <a:cubicBezTo>
                      <a:pt x="59396" y="107628"/>
                      <a:pt x="89281" y="68235"/>
                      <a:pt x="117807" y="30200"/>
                    </a:cubicBezTo>
                    <a:cubicBezTo>
                      <a:pt x="132749" y="11182"/>
                      <a:pt x="105582" y="-11911"/>
                      <a:pt x="90639" y="710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1" name="任意多边形: 形状 90"/>
              <p:cNvSpPr/>
              <p:nvPr/>
            </p:nvSpPr>
            <p:spPr>
              <a:xfrm flipH="1">
                <a:off x="3800121" y="1304550"/>
                <a:ext cx="99917" cy="124896"/>
              </a:xfrm>
              <a:custGeom>
                <a:avLst/>
                <a:gdLst>
                  <a:gd name="connsiteX0" fmla="*/ 111703 w 108671"/>
                  <a:gd name="connsiteY0" fmla="*/ 105675 h 135839"/>
                  <a:gd name="connsiteX1" fmla="*/ 36992 w 108671"/>
                  <a:gd name="connsiteY1" fmla="*/ 16021 h 135839"/>
                  <a:gd name="connsiteX2" fmla="*/ 316 w 108671"/>
                  <a:gd name="connsiteY2" fmla="*/ 18738 h 135839"/>
                  <a:gd name="connsiteX3" fmla="*/ 95403 w 108671"/>
                  <a:gd name="connsiteY3" fmla="*/ 138276 h 135839"/>
                  <a:gd name="connsiteX4" fmla="*/ 111703 w 108671"/>
                  <a:gd name="connsiteY4" fmla="*/ 105675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1703" y="105675"/>
                    </a:moveTo>
                    <a:cubicBezTo>
                      <a:pt x="73669" y="89374"/>
                      <a:pt x="45142" y="56773"/>
                      <a:pt x="36992" y="16021"/>
                    </a:cubicBezTo>
                    <a:cubicBezTo>
                      <a:pt x="32917" y="-7072"/>
                      <a:pt x="-3760" y="-4355"/>
                      <a:pt x="316" y="18738"/>
                    </a:cubicBezTo>
                    <a:cubicBezTo>
                      <a:pt x="9824" y="71715"/>
                      <a:pt x="43784" y="116542"/>
                      <a:pt x="95403" y="138276"/>
                    </a:cubicBezTo>
                    <a:cubicBezTo>
                      <a:pt x="117137" y="147785"/>
                      <a:pt x="133438" y="115183"/>
                      <a:pt x="111703" y="10567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2" name="任意多边形: 形状 91"/>
              <p:cNvSpPr/>
              <p:nvPr/>
            </p:nvSpPr>
            <p:spPr>
              <a:xfrm flipH="1">
                <a:off x="3700554" y="997092"/>
                <a:ext cx="99917" cy="174855"/>
              </a:xfrm>
              <a:custGeom>
                <a:avLst/>
                <a:gdLst>
                  <a:gd name="connsiteX0" fmla="*/ 113443 w 108671"/>
                  <a:gd name="connsiteY0" fmla="*/ 173825 h 190174"/>
                  <a:gd name="connsiteX1" fmla="*/ 36015 w 108671"/>
                  <a:gd name="connsiteY1" fmla="*/ 10818 h 190174"/>
                  <a:gd name="connsiteX2" fmla="*/ 2055 w 108671"/>
                  <a:gd name="connsiteY2" fmla="*/ 23043 h 190174"/>
                  <a:gd name="connsiteX3" fmla="*/ 79483 w 108671"/>
                  <a:gd name="connsiteY3" fmla="*/ 186050 h 190174"/>
                  <a:gd name="connsiteX4" fmla="*/ 113443 w 108671"/>
                  <a:gd name="connsiteY4" fmla="*/ 173825 h 19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90174">
                    <a:moveTo>
                      <a:pt x="113443" y="173825"/>
                    </a:moveTo>
                    <a:cubicBezTo>
                      <a:pt x="87633" y="119489"/>
                      <a:pt x="61824" y="65154"/>
                      <a:pt x="36015" y="10818"/>
                    </a:cubicBezTo>
                    <a:cubicBezTo>
                      <a:pt x="26506" y="-9558"/>
                      <a:pt x="-8812" y="1309"/>
                      <a:pt x="2055" y="23043"/>
                    </a:cubicBezTo>
                    <a:cubicBezTo>
                      <a:pt x="27864" y="77379"/>
                      <a:pt x="53674" y="131715"/>
                      <a:pt x="79483" y="186050"/>
                    </a:cubicBezTo>
                    <a:cubicBezTo>
                      <a:pt x="88992" y="207785"/>
                      <a:pt x="122952" y="195559"/>
                      <a:pt x="113443" y="17382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3" name="任意多边形: 形状 92"/>
              <p:cNvSpPr/>
              <p:nvPr/>
            </p:nvSpPr>
            <p:spPr>
              <a:xfrm flipH="1">
                <a:off x="3578341" y="1257174"/>
                <a:ext cx="124896" cy="87427"/>
              </a:xfrm>
              <a:custGeom>
                <a:avLst/>
                <a:gdLst>
                  <a:gd name="connsiteX0" fmla="*/ 135379 w 135839"/>
                  <a:gd name="connsiteY0" fmla="*/ 75697 h 95087"/>
                  <a:gd name="connsiteX1" fmla="*/ 30784 w 135839"/>
                  <a:gd name="connsiteY1" fmla="*/ 3702 h 95087"/>
                  <a:gd name="connsiteX2" fmla="*/ 7691 w 135839"/>
                  <a:gd name="connsiteY2" fmla="*/ 30870 h 95087"/>
                  <a:gd name="connsiteX3" fmla="*/ 112287 w 135839"/>
                  <a:gd name="connsiteY3" fmla="*/ 102865 h 95087"/>
                  <a:gd name="connsiteX4" fmla="*/ 135379 w 135839"/>
                  <a:gd name="connsiteY4" fmla="*/ 75697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95087">
                    <a:moveTo>
                      <a:pt x="135379" y="75697"/>
                    </a:moveTo>
                    <a:cubicBezTo>
                      <a:pt x="100062" y="51246"/>
                      <a:pt x="66102" y="28153"/>
                      <a:pt x="30784" y="3702"/>
                    </a:cubicBezTo>
                    <a:cubicBezTo>
                      <a:pt x="11766" y="-9882"/>
                      <a:pt x="-12685" y="17286"/>
                      <a:pt x="7691" y="30870"/>
                    </a:cubicBezTo>
                    <a:cubicBezTo>
                      <a:pt x="43009" y="55321"/>
                      <a:pt x="76969" y="78414"/>
                      <a:pt x="112287" y="102865"/>
                    </a:cubicBezTo>
                    <a:cubicBezTo>
                      <a:pt x="129946" y="116449"/>
                      <a:pt x="154397" y="89281"/>
                      <a:pt x="135379" y="7569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4" name="任意多边形: 形状 93"/>
              <p:cNvSpPr/>
              <p:nvPr/>
            </p:nvSpPr>
            <p:spPr>
              <a:xfrm flipH="1">
                <a:off x="3881265" y="897733"/>
                <a:ext cx="124896" cy="149876"/>
              </a:xfrm>
              <a:custGeom>
                <a:avLst/>
                <a:gdLst>
                  <a:gd name="connsiteX0" fmla="*/ 117095 w 135839"/>
                  <a:gd name="connsiteY0" fmla="*/ 6136 h 163006"/>
                  <a:gd name="connsiteX1" fmla="*/ 4349 w 135839"/>
                  <a:gd name="connsiteY1" fmla="*/ 135183 h 163006"/>
                  <a:gd name="connsiteX2" fmla="*/ 31516 w 135839"/>
                  <a:gd name="connsiteY2" fmla="*/ 158275 h 163006"/>
                  <a:gd name="connsiteX3" fmla="*/ 144263 w 135839"/>
                  <a:gd name="connsiteY3" fmla="*/ 29228 h 163006"/>
                  <a:gd name="connsiteX4" fmla="*/ 117095 w 135839"/>
                  <a:gd name="connsiteY4" fmla="*/ 6136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63006">
                    <a:moveTo>
                      <a:pt x="117095" y="6136"/>
                    </a:moveTo>
                    <a:lnTo>
                      <a:pt x="4349" y="135183"/>
                    </a:lnTo>
                    <a:cubicBezTo>
                      <a:pt x="-10594" y="152842"/>
                      <a:pt x="16574" y="175935"/>
                      <a:pt x="31516" y="158275"/>
                    </a:cubicBezTo>
                    <a:cubicBezTo>
                      <a:pt x="69552" y="114807"/>
                      <a:pt x="106228" y="71338"/>
                      <a:pt x="144263" y="29228"/>
                    </a:cubicBezTo>
                    <a:cubicBezTo>
                      <a:pt x="159205" y="12928"/>
                      <a:pt x="132037" y="-11523"/>
                      <a:pt x="117095" y="613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5" name="任意多边形: 形状 94"/>
              <p:cNvSpPr/>
              <p:nvPr/>
            </p:nvSpPr>
            <p:spPr>
              <a:xfrm flipH="1">
                <a:off x="3912518" y="1457783"/>
                <a:ext cx="74937" cy="137386"/>
              </a:xfrm>
              <a:custGeom>
                <a:avLst/>
                <a:gdLst>
                  <a:gd name="connsiteX0" fmla="*/ 1663 w 81503"/>
                  <a:gd name="connsiteY0" fmla="*/ 24594 h 149423"/>
                  <a:gd name="connsiteX1" fmla="*/ 53281 w 81503"/>
                  <a:gd name="connsiteY1" fmla="*/ 138699 h 149423"/>
                  <a:gd name="connsiteX2" fmla="*/ 87241 w 81503"/>
                  <a:gd name="connsiteY2" fmla="*/ 125115 h 149423"/>
                  <a:gd name="connsiteX3" fmla="*/ 35623 w 81503"/>
                  <a:gd name="connsiteY3" fmla="*/ 11010 h 149423"/>
                  <a:gd name="connsiteX4" fmla="*/ 1663 w 81503"/>
                  <a:gd name="connsiteY4" fmla="*/ 24594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49423">
                    <a:moveTo>
                      <a:pt x="1663" y="24594"/>
                    </a:moveTo>
                    <a:cubicBezTo>
                      <a:pt x="19322" y="62629"/>
                      <a:pt x="35623" y="100664"/>
                      <a:pt x="53281" y="138699"/>
                    </a:cubicBezTo>
                    <a:cubicBezTo>
                      <a:pt x="62790" y="160433"/>
                      <a:pt x="96750" y="146849"/>
                      <a:pt x="87241" y="125115"/>
                    </a:cubicBezTo>
                    <a:cubicBezTo>
                      <a:pt x="69582" y="87080"/>
                      <a:pt x="53281" y="49045"/>
                      <a:pt x="35623" y="11010"/>
                    </a:cubicBezTo>
                    <a:cubicBezTo>
                      <a:pt x="26114" y="-10725"/>
                      <a:pt x="-7846" y="2859"/>
                      <a:pt x="1663" y="24594"/>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sp>
        <p:nvSpPr>
          <p:cNvPr id="97" name="标题 4"/>
          <p:cNvSpPr txBox="1"/>
          <p:nvPr/>
        </p:nvSpPr>
        <p:spPr>
          <a:xfrm>
            <a:off x="6096000" y="3429000"/>
            <a:ext cx="10515600" cy="894935"/>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b="1" spc="300" dirty="0">
                <a:latin typeface="阿里巴巴普惠体 L" panose="00020600040101010101" pitchFamily="18" charset="-122"/>
                <a:ea typeface="阿里巴巴普惠体 L" panose="00020600040101010101" pitchFamily="18" charset="-122"/>
              </a:rPr>
              <a:t>心跳回忆</a:t>
            </a:r>
            <a:endParaRPr lang="zh-CN" altLang="en-US" b="1"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a:p>
            <a:endParaRPr lang="zh-CN" altLang="en-US" b="1" dirty="0">
              <a:latin typeface="阿里巴巴普惠体 R" panose="00020600040101010101" pitchFamily="18" charset="-122"/>
              <a:ea typeface="阿里巴巴普惠体 R" panose="00020600040101010101" pitchFamily="18" charset="-122"/>
            </a:endParaRPr>
          </a:p>
        </p:txBody>
      </p:sp>
      <p:sp>
        <p:nvSpPr>
          <p:cNvPr id="98" name="文本框 97"/>
          <p:cNvSpPr txBox="1"/>
          <p:nvPr/>
        </p:nvSpPr>
        <p:spPr>
          <a:xfrm>
            <a:off x="6169260" y="2480785"/>
            <a:ext cx="1023516" cy="889909"/>
          </a:xfrm>
          <a:prstGeom prst="rect">
            <a:avLst/>
          </a:prstGeom>
          <a:noFill/>
          <a:ln w="117475">
            <a:noFill/>
          </a:ln>
        </p:spPr>
        <p:txBody>
          <a:bodyPr wrap="none" rtlCol="0">
            <a:prstTxWarp prst="textPlain">
              <a:avLst/>
            </a:prstTxWarp>
            <a:spAutoFit/>
          </a:bodyPr>
          <a:lstStyle/>
          <a:p>
            <a:r>
              <a:rPr lang="en-US" altLang="zh-CN" spc="100" dirty="0">
                <a:latin typeface="Impact" panose="020B0806030902050204" pitchFamily="34" charset="0"/>
                <a:ea typeface="阿里巴巴普惠体 L" panose="00020600040101010101" pitchFamily="18" charset="-122"/>
                <a:cs typeface="Arial" panose="020B0604020202020204" pitchFamily="34" charset="0"/>
              </a:rPr>
              <a:t>01</a:t>
            </a:r>
            <a:endParaRPr lang="zh-CN" altLang="en-US" spc="100" dirty="0">
              <a:latin typeface="Impact" panose="020B0806030902050204" pitchFamily="34" charset="0"/>
              <a:ea typeface="阿里巴巴普惠体 L" panose="00020600040101010101" pitchFamily="18" charset="-122"/>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fade">
                                      <p:cBhvr>
                                        <p:cTn id="7" dur="1000"/>
                                        <p:tgtEl>
                                          <p:spTgt spid="96"/>
                                        </p:tgtEl>
                                      </p:cBhvr>
                                    </p:animEffect>
                                    <p:anim calcmode="lin" valueType="num">
                                      <p:cBhvr>
                                        <p:cTn id="8" dur="1000" fill="hold"/>
                                        <p:tgtEl>
                                          <p:spTgt spid="96"/>
                                        </p:tgtEl>
                                        <p:attrNameLst>
                                          <p:attrName>ppt_x</p:attrName>
                                        </p:attrNameLst>
                                      </p:cBhvr>
                                      <p:tavLst>
                                        <p:tav tm="0">
                                          <p:val>
                                            <p:strVal val="#ppt_x"/>
                                          </p:val>
                                        </p:tav>
                                        <p:tav tm="100000">
                                          <p:val>
                                            <p:strVal val="#ppt_x"/>
                                          </p:val>
                                        </p:tav>
                                      </p:tavLst>
                                    </p:anim>
                                    <p:anim calcmode="lin" valueType="num">
                                      <p:cBhvr>
                                        <p:cTn id="9" dur="1000" fill="hold"/>
                                        <p:tgtEl>
                                          <p:spTgt spid="9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8"/>
                                        </p:tgtEl>
                                        <p:attrNameLst>
                                          <p:attrName>style.visibility</p:attrName>
                                        </p:attrNameLst>
                                      </p:cBhvr>
                                      <p:to>
                                        <p:strVal val="visible"/>
                                      </p:to>
                                    </p:set>
                                    <p:anim calcmode="lin" valueType="num">
                                      <p:cBhvr>
                                        <p:cTn id="14" dur="500" fill="hold"/>
                                        <p:tgtEl>
                                          <p:spTgt spid="98"/>
                                        </p:tgtEl>
                                        <p:attrNameLst>
                                          <p:attrName>ppt_w</p:attrName>
                                        </p:attrNameLst>
                                      </p:cBhvr>
                                      <p:tavLst>
                                        <p:tav tm="0">
                                          <p:val>
                                            <p:fltVal val="0"/>
                                          </p:val>
                                        </p:tav>
                                        <p:tav tm="100000">
                                          <p:val>
                                            <p:strVal val="#ppt_w"/>
                                          </p:val>
                                        </p:tav>
                                      </p:tavLst>
                                    </p:anim>
                                    <p:anim calcmode="lin" valueType="num">
                                      <p:cBhvr>
                                        <p:cTn id="15" dur="500" fill="hold"/>
                                        <p:tgtEl>
                                          <p:spTgt spid="98"/>
                                        </p:tgtEl>
                                        <p:attrNameLst>
                                          <p:attrName>ppt_h</p:attrName>
                                        </p:attrNameLst>
                                      </p:cBhvr>
                                      <p:tavLst>
                                        <p:tav tm="0">
                                          <p:val>
                                            <p:fltVal val="0"/>
                                          </p:val>
                                        </p:tav>
                                        <p:tav tm="100000">
                                          <p:val>
                                            <p:strVal val="#ppt_h"/>
                                          </p:val>
                                        </p:tav>
                                      </p:tavLst>
                                    </p:anim>
                                    <p:animEffect transition="in" filter="fade">
                                      <p:cBhvr>
                                        <p:cTn id="16" dur="500"/>
                                        <p:tgtEl>
                                          <p:spTgt spid="98"/>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97"/>
                                        </p:tgtEl>
                                        <p:attrNameLst>
                                          <p:attrName>style.visibility</p:attrName>
                                        </p:attrNameLst>
                                      </p:cBhvr>
                                      <p:to>
                                        <p:strVal val="visible"/>
                                      </p:to>
                                    </p:set>
                                    <p:anim calcmode="lin" valueType="num">
                                      <p:cBhvr>
                                        <p:cTn id="19" dur="500" fill="hold"/>
                                        <p:tgtEl>
                                          <p:spTgt spid="97"/>
                                        </p:tgtEl>
                                        <p:attrNameLst>
                                          <p:attrName>ppt_w</p:attrName>
                                        </p:attrNameLst>
                                      </p:cBhvr>
                                      <p:tavLst>
                                        <p:tav tm="0">
                                          <p:val>
                                            <p:fltVal val="0"/>
                                          </p:val>
                                        </p:tav>
                                        <p:tav tm="100000">
                                          <p:val>
                                            <p:strVal val="#ppt_w"/>
                                          </p:val>
                                        </p:tav>
                                      </p:tavLst>
                                    </p:anim>
                                    <p:anim calcmode="lin" valueType="num">
                                      <p:cBhvr>
                                        <p:cTn id="20" dur="500" fill="hold"/>
                                        <p:tgtEl>
                                          <p:spTgt spid="97"/>
                                        </p:tgtEl>
                                        <p:attrNameLst>
                                          <p:attrName>ppt_h</p:attrName>
                                        </p:attrNameLst>
                                      </p:cBhvr>
                                      <p:tavLst>
                                        <p:tav tm="0">
                                          <p:val>
                                            <p:fltVal val="0"/>
                                          </p:val>
                                        </p:tav>
                                        <p:tav tm="100000">
                                          <p:val>
                                            <p:strVal val="#ppt_h"/>
                                          </p:val>
                                        </p:tav>
                                      </p:tavLst>
                                    </p:anim>
                                    <p:animEffect transition="in" filter="fade">
                                      <p:cBhvr>
                                        <p:cTn id="21" dur="5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p:bldP spid="9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0" y="0"/>
            <a:ext cx="12192000" cy="6858000"/>
            <a:chOff x="0" y="0"/>
            <a:chExt cx="12192000" cy="6858000"/>
          </a:xfrm>
        </p:grpSpPr>
        <p:sp>
          <p:nvSpPr>
            <p:cNvPr id="2" name="矩形 1"/>
            <p:cNvSpPr/>
            <p:nvPr/>
          </p:nvSpPr>
          <p:spPr>
            <a:xfrm>
              <a:off x="0" y="0"/>
              <a:ext cx="12192000" cy="6858000"/>
            </a:xfrm>
            <a:prstGeom prst="rect">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3" name="矩形 2"/>
            <p:cNvSpPr/>
            <p:nvPr/>
          </p:nvSpPr>
          <p:spPr>
            <a:xfrm>
              <a:off x="202096" y="176180"/>
              <a:ext cx="11787808" cy="6505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cxnSp>
        <p:nvCxnSpPr>
          <p:cNvPr id="5" name="直接连接符 4"/>
          <p:cNvCxnSpPr/>
          <p:nvPr/>
        </p:nvCxnSpPr>
        <p:spPr bwMode="auto">
          <a:xfrm>
            <a:off x="1708643" y="1102995"/>
            <a:ext cx="8621538" cy="0"/>
          </a:xfrm>
          <a:prstGeom prst="line">
            <a:avLst/>
          </a:prstGeom>
          <a:ln w="3175">
            <a:solidFill>
              <a:srgbClr val="AC8BFF"/>
            </a:solidFill>
          </a:ln>
        </p:spPr>
        <p:style>
          <a:lnRef idx="1">
            <a:schemeClr val="accent1"/>
          </a:lnRef>
          <a:fillRef idx="0">
            <a:schemeClr val="accent1"/>
          </a:fillRef>
          <a:effectRef idx="0">
            <a:schemeClr val="accent1"/>
          </a:effectRef>
          <a:fontRef idx="minor">
            <a:schemeClr val="tx1"/>
          </a:fontRef>
        </p:style>
      </p:cxnSp>
      <p:sp>
        <p:nvSpPr>
          <p:cNvPr id="6" name="文本框 47"/>
          <p:cNvSpPr txBox="1">
            <a:spLocks noChangeArrowheads="1"/>
          </p:cNvSpPr>
          <p:nvPr/>
        </p:nvSpPr>
        <p:spPr bwMode="auto">
          <a:xfrm>
            <a:off x="4578949" y="526426"/>
            <a:ext cx="29731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2800" spc="300" dirty="0">
                <a:solidFill>
                  <a:schemeClr val="accent1">
                    <a:lumMod val="60000"/>
                    <a:lumOff val="40000"/>
                  </a:schemeClr>
                </a:solidFill>
                <a:latin typeface="阿里巴巴普惠体 L" panose="00020600040101010101" pitchFamily="18" charset="-122"/>
                <a:ea typeface="阿里巴巴普惠体 L" panose="00020600040101010101" pitchFamily="18" charset="-122"/>
              </a:rPr>
              <a:t>心跳回忆</a:t>
            </a:r>
            <a:endParaRPr lang="zh-CN" altLang="en-US" sz="2800" b="1" dirty="0">
              <a:solidFill>
                <a:schemeClr val="accent1">
                  <a:lumMod val="60000"/>
                  <a:lumOff val="4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7" name="Isosceles Triangle 1"/>
          <p:cNvSpPr/>
          <p:nvPr/>
        </p:nvSpPr>
        <p:spPr>
          <a:xfrm rot="10800000">
            <a:off x="4658229" y="4095421"/>
            <a:ext cx="266604" cy="229831"/>
          </a:xfrm>
          <a:prstGeom prst="triangle">
            <a:avLst/>
          </a:prstGeom>
          <a:solidFill>
            <a:srgbClr val="A6CFF1"/>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8" name="Isosceles Triangle 2"/>
          <p:cNvSpPr/>
          <p:nvPr/>
        </p:nvSpPr>
        <p:spPr>
          <a:xfrm rot="10800000">
            <a:off x="9895763" y="4095421"/>
            <a:ext cx="266604" cy="229831"/>
          </a:xfrm>
          <a:prstGeom prst="triangle">
            <a:avLst/>
          </a:prstGeom>
          <a:solidFill>
            <a:srgbClr val="A6CFF1"/>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9" name="Isosceles Triangle 3"/>
          <p:cNvSpPr/>
          <p:nvPr/>
        </p:nvSpPr>
        <p:spPr>
          <a:xfrm>
            <a:off x="7214770" y="2751164"/>
            <a:ext cx="266604" cy="229831"/>
          </a:xfrm>
          <a:prstGeom prst="triangle">
            <a:avLst/>
          </a:prstGeom>
          <a:solidFill>
            <a:srgbClr val="AC8BFF"/>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0" name="Isosceles Triangle 4"/>
          <p:cNvSpPr/>
          <p:nvPr/>
        </p:nvSpPr>
        <p:spPr>
          <a:xfrm>
            <a:off x="1993278" y="2754945"/>
            <a:ext cx="266604" cy="229831"/>
          </a:xfrm>
          <a:prstGeom prst="triangle">
            <a:avLst/>
          </a:prstGeom>
          <a:solidFill>
            <a:srgbClr val="AC8BFF"/>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1" name="Round Same Side Corner Rectangle 6"/>
          <p:cNvSpPr/>
          <p:nvPr/>
        </p:nvSpPr>
        <p:spPr>
          <a:xfrm rot="5400000">
            <a:off x="9593266" y="2211422"/>
            <a:ext cx="834190" cy="2637031"/>
          </a:xfrm>
          <a:prstGeom prst="round2SameRect">
            <a:avLst/>
          </a:prstGeom>
          <a:solidFill>
            <a:srgbClr val="A6CFF1"/>
          </a:solidFill>
          <a:ln w="25400">
            <a:solidFill>
              <a:schemeClr val="bg1"/>
            </a:solidFill>
          </a:ln>
          <a:effectLst>
            <a:outerShdw blurRad="254000" dist="114300" dir="5400000" sx="90000" sy="-19000" rotWithShape="0">
              <a:schemeClr val="lt1">
                <a:lumMod val="100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2400" b="0" i="0" u="none" strike="noStrike" kern="1200" cap="none" spc="0" normalizeH="0" baseline="0" noProof="0" dirty="0">
              <a:ln>
                <a:noFill/>
              </a:ln>
              <a:solidFill>
                <a:srgbClr val="FEFABC"/>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2" name="TextBox 7"/>
          <p:cNvSpPr txBox="1"/>
          <p:nvPr/>
        </p:nvSpPr>
        <p:spPr>
          <a:xfrm>
            <a:off x="9358134" y="3299103"/>
            <a:ext cx="1223412" cy="40011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dirty="0">
                <a:ln>
                  <a:noFill/>
                </a:ln>
                <a:solidFill>
                  <a:prstClr val="white"/>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rPr>
              <a:t>添加标题</a:t>
            </a:r>
            <a:endParaRPr kumimoji="0" lang="en-US" sz="2000" b="1" i="0" u="none" strike="noStrike" kern="0" cap="none" spc="0" normalizeH="0" baseline="0" noProof="0" dirty="0">
              <a:ln>
                <a:noFill/>
              </a:ln>
              <a:solidFill>
                <a:prstClr val="white"/>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3" name="AutoShape 112"/>
          <p:cNvSpPr/>
          <p:nvPr/>
        </p:nvSpPr>
        <p:spPr bwMode="auto">
          <a:xfrm>
            <a:off x="8893201" y="4346339"/>
            <a:ext cx="669693" cy="670838"/>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rgbClr val="A6CFF1"/>
          </a:solidFill>
          <a:ln>
            <a:noFill/>
          </a:ln>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nvGrpSpPr>
          <p:cNvPr id="14" name="Group 9"/>
          <p:cNvGrpSpPr/>
          <p:nvPr/>
        </p:nvGrpSpPr>
        <p:grpSpPr>
          <a:xfrm>
            <a:off x="3651664" y="4346339"/>
            <a:ext cx="460200" cy="670838"/>
            <a:chOff x="3582988" y="3510757"/>
            <a:chExt cx="319088" cy="465138"/>
          </a:xfrm>
          <a:solidFill>
            <a:srgbClr val="A6CFF1"/>
          </a:solidFill>
          <a:effectLst/>
        </p:grpSpPr>
        <p:sp>
          <p:nvSpPr>
            <p:cNvPr id="15" name="AutoShape 113"/>
            <p:cNvSpPr/>
            <p:nvPr/>
          </p:nvSpPr>
          <p:spPr bwMode="auto">
            <a:xfrm>
              <a:off x="3582988" y="3510757"/>
              <a:ext cx="319088"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a:reflection blurRad="152400" stA="70000" endPos="54000" dist="88900" dir="5400000" sy="-100000" algn="bl" rotWithShape="0"/>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6" name="AutoShape 114"/>
            <p:cNvSpPr/>
            <p:nvPr/>
          </p:nvSpPr>
          <p:spPr bwMode="auto">
            <a:xfrm>
              <a:off x="3655219" y="3583782"/>
              <a:ext cx="94456" cy="94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a:reflection blurRad="152400" stA="70000" endPos="54000" dist="88900" dir="5400000" sy="-100000" algn="bl" rotWithShape="0"/>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sp>
        <p:nvSpPr>
          <p:cNvPr id="17" name="AutoShape 117"/>
          <p:cNvSpPr/>
          <p:nvPr/>
        </p:nvSpPr>
        <p:spPr bwMode="auto">
          <a:xfrm>
            <a:off x="1022759" y="2171969"/>
            <a:ext cx="669693" cy="502555"/>
          </a:xfrm>
          <a:custGeom>
            <a:avLst/>
            <a:gdLst>
              <a:gd name="T0" fmla="+- 0 10799 1"/>
              <a:gd name="T1" fmla="*/ T0 w 21596"/>
              <a:gd name="T2" fmla="*/ 10800 h 21600"/>
              <a:gd name="T3" fmla="+- 0 10799 1"/>
              <a:gd name="T4" fmla="*/ T3 w 21596"/>
              <a:gd name="T5" fmla="*/ 10800 h 21600"/>
              <a:gd name="T6" fmla="+- 0 10799 1"/>
              <a:gd name="T7" fmla="*/ T6 w 21596"/>
              <a:gd name="T8" fmla="*/ 10800 h 21600"/>
              <a:gd name="T9" fmla="+- 0 10799 1"/>
              <a:gd name="T10" fmla="*/ T9 w 21596"/>
              <a:gd name="T11" fmla="*/ 10800 h 21600"/>
            </a:gdLst>
            <a:ahLst/>
            <a:cxnLst>
              <a:cxn ang="0">
                <a:pos x="T1" y="T2"/>
              </a:cxn>
              <a:cxn ang="0">
                <a:pos x="T4" y="T5"/>
              </a:cxn>
              <a:cxn ang="0">
                <a:pos x="T7" y="T8"/>
              </a:cxn>
              <a:cxn ang="0">
                <a:pos x="T10" y="T11"/>
              </a:cxn>
            </a:cxnLst>
            <a:rect l="0" t="0" r="r" b="b"/>
            <a:pathLst>
              <a:path w="21596" h="21600">
                <a:moveTo>
                  <a:pt x="4511" y="2151"/>
                </a:moveTo>
                <a:lnTo>
                  <a:pt x="6064" y="3877"/>
                </a:lnTo>
                <a:lnTo>
                  <a:pt x="4246" y="6302"/>
                </a:lnTo>
                <a:lnTo>
                  <a:pt x="1353" y="6302"/>
                </a:lnTo>
                <a:cubicBezTo>
                  <a:pt x="1353" y="6302"/>
                  <a:pt x="4511" y="2151"/>
                  <a:pt x="4511" y="2151"/>
                </a:cubicBezTo>
                <a:close/>
                <a:moveTo>
                  <a:pt x="17348" y="6302"/>
                </a:moveTo>
                <a:lnTo>
                  <a:pt x="15531" y="3877"/>
                </a:lnTo>
                <a:lnTo>
                  <a:pt x="17082" y="2153"/>
                </a:lnTo>
                <a:lnTo>
                  <a:pt x="20191" y="6302"/>
                </a:lnTo>
                <a:cubicBezTo>
                  <a:pt x="20191" y="6302"/>
                  <a:pt x="17348" y="6302"/>
                  <a:pt x="17348" y="6302"/>
                </a:cubicBezTo>
                <a:close/>
                <a:moveTo>
                  <a:pt x="17264" y="7202"/>
                </a:moveTo>
                <a:lnTo>
                  <a:pt x="19663" y="7202"/>
                </a:lnTo>
                <a:lnTo>
                  <a:pt x="13021" y="16638"/>
                </a:lnTo>
                <a:cubicBezTo>
                  <a:pt x="13021" y="16638"/>
                  <a:pt x="17264" y="7202"/>
                  <a:pt x="17264" y="7202"/>
                </a:cubicBezTo>
                <a:close/>
                <a:moveTo>
                  <a:pt x="8574" y="16637"/>
                </a:moveTo>
                <a:lnTo>
                  <a:pt x="1933" y="7202"/>
                </a:lnTo>
                <a:lnTo>
                  <a:pt x="4330" y="7202"/>
                </a:lnTo>
                <a:cubicBezTo>
                  <a:pt x="4330" y="7202"/>
                  <a:pt x="8574" y="16637"/>
                  <a:pt x="8574" y="16637"/>
                </a:cubicBezTo>
                <a:close/>
                <a:moveTo>
                  <a:pt x="8429" y="7202"/>
                </a:moveTo>
                <a:lnTo>
                  <a:pt x="10084" y="18249"/>
                </a:lnTo>
                <a:lnTo>
                  <a:pt x="5117" y="7202"/>
                </a:lnTo>
                <a:cubicBezTo>
                  <a:pt x="5117" y="7202"/>
                  <a:pt x="8429" y="7202"/>
                  <a:pt x="8429" y="7202"/>
                </a:cubicBezTo>
                <a:close/>
                <a:moveTo>
                  <a:pt x="6584" y="4456"/>
                </a:moveTo>
                <a:lnTo>
                  <a:pt x="8246" y="6302"/>
                </a:lnTo>
                <a:lnTo>
                  <a:pt x="5200" y="6302"/>
                </a:lnTo>
                <a:cubicBezTo>
                  <a:pt x="5200" y="6302"/>
                  <a:pt x="6584" y="4456"/>
                  <a:pt x="6584" y="4456"/>
                </a:cubicBezTo>
                <a:close/>
                <a:moveTo>
                  <a:pt x="6543" y="3238"/>
                </a:moveTo>
                <a:lnTo>
                  <a:pt x="5250" y="1800"/>
                </a:lnTo>
                <a:lnTo>
                  <a:pt x="7621" y="1800"/>
                </a:lnTo>
                <a:cubicBezTo>
                  <a:pt x="7621" y="1800"/>
                  <a:pt x="6543" y="3238"/>
                  <a:pt x="6543" y="3238"/>
                </a:cubicBezTo>
                <a:close/>
                <a:moveTo>
                  <a:pt x="10797" y="3466"/>
                </a:moveTo>
                <a:lnTo>
                  <a:pt x="9299" y="1800"/>
                </a:lnTo>
                <a:lnTo>
                  <a:pt x="12296" y="1800"/>
                </a:lnTo>
                <a:cubicBezTo>
                  <a:pt x="12296" y="1800"/>
                  <a:pt x="10797" y="3466"/>
                  <a:pt x="10797" y="3466"/>
                </a:cubicBezTo>
                <a:close/>
                <a:moveTo>
                  <a:pt x="13974" y="1800"/>
                </a:moveTo>
                <a:lnTo>
                  <a:pt x="16345" y="1800"/>
                </a:lnTo>
                <a:lnTo>
                  <a:pt x="15052" y="3238"/>
                </a:lnTo>
                <a:cubicBezTo>
                  <a:pt x="15052" y="3238"/>
                  <a:pt x="13974" y="1800"/>
                  <a:pt x="13974" y="1800"/>
                </a:cubicBezTo>
                <a:close/>
                <a:moveTo>
                  <a:pt x="13349" y="6302"/>
                </a:moveTo>
                <a:lnTo>
                  <a:pt x="15011" y="4456"/>
                </a:lnTo>
                <a:lnTo>
                  <a:pt x="16394" y="6302"/>
                </a:lnTo>
                <a:cubicBezTo>
                  <a:pt x="16394" y="6302"/>
                  <a:pt x="13349" y="6302"/>
                  <a:pt x="13349" y="6302"/>
                </a:cubicBezTo>
                <a:close/>
                <a:moveTo>
                  <a:pt x="13166" y="7202"/>
                </a:moveTo>
                <a:lnTo>
                  <a:pt x="16478" y="7202"/>
                </a:lnTo>
                <a:lnTo>
                  <a:pt x="11511" y="18249"/>
                </a:lnTo>
                <a:cubicBezTo>
                  <a:pt x="11511" y="18249"/>
                  <a:pt x="13166" y="7202"/>
                  <a:pt x="13166" y="7202"/>
                </a:cubicBezTo>
                <a:close/>
                <a:moveTo>
                  <a:pt x="12478" y="7202"/>
                </a:moveTo>
                <a:lnTo>
                  <a:pt x="10797" y="18414"/>
                </a:lnTo>
                <a:lnTo>
                  <a:pt x="9117" y="7202"/>
                </a:lnTo>
                <a:cubicBezTo>
                  <a:pt x="9117" y="7202"/>
                  <a:pt x="12478" y="7202"/>
                  <a:pt x="12478" y="7202"/>
                </a:cubicBezTo>
                <a:close/>
                <a:moveTo>
                  <a:pt x="8773" y="5716"/>
                </a:moveTo>
                <a:lnTo>
                  <a:pt x="7064" y="3817"/>
                </a:lnTo>
                <a:lnTo>
                  <a:pt x="8426" y="2000"/>
                </a:lnTo>
                <a:lnTo>
                  <a:pt x="10270" y="4051"/>
                </a:lnTo>
                <a:cubicBezTo>
                  <a:pt x="10270" y="4051"/>
                  <a:pt x="8773" y="5716"/>
                  <a:pt x="8773" y="5716"/>
                </a:cubicBezTo>
                <a:close/>
                <a:moveTo>
                  <a:pt x="11325" y="4051"/>
                </a:moveTo>
                <a:lnTo>
                  <a:pt x="13169" y="2000"/>
                </a:lnTo>
                <a:lnTo>
                  <a:pt x="14531" y="3817"/>
                </a:lnTo>
                <a:lnTo>
                  <a:pt x="12822" y="5716"/>
                </a:lnTo>
                <a:cubicBezTo>
                  <a:pt x="12822" y="5716"/>
                  <a:pt x="11325" y="4051"/>
                  <a:pt x="11325" y="4051"/>
                </a:cubicBezTo>
                <a:close/>
                <a:moveTo>
                  <a:pt x="12296" y="6302"/>
                </a:moveTo>
                <a:lnTo>
                  <a:pt x="9299" y="6302"/>
                </a:lnTo>
                <a:lnTo>
                  <a:pt x="10797" y="4638"/>
                </a:lnTo>
                <a:cubicBezTo>
                  <a:pt x="10797" y="4638"/>
                  <a:pt x="12296" y="6302"/>
                  <a:pt x="12296" y="6302"/>
                </a:cubicBezTo>
                <a:close/>
                <a:moveTo>
                  <a:pt x="21200" y="5102"/>
                </a:moveTo>
                <a:lnTo>
                  <a:pt x="17771" y="527"/>
                </a:lnTo>
                <a:cubicBezTo>
                  <a:pt x="17518" y="189"/>
                  <a:pt x="17176" y="0"/>
                  <a:pt x="16817" y="0"/>
                </a:cubicBezTo>
                <a:lnTo>
                  <a:pt x="4779" y="0"/>
                </a:lnTo>
                <a:cubicBezTo>
                  <a:pt x="4420" y="0"/>
                  <a:pt x="4077" y="189"/>
                  <a:pt x="3824" y="527"/>
                </a:cubicBezTo>
                <a:lnTo>
                  <a:pt x="395" y="5102"/>
                </a:lnTo>
                <a:cubicBezTo>
                  <a:pt x="131" y="5455"/>
                  <a:pt x="-1" y="5921"/>
                  <a:pt x="-1" y="6387"/>
                </a:cubicBezTo>
                <a:cubicBezTo>
                  <a:pt x="1" y="6810"/>
                  <a:pt x="114" y="7233"/>
                  <a:pt x="341" y="7573"/>
                </a:cubicBezTo>
                <a:lnTo>
                  <a:pt x="9788" y="20995"/>
                </a:lnTo>
                <a:cubicBezTo>
                  <a:pt x="10045" y="21379"/>
                  <a:pt x="10412" y="21599"/>
                  <a:pt x="10797" y="21599"/>
                </a:cubicBezTo>
                <a:cubicBezTo>
                  <a:pt x="11183" y="21599"/>
                  <a:pt x="11550" y="21379"/>
                  <a:pt x="11807" y="20995"/>
                </a:cubicBezTo>
                <a:lnTo>
                  <a:pt x="21255" y="7573"/>
                </a:lnTo>
                <a:cubicBezTo>
                  <a:pt x="21485" y="7226"/>
                  <a:pt x="21598" y="6791"/>
                  <a:pt x="21595" y="6359"/>
                </a:cubicBezTo>
                <a:cubicBezTo>
                  <a:pt x="21593" y="5902"/>
                  <a:pt x="21459" y="5449"/>
                  <a:pt x="21200" y="5102"/>
                </a:cubicBezTo>
              </a:path>
            </a:pathLst>
          </a:custGeom>
          <a:solidFill>
            <a:srgbClr val="AC8BFF"/>
          </a:solidFill>
          <a:ln>
            <a:noFill/>
          </a:ln>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85000"/>
                  <a:lumOff val="15000"/>
                </a:schemeClr>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nvGrpSpPr>
          <p:cNvPr id="18" name="Group 13"/>
          <p:cNvGrpSpPr/>
          <p:nvPr/>
        </p:nvGrpSpPr>
        <p:grpSpPr>
          <a:xfrm>
            <a:off x="6256170" y="2087827"/>
            <a:ext cx="669693" cy="669693"/>
            <a:chOff x="3498967" y="3049909"/>
            <a:chExt cx="464344" cy="464344"/>
          </a:xfrm>
          <a:solidFill>
            <a:srgbClr val="AC8BFF"/>
          </a:solidFill>
          <a:effectLst/>
        </p:grpSpPr>
        <p:sp>
          <p:nvSpPr>
            <p:cNvPr id="19" name="AutoShape 126"/>
            <p:cNvSpPr/>
            <p:nvPr/>
          </p:nvSpPr>
          <p:spPr bwMode="auto">
            <a:xfrm>
              <a:off x="3498967" y="3049909"/>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a:reflection blurRad="152400" stA="70000" endPos="54000" dist="88900" dir="5400000" sy="-100000" algn="bl" rotWithShape="0"/>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85000"/>
                    <a:lumOff val="15000"/>
                  </a:schemeClr>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0" name="AutoShape 127"/>
            <p:cNvSpPr/>
            <p:nvPr/>
          </p:nvSpPr>
          <p:spPr bwMode="auto">
            <a:xfrm>
              <a:off x="3687085" y="3122140"/>
              <a:ext cx="109538" cy="1087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a:reflection blurRad="152400" stA="70000" endPos="54000" dist="88900" dir="5400000" sy="-100000" algn="bl" rotWithShape="0"/>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85000"/>
                    <a:lumOff val="15000"/>
                  </a:schemeClr>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sp>
        <p:nvSpPr>
          <p:cNvPr id="21" name="TextBox 16"/>
          <p:cNvSpPr txBox="1"/>
          <p:nvPr/>
        </p:nvSpPr>
        <p:spPr>
          <a:xfrm>
            <a:off x="1791227" y="2171969"/>
            <a:ext cx="1005403"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1" i="0" u="none" strike="noStrike" kern="1200" cap="none" spc="0" normalizeH="0" baseline="0" noProof="0" dirty="0">
                <a:ln>
                  <a:noFill/>
                </a:ln>
                <a:solidFill>
                  <a:schemeClr val="tx1">
                    <a:lumMod val="85000"/>
                    <a:lumOff val="15000"/>
                  </a:schemeClr>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rPr>
              <a:t>添加标题</a:t>
            </a:r>
            <a:endParaRPr kumimoji="0" lang="zh-CN" altLang="en-US" sz="1600" b="1" i="0" u="none" strike="noStrike" kern="1200" cap="none" spc="0" normalizeH="0" baseline="0" noProof="0" dirty="0">
              <a:ln>
                <a:noFill/>
              </a:ln>
              <a:solidFill>
                <a:schemeClr val="tx1">
                  <a:lumMod val="85000"/>
                  <a:lumOff val="15000"/>
                </a:schemeClr>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2" name="TextBox 17"/>
          <p:cNvSpPr txBox="1"/>
          <p:nvPr/>
        </p:nvSpPr>
        <p:spPr>
          <a:xfrm>
            <a:off x="7046941" y="2171969"/>
            <a:ext cx="1005403"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1" i="0" u="none" strike="noStrike" kern="1200" cap="none" spc="0" normalizeH="0" baseline="0" noProof="0" dirty="0">
                <a:ln>
                  <a:noFill/>
                </a:ln>
                <a:solidFill>
                  <a:schemeClr val="tx1">
                    <a:lumMod val="85000"/>
                    <a:lumOff val="15000"/>
                  </a:schemeClr>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rPr>
              <a:t>添加标题</a:t>
            </a:r>
            <a:endParaRPr kumimoji="0" lang="zh-CN" altLang="en-US" sz="1600" b="1" i="0" u="none" strike="noStrike" kern="1200" cap="none" spc="0" normalizeH="0" baseline="0" noProof="0" dirty="0">
              <a:ln>
                <a:noFill/>
              </a:ln>
              <a:solidFill>
                <a:schemeClr val="tx1">
                  <a:lumMod val="85000"/>
                  <a:lumOff val="15000"/>
                </a:schemeClr>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3" name="TextBox 18"/>
          <p:cNvSpPr txBox="1"/>
          <p:nvPr/>
        </p:nvSpPr>
        <p:spPr>
          <a:xfrm>
            <a:off x="4247404" y="4451658"/>
            <a:ext cx="1005403"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1" i="0" u="none" strike="noStrike" kern="1200" cap="none" spc="0" normalizeH="0" baseline="0" noProof="0" dirty="0">
                <a:ln>
                  <a:noFill/>
                </a:ln>
                <a:solidFill>
                  <a:prstClr val="black">
                    <a:lumMod val="85000"/>
                    <a:lumOff val="15000"/>
                  </a:prstClr>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rPr>
              <a:t>添加标题</a:t>
            </a:r>
            <a:endParaRPr kumimoji="0" lang="zh-CN" altLang="en-US" sz="1600" b="1" i="0" u="none" strike="noStrike" kern="1200" cap="none" spc="0" normalizeH="0" baseline="0" noProof="0" dirty="0">
              <a:ln>
                <a:noFill/>
              </a:ln>
              <a:solidFill>
                <a:prstClr val="black">
                  <a:lumMod val="85000"/>
                  <a:lumOff val="15000"/>
                </a:prstClr>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4" name="TextBox 19"/>
          <p:cNvSpPr txBox="1"/>
          <p:nvPr/>
        </p:nvSpPr>
        <p:spPr>
          <a:xfrm>
            <a:off x="9735375" y="4451658"/>
            <a:ext cx="1005403"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1" i="0" u="none" strike="noStrike" kern="1200" cap="none" spc="0" normalizeH="0" baseline="0" noProof="0" dirty="0">
                <a:ln>
                  <a:noFill/>
                </a:ln>
                <a:solidFill>
                  <a:prstClr val="black">
                    <a:lumMod val="85000"/>
                    <a:lumOff val="15000"/>
                  </a:prstClr>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rPr>
              <a:t>添加标题</a:t>
            </a:r>
            <a:endParaRPr kumimoji="0" lang="zh-CN" altLang="en-US" sz="1600" b="1" i="0" u="none" strike="noStrike" kern="1200" cap="none" spc="0" normalizeH="0" baseline="0" noProof="0" dirty="0">
              <a:ln>
                <a:noFill/>
              </a:ln>
              <a:solidFill>
                <a:prstClr val="black">
                  <a:lumMod val="85000"/>
                  <a:lumOff val="15000"/>
                </a:prstClr>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5" name="Rectangle 20"/>
          <p:cNvSpPr/>
          <p:nvPr/>
        </p:nvSpPr>
        <p:spPr>
          <a:xfrm>
            <a:off x="3591369" y="1907707"/>
            <a:ext cx="2300508" cy="826701"/>
          </a:xfrm>
          <a:prstGeom prst="rect">
            <a:avLst/>
          </a:prstGeom>
        </p:spPr>
        <p:txBody>
          <a:bodyPr wrap="square">
            <a:spAutoFit/>
          </a:bodyPr>
          <a:lstStyle/>
          <a:p>
            <a:pPr lvl="0" algn="ctr">
              <a:lnSpc>
                <a:spcPts val="2000"/>
              </a:lnSpc>
              <a:buNone/>
              <a:defRPr/>
            </a:pPr>
            <a:r>
              <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请在此处添加具体内容，文字尽量言简意赅，简单说明即可，不必过于繁琐，注意板面美观度。</a:t>
            </a:r>
            <a:endPar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6" name="Rectangle 21"/>
          <p:cNvSpPr/>
          <p:nvPr/>
        </p:nvSpPr>
        <p:spPr>
          <a:xfrm>
            <a:off x="8828903" y="1907707"/>
            <a:ext cx="2300508" cy="826701"/>
          </a:xfrm>
          <a:prstGeom prst="rect">
            <a:avLst/>
          </a:prstGeom>
        </p:spPr>
        <p:txBody>
          <a:bodyPr wrap="square">
            <a:spAutoFit/>
          </a:bodyPr>
          <a:lstStyle/>
          <a:p>
            <a:pPr lvl="0" algn="ctr">
              <a:lnSpc>
                <a:spcPts val="2000"/>
              </a:lnSpc>
              <a:buNone/>
              <a:defRPr/>
            </a:pPr>
            <a:r>
              <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请在此处添加具体内容，文字尽量言简意赅，简单说明即可，不必过于繁琐，注意板面美观度。</a:t>
            </a:r>
            <a:endPar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7" name="Rectangle 22"/>
          <p:cNvSpPr/>
          <p:nvPr/>
        </p:nvSpPr>
        <p:spPr>
          <a:xfrm>
            <a:off x="949582" y="4344748"/>
            <a:ext cx="2300508" cy="826701"/>
          </a:xfrm>
          <a:prstGeom prst="rect">
            <a:avLst/>
          </a:prstGeom>
        </p:spPr>
        <p:txBody>
          <a:bodyPr wrap="square">
            <a:spAutoFit/>
          </a:bodyPr>
          <a:lstStyle/>
          <a:p>
            <a:pPr lvl="0" algn="ctr">
              <a:lnSpc>
                <a:spcPts val="2000"/>
              </a:lnSpc>
              <a:buNone/>
              <a:defRPr/>
            </a:pPr>
            <a:r>
              <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请在此处添加具体内容，文字尽量言简意赅，简单说明即可，不必过于繁琐，注意板面美观度。</a:t>
            </a:r>
            <a:endPar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8" name="Rectangle 23"/>
          <p:cNvSpPr/>
          <p:nvPr/>
        </p:nvSpPr>
        <p:spPr>
          <a:xfrm>
            <a:off x="6206812" y="4344748"/>
            <a:ext cx="2300508" cy="826701"/>
          </a:xfrm>
          <a:prstGeom prst="rect">
            <a:avLst/>
          </a:prstGeom>
        </p:spPr>
        <p:txBody>
          <a:bodyPr wrap="square">
            <a:spAutoFit/>
          </a:bodyPr>
          <a:lstStyle/>
          <a:p>
            <a:pPr lvl="0" algn="ctr">
              <a:lnSpc>
                <a:spcPts val="2000"/>
              </a:lnSpc>
              <a:buNone/>
              <a:defRPr/>
            </a:pPr>
            <a:r>
              <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请在此处添加具体内容，文字尽量言简意赅，简单说明即可，不必过于繁琐，注意板面美观度。</a:t>
            </a:r>
            <a:endPar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cxnSp>
        <p:nvCxnSpPr>
          <p:cNvPr id="29" name="Straight Connector 24"/>
          <p:cNvCxnSpPr/>
          <p:nvPr/>
        </p:nvCxnSpPr>
        <p:spPr>
          <a:xfrm flipV="1">
            <a:off x="2105572" y="1381975"/>
            <a:ext cx="0" cy="705852"/>
          </a:xfrm>
          <a:prstGeom prst="line">
            <a:avLst/>
          </a:prstGeom>
          <a:noFill/>
          <a:ln w="9525" cap="flat" cmpd="sng" algn="ctr">
            <a:solidFill>
              <a:schemeClr val="bg1">
                <a:lumMod val="50000"/>
              </a:schemeClr>
            </a:solidFill>
            <a:prstDash val="solid"/>
            <a:miter lim="800000"/>
            <a:headEnd type="oval"/>
          </a:ln>
          <a:effectLst/>
        </p:spPr>
      </p:cxnSp>
      <p:cxnSp>
        <p:nvCxnSpPr>
          <p:cNvPr id="30" name="Straight Connector 25"/>
          <p:cNvCxnSpPr/>
          <p:nvPr/>
        </p:nvCxnSpPr>
        <p:spPr>
          <a:xfrm>
            <a:off x="2105572" y="1384304"/>
            <a:ext cx="2552656" cy="0"/>
          </a:xfrm>
          <a:prstGeom prst="line">
            <a:avLst/>
          </a:prstGeom>
          <a:noFill/>
          <a:ln w="9525" cap="flat" cmpd="sng" algn="ctr">
            <a:solidFill>
              <a:schemeClr val="bg1">
                <a:lumMod val="50000"/>
              </a:schemeClr>
            </a:solidFill>
            <a:prstDash val="solid"/>
            <a:miter lim="800000"/>
          </a:ln>
          <a:effectLst/>
        </p:spPr>
      </p:cxnSp>
      <p:cxnSp>
        <p:nvCxnSpPr>
          <p:cNvPr id="31" name="Straight Connector 26"/>
          <p:cNvCxnSpPr/>
          <p:nvPr/>
        </p:nvCxnSpPr>
        <p:spPr>
          <a:xfrm>
            <a:off x="4658228" y="1381975"/>
            <a:ext cx="0" cy="355255"/>
          </a:xfrm>
          <a:prstGeom prst="line">
            <a:avLst/>
          </a:prstGeom>
          <a:noFill/>
          <a:ln w="9525" cap="flat" cmpd="sng" algn="ctr">
            <a:solidFill>
              <a:schemeClr val="bg1">
                <a:lumMod val="50000"/>
              </a:schemeClr>
            </a:solidFill>
            <a:prstDash val="solid"/>
            <a:miter lim="800000"/>
            <a:tailEnd type="oval"/>
          </a:ln>
          <a:effectLst/>
        </p:spPr>
      </p:cxnSp>
      <p:cxnSp>
        <p:nvCxnSpPr>
          <p:cNvPr id="32" name="Straight Connector 27"/>
          <p:cNvCxnSpPr/>
          <p:nvPr/>
        </p:nvCxnSpPr>
        <p:spPr>
          <a:xfrm flipV="1">
            <a:off x="7343107" y="1381975"/>
            <a:ext cx="0" cy="705852"/>
          </a:xfrm>
          <a:prstGeom prst="line">
            <a:avLst/>
          </a:prstGeom>
          <a:noFill/>
          <a:ln w="9525" cap="flat" cmpd="sng" algn="ctr">
            <a:solidFill>
              <a:schemeClr val="bg1">
                <a:lumMod val="50000"/>
              </a:schemeClr>
            </a:solidFill>
            <a:prstDash val="solid"/>
            <a:miter lim="800000"/>
            <a:headEnd type="oval"/>
          </a:ln>
          <a:effectLst/>
        </p:spPr>
      </p:cxnSp>
      <p:cxnSp>
        <p:nvCxnSpPr>
          <p:cNvPr id="33" name="Straight Connector 28"/>
          <p:cNvCxnSpPr/>
          <p:nvPr/>
        </p:nvCxnSpPr>
        <p:spPr>
          <a:xfrm>
            <a:off x="7343107" y="1384304"/>
            <a:ext cx="2552656" cy="0"/>
          </a:xfrm>
          <a:prstGeom prst="line">
            <a:avLst/>
          </a:prstGeom>
          <a:noFill/>
          <a:ln w="9525" cap="flat" cmpd="sng" algn="ctr">
            <a:solidFill>
              <a:schemeClr val="bg1">
                <a:lumMod val="50000"/>
              </a:schemeClr>
            </a:solidFill>
            <a:prstDash val="solid"/>
            <a:miter lim="800000"/>
          </a:ln>
          <a:effectLst/>
        </p:spPr>
      </p:cxnSp>
      <p:cxnSp>
        <p:nvCxnSpPr>
          <p:cNvPr id="34" name="Straight Connector 29"/>
          <p:cNvCxnSpPr/>
          <p:nvPr/>
        </p:nvCxnSpPr>
        <p:spPr>
          <a:xfrm>
            <a:off x="9895763" y="1381975"/>
            <a:ext cx="0" cy="355255"/>
          </a:xfrm>
          <a:prstGeom prst="line">
            <a:avLst/>
          </a:prstGeom>
          <a:noFill/>
          <a:ln w="9525" cap="flat" cmpd="sng" algn="ctr">
            <a:solidFill>
              <a:schemeClr val="bg1">
                <a:lumMod val="50000"/>
              </a:schemeClr>
            </a:solidFill>
            <a:prstDash val="solid"/>
            <a:miter lim="800000"/>
            <a:tailEnd type="oval"/>
          </a:ln>
          <a:effectLst/>
        </p:spPr>
      </p:cxnSp>
      <p:cxnSp>
        <p:nvCxnSpPr>
          <p:cNvPr id="35" name="Straight Connector 30"/>
          <p:cNvCxnSpPr/>
          <p:nvPr/>
        </p:nvCxnSpPr>
        <p:spPr>
          <a:xfrm rot="10800000" flipV="1">
            <a:off x="4812538" y="5056369"/>
            <a:ext cx="0" cy="705852"/>
          </a:xfrm>
          <a:prstGeom prst="line">
            <a:avLst/>
          </a:prstGeom>
          <a:noFill/>
          <a:ln w="9525" cap="flat" cmpd="sng" algn="ctr">
            <a:solidFill>
              <a:schemeClr val="bg1">
                <a:lumMod val="50000"/>
              </a:schemeClr>
            </a:solidFill>
            <a:prstDash val="solid"/>
            <a:miter lim="800000"/>
            <a:headEnd type="oval"/>
          </a:ln>
          <a:effectLst/>
        </p:spPr>
      </p:cxnSp>
      <p:cxnSp>
        <p:nvCxnSpPr>
          <p:cNvPr id="36" name="Straight Connector 31"/>
          <p:cNvCxnSpPr/>
          <p:nvPr/>
        </p:nvCxnSpPr>
        <p:spPr>
          <a:xfrm rot="10800000">
            <a:off x="2259882" y="5759892"/>
            <a:ext cx="2552656" cy="0"/>
          </a:xfrm>
          <a:prstGeom prst="line">
            <a:avLst/>
          </a:prstGeom>
          <a:noFill/>
          <a:ln w="9525" cap="flat" cmpd="sng" algn="ctr">
            <a:solidFill>
              <a:schemeClr val="bg1">
                <a:lumMod val="50000"/>
              </a:schemeClr>
            </a:solidFill>
            <a:prstDash val="solid"/>
            <a:miter lim="800000"/>
          </a:ln>
          <a:effectLst/>
        </p:spPr>
      </p:cxnSp>
      <p:cxnSp>
        <p:nvCxnSpPr>
          <p:cNvPr id="37" name="Straight Connector 32"/>
          <p:cNvCxnSpPr/>
          <p:nvPr/>
        </p:nvCxnSpPr>
        <p:spPr>
          <a:xfrm rot="10800000">
            <a:off x="2259882" y="5406966"/>
            <a:ext cx="0" cy="355255"/>
          </a:xfrm>
          <a:prstGeom prst="line">
            <a:avLst/>
          </a:prstGeom>
          <a:noFill/>
          <a:ln w="9525" cap="flat" cmpd="sng" algn="ctr">
            <a:solidFill>
              <a:schemeClr val="bg1">
                <a:lumMod val="50000"/>
              </a:schemeClr>
            </a:solidFill>
            <a:prstDash val="solid"/>
            <a:miter lim="800000"/>
            <a:tailEnd type="oval"/>
          </a:ln>
          <a:effectLst/>
        </p:spPr>
      </p:cxnSp>
      <p:cxnSp>
        <p:nvCxnSpPr>
          <p:cNvPr id="38" name="Straight Connector 33"/>
          <p:cNvCxnSpPr/>
          <p:nvPr/>
        </p:nvCxnSpPr>
        <p:spPr>
          <a:xfrm rot="10800000" flipV="1">
            <a:off x="10068851" y="5056369"/>
            <a:ext cx="0" cy="705852"/>
          </a:xfrm>
          <a:prstGeom prst="line">
            <a:avLst/>
          </a:prstGeom>
          <a:noFill/>
          <a:ln w="9525" cap="flat" cmpd="sng" algn="ctr">
            <a:solidFill>
              <a:schemeClr val="bg1">
                <a:lumMod val="50000"/>
              </a:schemeClr>
            </a:solidFill>
            <a:prstDash val="solid"/>
            <a:miter lim="800000"/>
            <a:headEnd type="oval"/>
          </a:ln>
          <a:effectLst/>
        </p:spPr>
      </p:cxnSp>
      <p:cxnSp>
        <p:nvCxnSpPr>
          <p:cNvPr id="39" name="Straight Connector 34"/>
          <p:cNvCxnSpPr/>
          <p:nvPr/>
        </p:nvCxnSpPr>
        <p:spPr>
          <a:xfrm rot="10800000">
            <a:off x="7516195" y="5759892"/>
            <a:ext cx="2552656" cy="0"/>
          </a:xfrm>
          <a:prstGeom prst="line">
            <a:avLst/>
          </a:prstGeom>
          <a:noFill/>
          <a:ln w="9525" cap="flat" cmpd="sng" algn="ctr">
            <a:solidFill>
              <a:schemeClr val="bg1">
                <a:lumMod val="50000"/>
              </a:schemeClr>
            </a:solidFill>
            <a:prstDash val="solid"/>
            <a:miter lim="800000"/>
          </a:ln>
          <a:effectLst/>
        </p:spPr>
      </p:cxnSp>
      <p:cxnSp>
        <p:nvCxnSpPr>
          <p:cNvPr id="40" name="Straight Connector 35"/>
          <p:cNvCxnSpPr/>
          <p:nvPr/>
        </p:nvCxnSpPr>
        <p:spPr>
          <a:xfrm rot="10800000">
            <a:off x="7516195" y="5406966"/>
            <a:ext cx="0" cy="355255"/>
          </a:xfrm>
          <a:prstGeom prst="line">
            <a:avLst/>
          </a:prstGeom>
          <a:noFill/>
          <a:ln w="9525" cap="flat" cmpd="sng" algn="ctr">
            <a:solidFill>
              <a:schemeClr val="bg1">
                <a:lumMod val="50000"/>
              </a:schemeClr>
            </a:solidFill>
            <a:prstDash val="solid"/>
            <a:miter lim="800000"/>
            <a:tailEnd type="oval"/>
          </a:ln>
          <a:effectLst/>
        </p:spPr>
      </p:cxnSp>
      <p:sp>
        <p:nvSpPr>
          <p:cNvPr id="41" name="任意多边形 48"/>
          <p:cNvSpPr/>
          <p:nvPr/>
        </p:nvSpPr>
        <p:spPr>
          <a:xfrm>
            <a:off x="6054813" y="3112841"/>
            <a:ext cx="2838386" cy="834191"/>
          </a:xfrm>
          <a:custGeom>
            <a:avLst/>
            <a:gdLst>
              <a:gd name="connsiteX0" fmla="*/ 0 w 2838386"/>
              <a:gd name="connsiteY0" fmla="*/ 0 h 834191"/>
              <a:gd name="connsiteX1" fmla="*/ 2637031 w 2838386"/>
              <a:gd name="connsiteY1" fmla="*/ 0 h 834191"/>
              <a:gd name="connsiteX2" fmla="*/ 2637031 w 2838386"/>
              <a:gd name="connsiteY2" fmla="*/ 300312 h 834191"/>
              <a:gd name="connsiteX3" fmla="*/ 2838386 w 2838386"/>
              <a:gd name="connsiteY3" fmla="*/ 417099 h 834191"/>
              <a:gd name="connsiteX4" fmla="*/ 2637031 w 2838386"/>
              <a:gd name="connsiteY4" fmla="*/ 533884 h 834191"/>
              <a:gd name="connsiteX5" fmla="*/ 2637031 w 2838386"/>
              <a:gd name="connsiteY5" fmla="*/ 834191 h 834191"/>
              <a:gd name="connsiteX6" fmla="*/ 0 w 2838386"/>
              <a:gd name="connsiteY6" fmla="*/ 834191 h 83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38386" h="834191">
                <a:moveTo>
                  <a:pt x="0" y="0"/>
                </a:moveTo>
                <a:lnTo>
                  <a:pt x="2637031" y="0"/>
                </a:lnTo>
                <a:lnTo>
                  <a:pt x="2637031" y="300312"/>
                </a:lnTo>
                <a:lnTo>
                  <a:pt x="2838386" y="417099"/>
                </a:lnTo>
                <a:lnTo>
                  <a:pt x="2637031" y="533884"/>
                </a:lnTo>
                <a:lnTo>
                  <a:pt x="2637031" y="834191"/>
                </a:lnTo>
                <a:lnTo>
                  <a:pt x="0" y="834191"/>
                </a:lnTo>
                <a:close/>
              </a:path>
            </a:pathLst>
          </a:custGeom>
          <a:solidFill>
            <a:srgbClr val="AC8BFF"/>
          </a:solidFill>
          <a:ln w="25400">
            <a:solidFill>
              <a:schemeClr val="bg1"/>
            </a:solidFill>
          </a:ln>
          <a:effectLst>
            <a:outerShdw blurRad="254000" dist="114300" dir="5400000" sx="90000" sy="-19000" rotWithShape="0">
              <a:schemeClr val="lt1">
                <a:lumMod val="100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2400" b="0" i="0" u="none" strike="noStrike" kern="1200" cap="none" spc="0" normalizeH="0" baseline="0" noProof="0" dirty="0">
              <a:ln>
                <a:noFill/>
              </a:ln>
              <a:solidFill>
                <a:srgbClr val="FEFABC"/>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42" name="TextBox 39"/>
          <p:cNvSpPr txBox="1"/>
          <p:nvPr/>
        </p:nvSpPr>
        <p:spPr>
          <a:xfrm>
            <a:off x="6780458" y="3299103"/>
            <a:ext cx="1223412" cy="40011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dirty="0">
                <a:ln>
                  <a:noFill/>
                </a:ln>
                <a:solidFill>
                  <a:prstClr val="white"/>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rPr>
              <a:t>添加标题</a:t>
            </a:r>
            <a:endParaRPr kumimoji="0" lang="en-US" sz="2000" b="1" i="0" u="none" strike="noStrike" kern="0" cap="none" spc="0" normalizeH="0" baseline="0" noProof="0" dirty="0">
              <a:ln>
                <a:noFill/>
              </a:ln>
              <a:solidFill>
                <a:prstClr val="white"/>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43" name="任意多边形 50"/>
          <p:cNvSpPr/>
          <p:nvPr/>
        </p:nvSpPr>
        <p:spPr>
          <a:xfrm>
            <a:off x="3450307" y="3112841"/>
            <a:ext cx="2805862" cy="834191"/>
          </a:xfrm>
          <a:custGeom>
            <a:avLst/>
            <a:gdLst>
              <a:gd name="connsiteX0" fmla="*/ 0 w 2805862"/>
              <a:gd name="connsiteY0" fmla="*/ 0 h 834191"/>
              <a:gd name="connsiteX1" fmla="*/ 2637031 w 2805862"/>
              <a:gd name="connsiteY1" fmla="*/ 0 h 834191"/>
              <a:gd name="connsiteX2" fmla="*/ 2637031 w 2805862"/>
              <a:gd name="connsiteY2" fmla="*/ 319176 h 834191"/>
              <a:gd name="connsiteX3" fmla="*/ 2805862 w 2805862"/>
              <a:gd name="connsiteY3" fmla="*/ 417098 h 834191"/>
              <a:gd name="connsiteX4" fmla="*/ 2637031 w 2805862"/>
              <a:gd name="connsiteY4" fmla="*/ 515019 h 834191"/>
              <a:gd name="connsiteX5" fmla="*/ 2637031 w 2805862"/>
              <a:gd name="connsiteY5" fmla="*/ 834191 h 834191"/>
              <a:gd name="connsiteX6" fmla="*/ 0 w 2805862"/>
              <a:gd name="connsiteY6" fmla="*/ 834191 h 83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05862" h="834191">
                <a:moveTo>
                  <a:pt x="0" y="0"/>
                </a:moveTo>
                <a:lnTo>
                  <a:pt x="2637031" y="0"/>
                </a:lnTo>
                <a:lnTo>
                  <a:pt x="2637031" y="319176"/>
                </a:lnTo>
                <a:lnTo>
                  <a:pt x="2805862" y="417098"/>
                </a:lnTo>
                <a:lnTo>
                  <a:pt x="2637031" y="515019"/>
                </a:lnTo>
                <a:lnTo>
                  <a:pt x="2637031" y="834191"/>
                </a:lnTo>
                <a:lnTo>
                  <a:pt x="0" y="834191"/>
                </a:lnTo>
                <a:close/>
              </a:path>
            </a:pathLst>
          </a:custGeom>
          <a:solidFill>
            <a:srgbClr val="A6CFF1"/>
          </a:solidFill>
          <a:ln w="25400">
            <a:solidFill>
              <a:schemeClr val="bg1"/>
            </a:solidFill>
          </a:ln>
          <a:effectLst>
            <a:outerShdw blurRad="254000" dist="114300" dir="5400000" sx="90000" sy="-19000" rotWithShape="0">
              <a:schemeClr val="lt1">
                <a:lumMod val="100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2400" b="0" i="0" u="none" strike="noStrike" kern="1200" cap="none" spc="0" normalizeH="0" baseline="0" noProof="0" dirty="0">
              <a:ln>
                <a:noFill/>
              </a:ln>
              <a:solidFill>
                <a:srgbClr val="FEFABC"/>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44" name="TextBox 43"/>
          <p:cNvSpPr txBox="1"/>
          <p:nvPr/>
        </p:nvSpPr>
        <p:spPr>
          <a:xfrm>
            <a:off x="4114026" y="3299103"/>
            <a:ext cx="1223412" cy="40011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dirty="0">
                <a:ln>
                  <a:noFill/>
                </a:ln>
                <a:solidFill>
                  <a:prstClr val="white"/>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rPr>
              <a:t>添加标题</a:t>
            </a:r>
            <a:endParaRPr kumimoji="0" lang="en-US" sz="2000" b="1" i="0" u="none" strike="noStrike" kern="0" cap="none" spc="0" normalizeH="0" baseline="0" noProof="0" dirty="0">
              <a:ln>
                <a:noFill/>
              </a:ln>
              <a:solidFill>
                <a:prstClr val="white"/>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45" name="任意多边形 52"/>
          <p:cNvSpPr/>
          <p:nvPr/>
        </p:nvSpPr>
        <p:spPr>
          <a:xfrm rot="5400000">
            <a:off x="1815375" y="2110743"/>
            <a:ext cx="834190" cy="2838387"/>
          </a:xfrm>
          <a:custGeom>
            <a:avLst/>
            <a:gdLst>
              <a:gd name="connsiteX0" fmla="*/ 0 w 834190"/>
              <a:gd name="connsiteY0" fmla="*/ 2699353 h 2838387"/>
              <a:gd name="connsiteX1" fmla="*/ 0 w 834190"/>
              <a:gd name="connsiteY1" fmla="*/ 201356 h 2838387"/>
              <a:gd name="connsiteX2" fmla="*/ 300309 w 834190"/>
              <a:gd name="connsiteY2" fmla="*/ 201356 h 2838387"/>
              <a:gd name="connsiteX3" fmla="*/ 417096 w 834190"/>
              <a:gd name="connsiteY3" fmla="*/ 0 h 2838387"/>
              <a:gd name="connsiteX4" fmla="*/ 533882 w 834190"/>
              <a:gd name="connsiteY4" fmla="*/ 201356 h 2838387"/>
              <a:gd name="connsiteX5" fmla="*/ 834190 w 834190"/>
              <a:gd name="connsiteY5" fmla="*/ 201356 h 2838387"/>
              <a:gd name="connsiteX6" fmla="*/ 834190 w 834190"/>
              <a:gd name="connsiteY6" fmla="*/ 2699353 h 2838387"/>
              <a:gd name="connsiteX7" fmla="*/ 695156 w 834190"/>
              <a:gd name="connsiteY7" fmla="*/ 2838387 h 2838387"/>
              <a:gd name="connsiteX8" fmla="*/ 139034 w 834190"/>
              <a:gd name="connsiteY8" fmla="*/ 2838387 h 2838387"/>
              <a:gd name="connsiteX9" fmla="*/ 0 w 834190"/>
              <a:gd name="connsiteY9" fmla="*/ 2699353 h 2838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4190" h="2838387">
                <a:moveTo>
                  <a:pt x="0" y="2699353"/>
                </a:moveTo>
                <a:lnTo>
                  <a:pt x="0" y="201356"/>
                </a:lnTo>
                <a:lnTo>
                  <a:pt x="300309" y="201356"/>
                </a:lnTo>
                <a:lnTo>
                  <a:pt x="417096" y="0"/>
                </a:lnTo>
                <a:lnTo>
                  <a:pt x="533882" y="201356"/>
                </a:lnTo>
                <a:lnTo>
                  <a:pt x="834190" y="201356"/>
                </a:lnTo>
                <a:lnTo>
                  <a:pt x="834190" y="2699353"/>
                </a:lnTo>
                <a:cubicBezTo>
                  <a:pt x="834190" y="2776139"/>
                  <a:pt x="771942" y="2838387"/>
                  <a:pt x="695156" y="2838387"/>
                </a:cubicBezTo>
                <a:lnTo>
                  <a:pt x="139034" y="2838387"/>
                </a:lnTo>
                <a:cubicBezTo>
                  <a:pt x="62248" y="2838387"/>
                  <a:pt x="0" y="2776139"/>
                  <a:pt x="0" y="2699353"/>
                </a:cubicBezTo>
                <a:close/>
              </a:path>
            </a:pathLst>
          </a:custGeom>
          <a:solidFill>
            <a:srgbClr val="AC8BFF"/>
          </a:solidFill>
          <a:ln w="25400">
            <a:solidFill>
              <a:schemeClr val="bg1"/>
            </a:solidFill>
          </a:ln>
          <a:effectLst>
            <a:outerShdw blurRad="254000" dist="114300" dir="5400000" sx="90000" sy="-19000" rotWithShape="0">
              <a:schemeClr val="lt1">
                <a:lumMod val="100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2400" b="0" i="0" u="none" strike="noStrike" kern="1200" cap="none" spc="0" normalizeH="0" baseline="0" noProof="0" dirty="0">
              <a:ln>
                <a:noFill/>
              </a:ln>
              <a:solidFill>
                <a:srgbClr val="FEFABC"/>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46" name="TextBox 47"/>
          <p:cNvSpPr txBox="1"/>
          <p:nvPr/>
        </p:nvSpPr>
        <p:spPr>
          <a:xfrm>
            <a:off x="1536350" y="3299103"/>
            <a:ext cx="1223412" cy="40011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dirty="0">
                <a:ln>
                  <a:noFill/>
                </a:ln>
                <a:solidFill>
                  <a:prstClr val="white"/>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rPr>
              <a:t>添加标题</a:t>
            </a:r>
            <a:endParaRPr kumimoji="0" lang="en-US" sz="2000" b="1" i="0" u="none" strike="noStrike" kern="0" cap="none" spc="0" normalizeH="0" baseline="0" noProof="0" dirty="0">
              <a:ln>
                <a:noFill/>
              </a:ln>
              <a:solidFill>
                <a:prstClr val="white"/>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wipe(left)">
                                      <p:cBhvr>
                                        <p:cTn id="10" dur="500"/>
                                        <p:tgtEl>
                                          <p:spTgt spid="46"/>
                                        </p:tgtEl>
                                      </p:cBhvr>
                                    </p:animEffect>
                                  </p:childTnLst>
                                </p:cTn>
                              </p:par>
                            </p:childTnLst>
                          </p:cTn>
                        </p:par>
                        <p:par>
                          <p:cTn id="11" fill="hold">
                            <p:stCondLst>
                              <p:cond delay="500"/>
                            </p:stCondLst>
                            <p:childTnLst>
                              <p:par>
                                <p:cTn id="12" presetID="22" presetClass="entr" presetSubtype="4"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down)">
                                      <p:cBhvr>
                                        <p:cTn id="14" dur="500"/>
                                        <p:tgtEl>
                                          <p:spTgt spid="10"/>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17"/>
                                        </p:tgtEl>
                                        <p:attrNameLst>
                                          <p:attrName>style.visibility</p:attrName>
                                        </p:attrNameLst>
                                      </p:cBhvr>
                                      <p:to>
                                        <p:strVal val="visible"/>
                                      </p:to>
                                    </p:set>
                                    <p:anim calcmode="lin" valueType="num">
                                      <p:cBhvr>
                                        <p:cTn id="18" dur="500" fill="hold"/>
                                        <p:tgtEl>
                                          <p:spTgt spid="17"/>
                                        </p:tgtEl>
                                        <p:attrNameLst>
                                          <p:attrName>ppt_w</p:attrName>
                                        </p:attrNameLst>
                                      </p:cBhvr>
                                      <p:tavLst>
                                        <p:tav tm="0">
                                          <p:val>
                                            <p:fltVal val="0"/>
                                          </p:val>
                                        </p:tav>
                                        <p:tav tm="100000">
                                          <p:val>
                                            <p:strVal val="#ppt_w"/>
                                          </p:val>
                                        </p:tav>
                                      </p:tavLst>
                                    </p:anim>
                                    <p:anim calcmode="lin" valueType="num">
                                      <p:cBhvr>
                                        <p:cTn id="19" dur="500" fill="hold"/>
                                        <p:tgtEl>
                                          <p:spTgt spid="17"/>
                                        </p:tgtEl>
                                        <p:attrNameLst>
                                          <p:attrName>ppt_h</p:attrName>
                                        </p:attrNameLst>
                                      </p:cBhvr>
                                      <p:tavLst>
                                        <p:tav tm="0">
                                          <p:val>
                                            <p:fltVal val="0"/>
                                          </p:val>
                                        </p:tav>
                                        <p:tav tm="100000">
                                          <p:val>
                                            <p:strVal val="#ppt_h"/>
                                          </p:val>
                                        </p:tav>
                                      </p:tavLst>
                                    </p:anim>
                                    <p:animEffect transition="in" filter="fade">
                                      <p:cBhvr>
                                        <p:cTn id="20" dur="500"/>
                                        <p:tgtEl>
                                          <p:spTgt spid="17"/>
                                        </p:tgtEl>
                                      </p:cBhvr>
                                    </p:animEffect>
                                  </p:childTnLst>
                                </p:cTn>
                              </p:par>
                              <p:par>
                                <p:cTn id="21" presetID="12" presetClass="entr" presetSubtype="8"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p:tgtEl>
                                          <p:spTgt spid="21"/>
                                        </p:tgtEl>
                                        <p:attrNameLst>
                                          <p:attrName>ppt_x</p:attrName>
                                        </p:attrNameLst>
                                      </p:cBhvr>
                                      <p:tavLst>
                                        <p:tav tm="0">
                                          <p:val>
                                            <p:strVal val="#ppt_x-#ppt_w*1.125000"/>
                                          </p:val>
                                        </p:tav>
                                        <p:tav tm="100000">
                                          <p:val>
                                            <p:strVal val="#ppt_x"/>
                                          </p:val>
                                        </p:tav>
                                      </p:tavLst>
                                    </p:anim>
                                    <p:animEffect transition="in" filter="wipe(right)">
                                      <p:cBhvr>
                                        <p:cTn id="24" dur="500"/>
                                        <p:tgtEl>
                                          <p:spTgt spid="21"/>
                                        </p:tgtEl>
                                      </p:cBhvr>
                                    </p:animEffect>
                                  </p:childTnLst>
                                </p:cTn>
                              </p:par>
                            </p:childTnLst>
                          </p:cTn>
                        </p:par>
                        <p:par>
                          <p:cTn id="25" fill="hold">
                            <p:stCondLst>
                              <p:cond delay="1500"/>
                            </p:stCondLst>
                            <p:childTnLst>
                              <p:par>
                                <p:cTn id="26" presetID="22" presetClass="entr" presetSubtype="4" fill="hold" nodeType="after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wipe(down)">
                                      <p:cBhvr>
                                        <p:cTn id="28" dur="500"/>
                                        <p:tgtEl>
                                          <p:spTgt spid="29"/>
                                        </p:tgtEl>
                                      </p:cBhvr>
                                    </p:animEffect>
                                  </p:childTnLst>
                                </p:cTn>
                              </p:par>
                            </p:childTnLst>
                          </p:cTn>
                        </p:par>
                        <p:par>
                          <p:cTn id="29" fill="hold">
                            <p:stCondLst>
                              <p:cond delay="2000"/>
                            </p:stCondLst>
                            <p:childTnLst>
                              <p:par>
                                <p:cTn id="30" presetID="22" presetClass="entr" presetSubtype="8" fill="hold"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wipe(left)">
                                      <p:cBhvr>
                                        <p:cTn id="32" dur="500"/>
                                        <p:tgtEl>
                                          <p:spTgt spid="30"/>
                                        </p:tgtEl>
                                      </p:cBhvr>
                                    </p:animEffect>
                                  </p:childTnLst>
                                </p:cTn>
                              </p:par>
                            </p:childTnLst>
                          </p:cTn>
                        </p:par>
                        <p:par>
                          <p:cTn id="33" fill="hold">
                            <p:stCondLst>
                              <p:cond delay="2500"/>
                            </p:stCondLst>
                            <p:childTnLst>
                              <p:par>
                                <p:cTn id="34" presetID="22" presetClass="entr" presetSubtype="1" fill="hold"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wipe(up)">
                                      <p:cBhvr>
                                        <p:cTn id="36" dur="500"/>
                                        <p:tgtEl>
                                          <p:spTgt spid="31"/>
                                        </p:tgtEl>
                                      </p:cBhvr>
                                    </p:animEffect>
                                  </p:childTnLst>
                                </p:cTn>
                              </p:par>
                            </p:childTnLst>
                          </p:cTn>
                        </p:par>
                        <p:par>
                          <p:cTn id="37" fill="hold">
                            <p:stCondLst>
                              <p:cond delay="3000"/>
                            </p:stCondLst>
                            <p:childTnLst>
                              <p:par>
                                <p:cTn id="38" presetID="10" presetClass="entr" presetSubtype="0" fill="hold" grpId="0" nodeType="after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fade">
                                      <p:cBhvr>
                                        <p:cTn id="40" dur="500"/>
                                        <p:tgtEl>
                                          <p:spTgt spid="25"/>
                                        </p:tgtEl>
                                      </p:cBhvr>
                                    </p:animEffect>
                                  </p:childTnLst>
                                </p:cTn>
                              </p:par>
                            </p:childTnLst>
                          </p:cTn>
                        </p:par>
                        <p:par>
                          <p:cTn id="41" fill="hold">
                            <p:stCondLst>
                              <p:cond delay="3500"/>
                            </p:stCondLst>
                            <p:childTnLst>
                              <p:par>
                                <p:cTn id="42" presetID="22" presetClass="entr" presetSubtype="8" fill="hold" grpId="0" nodeType="afterEffect">
                                  <p:stCondLst>
                                    <p:cond delay="0"/>
                                  </p:stCondLst>
                                  <p:childTnLst>
                                    <p:set>
                                      <p:cBhvr>
                                        <p:cTn id="43" dur="1" fill="hold">
                                          <p:stCondLst>
                                            <p:cond delay="0"/>
                                          </p:stCondLst>
                                        </p:cTn>
                                        <p:tgtEl>
                                          <p:spTgt spid="43"/>
                                        </p:tgtEl>
                                        <p:attrNameLst>
                                          <p:attrName>style.visibility</p:attrName>
                                        </p:attrNameLst>
                                      </p:cBhvr>
                                      <p:to>
                                        <p:strVal val="visible"/>
                                      </p:to>
                                    </p:set>
                                    <p:animEffect transition="in" filter="wipe(left)">
                                      <p:cBhvr>
                                        <p:cTn id="44" dur="500"/>
                                        <p:tgtEl>
                                          <p:spTgt spid="43"/>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44"/>
                                        </p:tgtEl>
                                        <p:attrNameLst>
                                          <p:attrName>style.visibility</p:attrName>
                                        </p:attrNameLst>
                                      </p:cBhvr>
                                      <p:to>
                                        <p:strVal val="visible"/>
                                      </p:to>
                                    </p:set>
                                    <p:animEffect transition="in" filter="wipe(left)">
                                      <p:cBhvr>
                                        <p:cTn id="47" dur="500"/>
                                        <p:tgtEl>
                                          <p:spTgt spid="44"/>
                                        </p:tgtEl>
                                      </p:cBhvr>
                                    </p:animEffect>
                                  </p:childTnLst>
                                </p:cTn>
                              </p:par>
                            </p:childTnLst>
                          </p:cTn>
                        </p:par>
                        <p:par>
                          <p:cTn id="48" fill="hold">
                            <p:stCondLst>
                              <p:cond delay="4000"/>
                            </p:stCondLst>
                            <p:childTnLst>
                              <p:par>
                                <p:cTn id="49" presetID="22" presetClass="entr" presetSubtype="1" fill="hold" grpId="0" nodeType="after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wipe(up)">
                                      <p:cBhvr>
                                        <p:cTn id="51" dur="500"/>
                                        <p:tgtEl>
                                          <p:spTgt spid="7"/>
                                        </p:tgtEl>
                                      </p:cBhvr>
                                    </p:animEffect>
                                  </p:childTnLst>
                                </p:cTn>
                              </p:par>
                            </p:childTnLst>
                          </p:cTn>
                        </p:par>
                        <p:par>
                          <p:cTn id="52" fill="hold">
                            <p:stCondLst>
                              <p:cond delay="4500"/>
                            </p:stCondLst>
                            <p:childTnLst>
                              <p:par>
                                <p:cTn id="53" presetID="53" presetClass="entr" presetSubtype="16" fill="hold" nodeType="after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p:cTn id="55" dur="500" fill="hold"/>
                                        <p:tgtEl>
                                          <p:spTgt spid="14"/>
                                        </p:tgtEl>
                                        <p:attrNameLst>
                                          <p:attrName>ppt_w</p:attrName>
                                        </p:attrNameLst>
                                      </p:cBhvr>
                                      <p:tavLst>
                                        <p:tav tm="0">
                                          <p:val>
                                            <p:fltVal val="0"/>
                                          </p:val>
                                        </p:tav>
                                        <p:tav tm="100000">
                                          <p:val>
                                            <p:strVal val="#ppt_w"/>
                                          </p:val>
                                        </p:tav>
                                      </p:tavLst>
                                    </p:anim>
                                    <p:anim calcmode="lin" valueType="num">
                                      <p:cBhvr>
                                        <p:cTn id="56" dur="500" fill="hold"/>
                                        <p:tgtEl>
                                          <p:spTgt spid="14"/>
                                        </p:tgtEl>
                                        <p:attrNameLst>
                                          <p:attrName>ppt_h</p:attrName>
                                        </p:attrNameLst>
                                      </p:cBhvr>
                                      <p:tavLst>
                                        <p:tav tm="0">
                                          <p:val>
                                            <p:fltVal val="0"/>
                                          </p:val>
                                        </p:tav>
                                        <p:tav tm="100000">
                                          <p:val>
                                            <p:strVal val="#ppt_h"/>
                                          </p:val>
                                        </p:tav>
                                      </p:tavLst>
                                    </p:anim>
                                    <p:animEffect transition="in" filter="fade">
                                      <p:cBhvr>
                                        <p:cTn id="57" dur="500"/>
                                        <p:tgtEl>
                                          <p:spTgt spid="14"/>
                                        </p:tgtEl>
                                      </p:cBhvr>
                                    </p:animEffect>
                                  </p:childTnLst>
                                </p:cTn>
                              </p:par>
                              <p:par>
                                <p:cTn id="58" presetID="12" presetClass="entr" presetSubtype="8" fill="hold" grpId="0" nodeType="withEffect">
                                  <p:stCondLst>
                                    <p:cond delay="0"/>
                                  </p:stCondLst>
                                  <p:childTnLst>
                                    <p:set>
                                      <p:cBhvr>
                                        <p:cTn id="59" dur="1" fill="hold">
                                          <p:stCondLst>
                                            <p:cond delay="0"/>
                                          </p:stCondLst>
                                        </p:cTn>
                                        <p:tgtEl>
                                          <p:spTgt spid="23"/>
                                        </p:tgtEl>
                                        <p:attrNameLst>
                                          <p:attrName>style.visibility</p:attrName>
                                        </p:attrNameLst>
                                      </p:cBhvr>
                                      <p:to>
                                        <p:strVal val="visible"/>
                                      </p:to>
                                    </p:set>
                                    <p:anim calcmode="lin" valueType="num">
                                      <p:cBhvr additive="base">
                                        <p:cTn id="60" dur="500"/>
                                        <p:tgtEl>
                                          <p:spTgt spid="23"/>
                                        </p:tgtEl>
                                        <p:attrNameLst>
                                          <p:attrName>ppt_x</p:attrName>
                                        </p:attrNameLst>
                                      </p:cBhvr>
                                      <p:tavLst>
                                        <p:tav tm="0">
                                          <p:val>
                                            <p:strVal val="#ppt_x-#ppt_w*1.125000"/>
                                          </p:val>
                                        </p:tav>
                                        <p:tav tm="100000">
                                          <p:val>
                                            <p:strVal val="#ppt_x"/>
                                          </p:val>
                                        </p:tav>
                                      </p:tavLst>
                                    </p:anim>
                                    <p:animEffect transition="in" filter="wipe(right)">
                                      <p:cBhvr>
                                        <p:cTn id="61" dur="500"/>
                                        <p:tgtEl>
                                          <p:spTgt spid="23"/>
                                        </p:tgtEl>
                                      </p:cBhvr>
                                    </p:animEffect>
                                  </p:childTnLst>
                                </p:cTn>
                              </p:par>
                            </p:childTnLst>
                          </p:cTn>
                        </p:par>
                        <p:par>
                          <p:cTn id="62" fill="hold">
                            <p:stCondLst>
                              <p:cond delay="5000"/>
                            </p:stCondLst>
                            <p:childTnLst>
                              <p:par>
                                <p:cTn id="63" presetID="22" presetClass="entr" presetSubtype="1" fill="hold" nodeType="afterEffect">
                                  <p:stCondLst>
                                    <p:cond delay="0"/>
                                  </p:stCondLst>
                                  <p:childTnLst>
                                    <p:set>
                                      <p:cBhvr>
                                        <p:cTn id="64" dur="1" fill="hold">
                                          <p:stCondLst>
                                            <p:cond delay="0"/>
                                          </p:stCondLst>
                                        </p:cTn>
                                        <p:tgtEl>
                                          <p:spTgt spid="35"/>
                                        </p:tgtEl>
                                        <p:attrNameLst>
                                          <p:attrName>style.visibility</p:attrName>
                                        </p:attrNameLst>
                                      </p:cBhvr>
                                      <p:to>
                                        <p:strVal val="visible"/>
                                      </p:to>
                                    </p:set>
                                    <p:animEffect transition="in" filter="wipe(up)">
                                      <p:cBhvr>
                                        <p:cTn id="65" dur="500"/>
                                        <p:tgtEl>
                                          <p:spTgt spid="35"/>
                                        </p:tgtEl>
                                      </p:cBhvr>
                                    </p:animEffect>
                                  </p:childTnLst>
                                </p:cTn>
                              </p:par>
                            </p:childTnLst>
                          </p:cTn>
                        </p:par>
                        <p:par>
                          <p:cTn id="66" fill="hold">
                            <p:stCondLst>
                              <p:cond delay="5500"/>
                            </p:stCondLst>
                            <p:childTnLst>
                              <p:par>
                                <p:cTn id="67" presetID="22" presetClass="entr" presetSubtype="2" fill="hold" nodeType="afterEffect">
                                  <p:stCondLst>
                                    <p:cond delay="0"/>
                                  </p:stCondLst>
                                  <p:childTnLst>
                                    <p:set>
                                      <p:cBhvr>
                                        <p:cTn id="68" dur="1" fill="hold">
                                          <p:stCondLst>
                                            <p:cond delay="0"/>
                                          </p:stCondLst>
                                        </p:cTn>
                                        <p:tgtEl>
                                          <p:spTgt spid="36"/>
                                        </p:tgtEl>
                                        <p:attrNameLst>
                                          <p:attrName>style.visibility</p:attrName>
                                        </p:attrNameLst>
                                      </p:cBhvr>
                                      <p:to>
                                        <p:strVal val="visible"/>
                                      </p:to>
                                    </p:set>
                                    <p:animEffect transition="in" filter="wipe(right)">
                                      <p:cBhvr>
                                        <p:cTn id="69" dur="500"/>
                                        <p:tgtEl>
                                          <p:spTgt spid="36"/>
                                        </p:tgtEl>
                                      </p:cBhvr>
                                    </p:animEffect>
                                  </p:childTnLst>
                                </p:cTn>
                              </p:par>
                            </p:childTnLst>
                          </p:cTn>
                        </p:par>
                        <p:par>
                          <p:cTn id="70" fill="hold">
                            <p:stCondLst>
                              <p:cond delay="6000"/>
                            </p:stCondLst>
                            <p:childTnLst>
                              <p:par>
                                <p:cTn id="71" presetID="22" presetClass="entr" presetSubtype="4" fill="hold" nodeType="afterEffect">
                                  <p:stCondLst>
                                    <p:cond delay="0"/>
                                  </p:stCondLst>
                                  <p:childTnLst>
                                    <p:set>
                                      <p:cBhvr>
                                        <p:cTn id="72" dur="1" fill="hold">
                                          <p:stCondLst>
                                            <p:cond delay="0"/>
                                          </p:stCondLst>
                                        </p:cTn>
                                        <p:tgtEl>
                                          <p:spTgt spid="37"/>
                                        </p:tgtEl>
                                        <p:attrNameLst>
                                          <p:attrName>style.visibility</p:attrName>
                                        </p:attrNameLst>
                                      </p:cBhvr>
                                      <p:to>
                                        <p:strVal val="visible"/>
                                      </p:to>
                                    </p:set>
                                    <p:animEffect transition="in" filter="wipe(down)">
                                      <p:cBhvr>
                                        <p:cTn id="73" dur="500"/>
                                        <p:tgtEl>
                                          <p:spTgt spid="37"/>
                                        </p:tgtEl>
                                      </p:cBhvr>
                                    </p:animEffect>
                                  </p:childTnLst>
                                </p:cTn>
                              </p:par>
                            </p:childTnLst>
                          </p:cTn>
                        </p:par>
                        <p:par>
                          <p:cTn id="74" fill="hold">
                            <p:stCondLst>
                              <p:cond delay="6500"/>
                            </p:stCondLst>
                            <p:childTnLst>
                              <p:par>
                                <p:cTn id="75" presetID="10" presetClass="entr" presetSubtype="0" fill="hold" grpId="0" nodeType="after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fade">
                                      <p:cBhvr>
                                        <p:cTn id="77" dur="500"/>
                                        <p:tgtEl>
                                          <p:spTgt spid="27"/>
                                        </p:tgtEl>
                                      </p:cBhvr>
                                    </p:animEffect>
                                  </p:childTnLst>
                                </p:cTn>
                              </p:par>
                            </p:childTnLst>
                          </p:cTn>
                        </p:par>
                        <p:par>
                          <p:cTn id="78" fill="hold">
                            <p:stCondLst>
                              <p:cond delay="7000"/>
                            </p:stCondLst>
                            <p:childTnLst>
                              <p:par>
                                <p:cTn id="79" presetID="22" presetClass="entr" presetSubtype="8" fill="hold" grpId="0" nodeType="afterEffect">
                                  <p:stCondLst>
                                    <p:cond delay="0"/>
                                  </p:stCondLst>
                                  <p:childTnLst>
                                    <p:set>
                                      <p:cBhvr>
                                        <p:cTn id="80" dur="1" fill="hold">
                                          <p:stCondLst>
                                            <p:cond delay="0"/>
                                          </p:stCondLst>
                                        </p:cTn>
                                        <p:tgtEl>
                                          <p:spTgt spid="41"/>
                                        </p:tgtEl>
                                        <p:attrNameLst>
                                          <p:attrName>style.visibility</p:attrName>
                                        </p:attrNameLst>
                                      </p:cBhvr>
                                      <p:to>
                                        <p:strVal val="visible"/>
                                      </p:to>
                                    </p:set>
                                    <p:animEffect transition="in" filter="wipe(left)">
                                      <p:cBhvr>
                                        <p:cTn id="81" dur="500"/>
                                        <p:tgtEl>
                                          <p:spTgt spid="41"/>
                                        </p:tgtEl>
                                      </p:cBhvr>
                                    </p:animEffect>
                                  </p:childTnLst>
                                </p:cTn>
                              </p:par>
                              <p:par>
                                <p:cTn id="82" presetID="22" presetClass="entr" presetSubtype="8" fill="hold" grpId="0" nodeType="with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wipe(left)">
                                      <p:cBhvr>
                                        <p:cTn id="84" dur="500"/>
                                        <p:tgtEl>
                                          <p:spTgt spid="42"/>
                                        </p:tgtEl>
                                      </p:cBhvr>
                                    </p:animEffect>
                                  </p:childTnLst>
                                </p:cTn>
                              </p:par>
                            </p:childTnLst>
                          </p:cTn>
                        </p:par>
                        <p:par>
                          <p:cTn id="85" fill="hold">
                            <p:stCondLst>
                              <p:cond delay="7500"/>
                            </p:stCondLst>
                            <p:childTnLst>
                              <p:par>
                                <p:cTn id="86" presetID="22" presetClass="entr" presetSubtype="4" fill="hold" grpId="0" nodeType="afterEffect">
                                  <p:stCondLst>
                                    <p:cond delay="0"/>
                                  </p:stCondLst>
                                  <p:childTnLst>
                                    <p:set>
                                      <p:cBhvr>
                                        <p:cTn id="87" dur="1" fill="hold">
                                          <p:stCondLst>
                                            <p:cond delay="0"/>
                                          </p:stCondLst>
                                        </p:cTn>
                                        <p:tgtEl>
                                          <p:spTgt spid="9"/>
                                        </p:tgtEl>
                                        <p:attrNameLst>
                                          <p:attrName>style.visibility</p:attrName>
                                        </p:attrNameLst>
                                      </p:cBhvr>
                                      <p:to>
                                        <p:strVal val="visible"/>
                                      </p:to>
                                    </p:set>
                                    <p:animEffect transition="in" filter="wipe(down)">
                                      <p:cBhvr>
                                        <p:cTn id="88" dur="500"/>
                                        <p:tgtEl>
                                          <p:spTgt spid="9"/>
                                        </p:tgtEl>
                                      </p:cBhvr>
                                    </p:animEffect>
                                  </p:childTnLst>
                                </p:cTn>
                              </p:par>
                            </p:childTnLst>
                          </p:cTn>
                        </p:par>
                        <p:par>
                          <p:cTn id="89" fill="hold">
                            <p:stCondLst>
                              <p:cond delay="8000"/>
                            </p:stCondLst>
                            <p:childTnLst>
                              <p:par>
                                <p:cTn id="90" presetID="53" presetClass="entr" presetSubtype="16" fill="hold" nodeType="afterEffect">
                                  <p:stCondLst>
                                    <p:cond delay="0"/>
                                  </p:stCondLst>
                                  <p:childTnLst>
                                    <p:set>
                                      <p:cBhvr>
                                        <p:cTn id="91" dur="1" fill="hold">
                                          <p:stCondLst>
                                            <p:cond delay="0"/>
                                          </p:stCondLst>
                                        </p:cTn>
                                        <p:tgtEl>
                                          <p:spTgt spid="18"/>
                                        </p:tgtEl>
                                        <p:attrNameLst>
                                          <p:attrName>style.visibility</p:attrName>
                                        </p:attrNameLst>
                                      </p:cBhvr>
                                      <p:to>
                                        <p:strVal val="visible"/>
                                      </p:to>
                                    </p:set>
                                    <p:anim calcmode="lin" valueType="num">
                                      <p:cBhvr>
                                        <p:cTn id="92" dur="500" fill="hold"/>
                                        <p:tgtEl>
                                          <p:spTgt spid="18"/>
                                        </p:tgtEl>
                                        <p:attrNameLst>
                                          <p:attrName>ppt_w</p:attrName>
                                        </p:attrNameLst>
                                      </p:cBhvr>
                                      <p:tavLst>
                                        <p:tav tm="0">
                                          <p:val>
                                            <p:fltVal val="0"/>
                                          </p:val>
                                        </p:tav>
                                        <p:tav tm="100000">
                                          <p:val>
                                            <p:strVal val="#ppt_w"/>
                                          </p:val>
                                        </p:tav>
                                      </p:tavLst>
                                    </p:anim>
                                    <p:anim calcmode="lin" valueType="num">
                                      <p:cBhvr>
                                        <p:cTn id="93" dur="500" fill="hold"/>
                                        <p:tgtEl>
                                          <p:spTgt spid="18"/>
                                        </p:tgtEl>
                                        <p:attrNameLst>
                                          <p:attrName>ppt_h</p:attrName>
                                        </p:attrNameLst>
                                      </p:cBhvr>
                                      <p:tavLst>
                                        <p:tav tm="0">
                                          <p:val>
                                            <p:fltVal val="0"/>
                                          </p:val>
                                        </p:tav>
                                        <p:tav tm="100000">
                                          <p:val>
                                            <p:strVal val="#ppt_h"/>
                                          </p:val>
                                        </p:tav>
                                      </p:tavLst>
                                    </p:anim>
                                    <p:animEffect transition="in" filter="fade">
                                      <p:cBhvr>
                                        <p:cTn id="94" dur="500"/>
                                        <p:tgtEl>
                                          <p:spTgt spid="18"/>
                                        </p:tgtEl>
                                      </p:cBhvr>
                                    </p:animEffect>
                                  </p:childTnLst>
                                </p:cTn>
                              </p:par>
                              <p:par>
                                <p:cTn id="95" presetID="12" presetClass="entr" presetSubtype="8" fill="hold" grpId="0" nodeType="withEffect">
                                  <p:stCondLst>
                                    <p:cond delay="0"/>
                                  </p:stCondLst>
                                  <p:childTnLst>
                                    <p:set>
                                      <p:cBhvr>
                                        <p:cTn id="96" dur="1" fill="hold">
                                          <p:stCondLst>
                                            <p:cond delay="0"/>
                                          </p:stCondLst>
                                        </p:cTn>
                                        <p:tgtEl>
                                          <p:spTgt spid="22"/>
                                        </p:tgtEl>
                                        <p:attrNameLst>
                                          <p:attrName>style.visibility</p:attrName>
                                        </p:attrNameLst>
                                      </p:cBhvr>
                                      <p:to>
                                        <p:strVal val="visible"/>
                                      </p:to>
                                    </p:set>
                                    <p:anim calcmode="lin" valueType="num">
                                      <p:cBhvr additive="base">
                                        <p:cTn id="97" dur="500"/>
                                        <p:tgtEl>
                                          <p:spTgt spid="22"/>
                                        </p:tgtEl>
                                        <p:attrNameLst>
                                          <p:attrName>ppt_x</p:attrName>
                                        </p:attrNameLst>
                                      </p:cBhvr>
                                      <p:tavLst>
                                        <p:tav tm="0">
                                          <p:val>
                                            <p:strVal val="#ppt_x-#ppt_w*1.125000"/>
                                          </p:val>
                                        </p:tav>
                                        <p:tav tm="100000">
                                          <p:val>
                                            <p:strVal val="#ppt_x"/>
                                          </p:val>
                                        </p:tav>
                                      </p:tavLst>
                                    </p:anim>
                                    <p:animEffect transition="in" filter="wipe(right)">
                                      <p:cBhvr>
                                        <p:cTn id="98" dur="500"/>
                                        <p:tgtEl>
                                          <p:spTgt spid="22"/>
                                        </p:tgtEl>
                                      </p:cBhvr>
                                    </p:animEffect>
                                  </p:childTnLst>
                                </p:cTn>
                              </p:par>
                            </p:childTnLst>
                          </p:cTn>
                        </p:par>
                        <p:par>
                          <p:cTn id="99" fill="hold">
                            <p:stCondLst>
                              <p:cond delay="8500"/>
                            </p:stCondLst>
                            <p:childTnLst>
                              <p:par>
                                <p:cTn id="100" presetID="22" presetClass="entr" presetSubtype="4" fill="hold" nodeType="afterEffect">
                                  <p:stCondLst>
                                    <p:cond delay="0"/>
                                  </p:stCondLst>
                                  <p:childTnLst>
                                    <p:set>
                                      <p:cBhvr>
                                        <p:cTn id="101" dur="1" fill="hold">
                                          <p:stCondLst>
                                            <p:cond delay="0"/>
                                          </p:stCondLst>
                                        </p:cTn>
                                        <p:tgtEl>
                                          <p:spTgt spid="32"/>
                                        </p:tgtEl>
                                        <p:attrNameLst>
                                          <p:attrName>style.visibility</p:attrName>
                                        </p:attrNameLst>
                                      </p:cBhvr>
                                      <p:to>
                                        <p:strVal val="visible"/>
                                      </p:to>
                                    </p:set>
                                    <p:animEffect transition="in" filter="wipe(down)">
                                      <p:cBhvr>
                                        <p:cTn id="102" dur="500"/>
                                        <p:tgtEl>
                                          <p:spTgt spid="32"/>
                                        </p:tgtEl>
                                      </p:cBhvr>
                                    </p:animEffect>
                                  </p:childTnLst>
                                </p:cTn>
                              </p:par>
                            </p:childTnLst>
                          </p:cTn>
                        </p:par>
                        <p:par>
                          <p:cTn id="103" fill="hold">
                            <p:stCondLst>
                              <p:cond delay="9000"/>
                            </p:stCondLst>
                            <p:childTnLst>
                              <p:par>
                                <p:cTn id="104" presetID="22" presetClass="entr" presetSubtype="8" fill="hold" nodeType="afterEffect">
                                  <p:stCondLst>
                                    <p:cond delay="0"/>
                                  </p:stCondLst>
                                  <p:childTnLst>
                                    <p:set>
                                      <p:cBhvr>
                                        <p:cTn id="105" dur="1" fill="hold">
                                          <p:stCondLst>
                                            <p:cond delay="0"/>
                                          </p:stCondLst>
                                        </p:cTn>
                                        <p:tgtEl>
                                          <p:spTgt spid="33"/>
                                        </p:tgtEl>
                                        <p:attrNameLst>
                                          <p:attrName>style.visibility</p:attrName>
                                        </p:attrNameLst>
                                      </p:cBhvr>
                                      <p:to>
                                        <p:strVal val="visible"/>
                                      </p:to>
                                    </p:set>
                                    <p:animEffect transition="in" filter="wipe(left)">
                                      <p:cBhvr>
                                        <p:cTn id="106" dur="500"/>
                                        <p:tgtEl>
                                          <p:spTgt spid="33"/>
                                        </p:tgtEl>
                                      </p:cBhvr>
                                    </p:animEffect>
                                  </p:childTnLst>
                                </p:cTn>
                              </p:par>
                            </p:childTnLst>
                          </p:cTn>
                        </p:par>
                        <p:par>
                          <p:cTn id="107" fill="hold">
                            <p:stCondLst>
                              <p:cond delay="9500"/>
                            </p:stCondLst>
                            <p:childTnLst>
                              <p:par>
                                <p:cTn id="108" presetID="22" presetClass="entr" presetSubtype="1" fill="hold" nodeType="afterEffect">
                                  <p:stCondLst>
                                    <p:cond delay="0"/>
                                  </p:stCondLst>
                                  <p:childTnLst>
                                    <p:set>
                                      <p:cBhvr>
                                        <p:cTn id="109" dur="1" fill="hold">
                                          <p:stCondLst>
                                            <p:cond delay="0"/>
                                          </p:stCondLst>
                                        </p:cTn>
                                        <p:tgtEl>
                                          <p:spTgt spid="34"/>
                                        </p:tgtEl>
                                        <p:attrNameLst>
                                          <p:attrName>style.visibility</p:attrName>
                                        </p:attrNameLst>
                                      </p:cBhvr>
                                      <p:to>
                                        <p:strVal val="visible"/>
                                      </p:to>
                                    </p:set>
                                    <p:animEffect transition="in" filter="wipe(up)">
                                      <p:cBhvr>
                                        <p:cTn id="110" dur="500"/>
                                        <p:tgtEl>
                                          <p:spTgt spid="34"/>
                                        </p:tgtEl>
                                      </p:cBhvr>
                                    </p:animEffect>
                                  </p:childTnLst>
                                </p:cTn>
                              </p:par>
                            </p:childTnLst>
                          </p:cTn>
                        </p:par>
                        <p:par>
                          <p:cTn id="111" fill="hold">
                            <p:stCondLst>
                              <p:cond delay="10000"/>
                            </p:stCondLst>
                            <p:childTnLst>
                              <p:par>
                                <p:cTn id="112" presetID="10" presetClass="entr" presetSubtype="0" fill="hold" grpId="0" nodeType="afterEffect">
                                  <p:stCondLst>
                                    <p:cond delay="0"/>
                                  </p:stCondLst>
                                  <p:childTnLst>
                                    <p:set>
                                      <p:cBhvr>
                                        <p:cTn id="113" dur="1" fill="hold">
                                          <p:stCondLst>
                                            <p:cond delay="0"/>
                                          </p:stCondLst>
                                        </p:cTn>
                                        <p:tgtEl>
                                          <p:spTgt spid="26"/>
                                        </p:tgtEl>
                                        <p:attrNameLst>
                                          <p:attrName>style.visibility</p:attrName>
                                        </p:attrNameLst>
                                      </p:cBhvr>
                                      <p:to>
                                        <p:strVal val="visible"/>
                                      </p:to>
                                    </p:set>
                                    <p:animEffect transition="in" filter="fade">
                                      <p:cBhvr>
                                        <p:cTn id="114" dur="500"/>
                                        <p:tgtEl>
                                          <p:spTgt spid="26"/>
                                        </p:tgtEl>
                                      </p:cBhvr>
                                    </p:animEffect>
                                  </p:childTnLst>
                                </p:cTn>
                              </p:par>
                            </p:childTnLst>
                          </p:cTn>
                        </p:par>
                        <p:par>
                          <p:cTn id="115" fill="hold">
                            <p:stCondLst>
                              <p:cond delay="10500"/>
                            </p:stCondLst>
                            <p:childTnLst>
                              <p:par>
                                <p:cTn id="116" presetID="22" presetClass="entr" presetSubtype="8" fill="hold" grpId="0" nodeType="afterEffect">
                                  <p:stCondLst>
                                    <p:cond delay="0"/>
                                  </p:stCondLst>
                                  <p:childTnLst>
                                    <p:set>
                                      <p:cBhvr>
                                        <p:cTn id="117" dur="1" fill="hold">
                                          <p:stCondLst>
                                            <p:cond delay="0"/>
                                          </p:stCondLst>
                                        </p:cTn>
                                        <p:tgtEl>
                                          <p:spTgt spid="11"/>
                                        </p:tgtEl>
                                        <p:attrNameLst>
                                          <p:attrName>style.visibility</p:attrName>
                                        </p:attrNameLst>
                                      </p:cBhvr>
                                      <p:to>
                                        <p:strVal val="visible"/>
                                      </p:to>
                                    </p:set>
                                    <p:animEffect transition="in" filter="wipe(left)">
                                      <p:cBhvr>
                                        <p:cTn id="118" dur="500"/>
                                        <p:tgtEl>
                                          <p:spTgt spid="11"/>
                                        </p:tgtEl>
                                      </p:cBhvr>
                                    </p:animEffect>
                                  </p:childTnLst>
                                </p:cTn>
                              </p:par>
                              <p:par>
                                <p:cTn id="119" presetID="22" presetClass="entr" presetSubtype="8" fill="hold" grpId="0" nodeType="withEffect">
                                  <p:stCondLst>
                                    <p:cond delay="0"/>
                                  </p:stCondLst>
                                  <p:childTnLst>
                                    <p:set>
                                      <p:cBhvr>
                                        <p:cTn id="120" dur="1" fill="hold">
                                          <p:stCondLst>
                                            <p:cond delay="0"/>
                                          </p:stCondLst>
                                        </p:cTn>
                                        <p:tgtEl>
                                          <p:spTgt spid="12"/>
                                        </p:tgtEl>
                                        <p:attrNameLst>
                                          <p:attrName>style.visibility</p:attrName>
                                        </p:attrNameLst>
                                      </p:cBhvr>
                                      <p:to>
                                        <p:strVal val="visible"/>
                                      </p:to>
                                    </p:set>
                                    <p:animEffect transition="in" filter="wipe(left)">
                                      <p:cBhvr>
                                        <p:cTn id="121" dur="500"/>
                                        <p:tgtEl>
                                          <p:spTgt spid="12"/>
                                        </p:tgtEl>
                                      </p:cBhvr>
                                    </p:animEffect>
                                  </p:childTnLst>
                                </p:cTn>
                              </p:par>
                            </p:childTnLst>
                          </p:cTn>
                        </p:par>
                        <p:par>
                          <p:cTn id="122" fill="hold">
                            <p:stCondLst>
                              <p:cond delay="11000"/>
                            </p:stCondLst>
                            <p:childTnLst>
                              <p:par>
                                <p:cTn id="123" presetID="22" presetClass="entr" presetSubtype="1" fill="hold" grpId="0" nodeType="afterEffect">
                                  <p:stCondLst>
                                    <p:cond delay="0"/>
                                  </p:stCondLst>
                                  <p:childTnLst>
                                    <p:set>
                                      <p:cBhvr>
                                        <p:cTn id="124" dur="1" fill="hold">
                                          <p:stCondLst>
                                            <p:cond delay="0"/>
                                          </p:stCondLst>
                                        </p:cTn>
                                        <p:tgtEl>
                                          <p:spTgt spid="8"/>
                                        </p:tgtEl>
                                        <p:attrNameLst>
                                          <p:attrName>style.visibility</p:attrName>
                                        </p:attrNameLst>
                                      </p:cBhvr>
                                      <p:to>
                                        <p:strVal val="visible"/>
                                      </p:to>
                                    </p:set>
                                    <p:animEffect transition="in" filter="wipe(up)">
                                      <p:cBhvr>
                                        <p:cTn id="125" dur="500"/>
                                        <p:tgtEl>
                                          <p:spTgt spid="8"/>
                                        </p:tgtEl>
                                      </p:cBhvr>
                                    </p:animEffect>
                                  </p:childTnLst>
                                </p:cTn>
                              </p:par>
                            </p:childTnLst>
                          </p:cTn>
                        </p:par>
                        <p:par>
                          <p:cTn id="126" fill="hold">
                            <p:stCondLst>
                              <p:cond delay="11500"/>
                            </p:stCondLst>
                            <p:childTnLst>
                              <p:par>
                                <p:cTn id="127" presetID="53" presetClass="entr" presetSubtype="16" fill="hold" grpId="0" nodeType="afterEffect">
                                  <p:stCondLst>
                                    <p:cond delay="0"/>
                                  </p:stCondLst>
                                  <p:childTnLst>
                                    <p:set>
                                      <p:cBhvr>
                                        <p:cTn id="128" dur="1" fill="hold">
                                          <p:stCondLst>
                                            <p:cond delay="0"/>
                                          </p:stCondLst>
                                        </p:cTn>
                                        <p:tgtEl>
                                          <p:spTgt spid="13"/>
                                        </p:tgtEl>
                                        <p:attrNameLst>
                                          <p:attrName>style.visibility</p:attrName>
                                        </p:attrNameLst>
                                      </p:cBhvr>
                                      <p:to>
                                        <p:strVal val="visible"/>
                                      </p:to>
                                    </p:set>
                                    <p:anim calcmode="lin" valueType="num">
                                      <p:cBhvr>
                                        <p:cTn id="129" dur="500" fill="hold"/>
                                        <p:tgtEl>
                                          <p:spTgt spid="13"/>
                                        </p:tgtEl>
                                        <p:attrNameLst>
                                          <p:attrName>ppt_w</p:attrName>
                                        </p:attrNameLst>
                                      </p:cBhvr>
                                      <p:tavLst>
                                        <p:tav tm="0">
                                          <p:val>
                                            <p:fltVal val="0"/>
                                          </p:val>
                                        </p:tav>
                                        <p:tav tm="100000">
                                          <p:val>
                                            <p:strVal val="#ppt_w"/>
                                          </p:val>
                                        </p:tav>
                                      </p:tavLst>
                                    </p:anim>
                                    <p:anim calcmode="lin" valueType="num">
                                      <p:cBhvr>
                                        <p:cTn id="130" dur="500" fill="hold"/>
                                        <p:tgtEl>
                                          <p:spTgt spid="13"/>
                                        </p:tgtEl>
                                        <p:attrNameLst>
                                          <p:attrName>ppt_h</p:attrName>
                                        </p:attrNameLst>
                                      </p:cBhvr>
                                      <p:tavLst>
                                        <p:tav tm="0">
                                          <p:val>
                                            <p:fltVal val="0"/>
                                          </p:val>
                                        </p:tav>
                                        <p:tav tm="100000">
                                          <p:val>
                                            <p:strVal val="#ppt_h"/>
                                          </p:val>
                                        </p:tav>
                                      </p:tavLst>
                                    </p:anim>
                                    <p:animEffect transition="in" filter="fade">
                                      <p:cBhvr>
                                        <p:cTn id="131" dur="500"/>
                                        <p:tgtEl>
                                          <p:spTgt spid="13"/>
                                        </p:tgtEl>
                                      </p:cBhvr>
                                    </p:animEffect>
                                  </p:childTnLst>
                                </p:cTn>
                              </p:par>
                              <p:par>
                                <p:cTn id="132" presetID="12" presetClass="entr" presetSubtype="8" fill="hold" grpId="0" nodeType="withEffect">
                                  <p:stCondLst>
                                    <p:cond delay="0"/>
                                  </p:stCondLst>
                                  <p:childTnLst>
                                    <p:set>
                                      <p:cBhvr>
                                        <p:cTn id="133" dur="1" fill="hold">
                                          <p:stCondLst>
                                            <p:cond delay="0"/>
                                          </p:stCondLst>
                                        </p:cTn>
                                        <p:tgtEl>
                                          <p:spTgt spid="24"/>
                                        </p:tgtEl>
                                        <p:attrNameLst>
                                          <p:attrName>style.visibility</p:attrName>
                                        </p:attrNameLst>
                                      </p:cBhvr>
                                      <p:to>
                                        <p:strVal val="visible"/>
                                      </p:to>
                                    </p:set>
                                    <p:anim calcmode="lin" valueType="num">
                                      <p:cBhvr additive="base">
                                        <p:cTn id="134" dur="500"/>
                                        <p:tgtEl>
                                          <p:spTgt spid="24"/>
                                        </p:tgtEl>
                                        <p:attrNameLst>
                                          <p:attrName>ppt_x</p:attrName>
                                        </p:attrNameLst>
                                      </p:cBhvr>
                                      <p:tavLst>
                                        <p:tav tm="0">
                                          <p:val>
                                            <p:strVal val="#ppt_x-#ppt_w*1.125000"/>
                                          </p:val>
                                        </p:tav>
                                        <p:tav tm="100000">
                                          <p:val>
                                            <p:strVal val="#ppt_x"/>
                                          </p:val>
                                        </p:tav>
                                      </p:tavLst>
                                    </p:anim>
                                    <p:animEffect transition="in" filter="wipe(right)">
                                      <p:cBhvr>
                                        <p:cTn id="135" dur="500"/>
                                        <p:tgtEl>
                                          <p:spTgt spid="24"/>
                                        </p:tgtEl>
                                      </p:cBhvr>
                                    </p:animEffect>
                                  </p:childTnLst>
                                </p:cTn>
                              </p:par>
                            </p:childTnLst>
                          </p:cTn>
                        </p:par>
                        <p:par>
                          <p:cTn id="136" fill="hold">
                            <p:stCondLst>
                              <p:cond delay="12000"/>
                            </p:stCondLst>
                            <p:childTnLst>
                              <p:par>
                                <p:cTn id="137" presetID="22" presetClass="entr" presetSubtype="1" fill="hold" nodeType="afterEffect">
                                  <p:stCondLst>
                                    <p:cond delay="0"/>
                                  </p:stCondLst>
                                  <p:childTnLst>
                                    <p:set>
                                      <p:cBhvr>
                                        <p:cTn id="138" dur="1" fill="hold">
                                          <p:stCondLst>
                                            <p:cond delay="0"/>
                                          </p:stCondLst>
                                        </p:cTn>
                                        <p:tgtEl>
                                          <p:spTgt spid="38"/>
                                        </p:tgtEl>
                                        <p:attrNameLst>
                                          <p:attrName>style.visibility</p:attrName>
                                        </p:attrNameLst>
                                      </p:cBhvr>
                                      <p:to>
                                        <p:strVal val="visible"/>
                                      </p:to>
                                    </p:set>
                                    <p:animEffect transition="in" filter="wipe(up)">
                                      <p:cBhvr>
                                        <p:cTn id="139" dur="500"/>
                                        <p:tgtEl>
                                          <p:spTgt spid="38"/>
                                        </p:tgtEl>
                                      </p:cBhvr>
                                    </p:animEffect>
                                  </p:childTnLst>
                                </p:cTn>
                              </p:par>
                            </p:childTnLst>
                          </p:cTn>
                        </p:par>
                        <p:par>
                          <p:cTn id="140" fill="hold">
                            <p:stCondLst>
                              <p:cond delay="12500"/>
                            </p:stCondLst>
                            <p:childTnLst>
                              <p:par>
                                <p:cTn id="141" presetID="22" presetClass="entr" presetSubtype="2" fill="hold" nodeType="afterEffect">
                                  <p:stCondLst>
                                    <p:cond delay="0"/>
                                  </p:stCondLst>
                                  <p:childTnLst>
                                    <p:set>
                                      <p:cBhvr>
                                        <p:cTn id="142" dur="1" fill="hold">
                                          <p:stCondLst>
                                            <p:cond delay="0"/>
                                          </p:stCondLst>
                                        </p:cTn>
                                        <p:tgtEl>
                                          <p:spTgt spid="39"/>
                                        </p:tgtEl>
                                        <p:attrNameLst>
                                          <p:attrName>style.visibility</p:attrName>
                                        </p:attrNameLst>
                                      </p:cBhvr>
                                      <p:to>
                                        <p:strVal val="visible"/>
                                      </p:to>
                                    </p:set>
                                    <p:animEffect transition="in" filter="wipe(right)">
                                      <p:cBhvr>
                                        <p:cTn id="143" dur="500"/>
                                        <p:tgtEl>
                                          <p:spTgt spid="39"/>
                                        </p:tgtEl>
                                      </p:cBhvr>
                                    </p:animEffect>
                                  </p:childTnLst>
                                </p:cTn>
                              </p:par>
                            </p:childTnLst>
                          </p:cTn>
                        </p:par>
                        <p:par>
                          <p:cTn id="144" fill="hold">
                            <p:stCondLst>
                              <p:cond delay="13000"/>
                            </p:stCondLst>
                            <p:childTnLst>
                              <p:par>
                                <p:cTn id="145" presetID="22" presetClass="entr" presetSubtype="4" fill="hold" nodeType="afterEffect">
                                  <p:stCondLst>
                                    <p:cond delay="0"/>
                                  </p:stCondLst>
                                  <p:childTnLst>
                                    <p:set>
                                      <p:cBhvr>
                                        <p:cTn id="146" dur="1" fill="hold">
                                          <p:stCondLst>
                                            <p:cond delay="0"/>
                                          </p:stCondLst>
                                        </p:cTn>
                                        <p:tgtEl>
                                          <p:spTgt spid="40"/>
                                        </p:tgtEl>
                                        <p:attrNameLst>
                                          <p:attrName>style.visibility</p:attrName>
                                        </p:attrNameLst>
                                      </p:cBhvr>
                                      <p:to>
                                        <p:strVal val="visible"/>
                                      </p:to>
                                    </p:set>
                                    <p:animEffect transition="in" filter="wipe(down)">
                                      <p:cBhvr>
                                        <p:cTn id="147" dur="500"/>
                                        <p:tgtEl>
                                          <p:spTgt spid="40"/>
                                        </p:tgtEl>
                                      </p:cBhvr>
                                    </p:animEffect>
                                  </p:childTnLst>
                                </p:cTn>
                              </p:par>
                            </p:childTnLst>
                          </p:cTn>
                        </p:par>
                        <p:par>
                          <p:cTn id="148" fill="hold">
                            <p:stCondLst>
                              <p:cond delay="13500"/>
                            </p:stCondLst>
                            <p:childTnLst>
                              <p:par>
                                <p:cTn id="149" presetID="10" presetClass="entr" presetSubtype="0" fill="hold" grpId="0" nodeType="afterEffect">
                                  <p:stCondLst>
                                    <p:cond delay="0"/>
                                  </p:stCondLst>
                                  <p:childTnLst>
                                    <p:set>
                                      <p:cBhvr>
                                        <p:cTn id="150" dur="1" fill="hold">
                                          <p:stCondLst>
                                            <p:cond delay="0"/>
                                          </p:stCondLst>
                                        </p:cTn>
                                        <p:tgtEl>
                                          <p:spTgt spid="28"/>
                                        </p:tgtEl>
                                        <p:attrNameLst>
                                          <p:attrName>style.visibility</p:attrName>
                                        </p:attrNameLst>
                                      </p:cBhvr>
                                      <p:to>
                                        <p:strVal val="visible"/>
                                      </p:to>
                                    </p:set>
                                    <p:animEffect transition="in" filter="fade">
                                      <p:cBhvr>
                                        <p:cTn id="151"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p:bldP spid="13" grpId="0" animBg="1"/>
      <p:bldP spid="17" grpId="0" animBg="1"/>
      <p:bldP spid="21" grpId="0"/>
      <p:bldP spid="22" grpId="0"/>
      <p:bldP spid="23" grpId="0"/>
      <p:bldP spid="24" grpId="0"/>
      <p:bldP spid="25" grpId="0"/>
      <p:bldP spid="26" grpId="0"/>
      <p:bldP spid="27" grpId="0"/>
      <p:bldP spid="28" grpId="0"/>
      <p:bldP spid="41" grpId="0" animBg="1"/>
      <p:bldP spid="42" grpId="0"/>
      <p:bldP spid="43" grpId="0" animBg="1"/>
      <p:bldP spid="44" grpId="0"/>
      <p:bldP spid="45" grpId="0" animBg="1"/>
      <p:bldP spid="4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0"/>
            <a:ext cx="12192000" cy="6858000"/>
            <a:chOff x="0" y="0"/>
            <a:chExt cx="12192000" cy="6858000"/>
          </a:xfrm>
        </p:grpSpPr>
        <p:sp>
          <p:nvSpPr>
            <p:cNvPr id="3" name="矩形 2"/>
            <p:cNvSpPr/>
            <p:nvPr/>
          </p:nvSpPr>
          <p:spPr>
            <a:xfrm>
              <a:off x="0" y="0"/>
              <a:ext cx="12192000" cy="6858000"/>
            </a:xfrm>
            <a:prstGeom prst="rect">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4" name="矩形 3"/>
            <p:cNvSpPr/>
            <p:nvPr/>
          </p:nvSpPr>
          <p:spPr>
            <a:xfrm>
              <a:off x="202096" y="176180"/>
              <a:ext cx="11787808" cy="6505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cxnSp>
        <p:nvCxnSpPr>
          <p:cNvPr id="5" name="直接连接符 4"/>
          <p:cNvCxnSpPr/>
          <p:nvPr/>
        </p:nvCxnSpPr>
        <p:spPr bwMode="auto">
          <a:xfrm>
            <a:off x="1708643" y="1102995"/>
            <a:ext cx="8621538" cy="0"/>
          </a:xfrm>
          <a:prstGeom prst="line">
            <a:avLst/>
          </a:prstGeom>
          <a:ln w="3175">
            <a:solidFill>
              <a:srgbClr val="AC8BFF"/>
            </a:solidFill>
          </a:ln>
        </p:spPr>
        <p:style>
          <a:lnRef idx="1">
            <a:schemeClr val="accent1"/>
          </a:lnRef>
          <a:fillRef idx="0">
            <a:schemeClr val="accent1"/>
          </a:fillRef>
          <a:effectRef idx="0">
            <a:schemeClr val="accent1"/>
          </a:effectRef>
          <a:fontRef idx="minor">
            <a:schemeClr val="tx1"/>
          </a:fontRef>
        </p:style>
      </p:cxnSp>
      <p:sp>
        <p:nvSpPr>
          <p:cNvPr id="6" name="文本框 47"/>
          <p:cNvSpPr txBox="1">
            <a:spLocks noChangeArrowheads="1"/>
          </p:cNvSpPr>
          <p:nvPr/>
        </p:nvSpPr>
        <p:spPr bwMode="auto">
          <a:xfrm>
            <a:off x="3098552" y="526099"/>
            <a:ext cx="59842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2800" spc="300" dirty="0">
                <a:solidFill>
                  <a:schemeClr val="accent1">
                    <a:lumMod val="60000"/>
                    <a:lumOff val="40000"/>
                  </a:schemeClr>
                </a:solidFill>
                <a:latin typeface="阿里巴巴普惠体 L" panose="00020600040101010101" pitchFamily="18" charset="-122"/>
                <a:ea typeface="阿里巴巴普惠体 L" panose="00020600040101010101" pitchFamily="18" charset="-122"/>
              </a:rPr>
              <a:t>心跳回忆</a:t>
            </a:r>
            <a:endParaRPr lang="zh-CN" altLang="en-US" sz="2800" b="1" dirty="0">
              <a:solidFill>
                <a:schemeClr val="accent1">
                  <a:lumMod val="60000"/>
                  <a:lumOff val="4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7" name="Freeform 7"/>
          <p:cNvSpPr/>
          <p:nvPr/>
        </p:nvSpPr>
        <p:spPr bwMode="auto">
          <a:xfrm>
            <a:off x="5433310" y="1509578"/>
            <a:ext cx="1170173" cy="4480456"/>
          </a:xfrm>
          <a:custGeom>
            <a:avLst/>
            <a:gdLst>
              <a:gd name="T0" fmla="*/ 0 w 777"/>
              <a:gd name="T1" fmla="*/ 2974 h 2974"/>
              <a:gd name="T2" fmla="*/ 507 w 777"/>
              <a:gd name="T3" fmla="*/ 2467 h 2974"/>
              <a:gd name="T4" fmla="*/ 388 w 777"/>
              <a:gd name="T5" fmla="*/ 2138 h 2974"/>
              <a:gd name="T6" fmla="*/ 277 w 777"/>
              <a:gd name="T7" fmla="*/ 1818 h 2974"/>
              <a:gd name="T8" fmla="*/ 398 w 777"/>
              <a:gd name="T9" fmla="*/ 1488 h 2974"/>
              <a:gd name="T10" fmla="*/ 507 w 777"/>
              <a:gd name="T11" fmla="*/ 1171 h 2974"/>
              <a:gd name="T12" fmla="*/ 390 w 777"/>
              <a:gd name="T13" fmla="*/ 844 h 2974"/>
              <a:gd name="T14" fmla="*/ 267 w 777"/>
              <a:gd name="T15" fmla="*/ 511 h 2974"/>
              <a:gd name="T16" fmla="*/ 777 w 777"/>
              <a:gd name="T17" fmla="*/ 0 h 2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7" h="2974">
                <a:moveTo>
                  <a:pt x="0" y="2974"/>
                </a:moveTo>
                <a:cubicBezTo>
                  <a:pt x="280" y="2974"/>
                  <a:pt x="507" y="2747"/>
                  <a:pt x="507" y="2467"/>
                </a:cubicBezTo>
                <a:cubicBezTo>
                  <a:pt x="507" y="2342"/>
                  <a:pt x="459" y="2227"/>
                  <a:pt x="388" y="2138"/>
                </a:cubicBezTo>
                <a:cubicBezTo>
                  <a:pt x="317" y="2049"/>
                  <a:pt x="277" y="1939"/>
                  <a:pt x="277" y="1818"/>
                </a:cubicBezTo>
                <a:cubicBezTo>
                  <a:pt x="277" y="1692"/>
                  <a:pt x="326" y="1577"/>
                  <a:pt x="398" y="1488"/>
                </a:cubicBezTo>
                <a:cubicBezTo>
                  <a:pt x="469" y="1400"/>
                  <a:pt x="507" y="1290"/>
                  <a:pt x="507" y="1171"/>
                </a:cubicBezTo>
                <a:cubicBezTo>
                  <a:pt x="507" y="1047"/>
                  <a:pt x="465" y="933"/>
                  <a:pt x="390" y="844"/>
                </a:cubicBezTo>
                <a:cubicBezTo>
                  <a:pt x="315" y="754"/>
                  <a:pt x="267" y="638"/>
                  <a:pt x="267" y="511"/>
                </a:cubicBezTo>
                <a:cubicBezTo>
                  <a:pt x="267" y="229"/>
                  <a:pt x="496" y="0"/>
                  <a:pt x="777" y="0"/>
                </a:cubicBezTo>
              </a:path>
            </a:pathLst>
          </a:custGeom>
          <a:noFill/>
          <a:ln w="12700" cap="flat">
            <a:solidFill>
              <a:schemeClr val="bg1">
                <a:lumMod val="65000"/>
              </a:schemeClr>
            </a:solidFill>
            <a:prstDash val="solid"/>
            <a:miter lim="800000"/>
            <a:headEnd type="oval" w="med" len="med"/>
            <a:tailEnd type="oval" w="med" len="me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8" name="Oval 12"/>
          <p:cNvSpPr>
            <a:spLocks noChangeArrowheads="1"/>
          </p:cNvSpPr>
          <p:nvPr/>
        </p:nvSpPr>
        <p:spPr bwMode="auto">
          <a:xfrm>
            <a:off x="5775115" y="1982749"/>
            <a:ext cx="163888" cy="164526"/>
          </a:xfrm>
          <a:prstGeom prst="ellipse">
            <a:avLst/>
          </a:prstGeom>
          <a:solidFill>
            <a:srgbClr val="A6CFF1"/>
          </a:solidFill>
          <a:ln w="12700" cap="flat">
            <a:noFill/>
            <a:prstDash val="solid"/>
            <a:miter lim="800000"/>
          </a:ln>
        </p:spPr>
        <p:txBody>
          <a:bodyPr vert="horz" wrap="square" lIns="91440" tIns="45720" rIns="91440" bIns="45720" numCol="1" anchor="t" anchorCtr="0" compatLnSpc="1"/>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9" name="Oval 13"/>
          <p:cNvSpPr>
            <a:spLocks noChangeArrowheads="1"/>
          </p:cNvSpPr>
          <p:nvPr/>
        </p:nvSpPr>
        <p:spPr bwMode="auto">
          <a:xfrm>
            <a:off x="6142428" y="3204576"/>
            <a:ext cx="164526" cy="163888"/>
          </a:xfrm>
          <a:prstGeom prst="ellipse">
            <a:avLst/>
          </a:prstGeom>
          <a:solidFill>
            <a:srgbClr val="AC8BFF"/>
          </a:solidFill>
          <a:ln w="12700" cap="flat">
            <a:noFill/>
            <a:prstDash val="solid"/>
            <a:miter lim="800000"/>
          </a:ln>
        </p:spPr>
        <p:txBody>
          <a:bodyPr vert="horz" wrap="square" lIns="91440" tIns="45720" rIns="91440" bIns="45720" numCol="1" anchor="t" anchorCtr="0" compatLnSpc="1"/>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0" name="Oval 14"/>
          <p:cNvSpPr>
            <a:spLocks noChangeArrowheads="1"/>
          </p:cNvSpPr>
          <p:nvPr/>
        </p:nvSpPr>
        <p:spPr bwMode="auto">
          <a:xfrm>
            <a:off x="5766187" y="4126685"/>
            <a:ext cx="163888" cy="163888"/>
          </a:xfrm>
          <a:prstGeom prst="ellipse">
            <a:avLst/>
          </a:prstGeom>
          <a:solidFill>
            <a:srgbClr val="A6CFF1"/>
          </a:solidFill>
          <a:ln w="12700" cap="flat">
            <a:noFill/>
            <a:prstDash val="solid"/>
            <a:miter lim="800000"/>
          </a:ln>
        </p:spPr>
        <p:txBody>
          <a:bodyPr vert="horz" wrap="square" lIns="91440" tIns="45720" rIns="91440" bIns="45720" numCol="1" anchor="t" anchorCtr="0" compatLnSpc="1"/>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1" name="Oval 15"/>
          <p:cNvSpPr>
            <a:spLocks noChangeArrowheads="1"/>
          </p:cNvSpPr>
          <p:nvPr/>
        </p:nvSpPr>
        <p:spPr bwMode="auto">
          <a:xfrm>
            <a:off x="6097152" y="5417383"/>
            <a:ext cx="164526" cy="163888"/>
          </a:xfrm>
          <a:prstGeom prst="ellipse">
            <a:avLst/>
          </a:prstGeom>
          <a:solidFill>
            <a:srgbClr val="AC8BFF"/>
          </a:solidFill>
          <a:ln w="12700" cap="flat">
            <a:noFill/>
            <a:prstDash val="solid"/>
            <a:miter lim="800000"/>
          </a:ln>
        </p:spPr>
        <p:txBody>
          <a:bodyPr vert="horz" wrap="square" lIns="91440" tIns="45720" rIns="91440" bIns="45720" numCol="1" anchor="t" anchorCtr="0" compatLnSpc="1"/>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2" name="Line 16"/>
          <p:cNvSpPr>
            <a:spLocks noChangeShapeType="1"/>
          </p:cNvSpPr>
          <p:nvPr/>
        </p:nvSpPr>
        <p:spPr bwMode="auto">
          <a:xfrm flipH="1">
            <a:off x="4746510" y="2065650"/>
            <a:ext cx="1028605" cy="0"/>
          </a:xfrm>
          <a:prstGeom prst="line">
            <a:avLst/>
          </a:prstGeom>
          <a:noFill/>
          <a:ln w="12700" cap="flat">
            <a:solidFill>
              <a:schemeClr val="bg1">
                <a:lumMod val="65000"/>
              </a:schemeClr>
            </a:solidFill>
            <a:prstDash val="solid"/>
            <a:miter lim="800000"/>
            <a:headEnd type="none" w="med" len="med"/>
            <a:tailEnd type="oval"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3" name="Line 17"/>
          <p:cNvSpPr>
            <a:spLocks noChangeShapeType="1"/>
          </p:cNvSpPr>
          <p:nvPr/>
        </p:nvSpPr>
        <p:spPr bwMode="auto">
          <a:xfrm flipH="1">
            <a:off x="6306954" y="3285563"/>
            <a:ext cx="1028605" cy="0"/>
          </a:xfrm>
          <a:prstGeom prst="line">
            <a:avLst/>
          </a:prstGeom>
          <a:noFill/>
          <a:ln w="12700" cap="flat">
            <a:solidFill>
              <a:schemeClr val="bg1">
                <a:lumMod val="65000"/>
              </a:schemeClr>
            </a:solidFill>
            <a:prstDash val="solid"/>
            <a:miter lim="800000"/>
            <a:headEnd type="oval"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4" name="Line 18"/>
          <p:cNvSpPr>
            <a:spLocks noChangeShapeType="1"/>
          </p:cNvSpPr>
          <p:nvPr/>
        </p:nvSpPr>
        <p:spPr bwMode="auto">
          <a:xfrm flipH="1">
            <a:off x="4309688" y="4208948"/>
            <a:ext cx="1457775" cy="0"/>
          </a:xfrm>
          <a:prstGeom prst="line">
            <a:avLst/>
          </a:prstGeom>
          <a:noFill/>
          <a:ln w="12700" cap="flat">
            <a:solidFill>
              <a:schemeClr val="bg1">
                <a:lumMod val="65000"/>
              </a:schemeClr>
            </a:solidFill>
            <a:prstDash val="solid"/>
            <a:miter lim="800000"/>
            <a:headEnd type="none" w="med" len="med"/>
            <a:tailEnd type="oval"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tx1">
                  <a:lumMod val="85000"/>
                  <a:lumOff val="15000"/>
                </a:schemeClr>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5" name="Line 19"/>
          <p:cNvSpPr>
            <a:spLocks noChangeShapeType="1"/>
          </p:cNvSpPr>
          <p:nvPr/>
        </p:nvSpPr>
        <p:spPr bwMode="auto">
          <a:xfrm flipH="1">
            <a:off x="6259765" y="5500284"/>
            <a:ext cx="1027329" cy="0"/>
          </a:xfrm>
          <a:prstGeom prst="line">
            <a:avLst/>
          </a:prstGeom>
          <a:noFill/>
          <a:ln w="12700" cap="flat">
            <a:solidFill>
              <a:schemeClr val="bg1">
                <a:lumMod val="65000"/>
              </a:schemeClr>
            </a:solidFill>
            <a:prstDash val="solid"/>
            <a:miter lim="800000"/>
            <a:headEnd type="oval"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6" name="TextBox 45"/>
          <p:cNvSpPr txBox="1"/>
          <p:nvPr/>
        </p:nvSpPr>
        <p:spPr>
          <a:xfrm>
            <a:off x="2110188" y="1921231"/>
            <a:ext cx="2466252" cy="838756"/>
          </a:xfrm>
          <a:prstGeom prst="rect">
            <a:avLst/>
          </a:prstGeom>
          <a:noFill/>
        </p:spPr>
        <p:txBody>
          <a:bodyPr wrap="square" rtlCol="0">
            <a:spAutoFit/>
          </a:bodyPr>
          <a:lstStyle/>
          <a:p>
            <a:pPr lvl="0" algn="ctr">
              <a:lnSpc>
                <a:spcPts val="2000"/>
              </a:lnSpc>
              <a:buNone/>
              <a:defRPr/>
            </a:pPr>
            <a:r>
              <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请在此处添加具体内容，文字尽量言简意赅，简单说明即可，不必过于繁琐，注意板面美观度。</a:t>
            </a:r>
            <a:endPar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7" name="TextBox 47"/>
          <p:cNvSpPr txBox="1"/>
          <p:nvPr/>
        </p:nvSpPr>
        <p:spPr>
          <a:xfrm>
            <a:off x="7521907" y="3137803"/>
            <a:ext cx="2466252" cy="826701"/>
          </a:xfrm>
          <a:prstGeom prst="rect">
            <a:avLst/>
          </a:prstGeom>
          <a:noFill/>
        </p:spPr>
        <p:txBody>
          <a:bodyPr wrap="square" rtlCol="0">
            <a:spAutoFit/>
          </a:bodyPr>
          <a:lstStyle/>
          <a:p>
            <a:pPr lvl="0" algn="ctr">
              <a:lnSpc>
                <a:spcPts val="2000"/>
              </a:lnSpc>
              <a:buNone/>
              <a:defRPr/>
            </a:pPr>
            <a:r>
              <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请在此处添加具体内容，文字尽量言简意赅，简单说明即可，不必过于繁琐，注意板面美观度。</a:t>
            </a:r>
            <a:endPar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8" name="TextBox 49"/>
          <p:cNvSpPr txBox="1"/>
          <p:nvPr/>
        </p:nvSpPr>
        <p:spPr>
          <a:xfrm>
            <a:off x="1689259" y="4102788"/>
            <a:ext cx="2466252" cy="826701"/>
          </a:xfrm>
          <a:prstGeom prst="rect">
            <a:avLst/>
          </a:prstGeom>
          <a:noFill/>
        </p:spPr>
        <p:txBody>
          <a:bodyPr wrap="square" rtlCol="0">
            <a:spAutoFit/>
          </a:bodyPr>
          <a:lstStyle/>
          <a:p>
            <a:pPr lvl="0" algn="ctr">
              <a:lnSpc>
                <a:spcPts val="2000"/>
              </a:lnSpc>
              <a:buNone/>
              <a:defRPr/>
            </a:pPr>
            <a:r>
              <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请在此处添加具体内容，文字尽量言简意赅，简单说明即可，不必过于繁琐，注意板面美观度。</a:t>
            </a:r>
            <a:endPar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9" name="TextBox 51"/>
          <p:cNvSpPr txBox="1"/>
          <p:nvPr/>
        </p:nvSpPr>
        <p:spPr>
          <a:xfrm>
            <a:off x="7395872" y="5349204"/>
            <a:ext cx="2466252" cy="826701"/>
          </a:xfrm>
          <a:prstGeom prst="rect">
            <a:avLst/>
          </a:prstGeom>
          <a:noFill/>
        </p:spPr>
        <p:txBody>
          <a:bodyPr wrap="square" rtlCol="0">
            <a:spAutoFit/>
          </a:bodyPr>
          <a:lstStyle/>
          <a:p>
            <a:pPr lvl="0" algn="ctr">
              <a:lnSpc>
                <a:spcPts val="2000"/>
              </a:lnSpc>
              <a:buNone/>
              <a:defRPr/>
            </a:pPr>
            <a:r>
              <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请在此处添加具体内容，文字尽量言简意赅，简单说明即可，不必过于繁琐，注意板面美观度。</a:t>
            </a:r>
            <a:endParaRPr lang="zh-CN" altLang="en-US" sz="1000" dirty="0">
              <a:solidFill>
                <a:schemeClr val="tx1">
                  <a:lumMod val="85000"/>
                  <a:lumOff val="1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0" name="椭圆 19"/>
          <p:cNvSpPr/>
          <p:nvPr/>
        </p:nvSpPr>
        <p:spPr>
          <a:xfrm>
            <a:off x="6019114" y="1686165"/>
            <a:ext cx="1186434" cy="1186862"/>
          </a:xfrm>
          <a:prstGeom prst="ellipse">
            <a:avLst/>
          </a:prstGeom>
          <a:solidFill>
            <a:srgbClr val="A6CFF1"/>
          </a:solidFill>
          <a:ln w="25400">
            <a:noFill/>
          </a:ln>
          <a:effectLst>
            <a:outerShdw blurRad="241300" dist="38100" dir="5400000" sx="90000" sy="-19000" rotWithShape="0">
              <a:schemeClr val="lt1">
                <a:lumMod val="100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rPr>
              <a:t>添加</a:t>
            </a:r>
            <a:endParaRPr kumimoji="0" lang="en-US" altLang="zh-CN" sz="16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rPr>
              <a:t>标题</a:t>
            </a:r>
            <a:endParaRPr kumimoji="0" lang="zh-CN" altLang="en-US" sz="16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1" name="椭圆 20"/>
          <p:cNvSpPr/>
          <p:nvPr/>
        </p:nvSpPr>
        <p:spPr>
          <a:xfrm>
            <a:off x="4841764" y="2679378"/>
            <a:ext cx="1186434" cy="1186862"/>
          </a:xfrm>
          <a:prstGeom prst="ellipse">
            <a:avLst/>
          </a:prstGeom>
          <a:solidFill>
            <a:srgbClr val="AC8BFF"/>
          </a:solidFill>
          <a:ln w="25400">
            <a:noFill/>
          </a:ln>
          <a:effectLst>
            <a:outerShdw blurRad="241300" dist="38100" dir="5400000" sx="90000" sy="-19000" rotWithShape="0">
              <a:schemeClr val="lt1">
                <a:lumMod val="100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rPr>
              <a:t>添加</a:t>
            </a:r>
            <a:endParaRPr kumimoji="0" lang="en-US" altLang="zh-CN" sz="16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rPr>
              <a:t>标题</a:t>
            </a:r>
            <a:endParaRPr kumimoji="0" lang="zh-CN" altLang="en-US" sz="16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2" name="椭圆 21"/>
          <p:cNvSpPr/>
          <p:nvPr/>
        </p:nvSpPr>
        <p:spPr>
          <a:xfrm>
            <a:off x="6018396" y="3615198"/>
            <a:ext cx="1186434" cy="1186862"/>
          </a:xfrm>
          <a:prstGeom prst="ellipse">
            <a:avLst/>
          </a:prstGeom>
          <a:solidFill>
            <a:srgbClr val="A6CFF1"/>
          </a:solidFill>
          <a:ln w="25400">
            <a:noFill/>
          </a:ln>
          <a:effectLst>
            <a:outerShdw blurRad="241300" dist="38100" dir="5400000" sx="90000" sy="-19000" rotWithShape="0">
              <a:schemeClr val="lt1">
                <a:lumMod val="100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rPr>
              <a:t>添加</a:t>
            </a:r>
            <a:endParaRPr kumimoji="0" lang="en-US" altLang="zh-CN" sz="16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rPr>
              <a:t>标题</a:t>
            </a:r>
            <a:endParaRPr kumimoji="0" lang="zh-CN" altLang="en-US" sz="16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3" name="椭圆 22"/>
          <p:cNvSpPr/>
          <p:nvPr/>
        </p:nvSpPr>
        <p:spPr>
          <a:xfrm>
            <a:off x="4839575" y="4633280"/>
            <a:ext cx="1186434" cy="1186862"/>
          </a:xfrm>
          <a:prstGeom prst="ellipse">
            <a:avLst/>
          </a:prstGeom>
          <a:solidFill>
            <a:srgbClr val="AC8BFF"/>
          </a:solidFill>
          <a:ln w="25400">
            <a:noFill/>
          </a:ln>
          <a:effectLst>
            <a:outerShdw blurRad="241300" dist="38100" dir="5400000" sx="90000" sy="-19000" rotWithShape="0">
              <a:schemeClr val="lt1">
                <a:lumMod val="100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rPr>
              <a:t>添加</a:t>
            </a:r>
            <a:endParaRPr kumimoji="0" lang="en-US" altLang="zh-CN" sz="16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rPr>
              <a:t>标题</a:t>
            </a:r>
            <a:endParaRPr kumimoji="0" lang="zh-CN" altLang="en-US" sz="1600" b="0" i="0" u="none" strike="noStrike" kern="1200" cap="none" spc="0" normalizeH="0" baseline="0" noProof="0" dirty="0">
              <a:ln>
                <a:noFill/>
              </a:ln>
              <a:solidFill>
                <a:schemeClr val="bg1"/>
              </a:solidFill>
              <a:effectLst/>
              <a:uLnTx/>
              <a:uFillTx/>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4" name="文本框 23"/>
          <p:cNvSpPr txBox="1"/>
          <p:nvPr/>
        </p:nvSpPr>
        <p:spPr>
          <a:xfrm>
            <a:off x="2704099" y="1514127"/>
            <a:ext cx="1872341" cy="445443"/>
          </a:xfrm>
          <a:prstGeom prst="rect">
            <a:avLst/>
          </a:prstGeom>
          <a:noFill/>
          <a:ln w="12700">
            <a:miter lim="400000"/>
          </a:ln>
        </p:spPr>
        <p:txBody>
          <a:bodyPr wrap="square" lIns="35719" tIns="35719" rIns="35719" bIns="35719">
            <a:spAutoFit/>
          </a:bodyPr>
          <a:lstStyle>
            <a:defPPr>
              <a:defRPr lang="zh-CN"/>
            </a:defPPr>
            <a:lvl1pPr>
              <a:lnSpc>
                <a:spcPct val="150000"/>
              </a:lnSpc>
              <a:defRPr sz="1100">
                <a:solidFill>
                  <a:srgbClr val="3D4D73"/>
                </a:solidFill>
                <a:latin typeface="+mn-ea"/>
              </a:defRPr>
            </a:lvl1pPr>
          </a:lstStyle>
          <a:p>
            <a:pPr marL="285750" indent="-285750">
              <a:buFont typeface="Wingdings" panose="05000000000000000000" pitchFamily="2" charset="2"/>
              <a:buChar char="n"/>
            </a:pPr>
            <a:r>
              <a:rPr lang="zh-CN" altLang="en-US" sz="1800" b="1" dirty="0">
                <a:solidFill>
                  <a:srgbClr val="AC8BFF"/>
                </a:solidFill>
                <a:latin typeface="阿里巴巴普惠体 L" panose="00020600040101010101" pitchFamily="18" charset="-122"/>
                <a:ea typeface="阿里巴巴普惠体 L" panose="00020600040101010101" pitchFamily="18" charset="-122"/>
                <a:sym typeface="PangMenZhengDao" panose="02010600030101010101" pitchFamily="2" charset="-122"/>
              </a:rPr>
              <a:t>经验</a:t>
            </a:r>
            <a:r>
              <a:rPr lang="en-US" altLang="zh-CN" sz="1800" b="1" dirty="0">
                <a:solidFill>
                  <a:srgbClr val="AC8BFF"/>
                </a:solidFill>
                <a:latin typeface="阿里巴巴普惠体 L" panose="00020600040101010101" pitchFamily="18" charset="-122"/>
                <a:ea typeface="阿里巴巴普惠体 L" panose="00020600040101010101" pitchFamily="18" charset="-122"/>
                <a:sym typeface="PangMenZhengDao" panose="02010600030101010101" pitchFamily="2" charset="-122"/>
              </a:rPr>
              <a:t>1</a:t>
            </a:r>
            <a:endParaRPr lang="en-US" altLang="zh-CN" sz="1800" b="1" dirty="0">
              <a:solidFill>
                <a:srgbClr val="AC8BFF"/>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5" name="文本框 24"/>
          <p:cNvSpPr txBox="1"/>
          <p:nvPr/>
        </p:nvSpPr>
        <p:spPr>
          <a:xfrm>
            <a:off x="2467494" y="3616213"/>
            <a:ext cx="1872341" cy="445443"/>
          </a:xfrm>
          <a:prstGeom prst="rect">
            <a:avLst/>
          </a:prstGeom>
          <a:noFill/>
          <a:ln w="12700">
            <a:miter lim="400000"/>
          </a:ln>
        </p:spPr>
        <p:txBody>
          <a:bodyPr wrap="square" lIns="35719" tIns="35719" rIns="35719" bIns="35719">
            <a:spAutoFit/>
          </a:bodyPr>
          <a:lstStyle>
            <a:defPPr>
              <a:defRPr lang="zh-CN"/>
            </a:defPPr>
            <a:lvl1pPr>
              <a:lnSpc>
                <a:spcPct val="150000"/>
              </a:lnSpc>
              <a:defRPr sz="1100">
                <a:solidFill>
                  <a:srgbClr val="3D4D73"/>
                </a:solidFill>
                <a:latin typeface="+mn-ea"/>
              </a:defRPr>
            </a:lvl1pPr>
          </a:lstStyle>
          <a:p>
            <a:pPr marL="285750" indent="-285750">
              <a:buFont typeface="Wingdings" panose="05000000000000000000" pitchFamily="2" charset="2"/>
              <a:buChar char="n"/>
            </a:pPr>
            <a:r>
              <a:rPr lang="zh-CN" altLang="en-US" sz="1800" b="1" dirty="0">
                <a:solidFill>
                  <a:srgbClr val="AC8BFF"/>
                </a:solidFill>
                <a:latin typeface="阿里巴巴普惠体 L" panose="00020600040101010101" pitchFamily="18" charset="-122"/>
                <a:ea typeface="阿里巴巴普惠体 L" panose="00020600040101010101" pitchFamily="18" charset="-122"/>
                <a:sym typeface="PangMenZhengDao" panose="02010600030101010101" pitchFamily="2" charset="-122"/>
              </a:rPr>
              <a:t>经验</a:t>
            </a:r>
            <a:r>
              <a:rPr lang="en-US" altLang="zh-CN" sz="1800" b="1" dirty="0">
                <a:solidFill>
                  <a:srgbClr val="AC8BFF"/>
                </a:solidFill>
                <a:latin typeface="阿里巴巴普惠体 L" panose="00020600040101010101" pitchFamily="18" charset="-122"/>
                <a:ea typeface="阿里巴巴普惠体 L" panose="00020600040101010101" pitchFamily="18" charset="-122"/>
                <a:sym typeface="PangMenZhengDao" panose="02010600030101010101" pitchFamily="2" charset="-122"/>
              </a:rPr>
              <a:t>3</a:t>
            </a:r>
            <a:endParaRPr lang="en-US" altLang="zh-CN" sz="1800" b="1" dirty="0">
              <a:solidFill>
                <a:srgbClr val="AC8BFF"/>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6" name="文本框 25"/>
          <p:cNvSpPr txBox="1"/>
          <p:nvPr/>
        </p:nvSpPr>
        <p:spPr>
          <a:xfrm>
            <a:off x="8146623" y="2620554"/>
            <a:ext cx="1872341" cy="445443"/>
          </a:xfrm>
          <a:prstGeom prst="rect">
            <a:avLst/>
          </a:prstGeom>
          <a:noFill/>
          <a:ln w="12700">
            <a:miter lim="400000"/>
          </a:ln>
        </p:spPr>
        <p:txBody>
          <a:bodyPr wrap="square" lIns="35719" tIns="35719" rIns="35719" bIns="35719">
            <a:spAutoFit/>
          </a:bodyPr>
          <a:lstStyle>
            <a:defPPr>
              <a:defRPr lang="zh-CN"/>
            </a:defPPr>
            <a:lvl1pPr>
              <a:lnSpc>
                <a:spcPct val="150000"/>
              </a:lnSpc>
              <a:defRPr sz="1100">
                <a:solidFill>
                  <a:srgbClr val="3D4D73"/>
                </a:solidFill>
                <a:latin typeface="+mn-ea"/>
              </a:defRPr>
            </a:lvl1pPr>
          </a:lstStyle>
          <a:p>
            <a:pPr marL="285750" indent="-285750">
              <a:buFont typeface="Wingdings" panose="05000000000000000000" pitchFamily="2" charset="2"/>
              <a:buChar char="n"/>
            </a:pPr>
            <a:r>
              <a:rPr lang="zh-CN" altLang="en-US" sz="1800" b="1" dirty="0">
                <a:solidFill>
                  <a:srgbClr val="AC8BFF"/>
                </a:solidFill>
                <a:latin typeface="阿里巴巴普惠体 L" panose="00020600040101010101" pitchFamily="18" charset="-122"/>
                <a:ea typeface="阿里巴巴普惠体 L" panose="00020600040101010101" pitchFamily="18" charset="-122"/>
                <a:sym typeface="PangMenZhengDao" panose="02010600030101010101" pitchFamily="2" charset="-122"/>
              </a:rPr>
              <a:t>经验</a:t>
            </a:r>
            <a:r>
              <a:rPr lang="en-US" altLang="zh-CN" sz="1800" b="1" dirty="0">
                <a:solidFill>
                  <a:srgbClr val="AC8BFF"/>
                </a:solidFill>
                <a:latin typeface="阿里巴巴普惠体 L" panose="00020600040101010101" pitchFamily="18" charset="-122"/>
                <a:ea typeface="阿里巴巴普惠体 L" panose="00020600040101010101" pitchFamily="18" charset="-122"/>
                <a:sym typeface="PangMenZhengDao" panose="02010600030101010101" pitchFamily="2" charset="-122"/>
              </a:rPr>
              <a:t>2</a:t>
            </a:r>
            <a:endParaRPr lang="en-US" altLang="zh-CN" sz="1800" b="1" dirty="0">
              <a:solidFill>
                <a:srgbClr val="AC8BFF"/>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7" name="文本框 26"/>
          <p:cNvSpPr txBox="1"/>
          <p:nvPr/>
        </p:nvSpPr>
        <p:spPr>
          <a:xfrm>
            <a:off x="7999108" y="4903366"/>
            <a:ext cx="1872341" cy="445443"/>
          </a:xfrm>
          <a:prstGeom prst="rect">
            <a:avLst/>
          </a:prstGeom>
          <a:noFill/>
          <a:ln w="12700">
            <a:miter lim="400000"/>
          </a:ln>
        </p:spPr>
        <p:txBody>
          <a:bodyPr wrap="square" lIns="35719" tIns="35719" rIns="35719" bIns="35719">
            <a:spAutoFit/>
          </a:bodyPr>
          <a:lstStyle>
            <a:defPPr>
              <a:defRPr lang="zh-CN"/>
            </a:defPPr>
            <a:lvl1pPr>
              <a:lnSpc>
                <a:spcPct val="150000"/>
              </a:lnSpc>
              <a:defRPr sz="1100">
                <a:solidFill>
                  <a:srgbClr val="3D4D73"/>
                </a:solidFill>
                <a:latin typeface="+mn-ea"/>
              </a:defRPr>
            </a:lvl1pPr>
          </a:lstStyle>
          <a:p>
            <a:pPr marL="285750" indent="-285750">
              <a:buFont typeface="Wingdings" panose="05000000000000000000" pitchFamily="2" charset="2"/>
              <a:buChar char="n"/>
            </a:pPr>
            <a:r>
              <a:rPr lang="zh-CN" altLang="en-US" sz="1800" b="1" dirty="0">
                <a:solidFill>
                  <a:srgbClr val="AC8BFF"/>
                </a:solidFill>
                <a:latin typeface="阿里巴巴普惠体 L" panose="00020600040101010101" pitchFamily="18" charset="-122"/>
                <a:ea typeface="阿里巴巴普惠体 L" panose="00020600040101010101" pitchFamily="18" charset="-122"/>
                <a:sym typeface="PangMenZhengDao" panose="02010600030101010101" pitchFamily="2" charset="-122"/>
              </a:rPr>
              <a:t>经验</a:t>
            </a:r>
            <a:r>
              <a:rPr lang="en-US" altLang="zh-CN" sz="1800" b="1" dirty="0">
                <a:solidFill>
                  <a:srgbClr val="AC8BFF"/>
                </a:solidFill>
                <a:latin typeface="阿里巴巴普惠体 L" panose="00020600040101010101" pitchFamily="18" charset="-122"/>
                <a:ea typeface="阿里巴巴普惠体 L" panose="00020600040101010101" pitchFamily="18" charset="-122"/>
                <a:sym typeface="PangMenZhengDao" panose="02010600030101010101" pitchFamily="2" charset="-122"/>
              </a:rPr>
              <a:t>4</a:t>
            </a:r>
            <a:endParaRPr lang="en-US" altLang="zh-CN" sz="1800" b="1" dirty="0">
              <a:solidFill>
                <a:srgbClr val="AC8BFF"/>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0"/>
                                        <p:tgtEl>
                                          <p:spTgt spid="7"/>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par>
                                <p:cTn id="11" presetID="35" presetClass="path" presetSubtype="0" decel="40000" fill="hold" grpId="1" nodeType="withEffect">
                                  <p:stCondLst>
                                    <p:cond delay="500"/>
                                  </p:stCondLst>
                                  <p:childTnLst>
                                    <p:animMotion origin="layout" path="M 0.08919 -1.48148E-6 L -0.0306 -1.48148E-6 " pathEditMode="relative" rAng="0" ptsTypes="AA">
                                      <p:cBhvr>
                                        <p:cTn id="12" dur="1000" fill="hold"/>
                                        <p:tgtEl>
                                          <p:spTgt spid="20"/>
                                        </p:tgtEl>
                                        <p:attrNameLst>
                                          <p:attrName>ppt_x</p:attrName>
                                          <p:attrName>ppt_y</p:attrName>
                                        </p:attrNameLst>
                                      </p:cBhvr>
                                      <p:rCtr x="-5990" y="0"/>
                                    </p:animMotion>
                                  </p:childTnLst>
                                </p:cTn>
                              </p:par>
                              <p:par>
                                <p:cTn id="13" presetID="35" presetClass="path" presetSubtype="0" accel="40000" decel="40000" fill="hold" grpId="2" nodeType="withEffect">
                                  <p:stCondLst>
                                    <p:cond delay="1500"/>
                                  </p:stCondLst>
                                  <p:childTnLst>
                                    <p:animMotion origin="layout" path="M 4.16667E-7 -1.48148E-6 L -0.03073 -1.48148E-6 " pathEditMode="relative" rAng="0" ptsTypes="AA">
                                      <p:cBhvr>
                                        <p:cTn id="14" dur="1000" spd="-100000" fill="hold"/>
                                        <p:tgtEl>
                                          <p:spTgt spid="20"/>
                                        </p:tgtEl>
                                        <p:attrNameLst>
                                          <p:attrName>ppt_x</p:attrName>
                                          <p:attrName>ppt_y</p:attrName>
                                        </p:attrNameLst>
                                      </p:cBhvr>
                                      <p:rCtr x="-1536" y="0"/>
                                    </p:animMotion>
                                  </p:childTnLst>
                                </p:cTn>
                              </p:par>
                              <p:par>
                                <p:cTn id="15" presetID="10" presetClass="entr" presetSubtype="0" fill="hold" grpId="0" nodeType="withEffect">
                                  <p:stCondLst>
                                    <p:cond delay="50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par>
                                <p:cTn id="18" presetID="22" presetClass="entr" presetSubtype="2" fill="hold" grpId="0" nodeType="withEffect">
                                  <p:stCondLst>
                                    <p:cond delay="500"/>
                                  </p:stCondLst>
                                  <p:childTnLst>
                                    <p:set>
                                      <p:cBhvr>
                                        <p:cTn id="19" dur="1" fill="hold">
                                          <p:stCondLst>
                                            <p:cond delay="0"/>
                                          </p:stCondLst>
                                        </p:cTn>
                                        <p:tgtEl>
                                          <p:spTgt spid="12"/>
                                        </p:tgtEl>
                                        <p:attrNameLst>
                                          <p:attrName>style.visibility</p:attrName>
                                        </p:attrNameLst>
                                      </p:cBhvr>
                                      <p:to>
                                        <p:strVal val="visible"/>
                                      </p:to>
                                    </p:set>
                                    <p:animEffect transition="in" filter="wipe(right)">
                                      <p:cBhvr>
                                        <p:cTn id="20" dur="500"/>
                                        <p:tgtEl>
                                          <p:spTgt spid="12"/>
                                        </p:tgtEl>
                                      </p:cBhvr>
                                    </p:animEffect>
                                  </p:childTnLst>
                                </p:cTn>
                              </p:par>
                            </p:childTnLst>
                          </p:cTn>
                        </p:par>
                        <p:par>
                          <p:cTn id="21" fill="hold">
                            <p:stCondLst>
                              <p:cond delay="4000"/>
                            </p:stCondLst>
                            <p:childTnLst>
                              <p:par>
                                <p:cTn id="22" presetID="1" presetClass="entr" presetSubtype="0" fill="hold" grpId="0" nodeType="afterEffect">
                                  <p:stCondLst>
                                    <p:cond delay="0"/>
                                  </p:stCondLst>
                                  <p:childTnLst>
                                    <p:set>
                                      <p:cBhvr>
                                        <p:cTn id="23" dur="1" fill="hold">
                                          <p:stCondLst>
                                            <p:cond delay="0"/>
                                          </p:stCondLst>
                                        </p:cTn>
                                        <p:tgtEl>
                                          <p:spTgt spid="24"/>
                                        </p:tgtEl>
                                        <p:attrNameLst>
                                          <p:attrName>style.visibility</p:attrName>
                                        </p:attrNameLst>
                                      </p:cBhvr>
                                      <p:to>
                                        <p:strVal val="visible"/>
                                      </p:to>
                                    </p:set>
                                  </p:childTnLst>
                                </p:cTn>
                              </p:par>
                              <p:par>
                                <p:cTn id="24" presetID="12" presetClass="entr" presetSubtype="2" fill="hold" grpId="0" nodeType="withEffect">
                                  <p:stCondLst>
                                    <p:cond delay="1000"/>
                                  </p:stCondLst>
                                  <p:childTnLst>
                                    <p:set>
                                      <p:cBhvr>
                                        <p:cTn id="25" dur="1" fill="hold">
                                          <p:stCondLst>
                                            <p:cond delay="0"/>
                                          </p:stCondLst>
                                        </p:cTn>
                                        <p:tgtEl>
                                          <p:spTgt spid="16"/>
                                        </p:tgtEl>
                                        <p:attrNameLst>
                                          <p:attrName>style.visibility</p:attrName>
                                        </p:attrNameLst>
                                      </p:cBhvr>
                                      <p:to>
                                        <p:strVal val="visible"/>
                                      </p:to>
                                    </p:set>
                                    <p:anim calcmode="lin" valueType="num">
                                      <p:cBhvr additive="base">
                                        <p:cTn id="26" dur="500"/>
                                        <p:tgtEl>
                                          <p:spTgt spid="16"/>
                                        </p:tgtEl>
                                        <p:attrNameLst>
                                          <p:attrName>ppt_x</p:attrName>
                                        </p:attrNameLst>
                                      </p:cBhvr>
                                      <p:tavLst>
                                        <p:tav tm="0">
                                          <p:val>
                                            <p:strVal val="#ppt_x+#ppt_w*1.125000"/>
                                          </p:val>
                                        </p:tav>
                                        <p:tav tm="100000">
                                          <p:val>
                                            <p:strVal val="#ppt_x"/>
                                          </p:val>
                                        </p:tav>
                                      </p:tavLst>
                                    </p:anim>
                                    <p:animEffect transition="in" filter="wipe(left)">
                                      <p:cBhvr>
                                        <p:cTn id="27" dur="500"/>
                                        <p:tgtEl>
                                          <p:spTgt spid="16"/>
                                        </p:tgtEl>
                                      </p:cBhvr>
                                    </p:animEffect>
                                  </p:childTnLst>
                                </p:cTn>
                              </p:par>
                              <p:par>
                                <p:cTn id="28" presetID="10" presetClass="entr" presetSubtype="0" fill="hold" grpId="0" nodeType="withEffect">
                                  <p:stCondLst>
                                    <p:cond delay="150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500"/>
                                        <p:tgtEl>
                                          <p:spTgt spid="21"/>
                                        </p:tgtEl>
                                      </p:cBhvr>
                                    </p:animEffect>
                                  </p:childTnLst>
                                </p:cTn>
                              </p:par>
                              <p:par>
                                <p:cTn id="31" presetID="35" presetClass="path" presetSubtype="0" decel="40000" fill="hold" grpId="1" nodeType="withEffect">
                                  <p:stCondLst>
                                    <p:cond delay="1500"/>
                                  </p:stCondLst>
                                  <p:childTnLst>
                                    <p:animMotion origin="layout" path="M 0.03073 -4.44444E-6 L -0.08906 -4.44444E-6 " pathEditMode="relative" rAng="0" ptsTypes="AA">
                                      <p:cBhvr>
                                        <p:cTn id="32" dur="1000" spd="-100000" fill="hold"/>
                                        <p:tgtEl>
                                          <p:spTgt spid="21"/>
                                        </p:tgtEl>
                                        <p:attrNameLst>
                                          <p:attrName>ppt_x</p:attrName>
                                          <p:attrName>ppt_y</p:attrName>
                                        </p:attrNameLst>
                                      </p:cBhvr>
                                      <p:rCtr x="-5990" y="0"/>
                                    </p:animMotion>
                                  </p:childTnLst>
                                </p:cTn>
                              </p:par>
                              <p:par>
                                <p:cTn id="33" presetID="35" presetClass="path" presetSubtype="0" accel="40000" decel="40000" fill="hold" grpId="2" nodeType="withEffect">
                                  <p:stCondLst>
                                    <p:cond delay="2500"/>
                                  </p:stCondLst>
                                  <p:childTnLst>
                                    <p:animMotion origin="layout" path="M 0.03073 -4.44444E-6 L -4.16667E-6 -4.44444E-6 " pathEditMode="relative" rAng="0" ptsTypes="AA">
                                      <p:cBhvr>
                                        <p:cTn id="34" dur="1000" fill="hold"/>
                                        <p:tgtEl>
                                          <p:spTgt spid="21"/>
                                        </p:tgtEl>
                                        <p:attrNameLst>
                                          <p:attrName>ppt_x</p:attrName>
                                          <p:attrName>ppt_y</p:attrName>
                                        </p:attrNameLst>
                                      </p:cBhvr>
                                      <p:rCtr x="-1536" y="0"/>
                                    </p:animMotion>
                                  </p:childTnLst>
                                </p:cTn>
                              </p:par>
                              <p:par>
                                <p:cTn id="35" presetID="10" presetClass="entr" presetSubtype="0" fill="hold" grpId="0" nodeType="withEffect">
                                  <p:stCondLst>
                                    <p:cond delay="150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par>
                                <p:cTn id="38" presetID="22" presetClass="entr" presetSubtype="8" fill="hold" grpId="0" nodeType="withEffect">
                                  <p:stCondLst>
                                    <p:cond delay="1500"/>
                                  </p:stCondLst>
                                  <p:childTnLst>
                                    <p:set>
                                      <p:cBhvr>
                                        <p:cTn id="39" dur="1" fill="hold">
                                          <p:stCondLst>
                                            <p:cond delay="0"/>
                                          </p:stCondLst>
                                        </p:cTn>
                                        <p:tgtEl>
                                          <p:spTgt spid="13"/>
                                        </p:tgtEl>
                                        <p:attrNameLst>
                                          <p:attrName>style.visibility</p:attrName>
                                        </p:attrNameLst>
                                      </p:cBhvr>
                                      <p:to>
                                        <p:strVal val="visible"/>
                                      </p:to>
                                    </p:set>
                                    <p:animEffect transition="in" filter="wipe(left)">
                                      <p:cBhvr>
                                        <p:cTn id="40" dur="500"/>
                                        <p:tgtEl>
                                          <p:spTgt spid="13"/>
                                        </p:tgtEl>
                                      </p:cBhvr>
                                    </p:animEffect>
                                  </p:childTnLst>
                                </p:cTn>
                              </p:par>
                            </p:childTnLst>
                          </p:cTn>
                        </p:par>
                        <p:par>
                          <p:cTn id="41" fill="hold">
                            <p:stCondLst>
                              <p:cond delay="4000"/>
                            </p:stCondLst>
                            <p:childTnLst>
                              <p:par>
                                <p:cTn id="42" presetID="1" presetClass="entr" presetSubtype="0" fill="hold" grpId="0" nodeType="afterEffect">
                                  <p:stCondLst>
                                    <p:cond delay="0"/>
                                  </p:stCondLst>
                                  <p:childTnLst>
                                    <p:set>
                                      <p:cBhvr>
                                        <p:cTn id="43" dur="1" fill="hold">
                                          <p:stCondLst>
                                            <p:cond delay="0"/>
                                          </p:stCondLst>
                                        </p:cTn>
                                        <p:tgtEl>
                                          <p:spTgt spid="26"/>
                                        </p:tgtEl>
                                        <p:attrNameLst>
                                          <p:attrName>style.visibility</p:attrName>
                                        </p:attrNameLst>
                                      </p:cBhvr>
                                      <p:to>
                                        <p:strVal val="visible"/>
                                      </p:to>
                                    </p:set>
                                  </p:childTnLst>
                                </p:cTn>
                              </p:par>
                              <p:par>
                                <p:cTn id="44" presetID="12" presetClass="entr" presetSubtype="8" fill="hold" grpId="0" nodeType="withEffect">
                                  <p:stCondLst>
                                    <p:cond delay="2000"/>
                                  </p:stCondLst>
                                  <p:childTnLst>
                                    <p:set>
                                      <p:cBhvr>
                                        <p:cTn id="45" dur="1" fill="hold">
                                          <p:stCondLst>
                                            <p:cond delay="0"/>
                                          </p:stCondLst>
                                        </p:cTn>
                                        <p:tgtEl>
                                          <p:spTgt spid="17"/>
                                        </p:tgtEl>
                                        <p:attrNameLst>
                                          <p:attrName>style.visibility</p:attrName>
                                        </p:attrNameLst>
                                      </p:cBhvr>
                                      <p:to>
                                        <p:strVal val="visible"/>
                                      </p:to>
                                    </p:set>
                                    <p:anim calcmode="lin" valueType="num">
                                      <p:cBhvr additive="base">
                                        <p:cTn id="46" dur="500"/>
                                        <p:tgtEl>
                                          <p:spTgt spid="17"/>
                                        </p:tgtEl>
                                        <p:attrNameLst>
                                          <p:attrName>ppt_x</p:attrName>
                                        </p:attrNameLst>
                                      </p:cBhvr>
                                      <p:tavLst>
                                        <p:tav tm="0">
                                          <p:val>
                                            <p:strVal val="#ppt_x-#ppt_w*1.125000"/>
                                          </p:val>
                                        </p:tav>
                                        <p:tav tm="100000">
                                          <p:val>
                                            <p:strVal val="#ppt_x"/>
                                          </p:val>
                                        </p:tav>
                                      </p:tavLst>
                                    </p:anim>
                                    <p:animEffect transition="in" filter="wipe(right)">
                                      <p:cBhvr>
                                        <p:cTn id="47" dur="500"/>
                                        <p:tgtEl>
                                          <p:spTgt spid="17"/>
                                        </p:tgtEl>
                                      </p:cBhvr>
                                    </p:animEffect>
                                  </p:childTnLst>
                                </p:cTn>
                              </p:par>
                              <p:par>
                                <p:cTn id="48" presetID="10" presetClass="entr" presetSubtype="0" fill="hold" grpId="0" nodeType="withEffect">
                                  <p:stCondLst>
                                    <p:cond delay="2500"/>
                                  </p:stCondLst>
                                  <p:childTnLst>
                                    <p:set>
                                      <p:cBhvr>
                                        <p:cTn id="49" dur="1" fill="hold">
                                          <p:stCondLst>
                                            <p:cond delay="0"/>
                                          </p:stCondLst>
                                        </p:cTn>
                                        <p:tgtEl>
                                          <p:spTgt spid="22"/>
                                        </p:tgtEl>
                                        <p:attrNameLst>
                                          <p:attrName>style.visibility</p:attrName>
                                        </p:attrNameLst>
                                      </p:cBhvr>
                                      <p:to>
                                        <p:strVal val="visible"/>
                                      </p:to>
                                    </p:set>
                                    <p:animEffect transition="in" filter="fade">
                                      <p:cBhvr>
                                        <p:cTn id="50" dur="500"/>
                                        <p:tgtEl>
                                          <p:spTgt spid="22"/>
                                        </p:tgtEl>
                                      </p:cBhvr>
                                    </p:animEffect>
                                  </p:childTnLst>
                                </p:cTn>
                              </p:par>
                              <p:par>
                                <p:cTn id="51" presetID="35" presetClass="path" presetSubtype="0" decel="40000" fill="hold" grpId="1" nodeType="withEffect">
                                  <p:stCondLst>
                                    <p:cond delay="2500"/>
                                  </p:stCondLst>
                                  <p:childTnLst>
                                    <p:animMotion origin="layout" path="M 0.08919 -1.48148E-6 L -0.0306 -1.48148E-6 " pathEditMode="relative" rAng="0" ptsTypes="AA">
                                      <p:cBhvr>
                                        <p:cTn id="52" dur="1000" fill="hold"/>
                                        <p:tgtEl>
                                          <p:spTgt spid="22"/>
                                        </p:tgtEl>
                                        <p:attrNameLst>
                                          <p:attrName>ppt_x</p:attrName>
                                          <p:attrName>ppt_y</p:attrName>
                                        </p:attrNameLst>
                                      </p:cBhvr>
                                      <p:rCtr x="-5990" y="0"/>
                                    </p:animMotion>
                                  </p:childTnLst>
                                </p:cTn>
                              </p:par>
                              <p:par>
                                <p:cTn id="53" presetID="35" presetClass="path" presetSubtype="0" accel="40000" decel="40000" fill="hold" grpId="2" nodeType="withEffect">
                                  <p:stCondLst>
                                    <p:cond delay="3500"/>
                                  </p:stCondLst>
                                  <p:childTnLst>
                                    <p:animMotion origin="layout" path="M 4.16667E-7 -1.48148E-6 L -0.03073 -1.48148E-6 " pathEditMode="relative" rAng="0" ptsTypes="AA">
                                      <p:cBhvr>
                                        <p:cTn id="54" dur="1000" spd="-100000" fill="hold"/>
                                        <p:tgtEl>
                                          <p:spTgt spid="22"/>
                                        </p:tgtEl>
                                        <p:attrNameLst>
                                          <p:attrName>ppt_x</p:attrName>
                                          <p:attrName>ppt_y</p:attrName>
                                        </p:attrNameLst>
                                      </p:cBhvr>
                                      <p:rCtr x="-1536" y="0"/>
                                    </p:animMotion>
                                  </p:childTnLst>
                                </p:cTn>
                              </p:par>
                              <p:par>
                                <p:cTn id="55" presetID="10" presetClass="entr" presetSubtype="0" fill="hold" grpId="0" nodeType="withEffect">
                                  <p:stCondLst>
                                    <p:cond delay="2500"/>
                                  </p:stCondLst>
                                  <p:childTnLst>
                                    <p:set>
                                      <p:cBhvr>
                                        <p:cTn id="56" dur="1" fill="hold">
                                          <p:stCondLst>
                                            <p:cond delay="0"/>
                                          </p:stCondLst>
                                        </p:cTn>
                                        <p:tgtEl>
                                          <p:spTgt spid="10"/>
                                        </p:tgtEl>
                                        <p:attrNameLst>
                                          <p:attrName>style.visibility</p:attrName>
                                        </p:attrNameLst>
                                      </p:cBhvr>
                                      <p:to>
                                        <p:strVal val="visible"/>
                                      </p:to>
                                    </p:set>
                                    <p:animEffect transition="in" filter="fade">
                                      <p:cBhvr>
                                        <p:cTn id="57" dur="500"/>
                                        <p:tgtEl>
                                          <p:spTgt spid="10"/>
                                        </p:tgtEl>
                                      </p:cBhvr>
                                    </p:animEffect>
                                  </p:childTnLst>
                                </p:cTn>
                              </p:par>
                              <p:par>
                                <p:cTn id="58" presetID="22" presetClass="entr" presetSubtype="2" fill="hold" grpId="0" nodeType="withEffect">
                                  <p:stCondLst>
                                    <p:cond delay="2500"/>
                                  </p:stCondLst>
                                  <p:childTnLst>
                                    <p:set>
                                      <p:cBhvr>
                                        <p:cTn id="59" dur="1" fill="hold">
                                          <p:stCondLst>
                                            <p:cond delay="0"/>
                                          </p:stCondLst>
                                        </p:cTn>
                                        <p:tgtEl>
                                          <p:spTgt spid="14"/>
                                        </p:tgtEl>
                                        <p:attrNameLst>
                                          <p:attrName>style.visibility</p:attrName>
                                        </p:attrNameLst>
                                      </p:cBhvr>
                                      <p:to>
                                        <p:strVal val="visible"/>
                                      </p:to>
                                    </p:set>
                                    <p:animEffect transition="in" filter="wipe(right)">
                                      <p:cBhvr>
                                        <p:cTn id="60" dur="500"/>
                                        <p:tgtEl>
                                          <p:spTgt spid="14"/>
                                        </p:tgtEl>
                                      </p:cBhvr>
                                    </p:animEffect>
                                  </p:childTnLst>
                                </p:cTn>
                              </p:par>
                            </p:childTnLst>
                          </p:cTn>
                        </p:par>
                        <p:par>
                          <p:cTn id="61" fill="hold">
                            <p:stCondLst>
                              <p:cond delay="4000"/>
                            </p:stCondLst>
                            <p:childTnLst>
                              <p:par>
                                <p:cTn id="62" presetID="1" presetClass="entr" presetSubtype="0" fill="hold" grpId="0" nodeType="afterEffect">
                                  <p:stCondLst>
                                    <p:cond delay="0"/>
                                  </p:stCondLst>
                                  <p:childTnLst>
                                    <p:set>
                                      <p:cBhvr>
                                        <p:cTn id="63" dur="1" fill="hold">
                                          <p:stCondLst>
                                            <p:cond delay="0"/>
                                          </p:stCondLst>
                                        </p:cTn>
                                        <p:tgtEl>
                                          <p:spTgt spid="25"/>
                                        </p:tgtEl>
                                        <p:attrNameLst>
                                          <p:attrName>style.visibility</p:attrName>
                                        </p:attrNameLst>
                                      </p:cBhvr>
                                      <p:to>
                                        <p:strVal val="visible"/>
                                      </p:to>
                                    </p:set>
                                  </p:childTnLst>
                                </p:cTn>
                              </p:par>
                              <p:par>
                                <p:cTn id="64" presetID="12" presetClass="entr" presetSubtype="2" fill="hold" grpId="0" nodeType="withEffect">
                                  <p:stCondLst>
                                    <p:cond delay="3000"/>
                                  </p:stCondLst>
                                  <p:childTnLst>
                                    <p:set>
                                      <p:cBhvr>
                                        <p:cTn id="65" dur="1" fill="hold">
                                          <p:stCondLst>
                                            <p:cond delay="0"/>
                                          </p:stCondLst>
                                        </p:cTn>
                                        <p:tgtEl>
                                          <p:spTgt spid="18"/>
                                        </p:tgtEl>
                                        <p:attrNameLst>
                                          <p:attrName>style.visibility</p:attrName>
                                        </p:attrNameLst>
                                      </p:cBhvr>
                                      <p:to>
                                        <p:strVal val="visible"/>
                                      </p:to>
                                    </p:set>
                                    <p:anim calcmode="lin" valueType="num">
                                      <p:cBhvr additive="base">
                                        <p:cTn id="66" dur="500"/>
                                        <p:tgtEl>
                                          <p:spTgt spid="18"/>
                                        </p:tgtEl>
                                        <p:attrNameLst>
                                          <p:attrName>ppt_x</p:attrName>
                                        </p:attrNameLst>
                                      </p:cBhvr>
                                      <p:tavLst>
                                        <p:tav tm="0">
                                          <p:val>
                                            <p:strVal val="#ppt_x+#ppt_w*1.125000"/>
                                          </p:val>
                                        </p:tav>
                                        <p:tav tm="100000">
                                          <p:val>
                                            <p:strVal val="#ppt_x"/>
                                          </p:val>
                                        </p:tav>
                                      </p:tavLst>
                                    </p:anim>
                                    <p:animEffect transition="in" filter="wipe(left)">
                                      <p:cBhvr>
                                        <p:cTn id="67" dur="500"/>
                                        <p:tgtEl>
                                          <p:spTgt spid="18"/>
                                        </p:tgtEl>
                                      </p:cBhvr>
                                    </p:animEffect>
                                  </p:childTnLst>
                                </p:cTn>
                              </p:par>
                              <p:par>
                                <p:cTn id="68" presetID="10" presetClass="entr" presetSubtype="0" fill="hold" grpId="0" nodeType="withEffect">
                                  <p:stCondLst>
                                    <p:cond delay="3500"/>
                                  </p:stCondLst>
                                  <p:childTnLst>
                                    <p:set>
                                      <p:cBhvr>
                                        <p:cTn id="69" dur="1" fill="hold">
                                          <p:stCondLst>
                                            <p:cond delay="0"/>
                                          </p:stCondLst>
                                        </p:cTn>
                                        <p:tgtEl>
                                          <p:spTgt spid="23"/>
                                        </p:tgtEl>
                                        <p:attrNameLst>
                                          <p:attrName>style.visibility</p:attrName>
                                        </p:attrNameLst>
                                      </p:cBhvr>
                                      <p:to>
                                        <p:strVal val="visible"/>
                                      </p:to>
                                    </p:set>
                                    <p:animEffect transition="in" filter="fade">
                                      <p:cBhvr>
                                        <p:cTn id="70" dur="500"/>
                                        <p:tgtEl>
                                          <p:spTgt spid="23"/>
                                        </p:tgtEl>
                                      </p:cBhvr>
                                    </p:animEffect>
                                  </p:childTnLst>
                                </p:cTn>
                              </p:par>
                              <p:par>
                                <p:cTn id="71" presetID="35" presetClass="path" presetSubtype="0" decel="40000" fill="hold" grpId="1" nodeType="withEffect">
                                  <p:stCondLst>
                                    <p:cond delay="3500"/>
                                  </p:stCondLst>
                                  <p:childTnLst>
                                    <p:animMotion origin="layout" path="M 0.03073 -4.44444E-6 L -0.08906 -4.44444E-6 " pathEditMode="relative" rAng="0" ptsTypes="AA">
                                      <p:cBhvr>
                                        <p:cTn id="72" dur="1000" spd="-100000" fill="hold"/>
                                        <p:tgtEl>
                                          <p:spTgt spid="23"/>
                                        </p:tgtEl>
                                        <p:attrNameLst>
                                          <p:attrName>ppt_x</p:attrName>
                                          <p:attrName>ppt_y</p:attrName>
                                        </p:attrNameLst>
                                      </p:cBhvr>
                                      <p:rCtr x="-5990" y="0"/>
                                    </p:animMotion>
                                  </p:childTnLst>
                                </p:cTn>
                              </p:par>
                              <p:par>
                                <p:cTn id="73" presetID="35" presetClass="path" presetSubtype="0" accel="40000" decel="40000" fill="hold" grpId="2" nodeType="withEffect">
                                  <p:stCondLst>
                                    <p:cond delay="4500"/>
                                  </p:stCondLst>
                                  <p:childTnLst>
                                    <p:animMotion origin="layout" path="M 0.03073 -4.44444E-6 L -4.16667E-6 -4.44444E-6 " pathEditMode="relative" rAng="0" ptsTypes="AA">
                                      <p:cBhvr>
                                        <p:cTn id="74" dur="1000" fill="hold"/>
                                        <p:tgtEl>
                                          <p:spTgt spid="23"/>
                                        </p:tgtEl>
                                        <p:attrNameLst>
                                          <p:attrName>ppt_x</p:attrName>
                                          <p:attrName>ppt_y</p:attrName>
                                        </p:attrNameLst>
                                      </p:cBhvr>
                                      <p:rCtr x="-1536" y="0"/>
                                    </p:animMotion>
                                  </p:childTnLst>
                                </p:cTn>
                              </p:par>
                              <p:par>
                                <p:cTn id="75" presetID="10" presetClass="entr" presetSubtype="0" fill="hold" grpId="0" nodeType="withEffect">
                                  <p:stCondLst>
                                    <p:cond delay="3500"/>
                                  </p:stCondLst>
                                  <p:childTnLst>
                                    <p:set>
                                      <p:cBhvr>
                                        <p:cTn id="76" dur="1" fill="hold">
                                          <p:stCondLst>
                                            <p:cond delay="0"/>
                                          </p:stCondLst>
                                        </p:cTn>
                                        <p:tgtEl>
                                          <p:spTgt spid="11"/>
                                        </p:tgtEl>
                                        <p:attrNameLst>
                                          <p:attrName>style.visibility</p:attrName>
                                        </p:attrNameLst>
                                      </p:cBhvr>
                                      <p:to>
                                        <p:strVal val="visible"/>
                                      </p:to>
                                    </p:set>
                                    <p:animEffect transition="in" filter="fade">
                                      <p:cBhvr>
                                        <p:cTn id="77" dur="500"/>
                                        <p:tgtEl>
                                          <p:spTgt spid="11"/>
                                        </p:tgtEl>
                                      </p:cBhvr>
                                    </p:animEffect>
                                  </p:childTnLst>
                                </p:cTn>
                              </p:par>
                              <p:par>
                                <p:cTn id="78" presetID="22" presetClass="entr" presetSubtype="8" fill="hold" grpId="0" nodeType="withEffect">
                                  <p:stCondLst>
                                    <p:cond delay="3500"/>
                                  </p:stCondLst>
                                  <p:childTnLst>
                                    <p:set>
                                      <p:cBhvr>
                                        <p:cTn id="79" dur="1" fill="hold">
                                          <p:stCondLst>
                                            <p:cond delay="0"/>
                                          </p:stCondLst>
                                        </p:cTn>
                                        <p:tgtEl>
                                          <p:spTgt spid="15"/>
                                        </p:tgtEl>
                                        <p:attrNameLst>
                                          <p:attrName>style.visibility</p:attrName>
                                        </p:attrNameLst>
                                      </p:cBhvr>
                                      <p:to>
                                        <p:strVal val="visible"/>
                                      </p:to>
                                    </p:set>
                                    <p:animEffect transition="in" filter="wipe(left)">
                                      <p:cBhvr>
                                        <p:cTn id="80" dur="500"/>
                                        <p:tgtEl>
                                          <p:spTgt spid="15"/>
                                        </p:tgtEl>
                                      </p:cBhvr>
                                    </p:animEffect>
                                  </p:childTnLst>
                                </p:cTn>
                              </p:par>
                            </p:childTnLst>
                          </p:cTn>
                        </p:par>
                        <p:par>
                          <p:cTn id="81" fill="hold">
                            <p:stCondLst>
                              <p:cond delay="4000"/>
                            </p:stCondLst>
                            <p:childTnLst>
                              <p:par>
                                <p:cTn id="82" presetID="1" presetClass="entr" presetSubtype="0" fill="hold" grpId="0" nodeType="afterEffect">
                                  <p:stCondLst>
                                    <p:cond delay="0"/>
                                  </p:stCondLst>
                                  <p:childTnLst>
                                    <p:set>
                                      <p:cBhvr>
                                        <p:cTn id="83" dur="1" fill="hold">
                                          <p:stCondLst>
                                            <p:cond delay="0"/>
                                          </p:stCondLst>
                                        </p:cTn>
                                        <p:tgtEl>
                                          <p:spTgt spid="27"/>
                                        </p:tgtEl>
                                        <p:attrNameLst>
                                          <p:attrName>style.visibility</p:attrName>
                                        </p:attrNameLst>
                                      </p:cBhvr>
                                      <p:to>
                                        <p:strVal val="visible"/>
                                      </p:to>
                                    </p:set>
                                  </p:childTnLst>
                                </p:cTn>
                              </p:par>
                              <p:par>
                                <p:cTn id="84" presetID="12" presetClass="entr" presetSubtype="8" fill="hold" grpId="0" nodeType="withEffect">
                                  <p:stCondLst>
                                    <p:cond delay="4000"/>
                                  </p:stCondLst>
                                  <p:childTnLst>
                                    <p:set>
                                      <p:cBhvr>
                                        <p:cTn id="85" dur="1" fill="hold">
                                          <p:stCondLst>
                                            <p:cond delay="0"/>
                                          </p:stCondLst>
                                        </p:cTn>
                                        <p:tgtEl>
                                          <p:spTgt spid="19"/>
                                        </p:tgtEl>
                                        <p:attrNameLst>
                                          <p:attrName>style.visibility</p:attrName>
                                        </p:attrNameLst>
                                      </p:cBhvr>
                                      <p:to>
                                        <p:strVal val="visible"/>
                                      </p:to>
                                    </p:set>
                                    <p:anim calcmode="lin" valueType="num">
                                      <p:cBhvr additive="base">
                                        <p:cTn id="86" dur="500"/>
                                        <p:tgtEl>
                                          <p:spTgt spid="19"/>
                                        </p:tgtEl>
                                        <p:attrNameLst>
                                          <p:attrName>ppt_x</p:attrName>
                                        </p:attrNameLst>
                                      </p:cBhvr>
                                      <p:tavLst>
                                        <p:tav tm="0">
                                          <p:val>
                                            <p:strVal val="#ppt_x-#ppt_w*1.125000"/>
                                          </p:val>
                                        </p:tav>
                                        <p:tav tm="100000">
                                          <p:val>
                                            <p:strVal val="#ppt_x"/>
                                          </p:val>
                                        </p:tav>
                                      </p:tavLst>
                                    </p:anim>
                                    <p:animEffect transition="in" filter="wipe(right)">
                                      <p:cBhvr>
                                        <p:cTn id="8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16" grpId="0"/>
      <p:bldP spid="17" grpId="0"/>
      <p:bldP spid="18" grpId="0"/>
      <p:bldP spid="19" grpId="0"/>
      <p:bldP spid="20" grpId="0" animBg="1"/>
      <p:bldP spid="20" grpId="1" animBg="1"/>
      <p:bldP spid="20" grpId="2" animBg="1"/>
      <p:bldP spid="21" grpId="0" animBg="1"/>
      <p:bldP spid="21" grpId="1" animBg="1"/>
      <p:bldP spid="21" grpId="2" animBg="1"/>
      <p:bldP spid="22" grpId="0" animBg="1"/>
      <p:bldP spid="22" grpId="1" animBg="1"/>
      <p:bldP spid="22" grpId="2" animBg="1"/>
      <p:bldP spid="23" grpId="0" animBg="1"/>
      <p:bldP spid="23" grpId="1" animBg="1"/>
      <p:bldP spid="23" grpId="2" animBg="1"/>
      <p:bldP spid="24" grpId="0" animBg="1"/>
      <p:bldP spid="25" grpId="0" animBg="1"/>
      <p:bldP spid="26" grpId="0" animBg="1"/>
      <p:bldP spid="2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0"/>
            <a:ext cx="12192000" cy="6858000"/>
            <a:chOff x="0" y="0"/>
            <a:chExt cx="12192000" cy="6858000"/>
          </a:xfrm>
        </p:grpSpPr>
        <p:sp>
          <p:nvSpPr>
            <p:cNvPr id="3" name="矩形 2"/>
            <p:cNvSpPr/>
            <p:nvPr/>
          </p:nvSpPr>
          <p:spPr>
            <a:xfrm>
              <a:off x="0" y="0"/>
              <a:ext cx="12192000" cy="6858000"/>
            </a:xfrm>
            <a:prstGeom prst="rect">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4" name="矩形 3"/>
            <p:cNvSpPr/>
            <p:nvPr/>
          </p:nvSpPr>
          <p:spPr>
            <a:xfrm>
              <a:off x="202096" y="176180"/>
              <a:ext cx="11787808" cy="6505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5" name="Group 40"/>
          <p:cNvGrpSpPr/>
          <p:nvPr/>
        </p:nvGrpSpPr>
        <p:grpSpPr>
          <a:xfrm>
            <a:off x="554273" y="1739144"/>
            <a:ext cx="2783080" cy="1544685"/>
            <a:chOff x="1441450" y="1485019"/>
            <a:chExt cx="2019300" cy="1120444"/>
          </a:xfrm>
        </p:grpSpPr>
        <p:sp>
          <p:nvSpPr>
            <p:cNvPr id="6" name="Text Placeholder 2"/>
            <p:cNvSpPr txBox="1"/>
            <p:nvPr/>
          </p:nvSpPr>
          <p:spPr>
            <a:xfrm>
              <a:off x="1441450" y="1485019"/>
              <a:ext cx="2019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defTabSz="914400">
                <a:lnSpc>
                  <a:spcPct val="140000"/>
                </a:lnSpc>
              </a:pPr>
              <a:r>
                <a:rPr lang="zh-CN" altLang="en-US" sz="1600" dirty="0">
                  <a:solidFill>
                    <a:schemeClr val="tx1">
                      <a:lumMod val="75000"/>
                      <a:lumOff val="25000"/>
                    </a:schemeClr>
                  </a:solidFill>
                  <a:latin typeface="阿里巴巴普惠体 L" panose="00020600040101010101" pitchFamily="18" charset="-122"/>
                  <a:ea typeface="阿里巴巴普惠体 L" panose="00020600040101010101" pitchFamily="18" charset="-122"/>
                  <a:cs typeface="+mn-cs"/>
                  <a:sym typeface="PangMenZhengDao" panose="02010600030101010101" pitchFamily="2" charset="-122"/>
                </a:rPr>
                <a:t>输入标题</a:t>
              </a:r>
              <a:endParaRPr lang="en-US" altLang="zh-CN" sz="1600" dirty="0">
                <a:solidFill>
                  <a:schemeClr val="tx1">
                    <a:lumMod val="75000"/>
                    <a:lumOff val="25000"/>
                  </a:schemeClr>
                </a:solidFill>
                <a:latin typeface="阿里巴巴普惠体 L" panose="00020600040101010101" pitchFamily="18" charset="-122"/>
                <a:ea typeface="阿里巴巴普惠体 L" panose="00020600040101010101" pitchFamily="18" charset="-122"/>
                <a:cs typeface="+mn-cs"/>
                <a:sym typeface="PangMenZhengDao" panose="02010600030101010101" pitchFamily="2" charset="-122"/>
              </a:endParaRPr>
            </a:p>
          </p:txBody>
        </p:sp>
        <p:sp>
          <p:nvSpPr>
            <p:cNvPr id="7" name="Text Placeholder 8"/>
            <p:cNvSpPr txBox="1"/>
            <p:nvPr/>
          </p:nvSpPr>
          <p:spPr>
            <a:xfrm>
              <a:off x="1586047" y="1770817"/>
              <a:ext cx="1730104" cy="834646"/>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defTabSz="914400">
                <a:lnSpc>
                  <a:spcPct val="130000"/>
                </a:lnSpc>
                <a:spcBef>
                  <a:spcPts val="0"/>
                </a:spcBef>
                <a:defRPr/>
              </a:pPr>
              <a:r>
                <a:rPr lang="zh-CN" altLang="en-US" sz="1100" dirty="0">
                  <a:solidFill>
                    <a:schemeClr val="tx1">
                      <a:lumMod val="75000"/>
                      <a:lumOff val="2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rPr>
                <a:t>点击添加文字内容点击添加文字内容点击添加文字内容点击添加文字内容点击添加文字内容</a:t>
              </a:r>
              <a:endParaRPr lang="en-US" altLang="zh-CN" sz="1100" dirty="0">
                <a:solidFill>
                  <a:schemeClr val="tx1">
                    <a:lumMod val="75000"/>
                    <a:lumOff val="2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endParaRPr>
            </a:p>
          </p:txBody>
        </p:sp>
      </p:grpSp>
      <p:grpSp>
        <p:nvGrpSpPr>
          <p:cNvPr id="8" name="Group 43"/>
          <p:cNvGrpSpPr/>
          <p:nvPr/>
        </p:nvGrpSpPr>
        <p:grpSpPr>
          <a:xfrm>
            <a:off x="554274" y="4330830"/>
            <a:ext cx="2783080" cy="1666340"/>
            <a:chOff x="1441450" y="1443179"/>
            <a:chExt cx="2019300" cy="1208686"/>
          </a:xfrm>
        </p:grpSpPr>
        <p:sp>
          <p:nvSpPr>
            <p:cNvPr id="9" name="Text Placeholder 2"/>
            <p:cNvSpPr txBox="1"/>
            <p:nvPr/>
          </p:nvSpPr>
          <p:spPr>
            <a:xfrm>
              <a:off x="1441450" y="1443179"/>
              <a:ext cx="2019300" cy="285799"/>
            </a:xfrm>
            <a:prstGeom prst="rect">
              <a:avLst/>
            </a:prstGeom>
          </p:spPr>
          <p:txBody>
            <a:bodyPr vert="horz"/>
            <a:lstStyle>
              <a:defPPr>
                <a:defRPr lang="zh-CN"/>
              </a:defPPr>
              <a:lvl1pPr indent="0" defTabSz="457200">
                <a:lnSpc>
                  <a:spcPct val="140000"/>
                </a:lnSpc>
                <a:spcBef>
                  <a:spcPct val="20000"/>
                </a:spcBef>
                <a:buFont typeface="Arial" panose="020B0604020202020204"/>
                <a:buNone/>
                <a:defRPr sz="2400" baseline="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cs typeface="Roboto condensed"/>
                </a:defRPr>
              </a:lvl1pPr>
              <a:lvl2pPr marL="742950" indent="-285750" defTabSz="457200">
                <a:spcBef>
                  <a:spcPct val="20000"/>
                </a:spcBef>
                <a:buFont typeface="Arial" panose="020B0604020202020204"/>
                <a:buChar char="–"/>
                <a:defRPr sz="2800"/>
              </a:lvl2pPr>
              <a:lvl3pPr marL="1143000" indent="-228600" defTabSz="457200">
                <a:spcBef>
                  <a:spcPct val="20000"/>
                </a:spcBef>
                <a:buFont typeface="Arial" panose="020B0604020202020204"/>
                <a:buChar char="•"/>
                <a:defRPr sz="2400"/>
              </a:lvl3pPr>
              <a:lvl4pPr marL="1600200" indent="-228600" defTabSz="457200">
                <a:spcBef>
                  <a:spcPct val="20000"/>
                </a:spcBef>
                <a:buFont typeface="Arial" panose="020B0604020202020204"/>
                <a:buChar char="–"/>
                <a:defRPr sz="2000"/>
              </a:lvl4pPr>
              <a:lvl5pPr marL="2057400" indent="-228600" defTabSz="457200">
                <a:spcBef>
                  <a:spcPct val="20000"/>
                </a:spcBef>
                <a:buFont typeface="Arial" panose="020B0604020202020204"/>
                <a:buChar char="»"/>
                <a:defRPr sz="2000"/>
              </a:lvl5pPr>
              <a:lvl6pPr marL="2514600" indent="-228600" defTabSz="457200">
                <a:spcBef>
                  <a:spcPct val="20000"/>
                </a:spcBef>
                <a:buFont typeface="Arial" panose="020B0604020202020204"/>
                <a:buChar char="•"/>
                <a:defRPr sz="2000"/>
              </a:lvl6pPr>
              <a:lvl7pPr marL="2971800" indent="-228600" defTabSz="457200">
                <a:spcBef>
                  <a:spcPct val="20000"/>
                </a:spcBef>
                <a:buFont typeface="Arial" panose="020B0604020202020204"/>
                <a:buChar char="•"/>
                <a:defRPr sz="2000"/>
              </a:lvl7pPr>
              <a:lvl8pPr marL="3429000" indent="-228600" defTabSz="457200">
                <a:spcBef>
                  <a:spcPct val="20000"/>
                </a:spcBef>
                <a:buFont typeface="Arial" panose="020B0604020202020204"/>
                <a:buChar char="•"/>
                <a:defRPr sz="2000"/>
              </a:lvl8pPr>
              <a:lvl9pPr marL="3886200" indent="-228600" defTabSz="457200">
                <a:spcBef>
                  <a:spcPct val="20000"/>
                </a:spcBef>
                <a:buFont typeface="Arial" panose="020B0604020202020204"/>
                <a:buChar char="•"/>
                <a:defRPr sz="2000"/>
              </a:lvl9pPr>
            </a:lstStyle>
            <a:p>
              <a:pPr algn="ctr" defTabSz="914400"/>
              <a:r>
                <a:rPr lang="zh-CN" altLang="en-US" sz="16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输入标题</a:t>
              </a:r>
              <a:endParaRPr lang="en-US" altLang="zh-CN" sz="16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0" name="Text Placeholder 8"/>
            <p:cNvSpPr txBox="1"/>
            <p:nvPr/>
          </p:nvSpPr>
          <p:spPr>
            <a:xfrm>
              <a:off x="1575076" y="1734668"/>
              <a:ext cx="1741209" cy="917197"/>
            </a:xfrm>
            <a:prstGeom prst="rect">
              <a:avLst/>
            </a:prstGeom>
          </p:spPr>
          <p:txBody>
            <a:bodyPr vert="horz"/>
            <a:lstStyle>
              <a:defPPr>
                <a:defRPr lang="zh-CN"/>
              </a:defPPr>
              <a:lvl1pPr indent="0" defTabSz="457200">
                <a:lnSpc>
                  <a:spcPct val="100000"/>
                </a:lnSpc>
                <a:spcBef>
                  <a:spcPct val="20000"/>
                </a:spcBef>
                <a:buFont typeface="Arial" panose="020B0604020202020204"/>
                <a:buNone/>
                <a:defRPr sz="1400" baseline="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cs typeface="Roboto condensed"/>
                </a:defRPr>
              </a:lvl1pPr>
              <a:lvl2pPr marL="742950" indent="-285750" defTabSz="457200">
                <a:spcBef>
                  <a:spcPct val="20000"/>
                </a:spcBef>
                <a:buFont typeface="Arial" panose="020B0604020202020204"/>
                <a:buChar char="–"/>
                <a:defRPr sz="2800"/>
              </a:lvl2pPr>
              <a:lvl3pPr marL="1143000" indent="-228600" defTabSz="457200">
                <a:spcBef>
                  <a:spcPct val="20000"/>
                </a:spcBef>
                <a:buFont typeface="Arial" panose="020B0604020202020204"/>
                <a:buChar char="•"/>
                <a:defRPr sz="2400"/>
              </a:lvl3pPr>
              <a:lvl4pPr marL="1600200" indent="-228600" defTabSz="457200">
                <a:spcBef>
                  <a:spcPct val="20000"/>
                </a:spcBef>
                <a:buFont typeface="Arial" panose="020B0604020202020204"/>
                <a:buChar char="–"/>
                <a:defRPr sz="2000"/>
              </a:lvl4pPr>
              <a:lvl5pPr marL="2057400" indent="-228600" defTabSz="457200">
                <a:spcBef>
                  <a:spcPct val="20000"/>
                </a:spcBef>
                <a:buFont typeface="Arial" panose="020B0604020202020204"/>
                <a:buChar char="»"/>
                <a:defRPr sz="2000"/>
              </a:lvl5pPr>
              <a:lvl6pPr marL="2514600" indent="-228600" defTabSz="457200">
                <a:spcBef>
                  <a:spcPct val="20000"/>
                </a:spcBef>
                <a:buFont typeface="Arial" panose="020B0604020202020204"/>
                <a:buChar char="•"/>
                <a:defRPr sz="2000"/>
              </a:lvl6pPr>
              <a:lvl7pPr marL="2971800" indent="-228600" defTabSz="457200">
                <a:spcBef>
                  <a:spcPct val="20000"/>
                </a:spcBef>
                <a:buFont typeface="Arial" panose="020B0604020202020204"/>
                <a:buChar char="•"/>
                <a:defRPr sz="2000"/>
              </a:lvl7pPr>
              <a:lvl8pPr marL="3429000" indent="-228600" defTabSz="457200">
                <a:spcBef>
                  <a:spcPct val="20000"/>
                </a:spcBef>
                <a:buFont typeface="Arial" panose="020B0604020202020204"/>
                <a:buChar char="•"/>
                <a:defRPr sz="2000"/>
              </a:lvl8pPr>
              <a:lvl9pPr marL="3886200" indent="-228600" defTabSz="457200">
                <a:spcBef>
                  <a:spcPct val="20000"/>
                </a:spcBef>
                <a:buFont typeface="Arial" panose="020B0604020202020204"/>
                <a:buChar char="•"/>
                <a:defRPr sz="2000"/>
              </a:lvl9pPr>
            </a:lstStyle>
            <a:p>
              <a:pPr algn="ctr" defTabSz="914400">
                <a:lnSpc>
                  <a:spcPct val="130000"/>
                </a:lnSpc>
                <a:spcBef>
                  <a:spcPts val="0"/>
                </a:spcBef>
                <a:defRPr/>
              </a:pPr>
              <a:r>
                <a:rPr lang="zh-CN" altLang="en-US" sz="1100" dirty="0">
                  <a:solidFill>
                    <a:schemeClr val="tx1">
                      <a:lumMod val="75000"/>
                      <a:lumOff val="2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rPr>
                <a:t>点击添加文字内容点击添加文字内容点击添加文字内容点击添加文字内容点击添加文字内容</a:t>
              </a:r>
              <a:endParaRPr lang="en-US" altLang="zh-CN" sz="1100" dirty="0">
                <a:solidFill>
                  <a:schemeClr val="tx1">
                    <a:lumMod val="75000"/>
                    <a:lumOff val="2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endParaRPr>
            </a:p>
          </p:txBody>
        </p:sp>
      </p:grpSp>
      <p:grpSp>
        <p:nvGrpSpPr>
          <p:cNvPr id="11" name="Group 46"/>
          <p:cNvGrpSpPr/>
          <p:nvPr/>
        </p:nvGrpSpPr>
        <p:grpSpPr>
          <a:xfrm>
            <a:off x="8777399" y="1739144"/>
            <a:ext cx="2783080" cy="1612728"/>
            <a:chOff x="1342364" y="1485018"/>
            <a:chExt cx="2019300" cy="1169801"/>
          </a:xfrm>
        </p:grpSpPr>
        <p:sp>
          <p:nvSpPr>
            <p:cNvPr id="12" name="Text Placeholder 2"/>
            <p:cNvSpPr txBox="1"/>
            <p:nvPr/>
          </p:nvSpPr>
          <p:spPr>
            <a:xfrm>
              <a:off x="1342364" y="1485018"/>
              <a:ext cx="2019300" cy="285799"/>
            </a:xfrm>
            <a:prstGeom prst="rect">
              <a:avLst/>
            </a:prstGeom>
          </p:spPr>
          <p:txBody>
            <a:bodyPr vert="horz"/>
            <a:lstStyle>
              <a:defPPr>
                <a:defRPr lang="zh-CN"/>
              </a:defPPr>
              <a:lvl1pPr indent="0" defTabSz="457200">
                <a:lnSpc>
                  <a:spcPct val="140000"/>
                </a:lnSpc>
                <a:spcBef>
                  <a:spcPct val="20000"/>
                </a:spcBef>
                <a:buFont typeface="Arial" panose="020B0604020202020204"/>
                <a:buNone/>
                <a:defRPr sz="2400" baseline="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cs typeface="Roboto condensed"/>
                </a:defRPr>
              </a:lvl1pPr>
              <a:lvl2pPr marL="742950" indent="-285750" defTabSz="457200">
                <a:spcBef>
                  <a:spcPct val="20000"/>
                </a:spcBef>
                <a:buFont typeface="Arial" panose="020B0604020202020204"/>
                <a:buChar char="–"/>
                <a:defRPr sz="2800"/>
              </a:lvl2pPr>
              <a:lvl3pPr marL="1143000" indent="-228600" defTabSz="457200">
                <a:spcBef>
                  <a:spcPct val="20000"/>
                </a:spcBef>
                <a:buFont typeface="Arial" panose="020B0604020202020204"/>
                <a:buChar char="•"/>
                <a:defRPr sz="2400"/>
              </a:lvl3pPr>
              <a:lvl4pPr marL="1600200" indent="-228600" defTabSz="457200">
                <a:spcBef>
                  <a:spcPct val="20000"/>
                </a:spcBef>
                <a:buFont typeface="Arial" panose="020B0604020202020204"/>
                <a:buChar char="–"/>
                <a:defRPr sz="2000"/>
              </a:lvl4pPr>
              <a:lvl5pPr marL="2057400" indent="-228600" defTabSz="457200">
                <a:spcBef>
                  <a:spcPct val="20000"/>
                </a:spcBef>
                <a:buFont typeface="Arial" panose="020B0604020202020204"/>
                <a:buChar char="»"/>
                <a:defRPr sz="2000"/>
              </a:lvl5pPr>
              <a:lvl6pPr marL="2514600" indent="-228600" defTabSz="457200">
                <a:spcBef>
                  <a:spcPct val="20000"/>
                </a:spcBef>
                <a:buFont typeface="Arial" panose="020B0604020202020204"/>
                <a:buChar char="•"/>
                <a:defRPr sz="2000"/>
              </a:lvl6pPr>
              <a:lvl7pPr marL="2971800" indent="-228600" defTabSz="457200">
                <a:spcBef>
                  <a:spcPct val="20000"/>
                </a:spcBef>
                <a:buFont typeface="Arial" panose="020B0604020202020204"/>
                <a:buChar char="•"/>
                <a:defRPr sz="2000"/>
              </a:lvl7pPr>
              <a:lvl8pPr marL="3429000" indent="-228600" defTabSz="457200">
                <a:spcBef>
                  <a:spcPct val="20000"/>
                </a:spcBef>
                <a:buFont typeface="Arial" panose="020B0604020202020204"/>
                <a:buChar char="•"/>
                <a:defRPr sz="2000"/>
              </a:lvl8pPr>
              <a:lvl9pPr marL="3886200" indent="-228600" defTabSz="457200">
                <a:spcBef>
                  <a:spcPct val="20000"/>
                </a:spcBef>
                <a:buFont typeface="Arial" panose="020B0604020202020204"/>
                <a:buChar char="•"/>
                <a:defRPr sz="2000"/>
              </a:lvl9pPr>
            </a:lstStyle>
            <a:p>
              <a:pPr algn="ctr" defTabSz="914400"/>
              <a:r>
                <a:rPr lang="zh-CN" altLang="en-US" sz="16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输入标题</a:t>
              </a:r>
              <a:endParaRPr lang="en-US" altLang="zh-CN" sz="16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3" name="Text Placeholder 8"/>
            <p:cNvSpPr txBox="1"/>
            <p:nvPr/>
          </p:nvSpPr>
          <p:spPr>
            <a:xfrm>
              <a:off x="1513368" y="1737622"/>
              <a:ext cx="1678074" cy="917197"/>
            </a:xfrm>
            <a:prstGeom prst="rect">
              <a:avLst/>
            </a:prstGeom>
          </p:spPr>
          <p:txBody>
            <a:bodyPr vert="horz"/>
            <a:lstStyle>
              <a:defPPr>
                <a:defRPr lang="zh-CN"/>
              </a:defPPr>
              <a:lvl1pPr indent="0" defTabSz="457200">
                <a:lnSpc>
                  <a:spcPct val="100000"/>
                </a:lnSpc>
                <a:spcBef>
                  <a:spcPct val="20000"/>
                </a:spcBef>
                <a:buFont typeface="Arial" panose="020B0604020202020204"/>
                <a:buNone/>
                <a:defRPr sz="1400" baseline="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cs typeface="Roboto condensed"/>
                </a:defRPr>
              </a:lvl1pPr>
              <a:lvl2pPr marL="742950" indent="-285750" defTabSz="457200">
                <a:spcBef>
                  <a:spcPct val="20000"/>
                </a:spcBef>
                <a:buFont typeface="Arial" panose="020B0604020202020204"/>
                <a:buChar char="–"/>
                <a:defRPr sz="2800"/>
              </a:lvl2pPr>
              <a:lvl3pPr marL="1143000" indent="-228600" defTabSz="457200">
                <a:spcBef>
                  <a:spcPct val="20000"/>
                </a:spcBef>
                <a:buFont typeface="Arial" panose="020B0604020202020204"/>
                <a:buChar char="•"/>
                <a:defRPr sz="2400"/>
              </a:lvl3pPr>
              <a:lvl4pPr marL="1600200" indent="-228600" defTabSz="457200">
                <a:spcBef>
                  <a:spcPct val="20000"/>
                </a:spcBef>
                <a:buFont typeface="Arial" panose="020B0604020202020204"/>
                <a:buChar char="–"/>
                <a:defRPr sz="2000"/>
              </a:lvl4pPr>
              <a:lvl5pPr marL="2057400" indent="-228600" defTabSz="457200">
                <a:spcBef>
                  <a:spcPct val="20000"/>
                </a:spcBef>
                <a:buFont typeface="Arial" panose="020B0604020202020204"/>
                <a:buChar char="»"/>
                <a:defRPr sz="2000"/>
              </a:lvl5pPr>
              <a:lvl6pPr marL="2514600" indent="-228600" defTabSz="457200">
                <a:spcBef>
                  <a:spcPct val="20000"/>
                </a:spcBef>
                <a:buFont typeface="Arial" panose="020B0604020202020204"/>
                <a:buChar char="•"/>
                <a:defRPr sz="2000"/>
              </a:lvl6pPr>
              <a:lvl7pPr marL="2971800" indent="-228600" defTabSz="457200">
                <a:spcBef>
                  <a:spcPct val="20000"/>
                </a:spcBef>
                <a:buFont typeface="Arial" panose="020B0604020202020204"/>
                <a:buChar char="•"/>
                <a:defRPr sz="2000"/>
              </a:lvl7pPr>
              <a:lvl8pPr marL="3429000" indent="-228600" defTabSz="457200">
                <a:spcBef>
                  <a:spcPct val="20000"/>
                </a:spcBef>
                <a:buFont typeface="Arial" panose="020B0604020202020204"/>
                <a:buChar char="•"/>
                <a:defRPr sz="2000"/>
              </a:lvl8pPr>
              <a:lvl9pPr marL="3886200" indent="-228600" defTabSz="457200">
                <a:spcBef>
                  <a:spcPct val="20000"/>
                </a:spcBef>
                <a:buFont typeface="Arial" panose="020B0604020202020204"/>
                <a:buChar char="•"/>
                <a:defRPr sz="2000"/>
              </a:lvl9pPr>
            </a:lstStyle>
            <a:p>
              <a:pPr algn="ctr" defTabSz="914400">
                <a:lnSpc>
                  <a:spcPct val="130000"/>
                </a:lnSpc>
                <a:spcBef>
                  <a:spcPts val="0"/>
                </a:spcBef>
                <a:defRPr/>
              </a:pPr>
              <a:r>
                <a:rPr lang="zh-CN" altLang="en-US" sz="1100" dirty="0">
                  <a:solidFill>
                    <a:schemeClr val="tx1">
                      <a:lumMod val="75000"/>
                      <a:lumOff val="2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rPr>
                <a:t>点击添加文字内容点击添加文字内容点击添加文字内容点击添加文字内容点击添加文字内容</a:t>
              </a:r>
              <a:endParaRPr lang="en-US" altLang="zh-CN" sz="1100" dirty="0">
                <a:solidFill>
                  <a:schemeClr val="tx1">
                    <a:lumMod val="75000"/>
                    <a:lumOff val="2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endParaRPr>
            </a:p>
          </p:txBody>
        </p:sp>
      </p:grpSp>
      <p:grpSp>
        <p:nvGrpSpPr>
          <p:cNvPr id="14" name="Group 49"/>
          <p:cNvGrpSpPr/>
          <p:nvPr/>
        </p:nvGrpSpPr>
        <p:grpSpPr>
          <a:xfrm>
            <a:off x="8913969" y="4652852"/>
            <a:ext cx="2783080" cy="1655803"/>
            <a:chOff x="1441450" y="1676757"/>
            <a:chExt cx="2019300" cy="1201042"/>
          </a:xfrm>
        </p:grpSpPr>
        <p:sp>
          <p:nvSpPr>
            <p:cNvPr id="15" name="Text Placeholder 2"/>
            <p:cNvSpPr txBox="1"/>
            <p:nvPr/>
          </p:nvSpPr>
          <p:spPr>
            <a:xfrm>
              <a:off x="1441450" y="1676757"/>
              <a:ext cx="2019300" cy="285799"/>
            </a:xfrm>
            <a:prstGeom prst="rect">
              <a:avLst/>
            </a:prstGeom>
          </p:spPr>
          <p:txBody>
            <a:bodyPr vert="horz"/>
            <a:lstStyle>
              <a:defPPr>
                <a:defRPr lang="zh-CN"/>
              </a:defPPr>
              <a:lvl1pPr indent="0" defTabSz="457200">
                <a:lnSpc>
                  <a:spcPct val="140000"/>
                </a:lnSpc>
                <a:spcBef>
                  <a:spcPct val="20000"/>
                </a:spcBef>
                <a:buFont typeface="Arial" panose="020B0604020202020204"/>
                <a:buNone/>
                <a:defRPr sz="2400" baseline="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cs typeface="Roboto condensed"/>
                </a:defRPr>
              </a:lvl1pPr>
              <a:lvl2pPr marL="742950" indent="-285750" defTabSz="457200">
                <a:spcBef>
                  <a:spcPct val="20000"/>
                </a:spcBef>
                <a:buFont typeface="Arial" panose="020B0604020202020204"/>
                <a:buChar char="–"/>
                <a:defRPr sz="2800"/>
              </a:lvl2pPr>
              <a:lvl3pPr marL="1143000" indent="-228600" defTabSz="457200">
                <a:spcBef>
                  <a:spcPct val="20000"/>
                </a:spcBef>
                <a:buFont typeface="Arial" panose="020B0604020202020204"/>
                <a:buChar char="•"/>
                <a:defRPr sz="2400"/>
              </a:lvl3pPr>
              <a:lvl4pPr marL="1600200" indent="-228600" defTabSz="457200">
                <a:spcBef>
                  <a:spcPct val="20000"/>
                </a:spcBef>
                <a:buFont typeface="Arial" panose="020B0604020202020204"/>
                <a:buChar char="–"/>
                <a:defRPr sz="2000"/>
              </a:lvl4pPr>
              <a:lvl5pPr marL="2057400" indent="-228600" defTabSz="457200">
                <a:spcBef>
                  <a:spcPct val="20000"/>
                </a:spcBef>
                <a:buFont typeface="Arial" panose="020B0604020202020204"/>
                <a:buChar char="»"/>
                <a:defRPr sz="2000"/>
              </a:lvl5pPr>
              <a:lvl6pPr marL="2514600" indent="-228600" defTabSz="457200">
                <a:spcBef>
                  <a:spcPct val="20000"/>
                </a:spcBef>
                <a:buFont typeface="Arial" panose="020B0604020202020204"/>
                <a:buChar char="•"/>
                <a:defRPr sz="2000"/>
              </a:lvl6pPr>
              <a:lvl7pPr marL="2971800" indent="-228600" defTabSz="457200">
                <a:spcBef>
                  <a:spcPct val="20000"/>
                </a:spcBef>
                <a:buFont typeface="Arial" panose="020B0604020202020204"/>
                <a:buChar char="•"/>
                <a:defRPr sz="2000"/>
              </a:lvl7pPr>
              <a:lvl8pPr marL="3429000" indent="-228600" defTabSz="457200">
                <a:spcBef>
                  <a:spcPct val="20000"/>
                </a:spcBef>
                <a:buFont typeface="Arial" panose="020B0604020202020204"/>
                <a:buChar char="•"/>
                <a:defRPr sz="2000"/>
              </a:lvl8pPr>
              <a:lvl9pPr marL="3886200" indent="-228600" defTabSz="457200">
                <a:spcBef>
                  <a:spcPct val="20000"/>
                </a:spcBef>
                <a:buFont typeface="Arial" panose="020B0604020202020204"/>
                <a:buChar char="•"/>
                <a:defRPr sz="2000"/>
              </a:lvl9pPr>
            </a:lstStyle>
            <a:p>
              <a:pPr algn="ctr" defTabSz="914400"/>
              <a:r>
                <a:rPr lang="zh-CN" altLang="en-US" sz="16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输入标题</a:t>
              </a:r>
              <a:endParaRPr lang="en-US" altLang="zh-CN" sz="16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6" name="Text Placeholder 8"/>
            <p:cNvSpPr txBox="1"/>
            <p:nvPr/>
          </p:nvSpPr>
          <p:spPr>
            <a:xfrm>
              <a:off x="1629444" y="1960601"/>
              <a:ext cx="1686970" cy="917198"/>
            </a:xfrm>
            <a:prstGeom prst="rect">
              <a:avLst/>
            </a:prstGeom>
          </p:spPr>
          <p:txBody>
            <a:bodyPr vert="horz"/>
            <a:lstStyle>
              <a:defPPr>
                <a:defRPr lang="zh-CN"/>
              </a:defPPr>
              <a:lvl1pPr indent="0" defTabSz="457200">
                <a:lnSpc>
                  <a:spcPct val="100000"/>
                </a:lnSpc>
                <a:spcBef>
                  <a:spcPct val="20000"/>
                </a:spcBef>
                <a:buFont typeface="Arial" panose="020B0604020202020204"/>
                <a:buNone/>
                <a:defRPr sz="1400" baseline="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cs typeface="Roboto condensed"/>
                </a:defRPr>
              </a:lvl1pPr>
              <a:lvl2pPr marL="742950" indent="-285750" defTabSz="457200">
                <a:spcBef>
                  <a:spcPct val="20000"/>
                </a:spcBef>
                <a:buFont typeface="Arial" panose="020B0604020202020204"/>
                <a:buChar char="–"/>
                <a:defRPr sz="2800"/>
              </a:lvl2pPr>
              <a:lvl3pPr marL="1143000" indent="-228600" defTabSz="457200">
                <a:spcBef>
                  <a:spcPct val="20000"/>
                </a:spcBef>
                <a:buFont typeface="Arial" panose="020B0604020202020204"/>
                <a:buChar char="•"/>
                <a:defRPr sz="2400"/>
              </a:lvl3pPr>
              <a:lvl4pPr marL="1600200" indent="-228600" defTabSz="457200">
                <a:spcBef>
                  <a:spcPct val="20000"/>
                </a:spcBef>
                <a:buFont typeface="Arial" panose="020B0604020202020204"/>
                <a:buChar char="–"/>
                <a:defRPr sz="2000"/>
              </a:lvl4pPr>
              <a:lvl5pPr marL="2057400" indent="-228600" defTabSz="457200">
                <a:spcBef>
                  <a:spcPct val="20000"/>
                </a:spcBef>
                <a:buFont typeface="Arial" panose="020B0604020202020204"/>
                <a:buChar char="»"/>
                <a:defRPr sz="2000"/>
              </a:lvl5pPr>
              <a:lvl6pPr marL="2514600" indent="-228600" defTabSz="457200">
                <a:spcBef>
                  <a:spcPct val="20000"/>
                </a:spcBef>
                <a:buFont typeface="Arial" panose="020B0604020202020204"/>
                <a:buChar char="•"/>
                <a:defRPr sz="2000"/>
              </a:lvl6pPr>
              <a:lvl7pPr marL="2971800" indent="-228600" defTabSz="457200">
                <a:spcBef>
                  <a:spcPct val="20000"/>
                </a:spcBef>
                <a:buFont typeface="Arial" panose="020B0604020202020204"/>
                <a:buChar char="•"/>
                <a:defRPr sz="2000"/>
              </a:lvl7pPr>
              <a:lvl8pPr marL="3429000" indent="-228600" defTabSz="457200">
                <a:spcBef>
                  <a:spcPct val="20000"/>
                </a:spcBef>
                <a:buFont typeface="Arial" panose="020B0604020202020204"/>
                <a:buChar char="•"/>
                <a:defRPr sz="2000"/>
              </a:lvl8pPr>
              <a:lvl9pPr marL="3886200" indent="-228600" defTabSz="457200">
                <a:spcBef>
                  <a:spcPct val="20000"/>
                </a:spcBef>
                <a:buFont typeface="Arial" panose="020B0604020202020204"/>
                <a:buChar char="•"/>
                <a:defRPr sz="2000"/>
              </a:lvl9pPr>
            </a:lstStyle>
            <a:p>
              <a:pPr algn="ctr" defTabSz="914400">
                <a:lnSpc>
                  <a:spcPct val="130000"/>
                </a:lnSpc>
                <a:spcBef>
                  <a:spcPts val="0"/>
                </a:spcBef>
                <a:defRPr/>
              </a:pPr>
              <a:r>
                <a:rPr lang="zh-CN" altLang="en-US" sz="1100" dirty="0">
                  <a:solidFill>
                    <a:schemeClr val="tx1">
                      <a:lumMod val="75000"/>
                      <a:lumOff val="2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rPr>
                <a:t>点击添加文字内容点击添加文字内容点击添加文字内容点击添加文字内容点击添加文字内容</a:t>
              </a:r>
              <a:endParaRPr lang="en-US" altLang="zh-CN" sz="1100" dirty="0">
                <a:solidFill>
                  <a:schemeClr val="tx1">
                    <a:lumMod val="75000"/>
                    <a:lumOff val="25000"/>
                  </a:schemeClr>
                </a:solidFill>
                <a:latin typeface="阿里巴巴普惠体 L" panose="00020600040101010101" pitchFamily="18" charset="-122"/>
                <a:ea typeface="阿里巴巴普惠体 L" panose="00020600040101010101" pitchFamily="18" charset="-122"/>
                <a:cs typeface="Open Sans Light" pitchFamily="34" charset="0"/>
                <a:sym typeface="PangMenZhengDao" panose="02010600030101010101" pitchFamily="2" charset="-122"/>
              </a:endParaRPr>
            </a:p>
          </p:txBody>
        </p:sp>
      </p:grpSp>
      <p:cxnSp>
        <p:nvCxnSpPr>
          <p:cNvPr id="17" name="直接连接符 16"/>
          <p:cNvCxnSpPr>
            <a:stCxn id="26" idx="0"/>
          </p:cNvCxnSpPr>
          <p:nvPr/>
        </p:nvCxnSpPr>
        <p:spPr>
          <a:xfrm flipV="1">
            <a:off x="3712889" y="2305620"/>
            <a:ext cx="0" cy="548381"/>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H="1">
            <a:off x="3337354" y="2305617"/>
            <a:ext cx="375537" cy="0"/>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a:stCxn id="29" idx="0"/>
          </p:cNvCxnSpPr>
          <p:nvPr/>
        </p:nvCxnSpPr>
        <p:spPr>
          <a:xfrm flipV="1">
            <a:off x="5288213" y="2305620"/>
            <a:ext cx="0" cy="548381"/>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5288217" y="2305617"/>
            <a:ext cx="3390171" cy="0"/>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a:stCxn id="32" idx="4"/>
          </p:cNvCxnSpPr>
          <p:nvPr/>
        </p:nvCxnSpPr>
        <p:spPr>
          <a:xfrm>
            <a:off x="6863547" y="4744942"/>
            <a:ext cx="6564" cy="632239"/>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3337353" y="5377183"/>
            <a:ext cx="3532759" cy="0"/>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a:stCxn id="35" idx="4"/>
          </p:cNvCxnSpPr>
          <p:nvPr/>
        </p:nvCxnSpPr>
        <p:spPr>
          <a:xfrm>
            <a:off x="8515755" y="4744942"/>
            <a:ext cx="0" cy="931471"/>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a:endCxn id="16" idx="1"/>
          </p:cNvCxnSpPr>
          <p:nvPr/>
        </p:nvCxnSpPr>
        <p:spPr>
          <a:xfrm>
            <a:off x="8774856" y="5676398"/>
            <a:ext cx="398214" cy="15"/>
          </a:xfrm>
          <a:prstGeom prst="line">
            <a:avLst/>
          </a:prstGeom>
          <a:ln>
            <a:solidFill>
              <a:srgbClr val="414455">
                <a:alpha val="50000"/>
              </a:srgbClr>
            </a:solidFill>
          </a:ln>
        </p:spPr>
        <p:style>
          <a:lnRef idx="1">
            <a:schemeClr val="accent1"/>
          </a:lnRef>
          <a:fillRef idx="0">
            <a:schemeClr val="accent1"/>
          </a:fillRef>
          <a:effectRef idx="0">
            <a:schemeClr val="accent1"/>
          </a:effectRef>
          <a:fontRef idx="minor">
            <a:schemeClr val="tx1"/>
          </a:fontRef>
        </p:style>
      </p:cxnSp>
      <p:grpSp>
        <p:nvGrpSpPr>
          <p:cNvPr id="25" name="组合 1"/>
          <p:cNvGrpSpPr/>
          <p:nvPr/>
        </p:nvGrpSpPr>
        <p:grpSpPr>
          <a:xfrm>
            <a:off x="2767696" y="2854002"/>
            <a:ext cx="1890393" cy="1890940"/>
            <a:chOff x="2714799" y="2648622"/>
            <a:chExt cx="1891378" cy="1891378"/>
          </a:xfrm>
          <a:solidFill>
            <a:srgbClr val="F47CA0"/>
          </a:solidFill>
        </p:grpSpPr>
        <p:sp>
          <p:nvSpPr>
            <p:cNvPr id="26" name="Oval 8"/>
            <p:cNvSpPr/>
            <p:nvPr/>
          </p:nvSpPr>
          <p:spPr>
            <a:xfrm>
              <a:off x="2714799" y="2648622"/>
              <a:ext cx="1891378" cy="1891378"/>
            </a:xfrm>
            <a:prstGeom prst="ellipse">
              <a:avLst/>
            </a:prstGeom>
            <a:solidFill>
              <a:srgbClr val="AC8BFF"/>
            </a:solidFill>
            <a:ln w="666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7" name="Text Placeholder 2"/>
            <p:cNvSpPr txBox="1"/>
            <p:nvPr/>
          </p:nvSpPr>
          <p:spPr>
            <a:xfrm>
              <a:off x="3146847" y="3357786"/>
              <a:ext cx="1224135" cy="567411"/>
            </a:xfrm>
            <a:prstGeom prst="rect">
              <a:avLst/>
            </a:prstGeom>
            <a:noFill/>
            <a:ln w="66675">
              <a:noFill/>
            </a:ln>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zh-CN" altLang="en-US" sz="2400" b="1"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rPr>
                <a:t>项目一</a:t>
              </a:r>
              <a:endParaRPr lang="en-US" altLang="zh-CN" sz="2400" b="1"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28" name="组合 78"/>
          <p:cNvGrpSpPr/>
          <p:nvPr/>
        </p:nvGrpSpPr>
        <p:grpSpPr>
          <a:xfrm>
            <a:off x="4343020" y="2854002"/>
            <a:ext cx="1890393" cy="1890940"/>
            <a:chOff x="4290947" y="2648622"/>
            <a:chExt cx="1891378" cy="1891378"/>
          </a:xfrm>
          <a:solidFill>
            <a:srgbClr val="A1C8F1"/>
          </a:solidFill>
        </p:grpSpPr>
        <p:sp>
          <p:nvSpPr>
            <p:cNvPr id="29" name="Oval 9"/>
            <p:cNvSpPr/>
            <p:nvPr/>
          </p:nvSpPr>
          <p:spPr>
            <a:xfrm>
              <a:off x="4290947" y="2648622"/>
              <a:ext cx="1891378" cy="1891378"/>
            </a:xfrm>
            <a:prstGeom prst="ellipse">
              <a:avLst/>
            </a:prstGeom>
            <a:grpFill/>
            <a:ln w="666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30" name="Text Placeholder 2"/>
            <p:cNvSpPr txBox="1"/>
            <p:nvPr/>
          </p:nvSpPr>
          <p:spPr>
            <a:xfrm>
              <a:off x="4739406" y="3357786"/>
              <a:ext cx="1224135" cy="567411"/>
            </a:xfrm>
            <a:prstGeom prst="rect">
              <a:avLst/>
            </a:prstGeom>
            <a:grpFill/>
            <a:ln w="66675">
              <a:noFill/>
            </a:ln>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zh-CN" altLang="en-US" sz="2400" b="1"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rPr>
                <a:t>项目二</a:t>
              </a:r>
              <a:endParaRPr lang="en-US" altLang="zh-CN" sz="2400" b="1"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31" name="组合 79"/>
          <p:cNvGrpSpPr/>
          <p:nvPr/>
        </p:nvGrpSpPr>
        <p:grpSpPr>
          <a:xfrm>
            <a:off x="5918352" y="2854002"/>
            <a:ext cx="1890393" cy="1890940"/>
            <a:chOff x="5867096" y="2648622"/>
            <a:chExt cx="1891378" cy="1891378"/>
          </a:xfrm>
          <a:solidFill>
            <a:srgbClr val="F47CA0"/>
          </a:solidFill>
        </p:grpSpPr>
        <p:sp>
          <p:nvSpPr>
            <p:cNvPr id="32" name="Oval 10"/>
            <p:cNvSpPr/>
            <p:nvPr/>
          </p:nvSpPr>
          <p:spPr>
            <a:xfrm>
              <a:off x="5867096" y="2648622"/>
              <a:ext cx="1891378" cy="1891378"/>
            </a:xfrm>
            <a:prstGeom prst="ellipse">
              <a:avLst/>
            </a:prstGeom>
            <a:solidFill>
              <a:srgbClr val="AC8BFF"/>
            </a:solidFill>
            <a:ln w="666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33" name="Text Placeholder 2"/>
            <p:cNvSpPr txBox="1"/>
            <p:nvPr/>
          </p:nvSpPr>
          <p:spPr>
            <a:xfrm>
              <a:off x="6315199" y="3357786"/>
              <a:ext cx="1224135" cy="567411"/>
            </a:xfrm>
            <a:prstGeom prst="rect">
              <a:avLst/>
            </a:prstGeom>
            <a:noFill/>
            <a:ln w="66675">
              <a:noFill/>
            </a:ln>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zh-CN" altLang="en-US" sz="2400" b="1"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rPr>
                <a:t>项目三</a:t>
              </a:r>
              <a:endParaRPr lang="en-US" altLang="zh-CN" sz="2400" b="1"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34" name="组合 80"/>
          <p:cNvGrpSpPr/>
          <p:nvPr/>
        </p:nvGrpSpPr>
        <p:grpSpPr>
          <a:xfrm>
            <a:off x="7570560" y="2854002"/>
            <a:ext cx="1890393" cy="1890940"/>
            <a:chOff x="7520165" y="2648622"/>
            <a:chExt cx="1891378" cy="1891378"/>
          </a:xfrm>
          <a:solidFill>
            <a:srgbClr val="A1C8F1"/>
          </a:solidFill>
        </p:grpSpPr>
        <p:sp>
          <p:nvSpPr>
            <p:cNvPr id="35" name="Oval 11"/>
            <p:cNvSpPr/>
            <p:nvPr/>
          </p:nvSpPr>
          <p:spPr>
            <a:xfrm>
              <a:off x="7520165" y="2648622"/>
              <a:ext cx="1891378" cy="1891378"/>
            </a:xfrm>
            <a:prstGeom prst="ellipse">
              <a:avLst/>
            </a:prstGeom>
            <a:grpFill/>
            <a:ln w="666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36" name="Text Placeholder 2"/>
            <p:cNvSpPr txBox="1"/>
            <p:nvPr/>
          </p:nvSpPr>
          <p:spPr>
            <a:xfrm>
              <a:off x="7899375" y="3357786"/>
              <a:ext cx="1224135" cy="567411"/>
            </a:xfrm>
            <a:prstGeom prst="rect">
              <a:avLst/>
            </a:prstGeom>
            <a:grpFill/>
            <a:ln w="66675">
              <a:noFill/>
            </a:ln>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zh-CN" altLang="en-US" sz="2400" b="1"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rPr>
                <a:t>项目四</a:t>
              </a:r>
              <a:endParaRPr lang="en-US" altLang="zh-CN" sz="2400" b="1" dirty="0">
                <a:solidFill>
                  <a:schemeClr val="bg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cxnSp>
        <p:nvCxnSpPr>
          <p:cNvPr id="37" name="直接连接符 36"/>
          <p:cNvCxnSpPr/>
          <p:nvPr/>
        </p:nvCxnSpPr>
        <p:spPr bwMode="auto">
          <a:xfrm>
            <a:off x="1708643" y="1102995"/>
            <a:ext cx="8621538" cy="0"/>
          </a:xfrm>
          <a:prstGeom prst="line">
            <a:avLst/>
          </a:prstGeom>
          <a:ln w="3175">
            <a:solidFill>
              <a:srgbClr val="AC8BFF"/>
            </a:solidFill>
          </a:ln>
        </p:spPr>
        <p:style>
          <a:lnRef idx="1">
            <a:schemeClr val="accent1"/>
          </a:lnRef>
          <a:fillRef idx="0">
            <a:schemeClr val="accent1"/>
          </a:fillRef>
          <a:effectRef idx="0">
            <a:schemeClr val="accent1"/>
          </a:effectRef>
          <a:fontRef idx="minor">
            <a:schemeClr val="tx1"/>
          </a:fontRef>
        </p:style>
      </p:cxnSp>
      <p:sp>
        <p:nvSpPr>
          <p:cNvPr id="38" name="文本框 47"/>
          <p:cNvSpPr txBox="1">
            <a:spLocks noChangeArrowheads="1"/>
          </p:cNvSpPr>
          <p:nvPr/>
        </p:nvSpPr>
        <p:spPr bwMode="auto">
          <a:xfrm>
            <a:off x="3098552" y="526099"/>
            <a:ext cx="59842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2800" spc="300" dirty="0">
                <a:solidFill>
                  <a:schemeClr val="accent1">
                    <a:lumMod val="60000"/>
                    <a:lumOff val="40000"/>
                  </a:schemeClr>
                </a:solidFill>
                <a:latin typeface="阿里巴巴普惠体 L" panose="00020600040101010101" pitchFamily="18" charset="-122"/>
                <a:ea typeface="阿里巴巴普惠体 L" panose="00020600040101010101" pitchFamily="18" charset="-122"/>
              </a:rPr>
              <a:t>心跳回忆</a:t>
            </a:r>
            <a:endParaRPr lang="zh-CN" altLang="en-US" sz="2800" b="1" dirty="0">
              <a:solidFill>
                <a:schemeClr val="accent1">
                  <a:lumMod val="60000"/>
                  <a:lumOff val="4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down)">
                                      <p:cBhvr>
                                        <p:cTn id="11" dur="500"/>
                                        <p:tgtEl>
                                          <p:spTgt spid="17"/>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wipe(right)">
                                      <p:cBhvr>
                                        <p:cTn id="15" dur="500"/>
                                        <p:tgtEl>
                                          <p:spTgt spid="18"/>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left)">
                                      <p:cBhvr>
                                        <p:cTn id="19" dur="500"/>
                                        <p:tgtEl>
                                          <p:spTgt spid="5"/>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500"/>
                                        <p:tgtEl>
                                          <p:spTgt spid="28"/>
                                        </p:tgtEl>
                                      </p:cBhvr>
                                    </p:animEffect>
                                  </p:childTnLst>
                                </p:cTn>
                              </p:par>
                            </p:childTnLst>
                          </p:cTn>
                        </p:par>
                        <p:par>
                          <p:cTn id="24" fill="hold">
                            <p:stCondLst>
                              <p:cond delay="2500"/>
                            </p:stCondLst>
                            <p:childTnLst>
                              <p:par>
                                <p:cTn id="25" presetID="22" presetClass="entr" presetSubtype="4" fill="hold" nodeType="after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down)">
                                      <p:cBhvr>
                                        <p:cTn id="27" dur="500"/>
                                        <p:tgtEl>
                                          <p:spTgt spid="19"/>
                                        </p:tgtEl>
                                      </p:cBhvr>
                                    </p:animEffect>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wipe(left)">
                                      <p:cBhvr>
                                        <p:cTn id="31" dur="500"/>
                                        <p:tgtEl>
                                          <p:spTgt spid="20"/>
                                        </p:tgtEl>
                                      </p:cBhvr>
                                    </p:animEffect>
                                  </p:childTnLst>
                                </p:cTn>
                              </p:par>
                            </p:childTnLst>
                          </p:cTn>
                        </p:par>
                        <p:par>
                          <p:cTn id="32" fill="hold">
                            <p:stCondLst>
                              <p:cond delay="3500"/>
                            </p:stCondLst>
                            <p:childTnLst>
                              <p:par>
                                <p:cTn id="33" presetID="22" presetClass="entr" presetSubtype="8"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left)">
                                      <p:cBhvr>
                                        <p:cTn id="35" dur="500"/>
                                        <p:tgtEl>
                                          <p:spTgt spid="11"/>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500"/>
                                        <p:tgtEl>
                                          <p:spTgt spid="31"/>
                                        </p:tgtEl>
                                      </p:cBhvr>
                                    </p:animEffect>
                                  </p:childTnLst>
                                </p:cTn>
                              </p:par>
                            </p:childTnLst>
                          </p:cTn>
                        </p:par>
                        <p:par>
                          <p:cTn id="40" fill="hold">
                            <p:stCondLst>
                              <p:cond delay="4500"/>
                            </p:stCondLst>
                            <p:childTnLst>
                              <p:par>
                                <p:cTn id="41" presetID="22" presetClass="entr" presetSubtype="1" fill="hold"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up)">
                                      <p:cBhvr>
                                        <p:cTn id="43" dur="500"/>
                                        <p:tgtEl>
                                          <p:spTgt spid="21"/>
                                        </p:tgtEl>
                                      </p:cBhvr>
                                    </p:animEffect>
                                  </p:childTnLst>
                                </p:cTn>
                              </p:par>
                            </p:childTnLst>
                          </p:cTn>
                        </p:par>
                        <p:par>
                          <p:cTn id="44" fill="hold">
                            <p:stCondLst>
                              <p:cond delay="5000"/>
                            </p:stCondLst>
                            <p:childTnLst>
                              <p:par>
                                <p:cTn id="45" presetID="22" presetClass="entr" presetSubtype="2" fill="hold"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wipe(right)">
                                      <p:cBhvr>
                                        <p:cTn id="47" dur="500"/>
                                        <p:tgtEl>
                                          <p:spTgt spid="22"/>
                                        </p:tgtEl>
                                      </p:cBhvr>
                                    </p:animEffect>
                                  </p:childTnLst>
                                </p:cTn>
                              </p:par>
                            </p:childTnLst>
                          </p:cTn>
                        </p:par>
                        <p:par>
                          <p:cTn id="48" fill="hold">
                            <p:stCondLst>
                              <p:cond delay="5500"/>
                            </p:stCondLst>
                            <p:childTnLst>
                              <p:par>
                                <p:cTn id="49" presetID="22" presetClass="entr" presetSubtype="8" fill="hold" nodeType="after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wipe(left)">
                                      <p:cBhvr>
                                        <p:cTn id="51" dur="500"/>
                                        <p:tgtEl>
                                          <p:spTgt spid="8"/>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fade">
                                      <p:cBhvr>
                                        <p:cTn id="55" dur="500"/>
                                        <p:tgtEl>
                                          <p:spTgt spid="34"/>
                                        </p:tgtEl>
                                      </p:cBhvr>
                                    </p:animEffect>
                                  </p:childTnLst>
                                </p:cTn>
                              </p:par>
                            </p:childTnLst>
                          </p:cTn>
                        </p:par>
                        <p:par>
                          <p:cTn id="56" fill="hold">
                            <p:stCondLst>
                              <p:cond delay="6500"/>
                            </p:stCondLst>
                            <p:childTnLst>
                              <p:par>
                                <p:cTn id="57" presetID="22" presetClass="entr" presetSubtype="1" fill="hold" nodeType="after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wipe(up)">
                                      <p:cBhvr>
                                        <p:cTn id="59" dur="500"/>
                                        <p:tgtEl>
                                          <p:spTgt spid="23"/>
                                        </p:tgtEl>
                                      </p:cBhvr>
                                    </p:animEffect>
                                  </p:childTnLst>
                                </p:cTn>
                              </p:par>
                            </p:childTnLst>
                          </p:cTn>
                        </p:par>
                        <p:par>
                          <p:cTn id="60" fill="hold">
                            <p:stCondLst>
                              <p:cond delay="7000"/>
                            </p:stCondLst>
                            <p:childTnLst>
                              <p:par>
                                <p:cTn id="61" presetID="22" presetClass="entr" presetSubtype="8" fill="hold" nodeType="after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wipe(left)">
                                      <p:cBhvr>
                                        <p:cTn id="63" dur="500"/>
                                        <p:tgtEl>
                                          <p:spTgt spid="24"/>
                                        </p:tgtEl>
                                      </p:cBhvr>
                                    </p:animEffect>
                                  </p:childTnLst>
                                </p:cTn>
                              </p:par>
                            </p:childTnLst>
                          </p:cTn>
                        </p:par>
                        <p:par>
                          <p:cTn id="64" fill="hold">
                            <p:stCondLst>
                              <p:cond delay="7500"/>
                            </p:stCondLst>
                            <p:childTnLst>
                              <p:par>
                                <p:cTn id="65" presetID="22" presetClass="entr" presetSubtype="8" fill="hold" nodeType="after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wipe(left)">
                                      <p:cBhvr>
                                        <p:cTn id="6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0"/>
            <a:ext cx="12192000" cy="6858000"/>
            <a:chOff x="0" y="0"/>
            <a:chExt cx="12192000" cy="6858000"/>
          </a:xfrm>
        </p:grpSpPr>
        <p:sp>
          <p:nvSpPr>
            <p:cNvPr id="3" name="矩形 2"/>
            <p:cNvSpPr/>
            <p:nvPr/>
          </p:nvSpPr>
          <p:spPr>
            <a:xfrm>
              <a:off x="0" y="0"/>
              <a:ext cx="12192000" cy="6858000"/>
            </a:xfrm>
            <a:prstGeom prst="rect">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4" name="矩形 3"/>
            <p:cNvSpPr/>
            <p:nvPr/>
          </p:nvSpPr>
          <p:spPr>
            <a:xfrm>
              <a:off x="202096" y="176180"/>
              <a:ext cx="11787808" cy="6505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sp>
        <p:nvSpPr>
          <p:cNvPr id="5" name="圆角矩形 4"/>
          <p:cNvSpPr/>
          <p:nvPr/>
        </p:nvSpPr>
        <p:spPr>
          <a:xfrm rot="2700000">
            <a:off x="1872419" y="3144900"/>
            <a:ext cx="1387321" cy="1387321"/>
          </a:xfrm>
          <a:prstGeom prst="roundRect">
            <a:avLst>
              <a:gd name="adj" fmla="val 6319"/>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6" name="圆角矩形 5"/>
          <p:cNvSpPr/>
          <p:nvPr/>
        </p:nvSpPr>
        <p:spPr>
          <a:xfrm rot="2700000">
            <a:off x="4172924" y="3174241"/>
            <a:ext cx="1387321" cy="1387321"/>
          </a:xfrm>
          <a:prstGeom prst="roundRect">
            <a:avLst>
              <a:gd name="adj" fmla="val 6319"/>
            </a:avLst>
          </a:prstGeom>
          <a:solidFill>
            <a:srgbClr val="A1C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7" name="圆角矩形 6"/>
          <p:cNvSpPr/>
          <p:nvPr/>
        </p:nvSpPr>
        <p:spPr>
          <a:xfrm rot="2700000">
            <a:off x="6447348" y="3157166"/>
            <a:ext cx="1387321" cy="1387321"/>
          </a:xfrm>
          <a:prstGeom prst="roundRect">
            <a:avLst>
              <a:gd name="adj" fmla="val 6319"/>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8" name="圆角矩形 7"/>
          <p:cNvSpPr/>
          <p:nvPr/>
        </p:nvSpPr>
        <p:spPr>
          <a:xfrm rot="2700000">
            <a:off x="8738750" y="3157165"/>
            <a:ext cx="1387321" cy="1387321"/>
          </a:xfrm>
          <a:prstGeom prst="roundRect">
            <a:avLst>
              <a:gd name="adj" fmla="val 6319"/>
            </a:avLst>
          </a:prstGeom>
          <a:solidFill>
            <a:srgbClr val="A1C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9" name="任意多边形 8"/>
          <p:cNvSpPr/>
          <p:nvPr/>
        </p:nvSpPr>
        <p:spPr>
          <a:xfrm>
            <a:off x="1752796" y="2252852"/>
            <a:ext cx="1939864" cy="1148310"/>
          </a:xfrm>
          <a:custGeom>
            <a:avLst/>
            <a:gdLst>
              <a:gd name="connsiteX0" fmla="*/ 0 w 1940313"/>
              <a:gd name="connsiteY0" fmla="*/ 791737 h 1148576"/>
              <a:gd name="connsiteX1" fmla="*/ 791737 w 1940313"/>
              <a:gd name="connsiteY1" fmla="*/ 0 h 1148576"/>
              <a:gd name="connsiteX2" fmla="*/ 1940313 w 1940313"/>
              <a:gd name="connsiteY2" fmla="*/ 1148576 h 1148576"/>
            </a:gdLst>
            <a:ahLst/>
            <a:cxnLst>
              <a:cxn ang="0">
                <a:pos x="connsiteX0" y="connsiteY0"/>
              </a:cxn>
              <a:cxn ang="0">
                <a:pos x="connsiteX1" y="connsiteY1"/>
              </a:cxn>
              <a:cxn ang="0">
                <a:pos x="connsiteX2" y="connsiteY2"/>
              </a:cxn>
            </a:cxnLst>
            <a:rect l="l" t="t" r="r" b="b"/>
            <a:pathLst>
              <a:path w="1940313" h="1148576">
                <a:moveTo>
                  <a:pt x="0" y="791737"/>
                </a:moveTo>
                <a:lnTo>
                  <a:pt x="791737" y="0"/>
                </a:lnTo>
                <a:lnTo>
                  <a:pt x="1940313" y="1148576"/>
                </a:lnTo>
              </a:path>
            </a:pathLst>
          </a:custGeom>
          <a:noFill/>
          <a:ln w="12700">
            <a:solidFill>
              <a:schemeClr val="bg1">
                <a:lumMod val="75000"/>
              </a:schemeClr>
            </a:solidFill>
            <a:prstDash val="dash"/>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0" name="任意多边形 9"/>
          <p:cNvSpPr/>
          <p:nvPr/>
        </p:nvSpPr>
        <p:spPr>
          <a:xfrm flipV="1">
            <a:off x="4044295" y="4380193"/>
            <a:ext cx="1939864" cy="1148310"/>
          </a:xfrm>
          <a:custGeom>
            <a:avLst/>
            <a:gdLst>
              <a:gd name="connsiteX0" fmla="*/ 0 w 1940313"/>
              <a:gd name="connsiteY0" fmla="*/ 791737 h 1148576"/>
              <a:gd name="connsiteX1" fmla="*/ 791737 w 1940313"/>
              <a:gd name="connsiteY1" fmla="*/ 0 h 1148576"/>
              <a:gd name="connsiteX2" fmla="*/ 1940313 w 1940313"/>
              <a:gd name="connsiteY2" fmla="*/ 1148576 h 1148576"/>
            </a:gdLst>
            <a:ahLst/>
            <a:cxnLst>
              <a:cxn ang="0">
                <a:pos x="connsiteX0" y="connsiteY0"/>
              </a:cxn>
              <a:cxn ang="0">
                <a:pos x="connsiteX1" y="connsiteY1"/>
              </a:cxn>
              <a:cxn ang="0">
                <a:pos x="connsiteX2" y="connsiteY2"/>
              </a:cxn>
            </a:cxnLst>
            <a:rect l="l" t="t" r="r" b="b"/>
            <a:pathLst>
              <a:path w="1940313" h="1148576">
                <a:moveTo>
                  <a:pt x="0" y="791737"/>
                </a:moveTo>
                <a:lnTo>
                  <a:pt x="791737" y="0"/>
                </a:lnTo>
                <a:lnTo>
                  <a:pt x="1940313" y="1148576"/>
                </a:lnTo>
              </a:path>
            </a:pathLst>
          </a:custGeom>
          <a:noFill/>
          <a:ln w="12700">
            <a:solidFill>
              <a:schemeClr val="bg1">
                <a:lumMod val="75000"/>
              </a:schemeClr>
            </a:solidFill>
            <a:prstDash val="dash"/>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1" name="任意多边形 10"/>
          <p:cNvSpPr/>
          <p:nvPr/>
        </p:nvSpPr>
        <p:spPr>
          <a:xfrm>
            <a:off x="6335888" y="2252852"/>
            <a:ext cx="1939864" cy="1148310"/>
          </a:xfrm>
          <a:custGeom>
            <a:avLst/>
            <a:gdLst>
              <a:gd name="connsiteX0" fmla="*/ 0 w 1940313"/>
              <a:gd name="connsiteY0" fmla="*/ 791737 h 1148576"/>
              <a:gd name="connsiteX1" fmla="*/ 791737 w 1940313"/>
              <a:gd name="connsiteY1" fmla="*/ 0 h 1148576"/>
              <a:gd name="connsiteX2" fmla="*/ 1940313 w 1940313"/>
              <a:gd name="connsiteY2" fmla="*/ 1148576 h 1148576"/>
            </a:gdLst>
            <a:ahLst/>
            <a:cxnLst>
              <a:cxn ang="0">
                <a:pos x="connsiteX0" y="connsiteY0"/>
              </a:cxn>
              <a:cxn ang="0">
                <a:pos x="connsiteX1" y="connsiteY1"/>
              </a:cxn>
              <a:cxn ang="0">
                <a:pos x="connsiteX2" y="connsiteY2"/>
              </a:cxn>
            </a:cxnLst>
            <a:rect l="l" t="t" r="r" b="b"/>
            <a:pathLst>
              <a:path w="1940313" h="1148576">
                <a:moveTo>
                  <a:pt x="0" y="791737"/>
                </a:moveTo>
                <a:lnTo>
                  <a:pt x="791737" y="0"/>
                </a:lnTo>
                <a:lnTo>
                  <a:pt x="1940313" y="1148576"/>
                </a:lnTo>
              </a:path>
            </a:pathLst>
          </a:custGeom>
          <a:noFill/>
          <a:ln w="12700">
            <a:solidFill>
              <a:schemeClr val="bg1">
                <a:lumMod val="75000"/>
              </a:schemeClr>
            </a:solidFill>
            <a:prstDash val="dash"/>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2" name="任意多边形 11"/>
          <p:cNvSpPr/>
          <p:nvPr/>
        </p:nvSpPr>
        <p:spPr>
          <a:xfrm flipV="1">
            <a:off x="8605090" y="4380193"/>
            <a:ext cx="1939864" cy="1148310"/>
          </a:xfrm>
          <a:custGeom>
            <a:avLst/>
            <a:gdLst>
              <a:gd name="connsiteX0" fmla="*/ 0 w 1940313"/>
              <a:gd name="connsiteY0" fmla="*/ 791737 h 1148576"/>
              <a:gd name="connsiteX1" fmla="*/ 791737 w 1940313"/>
              <a:gd name="connsiteY1" fmla="*/ 0 h 1148576"/>
              <a:gd name="connsiteX2" fmla="*/ 1940313 w 1940313"/>
              <a:gd name="connsiteY2" fmla="*/ 1148576 h 1148576"/>
            </a:gdLst>
            <a:ahLst/>
            <a:cxnLst>
              <a:cxn ang="0">
                <a:pos x="connsiteX0" y="connsiteY0"/>
              </a:cxn>
              <a:cxn ang="0">
                <a:pos x="connsiteX1" y="connsiteY1"/>
              </a:cxn>
              <a:cxn ang="0">
                <a:pos x="connsiteX2" y="connsiteY2"/>
              </a:cxn>
            </a:cxnLst>
            <a:rect l="l" t="t" r="r" b="b"/>
            <a:pathLst>
              <a:path w="1940313" h="1148576">
                <a:moveTo>
                  <a:pt x="0" y="791737"/>
                </a:moveTo>
                <a:lnTo>
                  <a:pt x="791737" y="0"/>
                </a:lnTo>
                <a:lnTo>
                  <a:pt x="1940313" y="1148576"/>
                </a:lnTo>
              </a:path>
            </a:pathLst>
          </a:custGeom>
          <a:noFill/>
          <a:ln w="12700">
            <a:solidFill>
              <a:schemeClr val="bg1">
                <a:lumMod val="75000"/>
              </a:schemeClr>
            </a:solidFill>
            <a:prstDash val="dash"/>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nvGrpSpPr>
          <p:cNvPr id="13" name="组合 12"/>
          <p:cNvGrpSpPr/>
          <p:nvPr/>
        </p:nvGrpSpPr>
        <p:grpSpPr>
          <a:xfrm>
            <a:off x="2317712" y="3522461"/>
            <a:ext cx="480983" cy="701134"/>
            <a:chOff x="4081166" y="4301728"/>
            <a:chExt cx="239316" cy="348854"/>
          </a:xfrm>
          <a:solidFill>
            <a:schemeClr val="bg1"/>
          </a:solidFill>
        </p:grpSpPr>
        <p:sp>
          <p:nvSpPr>
            <p:cNvPr id="14" name="AutoShape 97"/>
            <p:cNvSpPr/>
            <p:nvPr/>
          </p:nvSpPr>
          <p:spPr bwMode="auto">
            <a:xfrm>
              <a:off x="4081166" y="4301728"/>
              <a:ext cx="239316" cy="3488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600"/>
                    <a:pt x="2945" y="21600"/>
                  </a:cubicBezTo>
                  <a:lnTo>
                    <a:pt x="18654" y="21599"/>
                  </a:lnTo>
                  <a:cubicBezTo>
                    <a:pt x="20280" y="21599"/>
                    <a:pt x="21600" y="20693"/>
                    <a:pt x="21600" y="19574"/>
                  </a:cubicBezTo>
                  <a:lnTo>
                    <a:pt x="21600" y="2024"/>
                  </a:lnTo>
                  <a:cubicBezTo>
                    <a:pt x="21600" y="906"/>
                    <a:pt x="20280" y="0"/>
                    <a:pt x="18654" y="0"/>
                  </a:cubicBezTo>
                </a:path>
              </a:pathLst>
            </a:custGeom>
            <a:grpFill/>
            <a:ln w="12700" cap="flat" cmpd="sng">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4285" tIns="14285" rIns="14285" bIns="14285" anchor="ctr"/>
            <a:lstStyle/>
            <a:p>
              <a:pPr algn="ctr" defTabSz="171450" fontAlgn="base" hangingPunct="0">
                <a:spcBef>
                  <a:spcPct val="0"/>
                </a:spcBef>
                <a:spcAft>
                  <a:spcPct val="0"/>
                </a:spcAft>
              </a:pPr>
              <a:endParaRPr lang="en-US" sz="1125" dirty="0">
                <a:effectLst>
                  <a:outerShdw blurRad="38100" dist="38100" dir="2700000" algn="tl">
                    <a:srgbClr val="000000"/>
                  </a:outerShdw>
                </a:effectLst>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5" name="AutoShape 98"/>
            <p:cNvSpPr/>
            <p:nvPr/>
          </p:nvSpPr>
          <p:spPr bwMode="auto">
            <a:xfrm>
              <a:off x="4178797" y="4334470"/>
              <a:ext cx="44053" cy="107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58"/>
                    <a:pt x="20387" y="21599"/>
                    <a:pt x="18899" y="21599"/>
                  </a:cubicBezTo>
                  <a:lnTo>
                    <a:pt x="2699" y="21599"/>
                  </a:lnTo>
                  <a:cubicBezTo>
                    <a:pt x="1202" y="21599"/>
                    <a:pt x="0" y="16758"/>
                    <a:pt x="0" y="10800"/>
                  </a:cubicBezTo>
                  <a:cubicBezTo>
                    <a:pt x="0" y="4841"/>
                    <a:pt x="1202" y="0"/>
                    <a:pt x="2699" y="0"/>
                  </a:cubicBezTo>
                  <a:lnTo>
                    <a:pt x="18899" y="0"/>
                  </a:lnTo>
                  <a:cubicBezTo>
                    <a:pt x="20387" y="0"/>
                    <a:pt x="21600" y="4841"/>
                    <a:pt x="21600" y="10800"/>
                  </a:cubicBezTo>
                </a:path>
              </a:pathLst>
            </a:custGeom>
            <a:grpFill/>
            <a:ln w="12700" cap="flat" cmpd="sng">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4285" tIns="14285" rIns="14285" bIns="14285" anchor="ctr"/>
            <a:lstStyle/>
            <a:p>
              <a:pPr algn="ctr" defTabSz="171450" fontAlgn="base" hangingPunct="0">
                <a:spcBef>
                  <a:spcPct val="0"/>
                </a:spcBef>
                <a:spcAft>
                  <a:spcPct val="0"/>
                </a:spcAft>
              </a:pPr>
              <a:endParaRPr lang="en-US" sz="1125" dirty="0">
                <a:effectLst>
                  <a:outerShdw blurRad="38100" dist="38100" dir="2700000" algn="tl">
                    <a:srgbClr val="000000"/>
                  </a:outerShdw>
                </a:effectLst>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6" name="AutoShape 99"/>
            <p:cNvSpPr/>
            <p:nvPr/>
          </p:nvSpPr>
          <p:spPr bwMode="auto">
            <a:xfrm>
              <a:off x="4190108" y="4607123"/>
              <a:ext cx="21431" cy="107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69"/>
                    <a:pt x="19174" y="21599"/>
                    <a:pt x="16199" y="21599"/>
                  </a:cubicBezTo>
                  <a:lnTo>
                    <a:pt x="5399" y="21599"/>
                  </a:lnTo>
                  <a:cubicBezTo>
                    <a:pt x="2404" y="21599"/>
                    <a:pt x="0" y="16769"/>
                    <a:pt x="0" y="10800"/>
                  </a:cubicBezTo>
                  <a:cubicBezTo>
                    <a:pt x="0" y="4830"/>
                    <a:pt x="2404" y="0"/>
                    <a:pt x="5399" y="0"/>
                  </a:cubicBezTo>
                  <a:lnTo>
                    <a:pt x="16199" y="0"/>
                  </a:lnTo>
                  <a:cubicBezTo>
                    <a:pt x="19174" y="0"/>
                    <a:pt x="21600" y="4830"/>
                    <a:pt x="21600" y="10800"/>
                  </a:cubicBezTo>
                </a:path>
              </a:pathLst>
            </a:custGeom>
            <a:grpFill/>
            <a:ln w="12700" cap="flat" cmpd="sng">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4285" tIns="14285" rIns="14285" bIns="14285" anchor="ctr"/>
            <a:lstStyle/>
            <a:p>
              <a:pPr algn="ctr" defTabSz="171450" fontAlgn="base" hangingPunct="0">
                <a:spcBef>
                  <a:spcPct val="0"/>
                </a:spcBef>
                <a:spcAft>
                  <a:spcPct val="0"/>
                </a:spcAft>
              </a:pPr>
              <a:endParaRPr lang="en-US" sz="1125" dirty="0">
                <a:effectLst>
                  <a:outerShdw blurRad="38100" dist="38100" dir="2700000" algn="tl">
                    <a:srgbClr val="000000"/>
                  </a:outerShdw>
                </a:effectLst>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17" name="组合 16"/>
          <p:cNvGrpSpPr/>
          <p:nvPr/>
        </p:nvGrpSpPr>
        <p:grpSpPr>
          <a:xfrm>
            <a:off x="4511738" y="3535160"/>
            <a:ext cx="675737" cy="675737"/>
            <a:chOff x="6162378" y="2904530"/>
            <a:chExt cx="348258" cy="348258"/>
          </a:xfrm>
          <a:solidFill>
            <a:schemeClr val="bg1"/>
          </a:solidFill>
        </p:grpSpPr>
        <p:sp>
          <p:nvSpPr>
            <p:cNvPr id="18" name="AutoShape 52"/>
            <p:cNvSpPr/>
            <p:nvPr/>
          </p:nvSpPr>
          <p:spPr bwMode="auto">
            <a:xfrm>
              <a:off x="6162378" y="2904530"/>
              <a:ext cx="348258" cy="348258"/>
            </a:xfrm>
            <a:custGeom>
              <a:avLst/>
              <a:gdLst>
                <a:gd name="T0" fmla="+- 0 10800 87"/>
                <a:gd name="T1" fmla="*/ T0 w 21426"/>
                <a:gd name="T2" fmla="+- 0 10799 73"/>
                <a:gd name="T3" fmla="*/ 10799 h 21453"/>
                <a:gd name="T4" fmla="+- 0 10800 87"/>
                <a:gd name="T5" fmla="*/ T4 w 21426"/>
                <a:gd name="T6" fmla="+- 0 10799 73"/>
                <a:gd name="T7" fmla="*/ 10799 h 21453"/>
                <a:gd name="T8" fmla="+- 0 10800 87"/>
                <a:gd name="T9" fmla="*/ T8 w 21426"/>
                <a:gd name="T10" fmla="+- 0 10799 73"/>
                <a:gd name="T11" fmla="*/ 10799 h 21453"/>
                <a:gd name="T12" fmla="+- 0 10800 87"/>
                <a:gd name="T13" fmla="*/ T12 w 21426"/>
                <a:gd name="T14" fmla="+- 0 10799 73"/>
                <a:gd name="T15" fmla="*/ 10799 h 21453"/>
              </a:gdLst>
              <a:ahLst/>
              <a:cxnLst>
                <a:cxn ang="0">
                  <a:pos x="T1" y="T3"/>
                </a:cxn>
                <a:cxn ang="0">
                  <a:pos x="T5" y="T7"/>
                </a:cxn>
                <a:cxn ang="0">
                  <a:pos x="T9" y="T11"/>
                </a:cxn>
                <a:cxn ang="0">
                  <a:pos x="T13" y="T15"/>
                </a:cxn>
              </a:cxnLst>
              <a:rect l="0" t="0" r="r" b="b"/>
              <a:pathLst>
                <a:path w="21426" h="21453">
                  <a:moveTo>
                    <a:pt x="8034" y="20112"/>
                  </a:moveTo>
                  <a:cubicBezTo>
                    <a:pt x="5816" y="17892"/>
                    <a:pt x="3556" y="15628"/>
                    <a:pt x="1338" y="13408"/>
                  </a:cubicBezTo>
                  <a:cubicBezTo>
                    <a:pt x="3241" y="7240"/>
                    <a:pt x="11488" y="7509"/>
                    <a:pt x="13391" y="1341"/>
                  </a:cubicBezTo>
                  <a:cubicBezTo>
                    <a:pt x="15609" y="3560"/>
                    <a:pt x="17869" y="5825"/>
                    <a:pt x="20087" y="8045"/>
                  </a:cubicBezTo>
                  <a:cubicBezTo>
                    <a:pt x="18184" y="14212"/>
                    <a:pt x="9937" y="13944"/>
                    <a:pt x="8034" y="20112"/>
                  </a:cubicBezTo>
                  <a:moveTo>
                    <a:pt x="21034" y="7097"/>
                  </a:moveTo>
                  <a:lnTo>
                    <a:pt x="14338" y="393"/>
                  </a:lnTo>
                  <a:cubicBezTo>
                    <a:pt x="14006" y="60"/>
                    <a:pt x="13525" y="-73"/>
                    <a:pt x="13069" y="39"/>
                  </a:cubicBezTo>
                  <a:cubicBezTo>
                    <a:pt x="12828" y="98"/>
                    <a:pt x="12614" y="222"/>
                    <a:pt x="12444" y="393"/>
                  </a:cubicBezTo>
                  <a:cubicBezTo>
                    <a:pt x="12292" y="545"/>
                    <a:pt x="12177" y="733"/>
                    <a:pt x="12112" y="944"/>
                  </a:cubicBezTo>
                  <a:cubicBezTo>
                    <a:pt x="11808" y="1929"/>
                    <a:pt x="11283" y="2785"/>
                    <a:pt x="10507" y="3562"/>
                  </a:cubicBezTo>
                  <a:cubicBezTo>
                    <a:pt x="9471" y="4598"/>
                    <a:pt x="8121" y="5384"/>
                    <a:pt x="6693" y="6214"/>
                  </a:cubicBezTo>
                  <a:cubicBezTo>
                    <a:pt x="5177" y="7094"/>
                    <a:pt x="3611" y="8006"/>
                    <a:pt x="2328" y="9290"/>
                  </a:cubicBezTo>
                  <a:cubicBezTo>
                    <a:pt x="1237" y="10383"/>
                    <a:pt x="493" y="11600"/>
                    <a:pt x="59" y="13011"/>
                  </a:cubicBezTo>
                  <a:cubicBezTo>
                    <a:pt x="-87" y="13488"/>
                    <a:pt x="40" y="14004"/>
                    <a:pt x="391" y="14356"/>
                  </a:cubicBezTo>
                  <a:lnTo>
                    <a:pt x="7087" y="21060"/>
                  </a:lnTo>
                  <a:cubicBezTo>
                    <a:pt x="7419" y="21393"/>
                    <a:pt x="7900" y="21526"/>
                    <a:pt x="8356" y="21414"/>
                  </a:cubicBezTo>
                  <a:cubicBezTo>
                    <a:pt x="8597" y="21354"/>
                    <a:pt x="8811" y="21231"/>
                    <a:pt x="8981" y="21060"/>
                  </a:cubicBezTo>
                  <a:cubicBezTo>
                    <a:pt x="9133" y="20908"/>
                    <a:pt x="9248" y="20720"/>
                    <a:pt x="9314" y="20508"/>
                  </a:cubicBezTo>
                  <a:cubicBezTo>
                    <a:pt x="9617" y="19523"/>
                    <a:pt x="10142" y="18667"/>
                    <a:pt x="10918" y="17890"/>
                  </a:cubicBezTo>
                  <a:cubicBezTo>
                    <a:pt x="11954" y="16853"/>
                    <a:pt x="13304" y="16069"/>
                    <a:pt x="14733" y="15239"/>
                  </a:cubicBezTo>
                  <a:cubicBezTo>
                    <a:pt x="16248" y="14357"/>
                    <a:pt x="17814" y="13446"/>
                    <a:pt x="19097" y="12162"/>
                  </a:cubicBezTo>
                  <a:cubicBezTo>
                    <a:pt x="20188" y="11070"/>
                    <a:pt x="20932" y="9852"/>
                    <a:pt x="21366" y="8440"/>
                  </a:cubicBezTo>
                  <a:cubicBezTo>
                    <a:pt x="21512" y="7965"/>
                    <a:pt x="21385" y="7448"/>
                    <a:pt x="21034" y="7097"/>
                  </a:cubicBezTo>
                </a:path>
              </a:pathLst>
            </a:custGeom>
            <a:grpFill/>
            <a:ln w="12700" cap="flat" cmpd="sng">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4285" tIns="14285" rIns="14285" bIns="14285" anchor="ctr"/>
            <a:lstStyle/>
            <a:p>
              <a:pPr algn="ctr" defTabSz="171450" fontAlgn="base" hangingPunct="0">
                <a:spcBef>
                  <a:spcPct val="0"/>
                </a:spcBef>
                <a:spcAft>
                  <a:spcPct val="0"/>
                </a:spcAft>
              </a:pPr>
              <a:endParaRPr lang="en-US" sz="1125" dirty="0">
                <a:effectLst>
                  <a:outerShdw blurRad="38100" dist="38100" dir="2700000" algn="tl">
                    <a:srgbClr val="000000"/>
                  </a:outerShdw>
                </a:effectLst>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19" name="AutoShape 53"/>
            <p:cNvSpPr/>
            <p:nvPr/>
          </p:nvSpPr>
          <p:spPr bwMode="auto">
            <a:xfrm>
              <a:off x="6293347" y="3024187"/>
              <a:ext cx="94060" cy="97631"/>
            </a:xfrm>
            <a:custGeom>
              <a:avLst/>
              <a:gdLst>
                <a:gd name="T0" fmla="+- 0 10801 59"/>
                <a:gd name="T1" fmla="*/ T0 w 21484"/>
                <a:gd name="T2" fmla="+- 0 10799 41"/>
                <a:gd name="T3" fmla="*/ 10799 h 21516"/>
                <a:gd name="T4" fmla="+- 0 10801 59"/>
                <a:gd name="T5" fmla="*/ T4 w 21484"/>
                <a:gd name="T6" fmla="+- 0 10799 41"/>
                <a:gd name="T7" fmla="*/ 10799 h 21516"/>
                <a:gd name="T8" fmla="+- 0 10801 59"/>
                <a:gd name="T9" fmla="*/ T8 w 21484"/>
                <a:gd name="T10" fmla="+- 0 10799 41"/>
                <a:gd name="T11" fmla="*/ 10799 h 21516"/>
                <a:gd name="T12" fmla="+- 0 10801 59"/>
                <a:gd name="T13" fmla="*/ T12 w 21484"/>
                <a:gd name="T14" fmla="+- 0 10799 41"/>
                <a:gd name="T15" fmla="*/ 10799 h 21516"/>
              </a:gdLst>
              <a:ahLst/>
              <a:cxnLst>
                <a:cxn ang="0">
                  <a:pos x="T1" y="T3"/>
                </a:cxn>
                <a:cxn ang="0">
                  <a:pos x="T5" y="T7"/>
                </a:cxn>
                <a:cxn ang="0">
                  <a:pos x="T9" y="T11"/>
                </a:cxn>
                <a:cxn ang="0">
                  <a:pos x="T13" y="T15"/>
                </a:cxn>
              </a:cxnLst>
              <a:rect l="0" t="0" r="r" b="b"/>
              <a:pathLst>
                <a:path w="21484" h="21516">
                  <a:moveTo>
                    <a:pt x="17511" y="14987"/>
                  </a:moveTo>
                  <a:cubicBezTo>
                    <a:pt x="17287" y="15384"/>
                    <a:pt x="17032" y="15740"/>
                    <a:pt x="16731" y="16049"/>
                  </a:cubicBezTo>
                  <a:cubicBezTo>
                    <a:pt x="15340" y="14692"/>
                    <a:pt x="13947" y="13205"/>
                    <a:pt x="12559" y="11675"/>
                  </a:cubicBezTo>
                  <a:cubicBezTo>
                    <a:pt x="12912" y="11521"/>
                    <a:pt x="13287" y="11362"/>
                    <a:pt x="13689" y="11198"/>
                  </a:cubicBezTo>
                  <a:cubicBezTo>
                    <a:pt x="14092" y="11034"/>
                    <a:pt x="14494" y="10927"/>
                    <a:pt x="14895" y="10861"/>
                  </a:cubicBezTo>
                  <a:cubicBezTo>
                    <a:pt x="15308" y="10801"/>
                    <a:pt x="15715" y="10819"/>
                    <a:pt x="16122" y="10913"/>
                  </a:cubicBezTo>
                  <a:cubicBezTo>
                    <a:pt x="16527" y="11011"/>
                    <a:pt x="16909" y="11222"/>
                    <a:pt x="17262" y="11554"/>
                  </a:cubicBezTo>
                  <a:cubicBezTo>
                    <a:pt x="17612" y="11890"/>
                    <a:pt x="17835" y="12244"/>
                    <a:pt x="17923" y="12620"/>
                  </a:cubicBezTo>
                  <a:cubicBezTo>
                    <a:pt x="18020" y="13004"/>
                    <a:pt x="18025" y="13392"/>
                    <a:pt x="17958" y="13789"/>
                  </a:cubicBezTo>
                  <a:cubicBezTo>
                    <a:pt x="17883" y="14187"/>
                    <a:pt x="17738" y="14585"/>
                    <a:pt x="17511" y="14987"/>
                  </a:cubicBezTo>
                  <a:moveTo>
                    <a:pt x="5799" y="10193"/>
                  </a:moveTo>
                  <a:cubicBezTo>
                    <a:pt x="5096" y="10221"/>
                    <a:pt x="4482" y="9996"/>
                    <a:pt x="3946" y="9496"/>
                  </a:cubicBezTo>
                  <a:cubicBezTo>
                    <a:pt x="3717" y="9285"/>
                    <a:pt x="3558" y="9028"/>
                    <a:pt x="3461" y="8724"/>
                  </a:cubicBezTo>
                  <a:cubicBezTo>
                    <a:pt x="3359" y="8420"/>
                    <a:pt x="3326" y="8088"/>
                    <a:pt x="3366" y="7723"/>
                  </a:cubicBezTo>
                  <a:cubicBezTo>
                    <a:pt x="3397" y="7363"/>
                    <a:pt x="3509" y="6989"/>
                    <a:pt x="3703" y="6610"/>
                  </a:cubicBezTo>
                  <a:cubicBezTo>
                    <a:pt x="3889" y="6231"/>
                    <a:pt x="4160" y="5852"/>
                    <a:pt x="4510" y="5487"/>
                  </a:cubicBezTo>
                  <a:cubicBezTo>
                    <a:pt x="5768" y="6694"/>
                    <a:pt x="7022" y="8018"/>
                    <a:pt x="8282" y="9388"/>
                  </a:cubicBezTo>
                  <a:cubicBezTo>
                    <a:pt x="7330" y="9893"/>
                    <a:pt x="6501" y="10164"/>
                    <a:pt x="5799" y="10193"/>
                  </a:cubicBezTo>
                  <a:moveTo>
                    <a:pt x="19678" y="8570"/>
                  </a:moveTo>
                  <a:cubicBezTo>
                    <a:pt x="18868" y="7915"/>
                    <a:pt x="18055" y="7470"/>
                    <a:pt x="17235" y="7250"/>
                  </a:cubicBezTo>
                  <a:cubicBezTo>
                    <a:pt x="16421" y="7031"/>
                    <a:pt x="15603" y="6942"/>
                    <a:pt x="14779" y="6998"/>
                  </a:cubicBezTo>
                  <a:cubicBezTo>
                    <a:pt x="13964" y="7059"/>
                    <a:pt x="13130" y="7236"/>
                    <a:pt x="12296" y="7545"/>
                  </a:cubicBezTo>
                  <a:cubicBezTo>
                    <a:pt x="11462" y="7859"/>
                    <a:pt x="10625" y="8200"/>
                    <a:pt x="9782" y="8593"/>
                  </a:cubicBezTo>
                  <a:cubicBezTo>
                    <a:pt x="8448" y="7115"/>
                    <a:pt x="7114" y="5658"/>
                    <a:pt x="5778" y="4299"/>
                  </a:cubicBezTo>
                  <a:cubicBezTo>
                    <a:pt x="6382" y="3775"/>
                    <a:pt x="6963" y="3509"/>
                    <a:pt x="7526" y="3490"/>
                  </a:cubicBezTo>
                  <a:cubicBezTo>
                    <a:pt x="8088" y="3467"/>
                    <a:pt x="8631" y="3523"/>
                    <a:pt x="9145" y="3649"/>
                  </a:cubicBezTo>
                  <a:cubicBezTo>
                    <a:pt x="9669" y="3775"/>
                    <a:pt x="10149" y="3883"/>
                    <a:pt x="10590" y="3967"/>
                  </a:cubicBezTo>
                  <a:cubicBezTo>
                    <a:pt x="11038" y="4051"/>
                    <a:pt x="11424" y="3958"/>
                    <a:pt x="11765" y="3682"/>
                  </a:cubicBezTo>
                  <a:cubicBezTo>
                    <a:pt x="12123" y="3382"/>
                    <a:pt x="12321" y="2994"/>
                    <a:pt x="12351" y="2526"/>
                  </a:cubicBezTo>
                  <a:cubicBezTo>
                    <a:pt x="12376" y="2054"/>
                    <a:pt x="12189" y="1596"/>
                    <a:pt x="11782" y="1147"/>
                  </a:cubicBezTo>
                  <a:cubicBezTo>
                    <a:pt x="11258" y="569"/>
                    <a:pt x="10630" y="216"/>
                    <a:pt x="9872" y="85"/>
                  </a:cubicBezTo>
                  <a:cubicBezTo>
                    <a:pt x="9126" y="-41"/>
                    <a:pt x="8358" y="-30"/>
                    <a:pt x="7564" y="136"/>
                  </a:cubicBezTo>
                  <a:cubicBezTo>
                    <a:pt x="6780" y="309"/>
                    <a:pt x="6032" y="595"/>
                    <a:pt x="5324" y="997"/>
                  </a:cubicBezTo>
                  <a:cubicBezTo>
                    <a:pt x="4617" y="1399"/>
                    <a:pt x="4048" y="1811"/>
                    <a:pt x="3626" y="2213"/>
                  </a:cubicBezTo>
                  <a:cubicBezTo>
                    <a:pt x="3464" y="2066"/>
                    <a:pt x="3302" y="1918"/>
                    <a:pt x="3141" y="1773"/>
                  </a:cubicBezTo>
                  <a:cubicBezTo>
                    <a:pt x="2963" y="1614"/>
                    <a:pt x="2739" y="1530"/>
                    <a:pt x="2471" y="1535"/>
                  </a:cubicBezTo>
                  <a:cubicBezTo>
                    <a:pt x="2200" y="1535"/>
                    <a:pt x="1977" y="1647"/>
                    <a:pt x="1793" y="1853"/>
                  </a:cubicBezTo>
                  <a:cubicBezTo>
                    <a:pt x="1615" y="2054"/>
                    <a:pt x="1530" y="2288"/>
                    <a:pt x="1565" y="2536"/>
                  </a:cubicBezTo>
                  <a:cubicBezTo>
                    <a:pt x="1589" y="2793"/>
                    <a:pt x="1696" y="2989"/>
                    <a:pt x="1880" y="3139"/>
                  </a:cubicBezTo>
                  <a:cubicBezTo>
                    <a:pt x="2044" y="3270"/>
                    <a:pt x="2203" y="3401"/>
                    <a:pt x="2364" y="3537"/>
                  </a:cubicBezTo>
                  <a:cubicBezTo>
                    <a:pt x="1731" y="4276"/>
                    <a:pt x="1207" y="5094"/>
                    <a:pt x="795" y="5957"/>
                  </a:cubicBezTo>
                  <a:cubicBezTo>
                    <a:pt x="378" y="6820"/>
                    <a:pt x="130" y="7676"/>
                    <a:pt x="37" y="8509"/>
                  </a:cubicBezTo>
                  <a:cubicBezTo>
                    <a:pt x="-59" y="9346"/>
                    <a:pt x="33" y="10113"/>
                    <a:pt x="298" y="10824"/>
                  </a:cubicBezTo>
                  <a:cubicBezTo>
                    <a:pt x="566" y="11540"/>
                    <a:pt x="1056" y="12148"/>
                    <a:pt x="1774" y="12723"/>
                  </a:cubicBezTo>
                  <a:cubicBezTo>
                    <a:pt x="2942" y="13658"/>
                    <a:pt x="4321" y="14056"/>
                    <a:pt x="5915" y="13967"/>
                  </a:cubicBezTo>
                  <a:cubicBezTo>
                    <a:pt x="7507" y="13874"/>
                    <a:pt x="9223" y="13415"/>
                    <a:pt x="11064" y="12461"/>
                  </a:cubicBezTo>
                  <a:cubicBezTo>
                    <a:pt x="12532" y="14093"/>
                    <a:pt x="14002" y="15716"/>
                    <a:pt x="15470" y="17223"/>
                  </a:cubicBezTo>
                  <a:cubicBezTo>
                    <a:pt x="14849" y="17728"/>
                    <a:pt x="14305" y="18018"/>
                    <a:pt x="13826" y="18111"/>
                  </a:cubicBezTo>
                  <a:cubicBezTo>
                    <a:pt x="13344" y="18210"/>
                    <a:pt x="12917" y="18200"/>
                    <a:pt x="12530" y="18088"/>
                  </a:cubicBezTo>
                  <a:cubicBezTo>
                    <a:pt x="12142" y="17971"/>
                    <a:pt x="11782" y="17803"/>
                    <a:pt x="11455" y="17587"/>
                  </a:cubicBezTo>
                  <a:cubicBezTo>
                    <a:pt x="11125" y="17368"/>
                    <a:pt x="10799" y="17181"/>
                    <a:pt x="10474" y="17026"/>
                  </a:cubicBezTo>
                  <a:cubicBezTo>
                    <a:pt x="10154" y="16872"/>
                    <a:pt x="9823" y="16788"/>
                    <a:pt x="9486" y="16783"/>
                  </a:cubicBezTo>
                  <a:cubicBezTo>
                    <a:pt x="9145" y="16778"/>
                    <a:pt x="8785" y="16937"/>
                    <a:pt x="8388" y="17265"/>
                  </a:cubicBezTo>
                  <a:cubicBezTo>
                    <a:pt x="7981" y="17606"/>
                    <a:pt x="7777" y="18004"/>
                    <a:pt x="7777" y="18453"/>
                  </a:cubicBezTo>
                  <a:cubicBezTo>
                    <a:pt x="7777" y="18897"/>
                    <a:pt x="7991" y="19351"/>
                    <a:pt x="8408" y="19809"/>
                  </a:cubicBezTo>
                  <a:cubicBezTo>
                    <a:pt x="8830" y="20268"/>
                    <a:pt x="9379" y="20651"/>
                    <a:pt x="10042" y="20955"/>
                  </a:cubicBezTo>
                  <a:cubicBezTo>
                    <a:pt x="10708" y="21259"/>
                    <a:pt x="11455" y="21451"/>
                    <a:pt x="12279" y="21502"/>
                  </a:cubicBezTo>
                  <a:cubicBezTo>
                    <a:pt x="13103" y="21559"/>
                    <a:pt x="13970" y="21437"/>
                    <a:pt x="14886" y="21109"/>
                  </a:cubicBezTo>
                  <a:cubicBezTo>
                    <a:pt x="15807" y="20787"/>
                    <a:pt x="16721" y="20202"/>
                    <a:pt x="17617" y="19332"/>
                  </a:cubicBezTo>
                  <a:cubicBezTo>
                    <a:pt x="18051" y="19739"/>
                    <a:pt x="18489" y="20127"/>
                    <a:pt x="18921" y="20501"/>
                  </a:cubicBezTo>
                  <a:cubicBezTo>
                    <a:pt x="19107" y="20656"/>
                    <a:pt x="19328" y="20731"/>
                    <a:pt x="19601" y="20712"/>
                  </a:cubicBezTo>
                  <a:cubicBezTo>
                    <a:pt x="19861" y="20703"/>
                    <a:pt x="20090" y="20586"/>
                    <a:pt x="20269" y="20375"/>
                  </a:cubicBezTo>
                  <a:cubicBezTo>
                    <a:pt x="20455" y="20160"/>
                    <a:pt x="20532" y="19921"/>
                    <a:pt x="20503" y="19674"/>
                  </a:cubicBezTo>
                  <a:cubicBezTo>
                    <a:pt x="20477" y="19421"/>
                    <a:pt x="20371" y="19229"/>
                    <a:pt x="20192" y="19089"/>
                  </a:cubicBezTo>
                  <a:cubicBezTo>
                    <a:pt x="19755" y="18752"/>
                    <a:pt x="19321" y="18397"/>
                    <a:pt x="18884" y="18022"/>
                  </a:cubicBezTo>
                  <a:cubicBezTo>
                    <a:pt x="19626" y="17143"/>
                    <a:pt x="20221" y="16217"/>
                    <a:pt x="20664" y="15300"/>
                  </a:cubicBezTo>
                  <a:cubicBezTo>
                    <a:pt x="21103" y="14379"/>
                    <a:pt x="21367" y="13490"/>
                    <a:pt x="21453" y="12667"/>
                  </a:cubicBezTo>
                  <a:cubicBezTo>
                    <a:pt x="21540" y="11839"/>
                    <a:pt x="21439" y="11091"/>
                    <a:pt x="21159" y="10412"/>
                  </a:cubicBezTo>
                  <a:cubicBezTo>
                    <a:pt x="20880" y="9725"/>
                    <a:pt x="20386" y="9135"/>
                    <a:pt x="19678" y="8570"/>
                  </a:cubicBezTo>
                </a:path>
              </a:pathLst>
            </a:custGeom>
            <a:grpFill/>
            <a:ln w="12700" cap="flat" cmpd="sng">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4285" tIns="14285" rIns="14285" bIns="14285" anchor="ctr"/>
            <a:lstStyle/>
            <a:p>
              <a:pPr algn="ctr" defTabSz="171450" fontAlgn="base" hangingPunct="0">
                <a:spcBef>
                  <a:spcPct val="0"/>
                </a:spcBef>
                <a:spcAft>
                  <a:spcPct val="0"/>
                </a:spcAft>
              </a:pPr>
              <a:endParaRPr lang="en-US" sz="1125" dirty="0">
                <a:effectLst>
                  <a:outerShdw blurRad="38100" dist="38100" dir="2700000" algn="tl">
                    <a:srgbClr val="000000"/>
                  </a:outerShdw>
                </a:effectLst>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0" name="AutoShape 54"/>
            <p:cNvSpPr/>
            <p:nvPr/>
          </p:nvSpPr>
          <p:spPr bwMode="auto">
            <a:xfrm>
              <a:off x="6282035" y="3143845"/>
              <a:ext cx="52983" cy="55364"/>
            </a:xfrm>
            <a:custGeom>
              <a:avLst/>
              <a:gdLst>
                <a:gd name="T0" fmla="+- 0 10791 197"/>
                <a:gd name="T1" fmla="*/ T0 w 21188"/>
                <a:gd name="T2" fmla="+- 0 10794 193"/>
                <a:gd name="T3" fmla="*/ 10794 h 21203"/>
                <a:gd name="T4" fmla="+- 0 10791 197"/>
                <a:gd name="T5" fmla="*/ T4 w 21188"/>
                <a:gd name="T6" fmla="+- 0 10794 193"/>
                <a:gd name="T7" fmla="*/ 10794 h 21203"/>
                <a:gd name="T8" fmla="+- 0 10791 197"/>
                <a:gd name="T9" fmla="*/ T8 w 21188"/>
                <a:gd name="T10" fmla="+- 0 10794 193"/>
                <a:gd name="T11" fmla="*/ 10794 h 21203"/>
                <a:gd name="T12" fmla="+- 0 10791 197"/>
                <a:gd name="T13" fmla="*/ T12 w 21188"/>
                <a:gd name="T14" fmla="+- 0 10794 193"/>
                <a:gd name="T15" fmla="*/ 10794 h 21203"/>
              </a:gdLst>
              <a:ahLst/>
              <a:cxnLst>
                <a:cxn ang="0">
                  <a:pos x="T1" y="T3"/>
                </a:cxn>
                <a:cxn ang="0">
                  <a:pos x="T5" y="T7"/>
                </a:cxn>
                <a:cxn ang="0">
                  <a:pos x="T9" y="T11"/>
                </a:cxn>
                <a:cxn ang="0">
                  <a:pos x="T13" y="T15"/>
                </a:cxn>
              </a:cxnLst>
              <a:rect l="0" t="0" r="r" b="b"/>
              <a:pathLst>
                <a:path w="21188" h="21203">
                  <a:moveTo>
                    <a:pt x="17615" y="468"/>
                  </a:moveTo>
                  <a:lnTo>
                    <a:pt x="17606" y="468"/>
                  </a:lnTo>
                  <a:cubicBezTo>
                    <a:pt x="14870" y="2476"/>
                    <a:pt x="12200" y="4590"/>
                    <a:pt x="9727" y="6958"/>
                  </a:cubicBezTo>
                  <a:cubicBezTo>
                    <a:pt x="7348" y="9227"/>
                    <a:pt x="5200" y="11619"/>
                    <a:pt x="3329" y="14060"/>
                  </a:cubicBezTo>
                  <a:lnTo>
                    <a:pt x="341" y="17962"/>
                  </a:lnTo>
                  <a:lnTo>
                    <a:pt x="350" y="17970"/>
                  </a:lnTo>
                  <a:cubicBezTo>
                    <a:pt x="-197" y="18786"/>
                    <a:pt x="-106" y="19880"/>
                    <a:pt x="638" y="20590"/>
                  </a:cubicBezTo>
                  <a:cubicBezTo>
                    <a:pt x="1491" y="21407"/>
                    <a:pt x="2889" y="21407"/>
                    <a:pt x="3746" y="20590"/>
                  </a:cubicBezTo>
                  <a:cubicBezTo>
                    <a:pt x="3877" y="20460"/>
                    <a:pt x="3984" y="20321"/>
                    <a:pt x="4069" y="20174"/>
                  </a:cubicBezTo>
                  <a:lnTo>
                    <a:pt x="6867" y="16517"/>
                  </a:lnTo>
                  <a:cubicBezTo>
                    <a:pt x="8601" y="14255"/>
                    <a:pt x="10606" y="12027"/>
                    <a:pt x="12824" y="9913"/>
                  </a:cubicBezTo>
                  <a:cubicBezTo>
                    <a:pt x="15281" y="7570"/>
                    <a:pt x="17557" y="5758"/>
                    <a:pt x="20329" y="3749"/>
                  </a:cubicBezTo>
                  <a:lnTo>
                    <a:pt x="20321" y="3741"/>
                  </a:lnTo>
                  <a:cubicBezTo>
                    <a:pt x="20400" y="3684"/>
                    <a:pt x="20473" y="3635"/>
                    <a:pt x="20543" y="3570"/>
                  </a:cubicBezTo>
                  <a:cubicBezTo>
                    <a:pt x="21402" y="2753"/>
                    <a:pt x="21402" y="1427"/>
                    <a:pt x="20543" y="606"/>
                  </a:cubicBezTo>
                  <a:cubicBezTo>
                    <a:pt x="19742" y="-161"/>
                    <a:pt x="18472" y="-193"/>
                    <a:pt x="17615" y="468"/>
                  </a:cubicBezTo>
                </a:path>
              </a:pathLst>
            </a:custGeom>
            <a:grpFill/>
            <a:ln w="12700" cap="flat" cmpd="sng">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4285" tIns="14285" rIns="14285" bIns="14285" anchor="ctr"/>
            <a:lstStyle/>
            <a:p>
              <a:pPr algn="ctr" defTabSz="171450" fontAlgn="base" hangingPunct="0">
                <a:spcBef>
                  <a:spcPct val="0"/>
                </a:spcBef>
                <a:spcAft>
                  <a:spcPct val="0"/>
                </a:spcAft>
              </a:pPr>
              <a:endParaRPr lang="en-US" sz="1125" dirty="0">
                <a:effectLst>
                  <a:outerShdw blurRad="38100" dist="38100" dir="2700000" algn="tl">
                    <a:srgbClr val="000000"/>
                  </a:outerShdw>
                </a:effectLst>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1" name="AutoShape 55"/>
            <p:cNvSpPr/>
            <p:nvPr/>
          </p:nvSpPr>
          <p:spPr bwMode="auto">
            <a:xfrm>
              <a:off x="6336804" y="2958703"/>
              <a:ext cx="53578" cy="55960"/>
            </a:xfrm>
            <a:custGeom>
              <a:avLst/>
              <a:gdLst>
                <a:gd name="T0" fmla="+- 0 10803 213"/>
                <a:gd name="T1" fmla="*/ T0 w 21180"/>
                <a:gd name="T2" fmla="+- 0 10801 203"/>
                <a:gd name="T3" fmla="*/ 10801 h 21196"/>
                <a:gd name="T4" fmla="+- 0 10803 213"/>
                <a:gd name="T5" fmla="*/ T4 w 21180"/>
                <a:gd name="T6" fmla="+- 0 10801 203"/>
                <a:gd name="T7" fmla="*/ 10801 h 21196"/>
                <a:gd name="T8" fmla="+- 0 10803 213"/>
                <a:gd name="T9" fmla="*/ T8 w 21180"/>
                <a:gd name="T10" fmla="+- 0 10801 203"/>
                <a:gd name="T11" fmla="*/ 10801 h 21196"/>
                <a:gd name="T12" fmla="+- 0 10803 213"/>
                <a:gd name="T13" fmla="*/ T12 w 21180"/>
                <a:gd name="T14" fmla="+- 0 10801 203"/>
                <a:gd name="T15" fmla="*/ 10801 h 21196"/>
              </a:gdLst>
              <a:ahLst/>
              <a:cxnLst>
                <a:cxn ang="0">
                  <a:pos x="T1" y="T3"/>
                </a:cxn>
                <a:cxn ang="0">
                  <a:pos x="T5" y="T7"/>
                </a:cxn>
                <a:cxn ang="0">
                  <a:pos x="T9" y="T11"/>
                </a:cxn>
                <a:cxn ang="0">
                  <a:pos x="T13" y="T15"/>
                </a:cxn>
              </a:cxnLst>
              <a:rect l="0" t="0" r="r" b="b"/>
              <a:pathLst>
                <a:path w="21180" h="21196">
                  <a:moveTo>
                    <a:pt x="8372" y="11356"/>
                  </a:moveTo>
                  <a:cubicBezTo>
                    <a:pt x="6122" y="13508"/>
                    <a:pt x="3675" y="15444"/>
                    <a:pt x="1144" y="17292"/>
                  </a:cubicBezTo>
                  <a:cubicBezTo>
                    <a:pt x="963" y="17388"/>
                    <a:pt x="786" y="17493"/>
                    <a:pt x="637" y="17645"/>
                  </a:cubicBezTo>
                  <a:cubicBezTo>
                    <a:pt x="-213" y="18457"/>
                    <a:pt x="-213" y="19774"/>
                    <a:pt x="637" y="20585"/>
                  </a:cubicBezTo>
                  <a:cubicBezTo>
                    <a:pt x="1464" y="21380"/>
                    <a:pt x="2796" y="21397"/>
                    <a:pt x="3652" y="20641"/>
                  </a:cubicBezTo>
                  <a:lnTo>
                    <a:pt x="3665" y="20649"/>
                  </a:lnTo>
                  <a:cubicBezTo>
                    <a:pt x="6364" y="18673"/>
                    <a:pt x="8988" y="16581"/>
                    <a:pt x="11419" y="14263"/>
                  </a:cubicBezTo>
                  <a:cubicBezTo>
                    <a:pt x="13759" y="12030"/>
                    <a:pt x="15873" y="9685"/>
                    <a:pt x="17715" y="7283"/>
                  </a:cubicBezTo>
                  <a:lnTo>
                    <a:pt x="20663" y="3427"/>
                  </a:lnTo>
                  <a:lnTo>
                    <a:pt x="20654" y="3419"/>
                  </a:lnTo>
                  <a:cubicBezTo>
                    <a:pt x="21386" y="2600"/>
                    <a:pt x="21357" y="1379"/>
                    <a:pt x="20541" y="608"/>
                  </a:cubicBezTo>
                  <a:cubicBezTo>
                    <a:pt x="19697" y="-203"/>
                    <a:pt x="18323" y="-203"/>
                    <a:pt x="17468" y="608"/>
                  </a:cubicBezTo>
                  <a:cubicBezTo>
                    <a:pt x="17313" y="760"/>
                    <a:pt x="17197" y="937"/>
                    <a:pt x="17094" y="1114"/>
                  </a:cubicBezTo>
                  <a:lnTo>
                    <a:pt x="14228" y="4857"/>
                  </a:lnTo>
                  <a:cubicBezTo>
                    <a:pt x="12526" y="7090"/>
                    <a:pt x="10552" y="9275"/>
                    <a:pt x="8372" y="11356"/>
                  </a:cubicBezTo>
                </a:path>
              </a:pathLst>
            </a:custGeom>
            <a:grpFill/>
            <a:ln w="12700" cap="flat" cmpd="sng">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4285" tIns="14285" rIns="14285" bIns="14285" anchor="ctr"/>
            <a:lstStyle/>
            <a:p>
              <a:pPr algn="ctr" defTabSz="171450" fontAlgn="base" hangingPunct="0">
                <a:spcBef>
                  <a:spcPct val="0"/>
                </a:spcBef>
                <a:spcAft>
                  <a:spcPct val="0"/>
                </a:spcAft>
              </a:pPr>
              <a:endParaRPr lang="en-US" sz="1125" dirty="0">
                <a:effectLst>
                  <a:outerShdw blurRad="38100" dist="38100" dir="2700000" algn="tl">
                    <a:srgbClr val="000000"/>
                  </a:outerShdw>
                </a:effectLst>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22" name="Group 58"/>
          <p:cNvGrpSpPr/>
          <p:nvPr/>
        </p:nvGrpSpPr>
        <p:grpSpPr>
          <a:xfrm>
            <a:off x="6855616" y="3615625"/>
            <a:ext cx="570783" cy="535658"/>
            <a:chOff x="10074275" y="1647825"/>
            <a:chExt cx="464344" cy="435769"/>
          </a:xfrm>
          <a:solidFill>
            <a:schemeClr val="bg1"/>
          </a:solidFill>
        </p:grpSpPr>
        <p:sp>
          <p:nvSpPr>
            <p:cNvPr id="23" name="AutoShape 69"/>
            <p:cNvSpPr/>
            <p:nvPr/>
          </p:nvSpPr>
          <p:spPr bwMode="auto">
            <a:xfrm>
              <a:off x="10074275" y="1647825"/>
              <a:ext cx="464344"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223" y="5760"/>
                  </a:moveTo>
                  <a:lnTo>
                    <a:pt x="17548" y="5760"/>
                  </a:lnTo>
                  <a:cubicBezTo>
                    <a:pt x="16804" y="5760"/>
                    <a:pt x="16198" y="5114"/>
                    <a:pt x="16198" y="4320"/>
                  </a:cubicBezTo>
                  <a:lnTo>
                    <a:pt x="16200" y="4320"/>
                  </a:lnTo>
                  <a:lnTo>
                    <a:pt x="16200" y="1440"/>
                  </a:lnTo>
                  <a:lnTo>
                    <a:pt x="20250" y="5760"/>
                  </a:lnTo>
                  <a:cubicBezTo>
                    <a:pt x="20250" y="5760"/>
                    <a:pt x="18223" y="5760"/>
                    <a:pt x="18223" y="5760"/>
                  </a:cubicBezTo>
                  <a:close/>
                  <a:moveTo>
                    <a:pt x="20250" y="19440"/>
                  </a:moveTo>
                  <a:cubicBezTo>
                    <a:pt x="20250" y="19837"/>
                    <a:pt x="19948" y="20160"/>
                    <a:pt x="19575" y="20160"/>
                  </a:cubicBezTo>
                  <a:lnTo>
                    <a:pt x="2024" y="20160"/>
                  </a:lnTo>
                  <a:cubicBezTo>
                    <a:pt x="1651" y="20160"/>
                    <a:pt x="1349" y="19837"/>
                    <a:pt x="1349" y="19440"/>
                  </a:cubicBezTo>
                  <a:lnTo>
                    <a:pt x="1349" y="2160"/>
                  </a:lnTo>
                  <a:cubicBezTo>
                    <a:pt x="1349" y="1762"/>
                    <a:pt x="1651" y="1440"/>
                    <a:pt x="2024" y="1440"/>
                  </a:cubicBezTo>
                  <a:lnTo>
                    <a:pt x="15525" y="1440"/>
                  </a:lnTo>
                  <a:lnTo>
                    <a:pt x="15525" y="4320"/>
                  </a:lnTo>
                  <a:lnTo>
                    <a:pt x="15523" y="4320"/>
                  </a:lnTo>
                  <a:cubicBezTo>
                    <a:pt x="15523" y="5513"/>
                    <a:pt x="16430" y="6480"/>
                    <a:pt x="17548" y="6480"/>
                  </a:cubicBezTo>
                  <a:lnTo>
                    <a:pt x="18223" y="6480"/>
                  </a:lnTo>
                  <a:lnTo>
                    <a:pt x="20250" y="6480"/>
                  </a:lnTo>
                  <a:cubicBezTo>
                    <a:pt x="20250" y="6480"/>
                    <a:pt x="20250" y="19440"/>
                    <a:pt x="20250" y="19440"/>
                  </a:cubicBezTo>
                  <a:close/>
                  <a:moveTo>
                    <a:pt x="21204" y="4741"/>
                  </a:moveTo>
                  <a:lnTo>
                    <a:pt x="17154" y="421"/>
                  </a:lnTo>
                  <a:cubicBezTo>
                    <a:pt x="16901" y="151"/>
                    <a:pt x="16557" y="0"/>
                    <a:pt x="16200" y="0"/>
                  </a:cubicBezTo>
                  <a:lnTo>
                    <a:pt x="2024" y="0"/>
                  </a:lnTo>
                  <a:cubicBezTo>
                    <a:pt x="908" y="0"/>
                    <a:pt x="0" y="968"/>
                    <a:pt x="0" y="2160"/>
                  </a:cubicBezTo>
                  <a:lnTo>
                    <a:pt x="0" y="19440"/>
                  </a:lnTo>
                  <a:cubicBezTo>
                    <a:pt x="0" y="20631"/>
                    <a:pt x="908" y="21600"/>
                    <a:pt x="2024" y="21600"/>
                  </a:cubicBezTo>
                  <a:lnTo>
                    <a:pt x="19575" y="21600"/>
                  </a:lnTo>
                  <a:cubicBezTo>
                    <a:pt x="20691" y="21600"/>
                    <a:pt x="21599" y="20631"/>
                    <a:pt x="21599" y="19440"/>
                  </a:cubicBezTo>
                  <a:lnTo>
                    <a:pt x="21599" y="5760"/>
                  </a:lnTo>
                  <a:cubicBezTo>
                    <a:pt x="21599" y="5378"/>
                    <a:pt x="21457" y="5011"/>
                    <a:pt x="21204" y="4741"/>
                  </a:cubicBezTo>
                </a:path>
              </a:pathLst>
            </a:custGeom>
            <a:grpFill/>
            <a:ln w="12700" cap="flat" cmpd="sng">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4285" tIns="14285" rIns="14285" bIns="14285" anchor="ctr"/>
            <a:lstStyle/>
            <a:p>
              <a:pPr algn="ctr" defTabSz="171450" fontAlgn="base" hangingPunct="0">
                <a:spcBef>
                  <a:spcPct val="0"/>
                </a:spcBef>
                <a:spcAft>
                  <a:spcPct val="0"/>
                </a:spcAft>
              </a:pPr>
              <a:endParaRPr lang="en-US" sz="1125" dirty="0">
                <a:effectLst>
                  <a:outerShdw blurRad="38100" dist="38100" dir="2700000" algn="tl">
                    <a:srgbClr val="000000"/>
                  </a:outerShdw>
                </a:effectLst>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4" name="AutoShape 70"/>
            <p:cNvSpPr/>
            <p:nvPr/>
          </p:nvSpPr>
          <p:spPr bwMode="auto">
            <a:xfrm>
              <a:off x="10291763" y="1734344"/>
              <a:ext cx="87313" cy="15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0" y="21599"/>
                  </a:moveTo>
                  <a:lnTo>
                    <a:pt x="19800" y="21599"/>
                  </a:lnTo>
                  <a:cubicBezTo>
                    <a:pt x="20791" y="21599"/>
                    <a:pt x="21600" y="16769"/>
                    <a:pt x="21600" y="10800"/>
                  </a:cubicBezTo>
                  <a:cubicBezTo>
                    <a:pt x="21600" y="4830"/>
                    <a:pt x="20791" y="0"/>
                    <a:pt x="19800" y="0"/>
                  </a:cubicBezTo>
                  <a:lnTo>
                    <a:pt x="1800" y="0"/>
                  </a:lnTo>
                  <a:cubicBezTo>
                    <a:pt x="801" y="0"/>
                    <a:pt x="0" y="4830"/>
                    <a:pt x="0" y="10800"/>
                  </a:cubicBezTo>
                  <a:cubicBezTo>
                    <a:pt x="0" y="16769"/>
                    <a:pt x="801" y="21599"/>
                    <a:pt x="1800" y="21599"/>
                  </a:cubicBezTo>
                </a:path>
              </a:pathLst>
            </a:custGeom>
            <a:grpFill/>
            <a:ln w="12700" cap="flat" cmpd="sng">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4285" tIns="14285" rIns="14285" bIns="14285" anchor="ctr"/>
            <a:lstStyle/>
            <a:p>
              <a:pPr algn="ctr" defTabSz="171450" fontAlgn="base" hangingPunct="0">
                <a:spcBef>
                  <a:spcPct val="0"/>
                </a:spcBef>
                <a:spcAft>
                  <a:spcPct val="0"/>
                </a:spcAft>
              </a:pPr>
              <a:endParaRPr lang="en-US" sz="1125" dirty="0">
                <a:effectLst>
                  <a:outerShdw blurRad="38100" dist="38100" dir="2700000" algn="tl">
                    <a:srgbClr val="000000"/>
                  </a:outerShdw>
                </a:effectLst>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5" name="AutoShape 71"/>
            <p:cNvSpPr/>
            <p:nvPr/>
          </p:nvSpPr>
          <p:spPr bwMode="auto">
            <a:xfrm>
              <a:off x="10291763" y="1778000"/>
              <a:ext cx="87313" cy="150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0" y="21599"/>
                  </a:moveTo>
                  <a:lnTo>
                    <a:pt x="19800" y="21599"/>
                  </a:lnTo>
                  <a:cubicBezTo>
                    <a:pt x="20791" y="21599"/>
                    <a:pt x="21600" y="16769"/>
                    <a:pt x="21600" y="10800"/>
                  </a:cubicBezTo>
                  <a:cubicBezTo>
                    <a:pt x="21600" y="4830"/>
                    <a:pt x="20791" y="0"/>
                    <a:pt x="19800" y="0"/>
                  </a:cubicBezTo>
                  <a:lnTo>
                    <a:pt x="1800" y="0"/>
                  </a:lnTo>
                  <a:cubicBezTo>
                    <a:pt x="801" y="0"/>
                    <a:pt x="0" y="4830"/>
                    <a:pt x="0" y="10800"/>
                  </a:cubicBezTo>
                  <a:cubicBezTo>
                    <a:pt x="0" y="16769"/>
                    <a:pt x="801" y="21599"/>
                    <a:pt x="1800" y="21599"/>
                  </a:cubicBezTo>
                </a:path>
              </a:pathLst>
            </a:custGeom>
            <a:grpFill/>
            <a:ln w="12700" cap="flat" cmpd="sng">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4285" tIns="14285" rIns="14285" bIns="14285" anchor="ctr"/>
            <a:lstStyle/>
            <a:p>
              <a:pPr algn="ctr" defTabSz="171450" fontAlgn="base" hangingPunct="0">
                <a:spcBef>
                  <a:spcPct val="0"/>
                </a:spcBef>
                <a:spcAft>
                  <a:spcPct val="0"/>
                </a:spcAft>
              </a:pPr>
              <a:endParaRPr lang="en-US" sz="1125" dirty="0">
                <a:effectLst>
                  <a:outerShdw blurRad="38100" dist="38100" dir="2700000" algn="tl">
                    <a:srgbClr val="000000"/>
                  </a:outerShdw>
                </a:effectLst>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6" name="AutoShape 72"/>
            <p:cNvSpPr/>
            <p:nvPr/>
          </p:nvSpPr>
          <p:spPr bwMode="auto">
            <a:xfrm>
              <a:off x="10291763" y="1821657"/>
              <a:ext cx="188913" cy="15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0800"/>
                  </a:moveTo>
                  <a:cubicBezTo>
                    <a:pt x="0" y="16769"/>
                    <a:pt x="369" y="21599"/>
                    <a:pt x="830" y="21599"/>
                  </a:cubicBezTo>
                  <a:lnTo>
                    <a:pt x="20769" y="21599"/>
                  </a:lnTo>
                  <a:cubicBezTo>
                    <a:pt x="21226" y="21599"/>
                    <a:pt x="21600" y="16769"/>
                    <a:pt x="21600" y="10800"/>
                  </a:cubicBezTo>
                  <a:cubicBezTo>
                    <a:pt x="21600" y="4830"/>
                    <a:pt x="21226" y="0"/>
                    <a:pt x="20769" y="0"/>
                  </a:cubicBezTo>
                  <a:lnTo>
                    <a:pt x="830" y="0"/>
                  </a:lnTo>
                  <a:cubicBezTo>
                    <a:pt x="369" y="0"/>
                    <a:pt x="0" y="4830"/>
                    <a:pt x="0" y="10800"/>
                  </a:cubicBezTo>
                </a:path>
              </a:pathLst>
            </a:custGeom>
            <a:grpFill/>
            <a:ln w="12700" cap="flat" cmpd="sng">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4285" tIns="14285" rIns="14285" bIns="14285" anchor="ctr"/>
            <a:lstStyle/>
            <a:p>
              <a:pPr algn="ctr" defTabSz="171450" fontAlgn="base" hangingPunct="0">
                <a:spcBef>
                  <a:spcPct val="0"/>
                </a:spcBef>
                <a:spcAft>
                  <a:spcPct val="0"/>
                </a:spcAft>
              </a:pPr>
              <a:endParaRPr lang="en-US" sz="1125" dirty="0">
                <a:effectLst>
                  <a:outerShdw blurRad="38100" dist="38100" dir="2700000" algn="tl">
                    <a:srgbClr val="000000"/>
                  </a:outerShdw>
                </a:effectLst>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7" name="AutoShape 73"/>
            <p:cNvSpPr/>
            <p:nvPr/>
          </p:nvSpPr>
          <p:spPr bwMode="auto">
            <a:xfrm>
              <a:off x="10132219" y="1908969"/>
              <a:ext cx="348456"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w="12700" cap="flat" cmpd="sng">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4285" tIns="14285" rIns="14285" bIns="14285" anchor="ctr"/>
            <a:lstStyle/>
            <a:p>
              <a:pPr algn="ctr" defTabSz="171450" fontAlgn="base" hangingPunct="0">
                <a:spcBef>
                  <a:spcPct val="0"/>
                </a:spcBef>
                <a:spcAft>
                  <a:spcPct val="0"/>
                </a:spcAft>
              </a:pPr>
              <a:endParaRPr lang="en-US" sz="1125" dirty="0">
                <a:effectLst>
                  <a:outerShdw blurRad="38100" dist="38100" dir="2700000" algn="tl">
                    <a:srgbClr val="000000"/>
                  </a:outerShdw>
                </a:effectLst>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8" name="AutoShape 74"/>
            <p:cNvSpPr/>
            <p:nvPr/>
          </p:nvSpPr>
          <p:spPr bwMode="auto">
            <a:xfrm>
              <a:off x="10132219" y="1952625"/>
              <a:ext cx="348456"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w="12700" cap="flat" cmpd="sng">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4285" tIns="14285" rIns="14285" bIns="14285" anchor="ctr"/>
            <a:lstStyle/>
            <a:p>
              <a:pPr algn="ctr" defTabSz="171450" fontAlgn="base" hangingPunct="0">
                <a:spcBef>
                  <a:spcPct val="0"/>
                </a:spcBef>
                <a:spcAft>
                  <a:spcPct val="0"/>
                </a:spcAft>
              </a:pPr>
              <a:endParaRPr lang="en-US" sz="1125" dirty="0">
                <a:effectLst>
                  <a:outerShdw blurRad="38100" dist="38100" dir="2700000" algn="tl">
                    <a:srgbClr val="000000"/>
                  </a:outerShdw>
                </a:effectLst>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29" name="AutoShape 75"/>
            <p:cNvSpPr/>
            <p:nvPr/>
          </p:nvSpPr>
          <p:spPr bwMode="auto">
            <a:xfrm>
              <a:off x="10132219" y="1996282"/>
              <a:ext cx="348456"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w="12700" cap="flat" cmpd="sng">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4285" tIns="14285" rIns="14285" bIns="14285" anchor="ctr"/>
            <a:lstStyle/>
            <a:p>
              <a:pPr algn="ctr" defTabSz="171450" fontAlgn="base" hangingPunct="0">
                <a:spcBef>
                  <a:spcPct val="0"/>
                </a:spcBef>
                <a:spcAft>
                  <a:spcPct val="0"/>
                </a:spcAft>
              </a:pPr>
              <a:endParaRPr lang="en-US" sz="1125" dirty="0">
                <a:effectLst>
                  <a:outerShdw blurRad="38100" dist="38100" dir="2700000" algn="tl">
                    <a:srgbClr val="000000"/>
                  </a:outerShdw>
                </a:effectLst>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30" name="AutoShape 76"/>
            <p:cNvSpPr/>
            <p:nvPr/>
          </p:nvSpPr>
          <p:spPr bwMode="auto">
            <a:xfrm>
              <a:off x="10132219" y="1865313"/>
              <a:ext cx="348456"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69"/>
                    <a:pt x="201" y="21599"/>
                    <a:pt x="449" y="21599"/>
                  </a:cubicBezTo>
                  <a:lnTo>
                    <a:pt x="21150" y="21599"/>
                  </a:lnTo>
                  <a:cubicBezTo>
                    <a:pt x="21397" y="21599"/>
                    <a:pt x="21599" y="16769"/>
                    <a:pt x="21599" y="10800"/>
                  </a:cubicBezTo>
                  <a:cubicBezTo>
                    <a:pt x="21599" y="4830"/>
                    <a:pt x="21397" y="0"/>
                    <a:pt x="21150" y="0"/>
                  </a:cubicBezTo>
                </a:path>
              </a:pathLst>
            </a:custGeom>
            <a:grpFill/>
            <a:ln w="12700" cap="flat" cmpd="sng">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4285" tIns="14285" rIns="14285" bIns="14285" anchor="ctr"/>
            <a:lstStyle/>
            <a:p>
              <a:pPr algn="ctr" defTabSz="171450" fontAlgn="base" hangingPunct="0">
                <a:spcBef>
                  <a:spcPct val="0"/>
                </a:spcBef>
                <a:spcAft>
                  <a:spcPct val="0"/>
                </a:spcAft>
              </a:pPr>
              <a:endParaRPr lang="en-US" sz="1125" dirty="0">
                <a:effectLst>
                  <a:outerShdw blurRad="38100" dist="38100" dir="2700000" algn="tl">
                    <a:srgbClr val="000000"/>
                  </a:outerShdw>
                </a:effectLst>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31" name="AutoShape 77"/>
            <p:cNvSpPr/>
            <p:nvPr/>
          </p:nvSpPr>
          <p:spPr bwMode="auto">
            <a:xfrm>
              <a:off x="10132219" y="1720057"/>
              <a:ext cx="130969" cy="1166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99" y="5400"/>
                  </a:moveTo>
                  <a:lnTo>
                    <a:pt x="16800" y="5400"/>
                  </a:lnTo>
                  <a:lnTo>
                    <a:pt x="16800" y="16200"/>
                  </a:lnTo>
                  <a:lnTo>
                    <a:pt x="4799" y="16200"/>
                  </a:lnTo>
                  <a:cubicBezTo>
                    <a:pt x="4799" y="16200"/>
                    <a:pt x="4799" y="5400"/>
                    <a:pt x="4799" y="5400"/>
                  </a:cubicBezTo>
                  <a:close/>
                  <a:moveTo>
                    <a:pt x="2399" y="21599"/>
                  </a:moveTo>
                  <a:lnTo>
                    <a:pt x="19200" y="21599"/>
                  </a:lnTo>
                  <a:cubicBezTo>
                    <a:pt x="20526" y="21599"/>
                    <a:pt x="21599" y="20392"/>
                    <a:pt x="21599" y="18900"/>
                  </a:cubicBezTo>
                  <a:lnTo>
                    <a:pt x="21599" y="2700"/>
                  </a:lnTo>
                  <a:cubicBezTo>
                    <a:pt x="21599" y="1207"/>
                    <a:pt x="20526" y="0"/>
                    <a:pt x="19200" y="0"/>
                  </a:cubicBezTo>
                  <a:lnTo>
                    <a:pt x="2399" y="0"/>
                  </a:lnTo>
                  <a:cubicBezTo>
                    <a:pt x="1073" y="0"/>
                    <a:pt x="0" y="1207"/>
                    <a:pt x="0" y="2700"/>
                  </a:cubicBezTo>
                  <a:lnTo>
                    <a:pt x="0" y="18900"/>
                  </a:lnTo>
                  <a:cubicBezTo>
                    <a:pt x="0" y="20392"/>
                    <a:pt x="1073" y="21599"/>
                    <a:pt x="2399" y="21599"/>
                  </a:cubicBezTo>
                </a:path>
              </a:pathLst>
            </a:custGeom>
            <a:grpFill/>
            <a:ln w="12700" cap="flat" cmpd="sng">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4285" tIns="14285" rIns="14285" bIns="14285" anchor="ctr"/>
            <a:lstStyle/>
            <a:p>
              <a:pPr algn="ctr" defTabSz="171450" fontAlgn="base" hangingPunct="0">
                <a:spcBef>
                  <a:spcPct val="0"/>
                </a:spcBef>
                <a:spcAft>
                  <a:spcPct val="0"/>
                </a:spcAft>
              </a:pPr>
              <a:endParaRPr lang="en-US" sz="1125" dirty="0">
                <a:effectLst>
                  <a:outerShdw blurRad="38100" dist="38100" dir="2700000" algn="tl">
                    <a:srgbClr val="000000"/>
                  </a:outerShdw>
                </a:effectLst>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32" name="组合 31"/>
          <p:cNvGrpSpPr/>
          <p:nvPr/>
        </p:nvGrpSpPr>
        <p:grpSpPr>
          <a:xfrm>
            <a:off x="9110026" y="3585024"/>
            <a:ext cx="644767" cy="565409"/>
            <a:chOff x="1239739" y="2232422"/>
            <a:chExt cx="348258" cy="305396"/>
          </a:xfrm>
          <a:solidFill>
            <a:schemeClr val="bg1"/>
          </a:solidFill>
        </p:grpSpPr>
        <p:sp>
          <p:nvSpPr>
            <p:cNvPr id="33" name="AutoShape 147"/>
            <p:cNvSpPr/>
            <p:nvPr/>
          </p:nvSpPr>
          <p:spPr bwMode="auto">
            <a:xfrm>
              <a:off x="1239739" y="2232422"/>
              <a:ext cx="348258" cy="305396"/>
            </a:xfrm>
            <a:custGeom>
              <a:avLst/>
              <a:gdLst>
                <a:gd name="T0" fmla="+- 0 10800 597"/>
                <a:gd name="T1" fmla="*/ T0 w 20407"/>
                <a:gd name="T2" fmla="+- 0 11028 672"/>
                <a:gd name="T3" fmla="*/ 11028 h 20712"/>
                <a:gd name="T4" fmla="+- 0 10800 597"/>
                <a:gd name="T5" fmla="*/ T4 w 20407"/>
                <a:gd name="T6" fmla="+- 0 11028 672"/>
                <a:gd name="T7" fmla="*/ 11028 h 20712"/>
                <a:gd name="T8" fmla="+- 0 10800 597"/>
                <a:gd name="T9" fmla="*/ T8 w 20407"/>
                <a:gd name="T10" fmla="+- 0 11028 672"/>
                <a:gd name="T11" fmla="*/ 11028 h 20712"/>
                <a:gd name="T12" fmla="+- 0 10800 597"/>
                <a:gd name="T13" fmla="*/ T12 w 20407"/>
                <a:gd name="T14" fmla="+- 0 11028 672"/>
                <a:gd name="T15" fmla="*/ 11028 h 20712"/>
              </a:gdLst>
              <a:ahLst/>
              <a:cxnLst>
                <a:cxn ang="0">
                  <a:pos x="T1" y="T3"/>
                </a:cxn>
                <a:cxn ang="0">
                  <a:pos x="T5" y="T7"/>
                </a:cxn>
                <a:cxn ang="0">
                  <a:pos x="T9" y="T11"/>
                </a:cxn>
                <a:cxn ang="0">
                  <a:pos x="T13" y="T15"/>
                </a:cxn>
              </a:cxnLst>
              <a:rect l="0" t="0" r="r" b="b"/>
              <a:pathLst>
                <a:path w="20407" h="20712">
                  <a:moveTo>
                    <a:pt x="17706" y="10922"/>
                  </a:moveTo>
                  <a:lnTo>
                    <a:pt x="10657" y="19017"/>
                  </a:lnTo>
                  <a:cubicBezTo>
                    <a:pt x="10407" y="19305"/>
                    <a:pt x="9998" y="19305"/>
                    <a:pt x="9748" y="19017"/>
                  </a:cubicBezTo>
                  <a:lnTo>
                    <a:pt x="2699" y="10922"/>
                  </a:lnTo>
                  <a:cubicBezTo>
                    <a:pt x="817" y="8762"/>
                    <a:pt x="817" y="5247"/>
                    <a:pt x="2699" y="3087"/>
                  </a:cubicBezTo>
                  <a:cubicBezTo>
                    <a:pt x="4512" y="1004"/>
                    <a:pt x="7429" y="931"/>
                    <a:pt x="9338" y="2923"/>
                  </a:cubicBezTo>
                  <a:lnTo>
                    <a:pt x="10202" y="3825"/>
                  </a:lnTo>
                  <a:lnTo>
                    <a:pt x="11067" y="2923"/>
                  </a:lnTo>
                  <a:cubicBezTo>
                    <a:pt x="12976" y="931"/>
                    <a:pt x="15893" y="1004"/>
                    <a:pt x="17706" y="3087"/>
                  </a:cubicBezTo>
                  <a:cubicBezTo>
                    <a:pt x="19588" y="5247"/>
                    <a:pt x="19588" y="8762"/>
                    <a:pt x="17706" y="10922"/>
                  </a:cubicBezTo>
                  <a:moveTo>
                    <a:pt x="18616" y="2043"/>
                  </a:moveTo>
                  <a:cubicBezTo>
                    <a:pt x="16301" y="-617"/>
                    <a:pt x="12601" y="-672"/>
                    <a:pt x="10202" y="1830"/>
                  </a:cubicBezTo>
                  <a:cubicBezTo>
                    <a:pt x="7805" y="-672"/>
                    <a:pt x="4104" y="-617"/>
                    <a:pt x="1789" y="2043"/>
                  </a:cubicBezTo>
                  <a:cubicBezTo>
                    <a:pt x="-597" y="4783"/>
                    <a:pt x="-597" y="9226"/>
                    <a:pt x="1789" y="11967"/>
                  </a:cubicBezTo>
                  <a:cubicBezTo>
                    <a:pt x="2470" y="12750"/>
                    <a:pt x="8838" y="20061"/>
                    <a:pt x="8838" y="20061"/>
                  </a:cubicBezTo>
                  <a:cubicBezTo>
                    <a:pt x="9592" y="20928"/>
                    <a:pt x="10812" y="20928"/>
                    <a:pt x="11567" y="20061"/>
                  </a:cubicBezTo>
                  <a:cubicBezTo>
                    <a:pt x="11567" y="20061"/>
                    <a:pt x="18539" y="12056"/>
                    <a:pt x="18616" y="11967"/>
                  </a:cubicBezTo>
                  <a:cubicBezTo>
                    <a:pt x="21003" y="9226"/>
                    <a:pt x="21003" y="4783"/>
                    <a:pt x="18616" y="2043"/>
                  </a:cubicBezTo>
                </a:path>
              </a:pathLst>
            </a:custGeom>
            <a:grpFill/>
            <a:ln w="12700" cap="flat" cmpd="sng">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4285" tIns="14285" rIns="14285" bIns="14285" anchor="ctr"/>
            <a:lstStyle/>
            <a:p>
              <a:pPr algn="ctr" defTabSz="171450" fontAlgn="base" hangingPunct="0">
                <a:spcBef>
                  <a:spcPct val="0"/>
                </a:spcBef>
                <a:spcAft>
                  <a:spcPct val="0"/>
                </a:spcAft>
              </a:pPr>
              <a:endParaRPr lang="en-US" sz="1125" dirty="0">
                <a:effectLst>
                  <a:outerShdw blurRad="38100" dist="38100" dir="2700000" algn="tl">
                    <a:srgbClr val="000000"/>
                  </a:outerShdw>
                </a:effectLst>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34" name="AutoShape 148"/>
            <p:cNvSpPr/>
            <p:nvPr/>
          </p:nvSpPr>
          <p:spPr bwMode="auto">
            <a:xfrm>
              <a:off x="1293912" y="2287190"/>
              <a:ext cx="51792" cy="517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26" y="0"/>
                  </a:moveTo>
                  <a:cubicBezTo>
                    <a:pt x="19317" y="0"/>
                    <a:pt x="19317" y="4"/>
                    <a:pt x="19308" y="4"/>
                  </a:cubicBezTo>
                  <a:cubicBezTo>
                    <a:pt x="8643" y="13"/>
                    <a:pt x="0" y="8659"/>
                    <a:pt x="0" y="19326"/>
                  </a:cubicBezTo>
                  <a:cubicBezTo>
                    <a:pt x="0" y="20580"/>
                    <a:pt x="1019" y="21600"/>
                    <a:pt x="2273" y="21600"/>
                  </a:cubicBezTo>
                  <a:cubicBezTo>
                    <a:pt x="3528" y="21600"/>
                    <a:pt x="4547" y="20580"/>
                    <a:pt x="4547" y="19326"/>
                  </a:cubicBezTo>
                  <a:lnTo>
                    <a:pt x="4547" y="19321"/>
                  </a:lnTo>
                  <a:cubicBezTo>
                    <a:pt x="4547" y="11164"/>
                    <a:pt x="11164" y="4547"/>
                    <a:pt x="19321" y="4547"/>
                  </a:cubicBezTo>
                  <a:lnTo>
                    <a:pt x="19326" y="4547"/>
                  </a:lnTo>
                  <a:cubicBezTo>
                    <a:pt x="20580" y="4547"/>
                    <a:pt x="21599" y="3528"/>
                    <a:pt x="21599" y="2273"/>
                  </a:cubicBezTo>
                  <a:cubicBezTo>
                    <a:pt x="21599" y="1019"/>
                    <a:pt x="20580" y="0"/>
                    <a:pt x="19326" y="0"/>
                  </a:cubicBezTo>
                </a:path>
              </a:pathLst>
            </a:custGeom>
            <a:grpFill/>
            <a:ln w="12700" cap="flat" cmpd="sng">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4285" tIns="14285" rIns="14285" bIns="14285" anchor="ctr"/>
            <a:lstStyle/>
            <a:p>
              <a:pPr algn="ctr" defTabSz="171450" fontAlgn="base" hangingPunct="0">
                <a:spcBef>
                  <a:spcPct val="0"/>
                </a:spcBef>
                <a:spcAft>
                  <a:spcPct val="0"/>
                </a:spcAft>
              </a:pPr>
              <a:endParaRPr lang="en-US" sz="1125" dirty="0">
                <a:effectLst>
                  <a:outerShdw blurRad="38100" dist="38100" dir="2700000" algn="tl">
                    <a:srgbClr val="000000"/>
                  </a:outerShdw>
                </a:effectLst>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35" name="组合 34"/>
          <p:cNvGrpSpPr/>
          <p:nvPr/>
        </p:nvGrpSpPr>
        <p:grpSpPr>
          <a:xfrm>
            <a:off x="1195343" y="5267594"/>
            <a:ext cx="2665476" cy="1092957"/>
            <a:chOff x="1351824" y="4919127"/>
            <a:chExt cx="2666093" cy="1093211"/>
          </a:xfrm>
        </p:grpSpPr>
        <p:sp>
          <p:nvSpPr>
            <p:cNvPr id="36" name="文本框 48"/>
            <p:cNvSpPr txBox="1"/>
            <p:nvPr/>
          </p:nvSpPr>
          <p:spPr>
            <a:xfrm>
              <a:off x="1723309" y="4919127"/>
              <a:ext cx="1923123" cy="369418"/>
            </a:xfrm>
            <a:prstGeom prst="rect">
              <a:avLst/>
            </a:prstGeom>
            <a:noFill/>
          </p:spPr>
          <p:txBody>
            <a:bodyPr wrap="square" rtlCol="0">
              <a:spAutoFit/>
            </a:bodyPr>
            <a:lstStyle/>
            <a:p>
              <a:pPr algn="ctr"/>
              <a:r>
                <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rPr>
                <a:t>制约因素</a:t>
              </a:r>
              <a:endPar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37" name="矩形 36"/>
            <p:cNvSpPr/>
            <p:nvPr/>
          </p:nvSpPr>
          <p:spPr>
            <a:xfrm>
              <a:off x="1351824" y="5199620"/>
              <a:ext cx="2666093" cy="812718"/>
            </a:xfrm>
            <a:prstGeom prst="rect">
              <a:avLst/>
            </a:prstGeom>
          </p:spPr>
          <p:txBody>
            <a:bodyPr wrap="square">
              <a:spAutoFit/>
            </a:bodyPr>
            <a:lstStyle/>
            <a:p>
              <a:pPr algn="ctr">
                <a:lnSpc>
                  <a:spcPct val="130000"/>
                </a:lnSpc>
                <a:buNone/>
              </a:pPr>
              <a:r>
                <a:rPr lang="zh-CN" altLang="en-US" sz="12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详写内容</a:t>
              </a:r>
              <a:r>
                <a:rPr lang="en-US" altLang="zh-CN" sz="12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a:t>
              </a:r>
              <a:r>
                <a:rPr lang="zh-CN" altLang="en-US" sz="12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点击输入本栏的具体文字，简明扼要的说明分项内容，此为概念图解</a:t>
              </a:r>
              <a:endParaRPr lang="zh-CN" altLang="en-US" sz="12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38" name="组合 37"/>
          <p:cNvGrpSpPr/>
          <p:nvPr/>
        </p:nvGrpSpPr>
        <p:grpSpPr>
          <a:xfrm>
            <a:off x="3515167" y="1719139"/>
            <a:ext cx="2665476" cy="1134113"/>
            <a:chOff x="1349899" y="4950667"/>
            <a:chExt cx="2666093" cy="1134375"/>
          </a:xfrm>
        </p:grpSpPr>
        <p:sp>
          <p:nvSpPr>
            <p:cNvPr id="39" name="文本框 51"/>
            <p:cNvSpPr txBox="1"/>
            <p:nvPr/>
          </p:nvSpPr>
          <p:spPr>
            <a:xfrm>
              <a:off x="1723309" y="4950667"/>
              <a:ext cx="1923123" cy="369418"/>
            </a:xfrm>
            <a:prstGeom prst="rect">
              <a:avLst/>
            </a:prstGeom>
            <a:noFill/>
          </p:spPr>
          <p:txBody>
            <a:bodyPr wrap="square" rtlCol="0">
              <a:spAutoFit/>
            </a:bodyPr>
            <a:lstStyle/>
            <a:p>
              <a:pPr algn="ctr"/>
              <a:r>
                <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rPr>
                <a:t>制约因素</a:t>
              </a:r>
              <a:endPar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40" name="矩形 39"/>
            <p:cNvSpPr/>
            <p:nvPr/>
          </p:nvSpPr>
          <p:spPr>
            <a:xfrm>
              <a:off x="1349899" y="5272324"/>
              <a:ext cx="2666093" cy="812718"/>
            </a:xfrm>
            <a:prstGeom prst="rect">
              <a:avLst/>
            </a:prstGeom>
          </p:spPr>
          <p:txBody>
            <a:bodyPr wrap="square">
              <a:spAutoFit/>
            </a:bodyPr>
            <a:lstStyle/>
            <a:p>
              <a:pPr algn="ctr">
                <a:lnSpc>
                  <a:spcPct val="130000"/>
                </a:lnSpc>
                <a:buNone/>
              </a:pPr>
              <a:r>
                <a:rPr lang="zh-CN" altLang="en-US" sz="12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详写内容</a:t>
              </a:r>
              <a:r>
                <a:rPr lang="en-US" altLang="zh-CN" sz="12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a:t>
              </a:r>
              <a:r>
                <a:rPr lang="zh-CN" altLang="en-US" sz="12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点击输入本栏的具体文字，简明扼要的说明分项内容，此为概念图解</a:t>
              </a:r>
              <a:endParaRPr lang="zh-CN" altLang="en-US" sz="12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41" name="组合 40"/>
          <p:cNvGrpSpPr/>
          <p:nvPr/>
        </p:nvGrpSpPr>
        <p:grpSpPr>
          <a:xfrm>
            <a:off x="5795306" y="5267594"/>
            <a:ext cx="2665476" cy="1092957"/>
            <a:chOff x="1351824" y="4919127"/>
            <a:chExt cx="2666093" cy="1093211"/>
          </a:xfrm>
        </p:grpSpPr>
        <p:sp>
          <p:nvSpPr>
            <p:cNvPr id="42" name="文本框 54"/>
            <p:cNvSpPr txBox="1"/>
            <p:nvPr/>
          </p:nvSpPr>
          <p:spPr>
            <a:xfrm>
              <a:off x="1723309" y="4919127"/>
              <a:ext cx="1923123" cy="369418"/>
            </a:xfrm>
            <a:prstGeom prst="rect">
              <a:avLst/>
            </a:prstGeom>
            <a:noFill/>
          </p:spPr>
          <p:txBody>
            <a:bodyPr wrap="square" rtlCol="0">
              <a:spAutoFit/>
            </a:bodyPr>
            <a:lstStyle/>
            <a:p>
              <a:pPr algn="ctr"/>
              <a:r>
                <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rPr>
                <a:t>制约因素</a:t>
              </a:r>
              <a:endPar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43" name="矩形 42"/>
            <p:cNvSpPr/>
            <p:nvPr/>
          </p:nvSpPr>
          <p:spPr>
            <a:xfrm>
              <a:off x="1351824" y="5199620"/>
              <a:ext cx="2666093" cy="812718"/>
            </a:xfrm>
            <a:prstGeom prst="rect">
              <a:avLst/>
            </a:prstGeom>
          </p:spPr>
          <p:txBody>
            <a:bodyPr wrap="square">
              <a:spAutoFit/>
            </a:bodyPr>
            <a:lstStyle/>
            <a:p>
              <a:pPr algn="ctr">
                <a:lnSpc>
                  <a:spcPct val="130000"/>
                </a:lnSpc>
                <a:buNone/>
              </a:pPr>
              <a:r>
                <a:rPr lang="zh-CN" altLang="en-US" sz="12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详写内容</a:t>
              </a:r>
              <a:r>
                <a:rPr lang="en-US" altLang="zh-CN" sz="12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a:t>
              </a:r>
              <a:r>
                <a:rPr lang="zh-CN" altLang="en-US" sz="12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点击输入本栏的具体文字，简明扼要的说明分项内容，此为概念图解</a:t>
              </a:r>
              <a:endParaRPr lang="zh-CN" altLang="en-US" sz="12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grpSp>
        <p:nvGrpSpPr>
          <p:cNvPr id="44" name="组合 43"/>
          <p:cNvGrpSpPr/>
          <p:nvPr/>
        </p:nvGrpSpPr>
        <p:grpSpPr>
          <a:xfrm>
            <a:off x="8117055" y="1687599"/>
            <a:ext cx="2665476" cy="1092957"/>
            <a:chOff x="1351824" y="4919127"/>
            <a:chExt cx="2666093" cy="1093211"/>
          </a:xfrm>
        </p:grpSpPr>
        <p:sp>
          <p:nvSpPr>
            <p:cNvPr id="45" name="文本框 57"/>
            <p:cNvSpPr txBox="1"/>
            <p:nvPr/>
          </p:nvSpPr>
          <p:spPr>
            <a:xfrm>
              <a:off x="1723309" y="4919127"/>
              <a:ext cx="1923123" cy="369418"/>
            </a:xfrm>
            <a:prstGeom prst="rect">
              <a:avLst/>
            </a:prstGeom>
            <a:noFill/>
          </p:spPr>
          <p:txBody>
            <a:bodyPr wrap="square" rtlCol="0">
              <a:spAutoFit/>
            </a:bodyPr>
            <a:lstStyle/>
            <a:p>
              <a:pPr algn="ctr"/>
              <a:r>
                <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rPr>
                <a:t>制约因素</a:t>
              </a:r>
              <a:endParaRPr lang="zh-CN" altLang="en-US"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46" name="矩形 45"/>
            <p:cNvSpPr/>
            <p:nvPr/>
          </p:nvSpPr>
          <p:spPr>
            <a:xfrm>
              <a:off x="1351824" y="5199620"/>
              <a:ext cx="2666093" cy="812718"/>
            </a:xfrm>
            <a:prstGeom prst="rect">
              <a:avLst/>
            </a:prstGeom>
          </p:spPr>
          <p:txBody>
            <a:bodyPr wrap="square">
              <a:spAutoFit/>
            </a:bodyPr>
            <a:lstStyle/>
            <a:p>
              <a:pPr algn="ctr">
                <a:lnSpc>
                  <a:spcPct val="130000"/>
                </a:lnSpc>
                <a:buNone/>
              </a:pPr>
              <a:r>
                <a:rPr lang="zh-CN" altLang="en-US" sz="12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详写内容</a:t>
              </a:r>
              <a:r>
                <a:rPr lang="en-US" altLang="zh-CN" sz="12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a:t>
              </a:r>
              <a:r>
                <a:rPr lang="zh-CN" altLang="en-US" sz="12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rPr>
                <a:t>点击输入本栏的具体文字，简明扼要的说明分项内容，此为概念图解</a:t>
              </a:r>
              <a:endParaRPr lang="zh-CN" altLang="en-US" sz="1200" dirty="0">
                <a:solidFill>
                  <a:schemeClr val="tx1">
                    <a:lumMod val="75000"/>
                    <a:lumOff val="25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grpSp>
      <p:cxnSp>
        <p:nvCxnSpPr>
          <p:cNvPr id="47" name="直接连接符 46"/>
          <p:cNvCxnSpPr/>
          <p:nvPr/>
        </p:nvCxnSpPr>
        <p:spPr bwMode="auto">
          <a:xfrm>
            <a:off x="1708643" y="1102995"/>
            <a:ext cx="8621538" cy="0"/>
          </a:xfrm>
          <a:prstGeom prst="line">
            <a:avLst/>
          </a:prstGeom>
          <a:ln w="3175">
            <a:solidFill>
              <a:srgbClr val="AC8BFF"/>
            </a:solidFill>
          </a:ln>
        </p:spPr>
        <p:style>
          <a:lnRef idx="1">
            <a:schemeClr val="accent1"/>
          </a:lnRef>
          <a:fillRef idx="0">
            <a:schemeClr val="accent1"/>
          </a:fillRef>
          <a:effectRef idx="0">
            <a:schemeClr val="accent1"/>
          </a:effectRef>
          <a:fontRef idx="minor">
            <a:schemeClr val="tx1"/>
          </a:fontRef>
        </p:style>
      </p:cxnSp>
      <p:sp>
        <p:nvSpPr>
          <p:cNvPr id="48" name="文本框 47"/>
          <p:cNvSpPr txBox="1">
            <a:spLocks noChangeArrowheads="1"/>
          </p:cNvSpPr>
          <p:nvPr/>
        </p:nvSpPr>
        <p:spPr bwMode="auto">
          <a:xfrm>
            <a:off x="3098552" y="526099"/>
            <a:ext cx="59842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2800" spc="300" dirty="0">
                <a:solidFill>
                  <a:schemeClr val="accent1">
                    <a:lumMod val="60000"/>
                    <a:lumOff val="40000"/>
                  </a:schemeClr>
                </a:solidFill>
                <a:latin typeface="阿里巴巴普惠体 L" panose="00020600040101010101" pitchFamily="18" charset="-122"/>
                <a:ea typeface="阿里巴巴普惠体 L" panose="00020600040101010101" pitchFamily="18" charset="-122"/>
              </a:rPr>
              <a:t>心跳回忆</a:t>
            </a:r>
            <a:endParaRPr lang="zh-CN" altLang="en-US" sz="2800" b="1" dirty="0">
              <a:solidFill>
                <a:schemeClr val="accent1">
                  <a:lumMod val="60000"/>
                  <a:lumOff val="4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ppt_w</p:attrName>
                                        </p:attrNameLst>
                                      </p:cBhvr>
                                      <p:tavLst>
                                        <p:tav tm="0">
                                          <p:val>
                                            <p:fltVal val="0"/>
                                          </p:val>
                                        </p:tav>
                                        <p:tav tm="100000">
                                          <p:val>
                                            <p:strVal val="#ppt_w"/>
                                          </p:val>
                                        </p:tav>
                                      </p:tavLst>
                                    </p:anim>
                                    <p:anim calcmode="lin" valueType="num">
                                      <p:cBhvr>
                                        <p:cTn id="23" dur="500" fill="hold"/>
                                        <p:tgtEl>
                                          <p:spTgt spid="8"/>
                                        </p:tgtEl>
                                        <p:attrNameLst>
                                          <p:attrName>ppt_h</p:attrName>
                                        </p:attrNameLst>
                                      </p:cBhvr>
                                      <p:tavLst>
                                        <p:tav tm="0">
                                          <p:val>
                                            <p:fltVal val="0"/>
                                          </p:val>
                                        </p:tav>
                                        <p:tav tm="100000">
                                          <p:val>
                                            <p:strVal val="#ppt_h"/>
                                          </p:val>
                                        </p:tav>
                                      </p:tavLst>
                                    </p:anim>
                                  </p:childTnLst>
                                </p:cTn>
                              </p:par>
                            </p:childTnLst>
                          </p:cTn>
                        </p:par>
                        <p:par>
                          <p:cTn id="24" fill="hold">
                            <p:stCondLst>
                              <p:cond delay="2000"/>
                            </p:stCondLst>
                            <p:childTnLst>
                              <p:par>
                                <p:cTn id="25" presetID="23" presetClass="entr" presetSubtype="16"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childTnLst>
                                </p:cTn>
                              </p:par>
                            </p:childTnLst>
                          </p:cTn>
                        </p:par>
                        <p:par>
                          <p:cTn id="29" fill="hold">
                            <p:stCondLst>
                              <p:cond delay="2500"/>
                            </p:stCondLst>
                            <p:childTnLst>
                              <p:par>
                                <p:cTn id="30" presetID="23" presetClass="entr" presetSubtype="16"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500" fill="hold"/>
                                        <p:tgtEl>
                                          <p:spTgt spid="10"/>
                                        </p:tgtEl>
                                        <p:attrNameLst>
                                          <p:attrName>ppt_w</p:attrName>
                                        </p:attrNameLst>
                                      </p:cBhvr>
                                      <p:tavLst>
                                        <p:tav tm="0">
                                          <p:val>
                                            <p:fltVal val="0"/>
                                          </p:val>
                                        </p:tav>
                                        <p:tav tm="100000">
                                          <p:val>
                                            <p:strVal val="#ppt_w"/>
                                          </p:val>
                                        </p:tav>
                                      </p:tavLst>
                                    </p:anim>
                                    <p:anim calcmode="lin" valueType="num">
                                      <p:cBhvr>
                                        <p:cTn id="33" dur="500" fill="hold"/>
                                        <p:tgtEl>
                                          <p:spTgt spid="10"/>
                                        </p:tgtEl>
                                        <p:attrNameLst>
                                          <p:attrName>ppt_h</p:attrName>
                                        </p:attrNameLst>
                                      </p:cBhvr>
                                      <p:tavLst>
                                        <p:tav tm="0">
                                          <p:val>
                                            <p:fltVal val="0"/>
                                          </p:val>
                                        </p:tav>
                                        <p:tav tm="100000">
                                          <p:val>
                                            <p:strVal val="#ppt_h"/>
                                          </p:val>
                                        </p:tav>
                                      </p:tavLst>
                                    </p:anim>
                                  </p:childTnLst>
                                </p:cTn>
                              </p:par>
                            </p:childTnLst>
                          </p:cTn>
                        </p:par>
                        <p:par>
                          <p:cTn id="34" fill="hold">
                            <p:stCondLst>
                              <p:cond delay="3000"/>
                            </p:stCondLst>
                            <p:childTnLst>
                              <p:par>
                                <p:cTn id="35" presetID="23" presetClass="entr" presetSubtype="16"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childTnLst>
                                </p:cTn>
                              </p:par>
                            </p:childTnLst>
                          </p:cTn>
                        </p:par>
                        <p:par>
                          <p:cTn id="39" fill="hold">
                            <p:stCondLst>
                              <p:cond delay="3500"/>
                            </p:stCondLst>
                            <p:childTnLst>
                              <p:par>
                                <p:cTn id="40" presetID="23" presetClass="entr" presetSubtype="16" fill="hold" grpId="0" nodeType="after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childTnLst>
                                </p:cTn>
                              </p:par>
                            </p:childTnLst>
                          </p:cTn>
                        </p:par>
                        <p:par>
                          <p:cTn id="44" fill="hold">
                            <p:stCondLst>
                              <p:cond delay="4000"/>
                            </p:stCondLst>
                            <p:childTnLst>
                              <p:par>
                                <p:cTn id="45" presetID="23" presetClass="entr" presetSubtype="16" fill="hold" nodeType="after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p:cTn id="47" dur="500" fill="hold"/>
                                        <p:tgtEl>
                                          <p:spTgt spid="13"/>
                                        </p:tgtEl>
                                        <p:attrNameLst>
                                          <p:attrName>ppt_w</p:attrName>
                                        </p:attrNameLst>
                                      </p:cBhvr>
                                      <p:tavLst>
                                        <p:tav tm="0">
                                          <p:val>
                                            <p:fltVal val="0"/>
                                          </p:val>
                                        </p:tav>
                                        <p:tav tm="100000">
                                          <p:val>
                                            <p:strVal val="#ppt_w"/>
                                          </p:val>
                                        </p:tav>
                                      </p:tavLst>
                                    </p:anim>
                                    <p:anim calcmode="lin" valueType="num">
                                      <p:cBhvr>
                                        <p:cTn id="48" dur="500" fill="hold"/>
                                        <p:tgtEl>
                                          <p:spTgt spid="13"/>
                                        </p:tgtEl>
                                        <p:attrNameLst>
                                          <p:attrName>ppt_h</p:attrName>
                                        </p:attrNameLst>
                                      </p:cBhvr>
                                      <p:tavLst>
                                        <p:tav tm="0">
                                          <p:val>
                                            <p:fltVal val="0"/>
                                          </p:val>
                                        </p:tav>
                                        <p:tav tm="100000">
                                          <p:val>
                                            <p:strVal val="#ppt_h"/>
                                          </p:val>
                                        </p:tav>
                                      </p:tavLst>
                                    </p:anim>
                                  </p:childTnLst>
                                </p:cTn>
                              </p:par>
                              <p:par>
                                <p:cTn id="49" presetID="23" presetClass="entr" presetSubtype="16" fill="hold" nodeType="withEffect">
                                  <p:stCondLst>
                                    <p:cond delay="250"/>
                                  </p:stCondLst>
                                  <p:childTnLst>
                                    <p:set>
                                      <p:cBhvr>
                                        <p:cTn id="50" dur="1" fill="hold">
                                          <p:stCondLst>
                                            <p:cond delay="0"/>
                                          </p:stCondLst>
                                        </p:cTn>
                                        <p:tgtEl>
                                          <p:spTgt spid="17"/>
                                        </p:tgtEl>
                                        <p:attrNameLst>
                                          <p:attrName>style.visibility</p:attrName>
                                        </p:attrNameLst>
                                      </p:cBhvr>
                                      <p:to>
                                        <p:strVal val="visible"/>
                                      </p:to>
                                    </p:set>
                                    <p:anim calcmode="lin" valueType="num">
                                      <p:cBhvr>
                                        <p:cTn id="51" dur="500" fill="hold"/>
                                        <p:tgtEl>
                                          <p:spTgt spid="17"/>
                                        </p:tgtEl>
                                        <p:attrNameLst>
                                          <p:attrName>ppt_w</p:attrName>
                                        </p:attrNameLst>
                                      </p:cBhvr>
                                      <p:tavLst>
                                        <p:tav tm="0">
                                          <p:val>
                                            <p:fltVal val="0"/>
                                          </p:val>
                                        </p:tav>
                                        <p:tav tm="100000">
                                          <p:val>
                                            <p:strVal val="#ppt_w"/>
                                          </p:val>
                                        </p:tav>
                                      </p:tavLst>
                                    </p:anim>
                                    <p:anim calcmode="lin" valueType="num">
                                      <p:cBhvr>
                                        <p:cTn id="52" dur="500" fill="hold"/>
                                        <p:tgtEl>
                                          <p:spTgt spid="17"/>
                                        </p:tgtEl>
                                        <p:attrNameLst>
                                          <p:attrName>ppt_h</p:attrName>
                                        </p:attrNameLst>
                                      </p:cBhvr>
                                      <p:tavLst>
                                        <p:tav tm="0">
                                          <p:val>
                                            <p:fltVal val="0"/>
                                          </p:val>
                                        </p:tav>
                                        <p:tav tm="100000">
                                          <p:val>
                                            <p:strVal val="#ppt_h"/>
                                          </p:val>
                                        </p:tav>
                                      </p:tavLst>
                                    </p:anim>
                                  </p:childTnLst>
                                </p:cTn>
                              </p:par>
                              <p:par>
                                <p:cTn id="53" presetID="23" presetClass="entr" presetSubtype="16" fill="hold" nodeType="withEffect">
                                  <p:stCondLst>
                                    <p:cond delay="500"/>
                                  </p:stCondLst>
                                  <p:childTnLst>
                                    <p:set>
                                      <p:cBhvr>
                                        <p:cTn id="54" dur="1" fill="hold">
                                          <p:stCondLst>
                                            <p:cond delay="0"/>
                                          </p:stCondLst>
                                        </p:cTn>
                                        <p:tgtEl>
                                          <p:spTgt spid="22"/>
                                        </p:tgtEl>
                                        <p:attrNameLst>
                                          <p:attrName>style.visibility</p:attrName>
                                        </p:attrNameLst>
                                      </p:cBhvr>
                                      <p:to>
                                        <p:strVal val="visible"/>
                                      </p:to>
                                    </p:set>
                                    <p:anim calcmode="lin" valueType="num">
                                      <p:cBhvr>
                                        <p:cTn id="55" dur="500" fill="hold"/>
                                        <p:tgtEl>
                                          <p:spTgt spid="22"/>
                                        </p:tgtEl>
                                        <p:attrNameLst>
                                          <p:attrName>ppt_w</p:attrName>
                                        </p:attrNameLst>
                                      </p:cBhvr>
                                      <p:tavLst>
                                        <p:tav tm="0">
                                          <p:val>
                                            <p:fltVal val="0"/>
                                          </p:val>
                                        </p:tav>
                                        <p:tav tm="100000">
                                          <p:val>
                                            <p:strVal val="#ppt_w"/>
                                          </p:val>
                                        </p:tav>
                                      </p:tavLst>
                                    </p:anim>
                                    <p:anim calcmode="lin" valueType="num">
                                      <p:cBhvr>
                                        <p:cTn id="56" dur="500" fill="hold"/>
                                        <p:tgtEl>
                                          <p:spTgt spid="22"/>
                                        </p:tgtEl>
                                        <p:attrNameLst>
                                          <p:attrName>ppt_h</p:attrName>
                                        </p:attrNameLst>
                                      </p:cBhvr>
                                      <p:tavLst>
                                        <p:tav tm="0">
                                          <p:val>
                                            <p:fltVal val="0"/>
                                          </p:val>
                                        </p:tav>
                                        <p:tav tm="100000">
                                          <p:val>
                                            <p:strVal val="#ppt_h"/>
                                          </p:val>
                                        </p:tav>
                                      </p:tavLst>
                                    </p:anim>
                                  </p:childTnLst>
                                </p:cTn>
                              </p:par>
                              <p:par>
                                <p:cTn id="57" presetID="23" presetClass="entr" presetSubtype="16" fill="hold" nodeType="withEffect">
                                  <p:stCondLst>
                                    <p:cond delay="750"/>
                                  </p:stCondLst>
                                  <p:childTnLst>
                                    <p:set>
                                      <p:cBhvr>
                                        <p:cTn id="58" dur="1" fill="hold">
                                          <p:stCondLst>
                                            <p:cond delay="0"/>
                                          </p:stCondLst>
                                        </p:cTn>
                                        <p:tgtEl>
                                          <p:spTgt spid="32"/>
                                        </p:tgtEl>
                                        <p:attrNameLst>
                                          <p:attrName>style.visibility</p:attrName>
                                        </p:attrNameLst>
                                      </p:cBhvr>
                                      <p:to>
                                        <p:strVal val="visible"/>
                                      </p:to>
                                    </p:set>
                                    <p:anim calcmode="lin" valueType="num">
                                      <p:cBhvr>
                                        <p:cTn id="59" dur="500" fill="hold"/>
                                        <p:tgtEl>
                                          <p:spTgt spid="32"/>
                                        </p:tgtEl>
                                        <p:attrNameLst>
                                          <p:attrName>ppt_w</p:attrName>
                                        </p:attrNameLst>
                                      </p:cBhvr>
                                      <p:tavLst>
                                        <p:tav tm="0">
                                          <p:val>
                                            <p:fltVal val="0"/>
                                          </p:val>
                                        </p:tav>
                                        <p:tav tm="100000">
                                          <p:val>
                                            <p:strVal val="#ppt_w"/>
                                          </p:val>
                                        </p:tav>
                                      </p:tavLst>
                                    </p:anim>
                                    <p:anim calcmode="lin" valueType="num">
                                      <p:cBhvr>
                                        <p:cTn id="60" dur="500" fill="hold"/>
                                        <p:tgtEl>
                                          <p:spTgt spid="32"/>
                                        </p:tgtEl>
                                        <p:attrNameLst>
                                          <p:attrName>ppt_h</p:attrName>
                                        </p:attrNameLst>
                                      </p:cBhvr>
                                      <p:tavLst>
                                        <p:tav tm="0">
                                          <p:val>
                                            <p:fltVal val="0"/>
                                          </p:val>
                                        </p:tav>
                                        <p:tav tm="100000">
                                          <p:val>
                                            <p:strVal val="#ppt_h"/>
                                          </p:val>
                                        </p:tav>
                                      </p:tavLst>
                                    </p:anim>
                                  </p:childTnLst>
                                </p:cTn>
                              </p:par>
                            </p:childTnLst>
                          </p:cTn>
                        </p:par>
                        <p:par>
                          <p:cTn id="61" fill="hold">
                            <p:stCondLst>
                              <p:cond delay="4500"/>
                            </p:stCondLst>
                            <p:childTnLst>
                              <p:par>
                                <p:cTn id="62" presetID="23" presetClass="entr" presetSubtype="16" fill="hold" nodeType="afterEffect">
                                  <p:stCondLst>
                                    <p:cond delay="0"/>
                                  </p:stCondLst>
                                  <p:childTnLst>
                                    <p:set>
                                      <p:cBhvr>
                                        <p:cTn id="63" dur="1" fill="hold">
                                          <p:stCondLst>
                                            <p:cond delay="0"/>
                                          </p:stCondLst>
                                        </p:cTn>
                                        <p:tgtEl>
                                          <p:spTgt spid="35"/>
                                        </p:tgtEl>
                                        <p:attrNameLst>
                                          <p:attrName>style.visibility</p:attrName>
                                        </p:attrNameLst>
                                      </p:cBhvr>
                                      <p:to>
                                        <p:strVal val="visible"/>
                                      </p:to>
                                    </p:set>
                                    <p:anim calcmode="lin" valueType="num">
                                      <p:cBhvr>
                                        <p:cTn id="64" dur="500" fill="hold"/>
                                        <p:tgtEl>
                                          <p:spTgt spid="35"/>
                                        </p:tgtEl>
                                        <p:attrNameLst>
                                          <p:attrName>ppt_w</p:attrName>
                                        </p:attrNameLst>
                                      </p:cBhvr>
                                      <p:tavLst>
                                        <p:tav tm="0">
                                          <p:val>
                                            <p:fltVal val="0"/>
                                          </p:val>
                                        </p:tav>
                                        <p:tav tm="100000">
                                          <p:val>
                                            <p:strVal val="#ppt_w"/>
                                          </p:val>
                                        </p:tav>
                                      </p:tavLst>
                                    </p:anim>
                                    <p:anim calcmode="lin" valueType="num">
                                      <p:cBhvr>
                                        <p:cTn id="65" dur="500" fill="hold"/>
                                        <p:tgtEl>
                                          <p:spTgt spid="35"/>
                                        </p:tgtEl>
                                        <p:attrNameLst>
                                          <p:attrName>ppt_h</p:attrName>
                                        </p:attrNameLst>
                                      </p:cBhvr>
                                      <p:tavLst>
                                        <p:tav tm="0">
                                          <p:val>
                                            <p:fltVal val="0"/>
                                          </p:val>
                                        </p:tav>
                                        <p:tav tm="100000">
                                          <p:val>
                                            <p:strVal val="#ppt_h"/>
                                          </p:val>
                                        </p:tav>
                                      </p:tavLst>
                                    </p:anim>
                                  </p:childTnLst>
                                </p:cTn>
                              </p:par>
                            </p:childTnLst>
                          </p:cTn>
                        </p:par>
                        <p:par>
                          <p:cTn id="66" fill="hold">
                            <p:stCondLst>
                              <p:cond delay="5000"/>
                            </p:stCondLst>
                            <p:childTnLst>
                              <p:par>
                                <p:cTn id="67" presetID="23" presetClass="entr" presetSubtype="16" fill="hold" nodeType="afterEffect">
                                  <p:stCondLst>
                                    <p:cond delay="0"/>
                                  </p:stCondLst>
                                  <p:childTnLst>
                                    <p:set>
                                      <p:cBhvr>
                                        <p:cTn id="68" dur="1" fill="hold">
                                          <p:stCondLst>
                                            <p:cond delay="0"/>
                                          </p:stCondLst>
                                        </p:cTn>
                                        <p:tgtEl>
                                          <p:spTgt spid="38"/>
                                        </p:tgtEl>
                                        <p:attrNameLst>
                                          <p:attrName>style.visibility</p:attrName>
                                        </p:attrNameLst>
                                      </p:cBhvr>
                                      <p:to>
                                        <p:strVal val="visible"/>
                                      </p:to>
                                    </p:set>
                                    <p:anim calcmode="lin" valueType="num">
                                      <p:cBhvr>
                                        <p:cTn id="69" dur="500" fill="hold"/>
                                        <p:tgtEl>
                                          <p:spTgt spid="38"/>
                                        </p:tgtEl>
                                        <p:attrNameLst>
                                          <p:attrName>ppt_w</p:attrName>
                                        </p:attrNameLst>
                                      </p:cBhvr>
                                      <p:tavLst>
                                        <p:tav tm="0">
                                          <p:val>
                                            <p:fltVal val="0"/>
                                          </p:val>
                                        </p:tav>
                                        <p:tav tm="100000">
                                          <p:val>
                                            <p:strVal val="#ppt_w"/>
                                          </p:val>
                                        </p:tav>
                                      </p:tavLst>
                                    </p:anim>
                                    <p:anim calcmode="lin" valueType="num">
                                      <p:cBhvr>
                                        <p:cTn id="70" dur="500" fill="hold"/>
                                        <p:tgtEl>
                                          <p:spTgt spid="38"/>
                                        </p:tgtEl>
                                        <p:attrNameLst>
                                          <p:attrName>ppt_h</p:attrName>
                                        </p:attrNameLst>
                                      </p:cBhvr>
                                      <p:tavLst>
                                        <p:tav tm="0">
                                          <p:val>
                                            <p:fltVal val="0"/>
                                          </p:val>
                                        </p:tav>
                                        <p:tav tm="100000">
                                          <p:val>
                                            <p:strVal val="#ppt_h"/>
                                          </p:val>
                                        </p:tav>
                                      </p:tavLst>
                                    </p:anim>
                                  </p:childTnLst>
                                </p:cTn>
                              </p:par>
                            </p:childTnLst>
                          </p:cTn>
                        </p:par>
                        <p:par>
                          <p:cTn id="71" fill="hold">
                            <p:stCondLst>
                              <p:cond delay="5500"/>
                            </p:stCondLst>
                            <p:childTnLst>
                              <p:par>
                                <p:cTn id="72" presetID="23" presetClass="entr" presetSubtype="16" fill="hold" nodeType="afterEffect">
                                  <p:stCondLst>
                                    <p:cond delay="0"/>
                                  </p:stCondLst>
                                  <p:childTnLst>
                                    <p:set>
                                      <p:cBhvr>
                                        <p:cTn id="73" dur="1" fill="hold">
                                          <p:stCondLst>
                                            <p:cond delay="0"/>
                                          </p:stCondLst>
                                        </p:cTn>
                                        <p:tgtEl>
                                          <p:spTgt spid="41"/>
                                        </p:tgtEl>
                                        <p:attrNameLst>
                                          <p:attrName>style.visibility</p:attrName>
                                        </p:attrNameLst>
                                      </p:cBhvr>
                                      <p:to>
                                        <p:strVal val="visible"/>
                                      </p:to>
                                    </p:set>
                                    <p:anim calcmode="lin" valueType="num">
                                      <p:cBhvr>
                                        <p:cTn id="74" dur="500" fill="hold"/>
                                        <p:tgtEl>
                                          <p:spTgt spid="41"/>
                                        </p:tgtEl>
                                        <p:attrNameLst>
                                          <p:attrName>ppt_w</p:attrName>
                                        </p:attrNameLst>
                                      </p:cBhvr>
                                      <p:tavLst>
                                        <p:tav tm="0">
                                          <p:val>
                                            <p:fltVal val="0"/>
                                          </p:val>
                                        </p:tav>
                                        <p:tav tm="100000">
                                          <p:val>
                                            <p:strVal val="#ppt_w"/>
                                          </p:val>
                                        </p:tav>
                                      </p:tavLst>
                                    </p:anim>
                                    <p:anim calcmode="lin" valueType="num">
                                      <p:cBhvr>
                                        <p:cTn id="75" dur="500" fill="hold"/>
                                        <p:tgtEl>
                                          <p:spTgt spid="41"/>
                                        </p:tgtEl>
                                        <p:attrNameLst>
                                          <p:attrName>ppt_h</p:attrName>
                                        </p:attrNameLst>
                                      </p:cBhvr>
                                      <p:tavLst>
                                        <p:tav tm="0">
                                          <p:val>
                                            <p:fltVal val="0"/>
                                          </p:val>
                                        </p:tav>
                                        <p:tav tm="100000">
                                          <p:val>
                                            <p:strVal val="#ppt_h"/>
                                          </p:val>
                                        </p:tav>
                                      </p:tavLst>
                                    </p:anim>
                                  </p:childTnLst>
                                </p:cTn>
                              </p:par>
                            </p:childTnLst>
                          </p:cTn>
                        </p:par>
                        <p:par>
                          <p:cTn id="76" fill="hold">
                            <p:stCondLst>
                              <p:cond delay="6000"/>
                            </p:stCondLst>
                            <p:childTnLst>
                              <p:par>
                                <p:cTn id="77" presetID="23" presetClass="entr" presetSubtype="16" fill="hold" nodeType="afterEffect">
                                  <p:stCondLst>
                                    <p:cond delay="0"/>
                                  </p:stCondLst>
                                  <p:childTnLst>
                                    <p:set>
                                      <p:cBhvr>
                                        <p:cTn id="78" dur="1" fill="hold">
                                          <p:stCondLst>
                                            <p:cond delay="0"/>
                                          </p:stCondLst>
                                        </p:cTn>
                                        <p:tgtEl>
                                          <p:spTgt spid="44"/>
                                        </p:tgtEl>
                                        <p:attrNameLst>
                                          <p:attrName>style.visibility</p:attrName>
                                        </p:attrNameLst>
                                      </p:cBhvr>
                                      <p:to>
                                        <p:strVal val="visible"/>
                                      </p:to>
                                    </p:set>
                                    <p:anim calcmode="lin" valueType="num">
                                      <p:cBhvr>
                                        <p:cTn id="79" dur="500" fill="hold"/>
                                        <p:tgtEl>
                                          <p:spTgt spid="44"/>
                                        </p:tgtEl>
                                        <p:attrNameLst>
                                          <p:attrName>ppt_w</p:attrName>
                                        </p:attrNameLst>
                                      </p:cBhvr>
                                      <p:tavLst>
                                        <p:tav tm="0">
                                          <p:val>
                                            <p:fltVal val="0"/>
                                          </p:val>
                                        </p:tav>
                                        <p:tav tm="100000">
                                          <p:val>
                                            <p:strVal val="#ppt_w"/>
                                          </p:val>
                                        </p:tav>
                                      </p:tavLst>
                                    </p:anim>
                                    <p:anim calcmode="lin" valueType="num">
                                      <p:cBhvr>
                                        <p:cTn id="80" dur="500" fill="hold"/>
                                        <p:tgtEl>
                                          <p:spTgt spid="4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 name="组合 95"/>
          <p:cNvGrpSpPr/>
          <p:nvPr/>
        </p:nvGrpSpPr>
        <p:grpSpPr>
          <a:xfrm>
            <a:off x="711640" y="1208993"/>
            <a:ext cx="5127739" cy="4440013"/>
            <a:chOff x="1119144" y="1062801"/>
            <a:chExt cx="5127739" cy="4440013"/>
          </a:xfrm>
        </p:grpSpPr>
        <p:sp>
          <p:nvSpPr>
            <p:cNvPr id="55" name="任意多边形: 形状 54"/>
            <p:cNvSpPr/>
            <p:nvPr/>
          </p:nvSpPr>
          <p:spPr>
            <a:xfrm>
              <a:off x="1119144" y="1062801"/>
              <a:ext cx="5127739" cy="4088563"/>
            </a:xfrm>
            <a:custGeom>
              <a:avLst/>
              <a:gdLst>
                <a:gd name="connsiteX0" fmla="*/ 5331887 w 5521343"/>
                <a:gd name="connsiteY0" fmla="*/ 1961992 h 4402400"/>
                <a:gd name="connsiteX1" fmla="*/ 5062240 w 5521343"/>
                <a:gd name="connsiteY1" fmla="*/ 2288503 h 4402400"/>
                <a:gd name="connsiteX2" fmla="*/ 4873304 w 5521343"/>
                <a:gd name="connsiteY2" fmla="*/ 2721406 h 4402400"/>
                <a:gd name="connsiteX3" fmla="*/ 4774249 w 5521343"/>
                <a:gd name="connsiteY3" fmla="*/ 3622064 h 4402400"/>
                <a:gd name="connsiteX4" fmla="*/ 4442235 w 5521343"/>
                <a:gd name="connsiteY4" fmla="*/ 4267749 h 4402400"/>
                <a:gd name="connsiteX5" fmla="*/ 3611282 w 5521343"/>
                <a:gd name="connsiteY5" fmla="*/ 4355797 h 4402400"/>
                <a:gd name="connsiteX6" fmla="*/ 2677606 w 5521343"/>
                <a:gd name="connsiteY6" fmla="*/ 4047629 h 4402400"/>
                <a:gd name="connsiteX7" fmla="*/ 955167 w 5521343"/>
                <a:gd name="connsiteY7" fmla="*/ 4322779 h 4402400"/>
                <a:gd name="connsiteX8" fmla="*/ 3148 w 5521343"/>
                <a:gd name="connsiteY8" fmla="*/ 3187327 h 4402400"/>
                <a:gd name="connsiteX9" fmla="*/ 181078 w 5521343"/>
                <a:gd name="connsiteY9" fmla="*/ 2231639 h 4402400"/>
                <a:gd name="connsiteX10" fmla="*/ 588300 w 5521343"/>
                <a:gd name="connsiteY10" fmla="*/ 1485065 h 4402400"/>
                <a:gd name="connsiteX11" fmla="*/ 1015700 w 5521343"/>
                <a:gd name="connsiteY11" fmla="*/ 986126 h 4402400"/>
                <a:gd name="connsiteX12" fmla="*/ 2321745 w 5521343"/>
                <a:gd name="connsiteY12" fmla="*/ 146002 h 4402400"/>
                <a:gd name="connsiteX13" fmla="*/ 4123061 w 5521343"/>
                <a:gd name="connsiteY13" fmla="*/ 123990 h 4402400"/>
                <a:gd name="connsiteX14" fmla="*/ 4939339 w 5521343"/>
                <a:gd name="connsiteY14" fmla="*/ 503697 h 4402400"/>
                <a:gd name="connsiteX15" fmla="*/ 5489639 w 5521343"/>
                <a:gd name="connsiteY15" fmla="*/ 1175063 h 4402400"/>
                <a:gd name="connsiteX16" fmla="*/ 5515320 w 5521343"/>
                <a:gd name="connsiteY16" fmla="*/ 1600628 h 4402400"/>
                <a:gd name="connsiteX17" fmla="*/ 5331887 w 5521343"/>
                <a:gd name="connsiteY17" fmla="*/ 1961992 h 440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521343" h="4402400">
                  <a:moveTo>
                    <a:pt x="5331887" y="1961992"/>
                  </a:moveTo>
                  <a:cubicBezTo>
                    <a:pt x="5245673" y="2073886"/>
                    <a:pt x="5144785" y="2172940"/>
                    <a:pt x="5062240" y="2288503"/>
                  </a:cubicBezTo>
                  <a:cubicBezTo>
                    <a:pt x="4966854" y="2418741"/>
                    <a:pt x="4908156" y="2565488"/>
                    <a:pt x="4873304" y="2721406"/>
                  </a:cubicBezTo>
                  <a:cubicBezTo>
                    <a:pt x="4809102" y="3018568"/>
                    <a:pt x="4829279" y="3324902"/>
                    <a:pt x="4774249" y="3622064"/>
                  </a:cubicBezTo>
                  <a:cubicBezTo>
                    <a:pt x="4730225" y="3860527"/>
                    <a:pt x="4638509" y="4111831"/>
                    <a:pt x="4442235" y="4267749"/>
                  </a:cubicBezTo>
                  <a:cubicBezTo>
                    <a:pt x="4205606" y="4456686"/>
                    <a:pt x="3886432" y="4438342"/>
                    <a:pt x="3611282" y="4355797"/>
                  </a:cubicBezTo>
                  <a:cubicBezTo>
                    <a:pt x="3297611" y="4262246"/>
                    <a:pt x="3007786" y="4084316"/>
                    <a:pt x="2677606" y="4047629"/>
                  </a:cubicBezTo>
                  <a:cubicBezTo>
                    <a:pt x="2083282" y="3985262"/>
                    <a:pt x="1547657" y="4388815"/>
                    <a:pt x="955167" y="4322779"/>
                  </a:cubicBezTo>
                  <a:cubicBezTo>
                    <a:pt x="388358" y="4262246"/>
                    <a:pt x="36166" y="3722952"/>
                    <a:pt x="3148" y="3187327"/>
                  </a:cubicBezTo>
                  <a:cubicBezTo>
                    <a:pt x="-17030" y="2860815"/>
                    <a:pt x="61846" y="2534304"/>
                    <a:pt x="181078" y="2231639"/>
                  </a:cubicBezTo>
                  <a:cubicBezTo>
                    <a:pt x="285635" y="1967495"/>
                    <a:pt x="423210" y="1716191"/>
                    <a:pt x="588300" y="1485065"/>
                  </a:cubicBezTo>
                  <a:cubicBezTo>
                    <a:pt x="714869" y="1305300"/>
                    <a:pt x="859782" y="1140210"/>
                    <a:pt x="1015700" y="986126"/>
                  </a:cubicBezTo>
                  <a:cubicBezTo>
                    <a:pt x="1371561" y="600916"/>
                    <a:pt x="1824641" y="309257"/>
                    <a:pt x="2321745" y="146002"/>
                  </a:cubicBezTo>
                  <a:cubicBezTo>
                    <a:pt x="2901395" y="-42935"/>
                    <a:pt x="3537908" y="-46603"/>
                    <a:pt x="4123061" y="123990"/>
                  </a:cubicBezTo>
                  <a:cubicBezTo>
                    <a:pt x="4411051" y="208369"/>
                    <a:pt x="4691704" y="334938"/>
                    <a:pt x="4939339" y="503697"/>
                  </a:cubicBezTo>
                  <a:cubicBezTo>
                    <a:pt x="5183306" y="668787"/>
                    <a:pt x="5401592" y="888907"/>
                    <a:pt x="5489639" y="1175063"/>
                  </a:cubicBezTo>
                  <a:cubicBezTo>
                    <a:pt x="5531829" y="1312638"/>
                    <a:pt x="5544669" y="1459384"/>
                    <a:pt x="5515320" y="1600628"/>
                  </a:cubicBezTo>
                  <a:cubicBezTo>
                    <a:pt x="5487805" y="1736369"/>
                    <a:pt x="5416266" y="1853766"/>
                    <a:pt x="5331887" y="1961992"/>
                  </a:cubicBezTo>
                  <a:close/>
                </a:path>
              </a:pathLst>
            </a:custGeom>
            <a:solidFill>
              <a:schemeClr val="accent1">
                <a:lumMod val="40000"/>
                <a:lumOff val="60000"/>
              </a:schemeClr>
            </a:solidFill>
            <a:ln w="18332"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nvGrpSpPr>
            <p:cNvPr id="2" name="组合 1"/>
            <p:cNvGrpSpPr/>
            <p:nvPr/>
          </p:nvGrpSpPr>
          <p:grpSpPr>
            <a:xfrm>
              <a:off x="1455957" y="1546419"/>
              <a:ext cx="3693826" cy="3956395"/>
              <a:chOff x="5923788" y="797126"/>
              <a:chExt cx="5026829" cy="5384152"/>
            </a:xfrm>
          </p:grpSpPr>
          <p:sp>
            <p:nvSpPr>
              <p:cNvPr id="3" name="任意多边形: 形状 2"/>
              <p:cNvSpPr/>
              <p:nvPr userDrawn="1"/>
            </p:nvSpPr>
            <p:spPr>
              <a:xfrm>
                <a:off x="10548782" y="6145616"/>
                <a:ext cx="68580" cy="13716"/>
              </a:xfrm>
              <a:custGeom>
                <a:avLst/>
                <a:gdLst>
                  <a:gd name="connsiteX0" fmla="*/ 72736 w 68580"/>
                  <a:gd name="connsiteY0" fmla="*/ 0 h 13716"/>
                  <a:gd name="connsiteX1" fmla="*/ 41 w 68580"/>
                  <a:gd name="connsiteY1" fmla="*/ 13716 h 13716"/>
                  <a:gd name="connsiteX2" fmla="*/ 72736 w 68580"/>
                  <a:gd name="connsiteY2" fmla="*/ 0 h 13716"/>
                </a:gdLst>
                <a:ahLst/>
                <a:cxnLst>
                  <a:cxn ang="0">
                    <a:pos x="connsiteX0" y="connsiteY0"/>
                  </a:cxn>
                  <a:cxn ang="0">
                    <a:pos x="connsiteX1" y="connsiteY1"/>
                  </a:cxn>
                  <a:cxn ang="0">
                    <a:pos x="connsiteX2" y="connsiteY2"/>
                  </a:cxn>
                </a:cxnLst>
                <a:rect l="l" t="t" r="r" b="b"/>
                <a:pathLst>
                  <a:path w="68580" h="13716">
                    <a:moveTo>
                      <a:pt x="72736" y="0"/>
                    </a:moveTo>
                    <a:lnTo>
                      <a:pt x="41" y="13716"/>
                    </a:lnTo>
                    <a:cubicBezTo>
                      <a:pt x="-1330" y="13716"/>
                      <a:pt x="31588" y="13716"/>
                      <a:pt x="72736" y="0"/>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 name="任意多边形: 形状 3"/>
              <p:cNvSpPr/>
              <p:nvPr userDrawn="1"/>
            </p:nvSpPr>
            <p:spPr>
              <a:xfrm>
                <a:off x="10454183" y="4258295"/>
                <a:ext cx="480060" cy="1056132"/>
              </a:xfrm>
              <a:custGeom>
                <a:avLst/>
                <a:gdLst>
                  <a:gd name="connsiteX0" fmla="*/ 396393 w 480060"/>
                  <a:gd name="connsiteY0" fmla="*/ 458114 h 1056132"/>
                  <a:gd name="connsiteX1" fmla="*/ 334671 w 480060"/>
                  <a:gd name="connsiteY1" fmla="*/ 0 h 1056132"/>
                  <a:gd name="connsiteX2" fmla="*/ 0 w 480060"/>
                  <a:gd name="connsiteY2" fmla="*/ 197510 h 1056132"/>
                  <a:gd name="connsiteX3" fmla="*/ 94641 w 480060"/>
                  <a:gd name="connsiteY3" fmla="*/ 534924 h 1056132"/>
                  <a:gd name="connsiteX4" fmla="*/ 251003 w 480060"/>
                  <a:gd name="connsiteY4" fmla="*/ 1061618 h 1056132"/>
                  <a:gd name="connsiteX5" fmla="*/ 488290 w 480060"/>
                  <a:gd name="connsiteY5" fmla="*/ 1016356 h 1056132"/>
                  <a:gd name="connsiteX6" fmla="*/ 396393 w 480060"/>
                  <a:gd name="connsiteY6" fmla="*/ 458114 h 105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060" h="1056132">
                    <a:moveTo>
                      <a:pt x="396393" y="458114"/>
                    </a:moveTo>
                    <a:cubicBezTo>
                      <a:pt x="278435" y="248260"/>
                      <a:pt x="334671" y="0"/>
                      <a:pt x="334671" y="0"/>
                    </a:cubicBezTo>
                    <a:lnTo>
                      <a:pt x="0" y="197510"/>
                    </a:lnTo>
                    <a:cubicBezTo>
                      <a:pt x="0" y="197510"/>
                      <a:pt x="43891" y="425196"/>
                      <a:pt x="94641" y="534924"/>
                    </a:cubicBezTo>
                    <a:cubicBezTo>
                      <a:pt x="120701" y="592531"/>
                      <a:pt x="192024" y="820217"/>
                      <a:pt x="251003" y="1061618"/>
                    </a:cubicBezTo>
                    <a:cubicBezTo>
                      <a:pt x="329184" y="1043788"/>
                      <a:pt x="408737" y="1031443"/>
                      <a:pt x="488290" y="1016356"/>
                    </a:cubicBezTo>
                    <a:cubicBezTo>
                      <a:pt x="480060" y="802386"/>
                      <a:pt x="455371" y="565099"/>
                      <a:pt x="396393" y="458114"/>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 name="任意多边形: 形状 4"/>
              <p:cNvSpPr/>
              <p:nvPr userDrawn="1"/>
            </p:nvSpPr>
            <p:spPr>
              <a:xfrm>
                <a:off x="10703814" y="5274650"/>
                <a:ext cx="233172" cy="740664"/>
              </a:xfrm>
              <a:custGeom>
                <a:avLst/>
                <a:gdLst>
                  <a:gd name="connsiteX0" fmla="*/ 0 w 233172"/>
                  <a:gd name="connsiteY0" fmla="*/ 45263 h 740664"/>
                  <a:gd name="connsiteX1" fmla="*/ 87782 w 233172"/>
                  <a:gd name="connsiteY1" fmla="*/ 619963 h 740664"/>
                  <a:gd name="connsiteX2" fmla="*/ 57607 w 233172"/>
                  <a:gd name="connsiteY2" fmla="*/ 744779 h 740664"/>
                  <a:gd name="connsiteX3" fmla="*/ 193396 w 233172"/>
                  <a:gd name="connsiteY3" fmla="*/ 744779 h 740664"/>
                  <a:gd name="connsiteX4" fmla="*/ 223571 w 233172"/>
                  <a:gd name="connsiteY4" fmla="*/ 473202 h 740664"/>
                  <a:gd name="connsiteX5" fmla="*/ 234544 w 233172"/>
                  <a:gd name="connsiteY5" fmla="*/ 407365 h 740664"/>
                  <a:gd name="connsiteX6" fmla="*/ 237287 w 233172"/>
                  <a:gd name="connsiteY6" fmla="*/ 0 h 740664"/>
                  <a:gd name="connsiteX7" fmla="*/ 0 w 233172"/>
                  <a:gd name="connsiteY7" fmla="*/ 45263 h 74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3172" h="740664">
                    <a:moveTo>
                      <a:pt x="0" y="45263"/>
                    </a:moveTo>
                    <a:cubicBezTo>
                      <a:pt x="53492" y="264719"/>
                      <a:pt x="96012" y="495147"/>
                      <a:pt x="87782" y="619963"/>
                    </a:cubicBezTo>
                    <a:cubicBezTo>
                      <a:pt x="83668" y="670712"/>
                      <a:pt x="72695" y="711860"/>
                      <a:pt x="57607" y="744779"/>
                    </a:cubicBezTo>
                    <a:lnTo>
                      <a:pt x="193396" y="744779"/>
                    </a:lnTo>
                    <a:cubicBezTo>
                      <a:pt x="205740" y="652881"/>
                      <a:pt x="223571" y="506120"/>
                      <a:pt x="223571" y="473202"/>
                    </a:cubicBezTo>
                    <a:cubicBezTo>
                      <a:pt x="223571" y="425196"/>
                      <a:pt x="227686" y="451256"/>
                      <a:pt x="234544" y="407365"/>
                    </a:cubicBezTo>
                    <a:cubicBezTo>
                      <a:pt x="238658" y="385419"/>
                      <a:pt x="245516" y="204368"/>
                      <a:pt x="237287" y="0"/>
                    </a:cubicBezTo>
                    <a:cubicBezTo>
                      <a:pt x="157734" y="15087"/>
                      <a:pt x="78181" y="27432"/>
                      <a:pt x="0" y="45263"/>
                    </a:cubicBezTo>
                    <a:close/>
                  </a:path>
                </a:pathLst>
              </a:custGeom>
              <a:solidFill>
                <a:schemeClr val="accent3">
                  <a:lumMod val="20000"/>
                  <a:lumOff val="8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 name="任意多边形: 形状 5"/>
              <p:cNvSpPr/>
              <p:nvPr userDrawn="1"/>
            </p:nvSpPr>
            <p:spPr>
              <a:xfrm>
                <a:off x="10493959" y="6019429"/>
                <a:ext cx="397764" cy="150876"/>
              </a:xfrm>
              <a:custGeom>
                <a:avLst/>
                <a:gdLst>
                  <a:gd name="connsiteX0" fmla="*/ 403250 w 397764"/>
                  <a:gd name="connsiteY0" fmla="*/ 0 h 150876"/>
                  <a:gd name="connsiteX1" fmla="*/ 267462 w 397764"/>
                  <a:gd name="connsiteY1" fmla="*/ 0 h 150876"/>
                  <a:gd name="connsiteX2" fmla="*/ 0 w 397764"/>
                  <a:gd name="connsiteY2" fmla="*/ 153619 h 150876"/>
                  <a:gd name="connsiteX3" fmla="*/ 392277 w 397764"/>
                  <a:gd name="connsiteY3" fmla="*/ 72695 h 150876"/>
                  <a:gd name="connsiteX4" fmla="*/ 403250 w 397764"/>
                  <a:gd name="connsiteY4" fmla="*/ 0 h 150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764" h="150876">
                    <a:moveTo>
                      <a:pt x="403250" y="0"/>
                    </a:moveTo>
                    <a:lnTo>
                      <a:pt x="267462" y="0"/>
                    </a:lnTo>
                    <a:cubicBezTo>
                      <a:pt x="231800" y="74066"/>
                      <a:pt x="46634" y="137160"/>
                      <a:pt x="0" y="153619"/>
                    </a:cubicBezTo>
                    <a:lnTo>
                      <a:pt x="392277" y="72695"/>
                    </a:lnTo>
                    <a:cubicBezTo>
                      <a:pt x="392277" y="74066"/>
                      <a:pt x="396392" y="43891"/>
                      <a:pt x="403250" y="0"/>
                    </a:cubicBez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 name="任意多边形: 形状 6"/>
              <p:cNvSpPr/>
              <p:nvPr userDrawn="1"/>
            </p:nvSpPr>
            <p:spPr>
              <a:xfrm>
                <a:off x="9448800" y="5933018"/>
                <a:ext cx="397764" cy="137160"/>
              </a:xfrm>
              <a:custGeom>
                <a:avLst/>
                <a:gdLst>
                  <a:gd name="connsiteX0" fmla="*/ 0 w 397764"/>
                  <a:gd name="connsiteY0" fmla="*/ 142646 h 137160"/>
                  <a:gd name="connsiteX1" fmla="*/ 301752 w 397764"/>
                  <a:gd name="connsiteY1" fmla="*/ 142646 h 137160"/>
                  <a:gd name="connsiteX2" fmla="*/ 410108 w 397764"/>
                  <a:gd name="connsiteY2" fmla="*/ 26060 h 137160"/>
                  <a:gd name="connsiteX3" fmla="*/ 300380 w 397764"/>
                  <a:gd name="connsiteY3" fmla="*/ 0 h 137160"/>
                  <a:gd name="connsiteX4" fmla="*/ 0 w 397764"/>
                  <a:gd name="connsiteY4" fmla="*/ 142646 h 137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764" h="137160">
                    <a:moveTo>
                      <a:pt x="0" y="142646"/>
                    </a:moveTo>
                    <a:lnTo>
                      <a:pt x="301752" y="142646"/>
                    </a:lnTo>
                    <a:cubicBezTo>
                      <a:pt x="301752" y="142646"/>
                      <a:pt x="344272" y="115214"/>
                      <a:pt x="410108" y="26060"/>
                    </a:cubicBezTo>
                    <a:lnTo>
                      <a:pt x="300380" y="0"/>
                    </a:lnTo>
                    <a:cubicBezTo>
                      <a:pt x="167335" y="109728"/>
                      <a:pt x="0" y="142646"/>
                      <a:pt x="0" y="142646"/>
                    </a:cubicBez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 name="任意多边形: 形状 7"/>
              <p:cNvSpPr/>
              <p:nvPr userDrawn="1"/>
            </p:nvSpPr>
            <p:spPr>
              <a:xfrm>
                <a:off x="9952177" y="4258295"/>
                <a:ext cx="589788" cy="1110996"/>
              </a:xfrm>
              <a:custGeom>
                <a:avLst/>
                <a:gdLst>
                  <a:gd name="connsiteX0" fmla="*/ 440283 w 589788"/>
                  <a:gd name="connsiteY0" fmla="*/ 606247 h 1110996"/>
                  <a:gd name="connsiteX1" fmla="*/ 595274 w 589788"/>
                  <a:gd name="connsiteY1" fmla="*/ 0 h 1110996"/>
                  <a:gd name="connsiteX2" fmla="*/ 165963 w 589788"/>
                  <a:gd name="connsiteY2" fmla="*/ 69952 h 1110996"/>
                  <a:gd name="connsiteX3" fmla="*/ 0 w 589788"/>
                  <a:gd name="connsiteY3" fmla="*/ 1112368 h 1110996"/>
                  <a:gd name="connsiteX4" fmla="*/ 266090 w 589788"/>
                  <a:gd name="connsiteY4" fmla="*/ 1086307 h 1110996"/>
                  <a:gd name="connsiteX5" fmla="*/ 440283 w 589788"/>
                  <a:gd name="connsiteY5" fmla="*/ 606247 h 1110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9788" h="1110996">
                    <a:moveTo>
                      <a:pt x="440283" y="606247"/>
                    </a:moveTo>
                    <a:cubicBezTo>
                      <a:pt x="414223" y="386791"/>
                      <a:pt x="595274" y="0"/>
                      <a:pt x="595274" y="0"/>
                    </a:cubicBezTo>
                    <a:lnTo>
                      <a:pt x="165963" y="69952"/>
                    </a:lnTo>
                    <a:cubicBezTo>
                      <a:pt x="165963" y="69952"/>
                      <a:pt x="79553" y="678942"/>
                      <a:pt x="0" y="1112368"/>
                    </a:cubicBezTo>
                    <a:lnTo>
                      <a:pt x="266090" y="1086307"/>
                    </a:lnTo>
                    <a:cubicBezTo>
                      <a:pt x="370332" y="899770"/>
                      <a:pt x="452628" y="711860"/>
                      <a:pt x="440283" y="606247"/>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 name="任意多边形: 形状 8"/>
              <p:cNvSpPr/>
              <p:nvPr userDrawn="1"/>
            </p:nvSpPr>
            <p:spPr>
              <a:xfrm>
                <a:off x="9735464" y="5344602"/>
                <a:ext cx="480060" cy="603504"/>
              </a:xfrm>
              <a:custGeom>
                <a:avLst/>
                <a:gdLst>
                  <a:gd name="connsiteX0" fmla="*/ 218084 w 480060"/>
                  <a:gd name="connsiteY0" fmla="*/ 26061 h 603504"/>
                  <a:gd name="connsiteX1" fmla="*/ 137160 w 480060"/>
                  <a:gd name="connsiteY1" fmla="*/ 393649 h 603504"/>
                  <a:gd name="connsiteX2" fmla="*/ 0 w 480060"/>
                  <a:gd name="connsiteY2" fmla="*/ 588417 h 603504"/>
                  <a:gd name="connsiteX3" fmla="*/ 109728 w 480060"/>
                  <a:gd name="connsiteY3" fmla="*/ 614477 h 603504"/>
                  <a:gd name="connsiteX4" fmla="*/ 185166 w 480060"/>
                  <a:gd name="connsiteY4" fmla="*/ 500634 h 603504"/>
                  <a:gd name="connsiteX5" fmla="*/ 484175 w 480060"/>
                  <a:gd name="connsiteY5" fmla="*/ 0 h 603504"/>
                  <a:gd name="connsiteX6" fmla="*/ 218084 w 480060"/>
                  <a:gd name="connsiteY6" fmla="*/ 26061 h 603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060" h="603504">
                    <a:moveTo>
                      <a:pt x="218084" y="26061"/>
                    </a:moveTo>
                    <a:cubicBezTo>
                      <a:pt x="189281" y="185166"/>
                      <a:pt x="160477" y="320955"/>
                      <a:pt x="137160" y="393649"/>
                    </a:cubicBezTo>
                    <a:cubicBezTo>
                      <a:pt x="111100" y="475945"/>
                      <a:pt x="58979" y="540411"/>
                      <a:pt x="0" y="588417"/>
                    </a:cubicBezTo>
                    <a:lnTo>
                      <a:pt x="109728" y="614477"/>
                    </a:lnTo>
                    <a:cubicBezTo>
                      <a:pt x="131674" y="584302"/>
                      <a:pt x="157734" y="545897"/>
                      <a:pt x="185166" y="500634"/>
                    </a:cubicBezTo>
                    <a:cubicBezTo>
                      <a:pt x="241402" y="405994"/>
                      <a:pt x="373075" y="202997"/>
                      <a:pt x="484175" y="0"/>
                    </a:cubicBezTo>
                    <a:lnTo>
                      <a:pt x="218084" y="26061"/>
                    </a:lnTo>
                    <a:close/>
                  </a:path>
                </a:pathLst>
              </a:custGeom>
              <a:solidFill>
                <a:schemeClr val="accent3">
                  <a:lumMod val="20000"/>
                  <a:lumOff val="8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0" name="任意多边形: 形状 9"/>
              <p:cNvSpPr/>
              <p:nvPr userDrawn="1"/>
            </p:nvSpPr>
            <p:spPr>
              <a:xfrm>
                <a:off x="9384335" y="810755"/>
                <a:ext cx="754380" cy="809244"/>
              </a:xfrm>
              <a:custGeom>
                <a:avLst/>
                <a:gdLst>
                  <a:gd name="connsiteX0" fmla="*/ 560985 w 754380"/>
                  <a:gd name="connsiteY0" fmla="*/ 709 h 809244"/>
                  <a:gd name="connsiteX1" fmla="*/ 201625 w 754380"/>
                  <a:gd name="connsiteY1" fmla="*/ 122781 h 809244"/>
                  <a:gd name="connsiteX2" fmla="*/ 94641 w 754380"/>
                  <a:gd name="connsiteY2" fmla="*/ 413560 h 809244"/>
                  <a:gd name="connsiteX3" fmla="*/ 96012 w 754380"/>
                  <a:gd name="connsiteY3" fmla="*/ 479397 h 809244"/>
                  <a:gd name="connsiteX4" fmla="*/ 0 w 754380"/>
                  <a:gd name="connsiteY4" fmla="*/ 558950 h 809244"/>
                  <a:gd name="connsiteX5" fmla="*/ 83668 w 754380"/>
                  <a:gd name="connsiteY5" fmla="*/ 567180 h 809244"/>
                  <a:gd name="connsiteX6" fmla="*/ 119329 w 754380"/>
                  <a:gd name="connsiteY6" fmla="*/ 608328 h 809244"/>
                  <a:gd name="connsiteX7" fmla="*/ 256489 w 754380"/>
                  <a:gd name="connsiteY7" fmla="*/ 468424 h 809244"/>
                  <a:gd name="connsiteX8" fmla="*/ 301752 w 754380"/>
                  <a:gd name="connsiteY8" fmla="*/ 608328 h 809244"/>
                  <a:gd name="connsiteX9" fmla="*/ 241402 w 754380"/>
                  <a:gd name="connsiteY9" fmla="*/ 756460 h 809244"/>
                  <a:gd name="connsiteX10" fmla="*/ 530809 w 754380"/>
                  <a:gd name="connsiteY10" fmla="*/ 804466 h 809244"/>
                  <a:gd name="connsiteX11" fmla="*/ 766725 w 754380"/>
                  <a:gd name="connsiteY11" fmla="*/ 344980 h 809244"/>
                  <a:gd name="connsiteX12" fmla="*/ 560985 w 754380"/>
                  <a:gd name="connsiteY12" fmla="*/ 709 h 80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54380" h="809244">
                    <a:moveTo>
                      <a:pt x="560985" y="709"/>
                    </a:moveTo>
                    <a:cubicBezTo>
                      <a:pt x="560985" y="709"/>
                      <a:pt x="277063" y="19911"/>
                      <a:pt x="201625" y="122781"/>
                    </a:cubicBezTo>
                    <a:cubicBezTo>
                      <a:pt x="126187" y="225651"/>
                      <a:pt x="76810" y="339494"/>
                      <a:pt x="94641" y="413560"/>
                    </a:cubicBezTo>
                    <a:lnTo>
                      <a:pt x="96012" y="479397"/>
                    </a:lnTo>
                    <a:lnTo>
                      <a:pt x="0" y="558950"/>
                    </a:lnTo>
                    <a:lnTo>
                      <a:pt x="83668" y="567180"/>
                    </a:lnTo>
                    <a:lnTo>
                      <a:pt x="119329" y="608328"/>
                    </a:lnTo>
                    <a:cubicBezTo>
                      <a:pt x="119329" y="608328"/>
                      <a:pt x="218085" y="526032"/>
                      <a:pt x="256489" y="468424"/>
                    </a:cubicBezTo>
                    <a:cubicBezTo>
                      <a:pt x="256489" y="468424"/>
                      <a:pt x="314097" y="526032"/>
                      <a:pt x="301752" y="608328"/>
                    </a:cubicBezTo>
                    <a:cubicBezTo>
                      <a:pt x="289408" y="689252"/>
                      <a:pt x="241402" y="756460"/>
                      <a:pt x="241402" y="756460"/>
                    </a:cubicBezTo>
                    <a:cubicBezTo>
                      <a:pt x="241402" y="756460"/>
                      <a:pt x="352501" y="856587"/>
                      <a:pt x="530809" y="804466"/>
                    </a:cubicBezTo>
                    <a:cubicBezTo>
                      <a:pt x="709117" y="752346"/>
                      <a:pt x="777697" y="513687"/>
                      <a:pt x="766725" y="344980"/>
                    </a:cubicBezTo>
                    <a:cubicBezTo>
                      <a:pt x="754380" y="174902"/>
                      <a:pt x="666598" y="-13007"/>
                      <a:pt x="560985" y="709"/>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1" name="任意多边形: 形状 10"/>
              <p:cNvSpPr/>
              <p:nvPr userDrawn="1"/>
            </p:nvSpPr>
            <p:spPr>
              <a:xfrm>
                <a:off x="9524238" y="1146134"/>
                <a:ext cx="41148" cy="54864"/>
              </a:xfrm>
              <a:custGeom>
                <a:avLst/>
                <a:gdLst>
                  <a:gd name="connsiteX0" fmla="*/ 43891 w 41148"/>
                  <a:gd name="connsiteY0" fmla="*/ 27432 h 54864"/>
                  <a:gd name="connsiteX1" fmla="*/ 21946 w 41148"/>
                  <a:gd name="connsiteY1" fmla="*/ 54864 h 54864"/>
                  <a:gd name="connsiteX2" fmla="*/ 0 w 41148"/>
                  <a:gd name="connsiteY2" fmla="*/ 27432 h 54864"/>
                  <a:gd name="connsiteX3" fmla="*/ 21946 w 41148"/>
                  <a:gd name="connsiteY3" fmla="*/ 0 h 54864"/>
                  <a:gd name="connsiteX4" fmla="*/ 43891 w 41148"/>
                  <a:gd name="connsiteY4" fmla="*/ 27432 h 54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48" h="54864">
                    <a:moveTo>
                      <a:pt x="43891" y="27432"/>
                    </a:moveTo>
                    <a:cubicBezTo>
                      <a:pt x="43891" y="42520"/>
                      <a:pt x="34290" y="54864"/>
                      <a:pt x="21946" y="54864"/>
                    </a:cubicBezTo>
                    <a:cubicBezTo>
                      <a:pt x="9601" y="54864"/>
                      <a:pt x="0" y="42520"/>
                      <a:pt x="0" y="27432"/>
                    </a:cubicBezTo>
                    <a:cubicBezTo>
                      <a:pt x="0" y="12344"/>
                      <a:pt x="9601" y="0"/>
                      <a:pt x="21946" y="0"/>
                    </a:cubicBezTo>
                    <a:cubicBezTo>
                      <a:pt x="34290" y="0"/>
                      <a:pt x="43891" y="12344"/>
                      <a:pt x="43891" y="27432"/>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2" name="任意多边形: 形状 11"/>
              <p:cNvSpPr/>
              <p:nvPr userDrawn="1"/>
            </p:nvSpPr>
            <p:spPr>
              <a:xfrm>
                <a:off x="9465259" y="1011717"/>
                <a:ext cx="109728" cy="41148"/>
              </a:xfrm>
              <a:custGeom>
                <a:avLst/>
                <a:gdLst>
                  <a:gd name="connsiteX0" fmla="*/ 0 w 109728"/>
                  <a:gd name="connsiteY0" fmla="*/ 48006 h 41148"/>
                  <a:gd name="connsiteX1" fmla="*/ 26060 w 109728"/>
                  <a:gd name="connsiteY1" fmla="*/ 52121 h 41148"/>
                  <a:gd name="connsiteX2" fmla="*/ 113843 w 109728"/>
                  <a:gd name="connsiteY2" fmla="*/ 0 h 41148"/>
                  <a:gd name="connsiteX3" fmla="*/ 0 w 109728"/>
                  <a:gd name="connsiteY3" fmla="*/ 48006 h 41148"/>
                </a:gdLst>
                <a:ahLst/>
                <a:cxnLst>
                  <a:cxn ang="0">
                    <a:pos x="connsiteX0" y="connsiteY0"/>
                  </a:cxn>
                  <a:cxn ang="0">
                    <a:pos x="connsiteX1" y="connsiteY1"/>
                  </a:cxn>
                  <a:cxn ang="0">
                    <a:pos x="connsiteX2" y="connsiteY2"/>
                  </a:cxn>
                  <a:cxn ang="0">
                    <a:pos x="connsiteX3" y="connsiteY3"/>
                  </a:cxn>
                </a:cxnLst>
                <a:rect l="l" t="t" r="r" b="b"/>
                <a:pathLst>
                  <a:path w="109728" h="41148">
                    <a:moveTo>
                      <a:pt x="0" y="48006"/>
                    </a:moveTo>
                    <a:cubicBezTo>
                      <a:pt x="0" y="48006"/>
                      <a:pt x="13716" y="56236"/>
                      <a:pt x="26060" y="52121"/>
                    </a:cubicBezTo>
                    <a:cubicBezTo>
                      <a:pt x="39776" y="48006"/>
                      <a:pt x="61722" y="13716"/>
                      <a:pt x="113843" y="0"/>
                    </a:cubicBezTo>
                    <a:cubicBezTo>
                      <a:pt x="113843" y="0"/>
                      <a:pt x="53492" y="0"/>
                      <a:pt x="0" y="48006"/>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3" name="任意多边形: 形状 12"/>
              <p:cNvSpPr/>
              <p:nvPr userDrawn="1"/>
            </p:nvSpPr>
            <p:spPr>
              <a:xfrm>
                <a:off x="9535211" y="1272321"/>
                <a:ext cx="109728" cy="137160"/>
              </a:xfrm>
              <a:custGeom>
                <a:avLst/>
                <a:gdLst>
                  <a:gd name="connsiteX0" fmla="*/ 0 w 109728"/>
                  <a:gd name="connsiteY0" fmla="*/ 117958 h 137160"/>
                  <a:gd name="connsiteX1" fmla="*/ 57607 w 109728"/>
                  <a:gd name="connsiteY1" fmla="*/ 145390 h 137160"/>
                  <a:gd name="connsiteX2" fmla="*/ 116586 w 109728"/>
                  <a:gd name="connsiteY2" fmla="*/ 19202 h 137160"/>
                  <a:gd name="connsiteX3" fmla="*/ 105613 w 109728"/>
                  <a:gd name="connsiteY3" fmla="*/ 0 h 137160"/>
                  <a:gd name="connsiteX4" fmla="*/ 0 w 109728"/>
                  <a:gd name="connsiteY4" fmla="*/ 117958 h 137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 h="137160">
                    <a:moveTo>
                      <a:pt x="0" y="117958"/>
                    </a:moveTo>
                    <a:cubicBezTo>
                      <a:pt x="0" y="117958"/>
                      <a:pt x="57607" y="145390"/>
                      <a:pt x="57607" y="145390"/>
                    </a:cubicBezTo>
                    <a:lnTo>
                      <a:pt x="116586" y="19202"/>
                    </a:lnTo>
                    <a:lnTo>
                      <a:pt x="105613" y="0"/>
                    </a:lnTo>
                    <a:lnTo>
                      <a:pt x="0" y="117958"/>
                    </a:lnTo>
                    <a:close/>
                  </a:path>
                </a:pathLst>
              </a:custGeom>
              <a:solidFill>
                <a:srgbClr val="FFFFF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4" name="任意多边形: 形状 13"/>
              <p:cNvSpPr/>
              <p:nvPr userDrawn="1"/>
            </p:nvSpPr>
            <p:spPr>
              <a:xfrm>
                <a:off x="9635338" y="1272321"/>
                <a:ext cx="13716" cy="13716"/>
              </a:xfrm>
              <a:custGeom>
                <a:avLst/>
                <a:gdLst>
                  <a:gd name="connsiteX0" fmla="*/ 0 w 0"/>
                  <a:gd name="connsiteY0" fmla="*/ 6858 h 0"/>
                  <a:gd name="connsiteX1" fmla="*/ 10973 w 0"/>
                  <a:gd name="connsiteY1" fmla="*/ 9601 h 0"/>
                  <a:gd name="connsiteX2" fmla="*/ 5486 w 0"/>
                  <a:gd name="connsiteY2" fmla="*/ 0 h 0"/>
                </a:gdLst>
                <a:ahLst/>
                <a:cxnLst>
                  <a:cxn ang="0">
                    <a:pos x="connsiteX0" y="connsiteY0"/>
                  </a:cxn>
                  <a:cxn ang="0">
                    <a:pos x="connsiteX1" y="connsiteY1"/>
                  </a:cxn>
                  <a:cxn ang="0">
                    <a:pos x="connsiteX2" y="connsiteY2"/>
                  </a:cxn>
                </a:cxnLst>
                <a:rect l="l" t="t" r="r" b="b"/>
                <a:pathLst>
                  <a:path>
                    <a:moveTo>
                      <a:pt x="0" y="6858"/>
                    </a:moveTo>
                    <a:lnTo>
                      <a:pt x="10973" y="9601"/>
                    </a:lnTo>
                    <a:lnTo>
                      <a:pt x="5486" y="0"/>
                    </a:lnTo>
                    <a:close/>
                  </a:path>
                </a:pathLst>
              </a:custGeom>
              <a:solidFill>
                <a:srgbClr val="541D4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5" name="任意多边形: 形状 14"/>
              <p:cNvSpPr/>
              <p:nvPr userDrawn="1"/>
            </p:nvSpPr>
            <p:spPr>
              <a:xfrm>
                <a:off x="9384335" y="1288781"/>
                <a:ext cx="96012" cy="82296"/>
              </a:xfrm>
              <a:custGeom>
                <a:avLst/>
                <a:gdLst>
                  <a:gd name="connsiteX0" fmla="*/ 96012 w 96012"/>
                  <a:gd name="connsiteY0" fmla="*/ 0 h 82296"/>
                  <a:gd name="connsiteX1" fmla="*/ 82296 w 96012"/>
                  <a:gd name="connsiteY1" fmla="*/ 87782 h 82296"/>
                  <a:gd name="connsiteX2" fmla="*/ 0 w 96012"/>
                  <a:gd name="connsiteY2" fmla="*/ 79553 h 82296"/>
                </a:gdLst>
                <a:ahLst/>
                <a:cxnLst>
                  <a:cxn ang="0">
                    <a:pos x="connsiteX0" y="connsiteY0"/>
                  </a:cxn>
                  <a:cxn ang="0">
                    <a:pos x="connsiteX1" y="connsiteY1"/>
                  </a:cxn>
                  <a:cxn ang="0">
                    <a:pos x="connsiteX2" y="connsiteY2"/>
                  </a:cxn>
                </a:cxnLst>
                <a:rect l="l" t="t" r="r" b="b"/>
                <a:pathLst>
                  <a:path w="96012" h="82296">
                    <a:moveTo>
                      <a:pt x="96012" y="0"/>
                    </a:moveTo>
                    <a:lnTo>
                      <a:pt x="82296" y="87782"/>
                    </a:lnTo>
                    <a:lnTo>
                      <a:pt x="0" y="79553"/>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6" name="任意多边形: 形状 15"/>
              <p:cNvSpPr/>
              <p:nvPr userDrawn="1"/>
            </p:nvSpPr>
            <p:spPr>
              <a:xfrm>
                <a:off x="9881615" y="1046007"/>
                <a:ext cx="41148" cy="123444"/>
              </a:xfrm>
              <a:custGeom>
                <a:avLst/>
                <a:gdLst>
                  <a:gd name="connsiteX0" fmla="*/ 54103 w 41148"/>
                  <a:gd name="connsiteY0" fmla="*/ 0 h 123444"/>
                  <a:gd name="connsiteX1" fmla="*/ 10211 w 41148"/>
                  <a:gd name="connsiteY1" fmla="*/ 127559 h 123444"/>
                  <a:gd name="connsiteX2" fmla="*/ 54103 w 41148"/>
                  <a:gd name="connsiteY2" fmla="*/ 0 h 123444"/>
                </a:gdLst>
                <a:ahLst/>
                <a:cxnLst>
                  <a:cxn ang="0">
                    <a:pos x="connsiteX0" y="connsiteY0"/>
                  </a:cxn>
                  <a:cxn ang="0">
                    <a:pos x="connsiteX1" y="connsiteY1"/>
                  </a:cxn>
                  <a:cxn ang="0">
                    <a:pos x="connsiteX2" y="connsiteY2"/>
                  </a:cxn>
                </a:cxnLst>
                <a:rect l="l" t="t" r="r" b="b"/>
                <a:pathLst>
                  <a:path w="41148" h="123444">
                    <a:moveTo>
                      <a:pt x="54103" y="0"/>
                    </a:moveTo>
                    <a:cubicBezTo>
                      <a:pt x="54103" y="0"/>
                      <a:pt x="-28193" y="23317"/>
                      <a:pt x="10211" y="127559"/>
                    </a:cubicBezTo>
                    <a:lnTo>
                      <a:pt x="54103" y="0"/>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7" name="任意多边形: 形状 16"/>
              <p:cNvSpPr/>
              <p:nvPr userDrawn="1"/>
            </p:nvSpPr>
            <p:spPr>
              <a:xfrm>
                <a:off x="9825905" y="1505128"/>
                <a:ext cx="1124712" cy="2948940"/>
              </a:xfrm>
              <a:custGeom>
                <a:avLst/>
                <a:gdLst>
                  <a:gd name="connsiteX0" fmla="*/ 61807 w 1124712"/>
                  <a:gd name="connsiteY0" fmla="*/ 404987 h 2948940"/>
                  <a:gd name="connsiteX1" fmla="*/ 237372 w 1124712"/>
                  <a:gd name="connsiteY1" fmla="*/ 53858 h 2948940"/>
                  <a:gd name="connsiteX2" fmla="*/ 562441 w 1124712"/>
                  <a:gd name="connsiteY2" fmla="*/ 125181 h 2948940"/>
                  <a:gd name="connsiteX3" fmla="*/ 533637 w 1124712"/>
                  <a:gd name="connsiteY3" fmla="*/ 698510 h 2948940"/>
                  <a:gd name="connsiteX4" fmla="*/ 292236 w 1124712"/>
                  <a:gd name="connsiteY4" fmla="*/ 1203259 h 2948940"/>
                  <a:gd name="connsiteX5" fmla="*/ 877909 w 1124712"/>
                  <a:gd name="connsiteY5" fmla="*/ 1481694 h 2948940"/>
                  <a:gd name="connsiteX6" fmla="*/ 1131655 w 1124712"/>
                  <a:gd name="connsiteY6" fmla="*/ 2439071 h 2948940"/>
                  <a:gd name="connsiteX7" fmla="*/ 1111081 w 1124712"/>
                  <a:gd name="connsiteY7" fmla="*/ 2953421 h 2948940"/>
                  <a:gd name="connsiteX8" fmla="*/ 219541 w 1124712"/>
                  <a:gd name="connsiteY8" fmla="*/ 2953421 h 2948940"/>
                  <a:gd name="connsiteX9" fmla="*/ 192109 w 1124712"/>
                  <a:gd name="connsiteY9" fmla="*/ 1611996 h 2948940"/>
                  <a:gd name="connsiteX10" fmla="*/ 85 w 1124712"/>
                  <a:gd name="connsiteY10" fmla="*/ 839785 h 2948940"/>
                  <a:gd name="connsiteX11" fmla="*/ 61807 w 1124712"/>
                  <a:gd name="connsiteY11" fmla="*/ 404987 h 2948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24712" h="2948940">
                    <a:moveTo>
                      <a:pt x="61807" y="404987"/>
                    </a:moveTo>
                    <a:cubicBezTo>
                      <a:pt x="61807" y="404987"/>
                      <a:pt x="97469" y="162214"/>
                      <a:pt x="237372" y="53858"/>
                    </a:cubicBezTo>
                    <a:cubicBezTo>
                      <a:pt x="377275" y="-54498"/>
                      <a:pt x="517179" y="16825"/>
                      <a:pt x="562441" y="125181"/>
                    </a:cubicBezTo>
                    <a:cubicBezTo>
                      <a:pt x="607704" y="233538"/>
                      <a:pt x="673541" y="503743"/>
                      <a:pt x="533637" y="698510"/>
                    </a:cubicBezTo>
                    <a:cubicBezTo>
                      <a:pt x="393735" y="891905"/>
                      <a:pt x="292236" y="1203259"/>
                      <a:pt x="292236" y="1203259"/>
                    </a:cubicBezTo>
                    <a:cubicBezTo>
                      <a:pt x="292236" y="1203259"/>
                      <a:pt x="720175" y="1289670"/>
                      <a:pt x="877909" y="1481694"/>
                    </a:cubicBezTo>
                    <a:cubicBezTo>
                      <a:pt x="1035643" y="1673718"/>
                      <a:pt x="1124797" y="2167494"/>
                      <a:pt x="1131655" y="2439071"/>
                    </a:cubicBezTo>
                    <a:cubicBezTo>
                      <a:pt x="1138513" y="2710647"/>
                      <a:pt x="1111081" y="2953421"/>
                      <a:pt x="1111081" y="2953421"/>
                    </a:cubicBezTo>
                    <a:lnTo>
                      <a:pt x="219541" y="2953421"/>
                    </a:lnTo>
                    <a:cubicBezTo>
                      <a:pt x="219541" y="2953421"/>
                      <a:pt x="260689" y="1780702"/>
                      <a:pt x="192109" y="1611996"/>
                    </a:cubicBezTo>
                    <a:cubicBezTo>
                      <a:pt x="123529" y="1443289"/>
                      <a:pt x="2829" y="1168969"/>
                      <a:pt x="85" y="839785"/>
                    </a:cubicBezTo>
                    <a:cubicBezTo>
                      <a:pt x="-2658" y="510601"/>
                      <a:pt x="61807" y="404987"/>
                      <a:pt x="61807" y="404987"/>
                    </a:cubicBezTo>
                    <a:close/>
                  </a:path>
                </a:pathLst>
              </a:custGeom>
              <a:solidFill>
                <a:srgbClr val="E9512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8" name="任意多边形: 形状 17"/>
              <p:cNvSpPr/>
              <p:nvPr userDrawn="1"/>
            </p:nvSpPr>
            <p:spPr>
              <a:xfrm>
                <a:off x="9612020" y="1742780"/>
                <a:ext cx="123444" cy="397764"/>
              </a:xfrm>
              <a:custGeom>
                <a:avLst/>
                <a:gdLst>
                  <a:gd name="connsiteX0" fmla="*/ 34290 w 123444"/>
                  <a:gd name="connsiteY0" fmla="*/ 0 h 397764"/>
                  <a:gd name="connsiteX1" fmla="*/ 0 w 123444"/>
                  <a:gd name="connsiteY1" fmla="*/ 41148 h 397764"/>
                  <a:gd name="connsiteX2" fmla="*/ 42520 w 123444"/>
                  <a:gd name="connsiteY2" fmla="*/ 404622 h 397764"/>
                  <a:gd name="connsiteX3" fmla="*/ 123444 w 123444"/>
                  <a:gd name="connsiteY3" fmla="*/ 367589 h 397764"/>
                </a:gdLst>
                <a:ahLst/>
                <a:cxnLst>
                  <a:cxn ang="0">
                    <a:pos x="connsiteX0" y="connsiteY0"/>
                  </a:cxn>
                  <a:cxn ang="0">
                    <a:pos x="connsiteX1" y="connsiteY1"/>
                  </a:cxn>
                  <a:cxn ang="0">
                    <a:pos x="connsiteX2" y="connsiteY2"/>
                  </a:cxn>
                  <a:cxn ang="0">
                    <a:pos x="connsiteX3" y="connsiteY3"/>
                  </a:cxn>
                </a:cxnLst>
                <a:rect l="l" t="t" r="r" b="b"/>
                <a:pathLst>
                  <a:path w="123444" h="397764">
                    <a:moveTo>
                      <a:pt x="34290" y="0"/>
                    </a:moveTo>
                    <a:lnTo>
                      <a:pt x="0" y="41148"/>
                    </a:lnTo>
                    <a:lnTo>
                      <a:pt x="42520" y="404622"/>
                    </a:lnTo>
                    <a:lnTo>
                      <a:pt x="123444" y="367589"/>
                    </a:lnTo>
                    <a:close/>
                  </a:path>
                </a:pathLst>
              </a:custGeom>
              <a:solidFill>
                <a:srgbClr val="EB613F"/>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9" name="任意多边形: 形状 18"/>
              <p:cNvSpPr/>
              <p:nvPr userDrawn="1"/>
            </p:nvSpPr>
            <p:spPr>
              <a:xfrm>
                <a:off x="9653168" y="1614169"/>
                <a:ext cx="589788" cy="1275588"/>
              </a:xfrm>
              <a:custGeom>
                <a:avLst/>
                <a:gdLst>
                  <a:gd name="connsiteX0" fmla="*/ 541782 w 589788"/>
                  <a:gd name="connsiteY0" fmla="*/ 50430 h 1275588"/>
                  <a:gd name="connsiteX1" fmla="*/ 340157 w 589788"/>
                  <a:gd name="connsiteY1" fmla="*/ 16140 h 1275588"/>
                  <a:gd name="connsiteX2" fmla="*/ 152248 w 589788"/>
                  <a:gd name="connsiteY2" fmla="*/ 780121 h 1275588"/>
                  <a:gd name="connsiteX3" fmla="*/ 82296 w 589788"/>
                  <a:gd name="connsiteY3" fmla="*/ 496200 h 1275588"/>
                  <a:gd name="connsiteX4" fmla="*/ 0 w 589788"/>
                  <a:gd name="connsiteY4" fmla="*/ 533233 h 1275588"/>
                  <a:gd name="connsiteX5" fmla="*/ 87782 w 589788"/>
                  <a:gd name="connsiteY5" fmla="*/ 1283498 h 1275588"/>
                  <a:gd name="connsiteX6" fmla="*/ 480060 w 589788"/>
                  <a:gd name="connsiteY6" fmla="*/ 610043 h 1275588"/>
                  <a:gd name="connsiteX7" fmla="*/ 541782 w 589788"/>
                  <a:gd name="connsiteY7" fmla="*/ 50430 h 1275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9788" h="1275588">
                    <a:moveTo>
                      <a:pt x="541782" y="50430"/>
                    </a:moveTo>
                    <a:cubicBezTo>
                      <a:pt x="419710" y="-37352"/>
                      <a:pt x="340157" y="16140"/>
                      <a:pt x="340157" y="16140"/>
                    </a:cubicBezTo>
                    <a:cubicBezTo>
                      <a:pt x="197510" y="263028"/>
                      <a:pt x="152248" y="780121"/>
                      <a:pt x="152248" y="780121"/>
                    </a:cubicBezTo>
                    <a:lnTo>
                      <a:pt x="82296" y="496200"/>
                    </a:lnTo>
                    <a:lnTo>
                      <a:pt x="0" y="533233"/>
                    </a:lnTo>
                    <a:lnTo>
                      <a:pt x="87782" y="1283498"/>
                    </a:lnTo>
                    <a:cubicBezTo>
                      <a:pt x="87782" y="1283498"/>
                      <a:pt x="400507" y="737602"/>
                      <a:pt x="480060" y="610043"/>
                    </a:cubicBezTo>
                    <a:cubicBezTo>
                      <a:pt x="560984" y="482484"/>
                      <a:pt x="665226" y="138212"/>
                      <a:pt x="541782" y="50430"/>
                    </a:cubicBezTo>
                    <a:close/>
                  </a:path>
                </a:pathLst>
              </a:custGeom>
              <a:solidFill>
                <a:srgbClr val="BE331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0" name="任意多边形: 形状 19"/>
              <p:cNvSpPr/>
              <p:nvPr userDrawn="1"/>
            </p:nvSpPr>
            <p:spPr>
              <a:xfrm>
                <a:off x="9612020" y="797126"/>
                <a:ext cx="850392" cy="1110996"/>
              </a:xfrm>
              <a:custGeom>
                <a:avLst/>
                <a:gdLst>
                  <a:gd name="connsiteX0" fmla="*/ 0 w 850392"/>
                  <a:gd name="connsiteY0" fmla="*/ 108978 h 1110996"/>
                  <a:gd name="connsiteX1" fmla="*/ 15088 w 850392"/>
                  <a:gd name="connsiteY1" fmla="*/ 98006 h 1110996"/>
                  <a:gd name="connsiteX2" fmla="*/ 134417 w 850392"/>
                  <a:gd name="connsiteY2" fmla="*/ 321576 h 1110996"/>
                  <a:gd name="connsiteX3" fmla="*/ 235915 w 850392"/>
                  <a:gd name="connsiteY3" fmla="*/ 376440 h 1110996"/>
                  <a:gd name="connsiteX4" fmla="*/ 293522 w 850392"/>
                  <a:gd name="connsiteY4" fmla="*/ 232422 h 1110996"/>
                  <a:gd name="connsiteX5" fmla="*/ 367589 w 850392"/>
                  <a:gd name="connsiteY5" fmla="*/ 369582 h 1110996"/>
                  <a:gd name="connsiteX6" fmla="*/ 130302 w 850392"/>
                  <a:gd name="connsiteY6" fmla="*/ 957999 h 1110996"/>
                  <a:gd name="connsiteX7" fmla="*/ 437540 w 850392"/>
                  <a:gd name="connsiteY7" fmla="*/ 1067727 h 1110996"/>
                  <a:gd name="connsiteX8" fmla="*/ 554126 w 850392"/>
                  <a:gd name="connsiteY8" fmla="*/ 908621 h 1110996"/>
                  <a:gd name="connsiteX9" fmla="*/ 747522 w 850392"/>
                  <a:gd name="connsiteY9" fmla="*/ 786549 h 1110996"/>
                  <a:gd name="connsiteX10" fmla="*/ 779069 w 850392"/>
                  <a:gd name="connsiteY10" fmla="*/ 831812 h 1110996"/>
                  <a:gd name="connsiteX11" fmla="*/ 844906 w 850392"/>
                  <a:gd name="connsiteY11" fmla="*/ 508114 h 1110996"/>
                  <a:gd name="connsiteX12" fmla="*/ 432054 w 850392"/>
                  <a:gd name="connsiteY12" fmla="*/ 622 h 1110996"/>
                  <a:gd name="connsiteX13" fmla="*/ 0 w 850392"/>
                  <a:gd name="connsiteY13" fmla="*/ 108978 h 1110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0392" h="1110996">
                    <a:moveTo>
                      <a:pt x="0" y="108978"/>
                    </a:moveTo>
                    <a:lnTo>
                      <a:pt x="15088" y="98006"/>
                    </a:lnTo>
                    <a:cubicBezTo>
                      <a:pt x="15088" y="98006"/>
                      <a:pt x="61722" y="259854"/>
                      <a:pt x="134417" y="321576"/>
                    </a:cubicBezTo>
                    <a:cubicBezTo>
                      <a:pt x="208483" y="383298"/>
                      <a:pt x="235915" y="376440"/>
                      <a:pt x="235915" y="376440"/>
                    </a:cubicBezTo>
                    <a:cubicBezTo>
                      <a:pt x="235915" y="376440"/>
                      <a:pt x="224942" y="254368"/>
                      <a:pt x="293522" y="232422"/>
                    </a:cubicBezTo>
                    <a:cubicBezTo>
                      <a:pt x="362102" y="210477"/>
                      <a:pt x="437540" y="329806"/>
                      <a:pt x="367589" y="369582"/>
                    </a:cubicBezTo>
                    <a:cubicBezTo>
                      <a:pt x="296266" y="409359"/>
                      <a:pt x="39776" y="690537"/>
                      <a:pt x="130302" y="957999"/>
                    </a:cubicBezTo>
                    <a:cubicBezTo>
                      <a:pt x="220828" y="1225461"/>
                      <a:pt x="437540" y="1067727"/>
                      <a:pt x="437540" y="1067727"/>
                    </a:cubicBezTo>
                    <a:cubicBezTo>
                      <a:pt x="437540" y="1067727"/>
                      <a:pt x="475945" y="970343"/>
                      <a:pt x="554126" y="908621"/>
                    </a:cubicBezTo>
                    <a:cubicBezTo>
                      <a:pt x="632308" y="846899"/>
                      <a:pt x="747522" y="786549"/>
                      <a:pt x="747522" y="786549"/>
                    </a:cubicBezTo>
                    <a:lnTo>
                      <a:pt x="779069" y="831812"/>
                    </a:lnTo>
                    <a:cubicBezTo>
                      <a:pt x="779069" y="831812"/>
                      <a:pt x="906628" y="628815"/>
                      <a:pt x="844906" y="508114"/>
                    </a:cubicBezTo>
                    <a:cubicBezTo>
                      <a:pt x="783184" y="387413"/>
                      <a:pt x="484175" y="7480"/>
                      <a:pt x="432054" y="622"/>
                    </a:cubicBezTo>
                    <a:cubicBezTo>
                      <a:pt x="379933" y="-6236"/>
                      <a:pt x="52121" y="44513"/>
                      <a:pt x="0" y="108978"/>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1" name="任意多边形: 形状 20"/>
              <p:cNvSpPr/>
              <p:nvPr userDrawn="1"/>
            </p:nvSpPr>
            <p:spPr>
              <a:xfrm>
                <a:off x="9389821" y="1557614"/>
                <a:ext cx="246888" cy="219456"/>
              </a:xfrm>
              <a:custGeom>
                <a:avLst/>
                <a:gdLst>
                  <a:gd name="connsiteX0" fmla="*/ 251003 w 246888"/>
                  <a:gd name="connsiteY0" fmla="*/ 192024 h 219456"/>
                  <a:gd name="connsiteX1" fmla="*/ 197510 w 246888"/>
                  <a:gd name="connsiteY1" fmla="*/ 48006 h 219456"/>
                  <a:gd name="connsiteX2" fmla="*/ 139903 w 246888"/>
                  <a:gd name="connsiteY2" fmla="*/ 0 h 219456"/>
                  <a:gd name="connsiteX3" fmla="*/ 196139 w 246888"/>
                  <a:gd name="connsiteY3" fmla="*/ 89154 h 219456"/>
                  <a:gd name="connsiteX4" fmla="*/ 0 w 246888"/>
                  <a:gd name="connsiteY4" fmla="*/ 46634 h 219456"/>
                  <a:gd name="connsiteX5" fmla="*/ 117957 w 246888"/>
                  <a:gd name="connsiteY5" fmla="*/ 149504 h 219456"/>
                  <a:gd name="connsiteX6" fmla="*/ 205740 w 246888"/>
                  <a:gd name="connsiteY6" fmla="*/ 161849 h 219456"/>
                  <a:gd name="connsiteX7" fmla="*/ 227685 w 246888"/>
                  <a:gd name="connsiteY7" fmla="*/ 220828 h 219456"/>
                  <a:gd name="connsiteX8" fmla="*/ 251003 w 246888"/>
                  <a:gd name="connsiteY8" fmla="*/ 192024 h 219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6888" h="219456">
                    <a:moveTo>
                      <a:pt x="251003" y="192024"/>
                    </a:moveTo>
                    <a:cubicBezTo>
                      <a:pt x="251003" y="192024"/>
                      <a:pt x="230429" y="86411"/>
                      <a:pt x="197510" y="48006"/>
                    </a:cubicBezTo>
                    <a:cubicBezTo>
                      <a:pt x="164592" y="10973"/>
                      <a:pt x="139903" y="0"/>
                      <a:pt x="139903" y="0"/>
                    </a:cubicBezTo>
                    <a:cubicBezTo>
                      <a:pt x="139903" y="0"/>
                      <a:pt x="187909" y="67208"/>
                      <a:pt x="196139" y="89154"/>
                    </a:cubicBezTo>
                    <a:lnTo>
                      <a:pt x="0" y="46634"/>
                    </a:lnTo>
                    <a:cubicBezTo>
                      <a:pt x="0" y="46634"/>
                      <a:pt x="75438" y="137160"/>
                      <a:pt x="117957" y="149504"/>
                    </a:cubicBezTo>
                    <a:cubicBezTo>
                      <a:pt x="160477" y="161849"/>
                      <a:pt x="205740" y="161849"/>
                      <a:pt x="205740" y="161849"/>
                    </a:cubicBezTo>
                    <a:lnTo>
                      <a:pt x="227685" y="220828"/>
                    </a:lnTo>
                    <a:lnTo>
                      <a:pt x="251003" y="192024"/>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2" name="任意多边形: 形状 21"/>
              <p:cNvSpPr/>
              <p:nvPr userDrawn="1"/>
            </p:nvSpPr>
            <p:spPr>
              <a:xfrm>
                <a:off x="9926117" y="2708387"/>
                <a:ext cx="466344" cy="384048"/>
              </a:xfrm>
              <a:custGeom>
                <a:avLst/>
                <a:gdLst>
                  <a:gd name="connsiteX0" fmla="*/ 0 w 466344"/>
                  <a:gd name="connsiteY0" fmla="*/ 167335 h 384048"/>
                  <a:gd name="connsiteX1" fmla="*/ 204369 w 466344"/>
                  <a:gd name="connsiteY1" fmla="*/ 0 h 384048"/>
                  <a:gd name="connsiteX2" fmla="*/ 475945 w 466344"/>
                  <a:gd name="connsiteY2" fmla="*/ 83667 h 384048"/>
                  <a:gd name="connsiteX3" fmla="*/ 86411 w 466344"/>
                  <a:gd name="connsiteY3" fmla="*/ 390906 h 384048"/>
                  <a:gd name="connsiteX4" fmla="*/ 0 w 466344"/>
                  <a:gd name="connsiteY4" fmla="*/ 167335 h 3840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6344" h="384048">
                    <a:moveTo>
                      <a:pt x="0" y="167335"/>
                    </a:moveTo>
                    <a:lnTo>
                      <a:pt x="204369" y="0"/>
                    </a:lnTo>
                    <a:cubicBezTo>
                      <a:pt x="204369" y="0"/>
                      <a:pt x="373075" y="37033"/>
                      <a:pt x="475945" y="83667"/>
                    </a:cubicBezTo>
                    <a:lnTo>
                      <a:pt x="86411" y="390906"/>
                    </a:lnTo>
                    <a:cubicBezTo>
                      <a:pt x="86411" y="392277"/>
                      <a:pt x="12345" y="202997"/>
                      <a:pt x="0" y="167335"/>
                    </a:cubicBezTo>
                    <a:close/>
                  </a:path>
                </a:pathLst>
              </a:custGeom>
              <a:solidFill>
                <a:srgbClr val="BE331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3" name="任意多边形: 形状 22"/>
              <p:cNvSpPr/>
              <p:nvPr userDrawn="1"/>
            </p:nvSpPr>
            <p:spPr>
              <a:xfrm>
                <a:off x="8459876" y="3278972"/>
                <a:ext cx="384048" cy="397764"/>
              </a:xfrm>
              <a:custGeom>
                <a:avLst/>
                <a:gdLst>
                  <a:gd name="connsiteX0" fmla="*/ 90526 w 384048"/>
                  <a:gd name="connsiteY0" fmla="*/ 283921 h 397764"/>
                  <a:gd name="connsiteX1" fmla="*/ 0 w 384048"/>
                  <a:gd name="connsiteY1" fmla="*/ 41148 h 397764"/>
                  <a:gd name="connsiteX2" fmla="*/ 109728 w 384048"/>
                  <a:gd name="connsiteY2" fmla="*/ 0 h 397764"/>
                  <a:gd name="connsiteX3" fmla="*/ 182423 w 384048"/>
                  <a:gd name="connsiteY3" fmla="*/ 249631 h 397764"/>
                  <a:gd name="connsiteX4" fmla="*/ 381305 w 384048"/>
                  <a:gd name="connsiteY4" fmla="*/ 240030 h 397764"/>
                  <a:gd name="connsiteX5" fmla="*/ 395021 w 384048"/>
                  <a:gd name="connsiteY5" fmla="*/ 373075 h 397764"/>
                  <a:gd name="connsiteX6" fmla="*/ 174193 w 384048"/>
                  <a:gd name="connsiteY6" fmla="*/ 399135 h 397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4048" h="397764">
                    <a:moveTo>
                      <a:pt x="90526" y="283921"/>
                    </a:moveTo>
                    <a:lnTo>
                      <a:pt x="0" y="41148"/>
                    </a:lnTo>
                    <a:lnTo>
                      <a:pt x="109728" y="0"/>
                    </a:lnTo>
                    <a:lnTo>
                      <a:pt x="182423" y="249631"/>
                    </a:lnTo>
                    <a:lnTo>
                      <a:pt x="381305" y="240030"/>
                    </a:lnTo>
                    <a:lnTo>
                      <a:pt x="395021" y="373075"/>
                    </a:lnTo>
                    <a:lnTo>
                      <a:pt x="174193" y="399135"/>
                    </a:lnTo>
                    <a:close/>
                  </a:path>
                </a:pathLst>
              </a:custGeom>
              <a:solidFill>
                <a:srgbClr val="4C1AD8"/>
              </a:solidFill>
              <a:ln w="13716" cap="flat">
                <a:noFill/>
                <a:prstDash val="solid"/>
                <a:miter/>
              </a:ln>
            </p:spPr>
            <p:txBody>
              <a:bodyPr rtlCol="0" anchor="ctr"/>
              <a:lstStyle/>
              <a:p>
                <a:endParaRPr lang="zh-CN" altLang="en-US" baseline="-25000" dirty="0">
                  <a:latin typeface="阿里巴巴普惠体 L" panose="00020600040101010101" pitchFamily="18" charset="-122"/>
                  <a:ea typeface="阿里巴巴普惠体 L" panose="00020600040101010101" pitchFamily="18" charset="-122"/>
                </a:endParaRPr>
              </a:p>
            </p:txBody>
          </p:sp>
          <p:sp>
            <p:nvSpPr>
              <p:cNvPr id="24" name="任意多边形: 形状 23"/>
              <p:cNvSpPr/>
              <p:nvPr userDrawn="1"/>
            </p:nvSpPr>
            <p:spPr>
              <a:xfrm>
                <a:off x="6646621" y="4787732"/>
                <a:ext cx="1330452" cy="1344168"/>
              </a:xfrm>
              <a:custGeom>
                <a:avLst/>
                <a:gdLst>
                  <a:gd name="connsiteX0" fmla="*/ 1330452 w 1330452"/>
                  <a:gd name="connsiteY0" fmla="*/ 297637 h 1344168"/>
                  <a:gd name="connsiteX1" fmla="*/ 1298905 w 1330452"/>
                  <a:gd name="connsiteY1" fmla="*/ 1287932 h 1344168"/>
                  <a:gd name="connsiteX2" fmla="*/ 0 w 1330452"/>
                  <a:gd name="connsiteY2" fmla="*/ 1356512 h 1344168"/>
                  <a:gd name="connsiteX3" fmla="*/ 96012 w 1330452"/>
                  <a:gd name="connsiteY3" fmla="*/ 1171346 h 1344168"/>
                  <a:gd name="connsiteX4" fmla="*/ 984809 w 1330452"/>
                  <a:gd name="connsiteY4" fmla="*/ 1021842 h 1344168"/>
                  <a:gd name="connsiteX5" fmla="*/ 814731 w 1330452"/>
                  <a:gd name="connsiteY5" fmla="*/ 296265 h 1344168"/>
                  <a:gd name="connsiteX6" fmla="*/ 843534 w 1330452"/>
                  <a:gd name="connsiteY6" fmla="*/ 0 h 1344168"/>
                  <a:gd name="connsiteX7" fmla="*/ 1330452 w 1330452"/>
                  <a:gd name="connsiteY7" fmla="*/ 297637 h 1344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30452" h="1344168">
                    <a:moveTo>
                      <a:pt x="1330452" y="297637"/>
                    </a:moveTo>
                    <a:lnTo>
                      <a:pt x="1298905" y="1287932"/>
                    </a:lnTo>
                    <a:lnTo>
                      <a:pt x="0" y="1356512"/>
                    </a:lnTo>
                    <a:lnTo>
                      <a:pt x="96012" y="1171346"/>
                    </a:lnTo>
                    <a:cubicBezTo>
                      <a:pt x="96012" y="1171346"/>
                      <a:pt x="953262" y="1042416"/>
                      <a:pt x="984809" y="1021842"/>
                    </a:cubicBezTo>
                    <a:cubicBezTo>
                      <a:pt x="1016356" y="1001268"/>
                      <a:pt x="851764" y="485546"/>
                      <a:pt x="814731" y="296265"/>
                    </a:cubicBezTo>
                    <a:cubicBezTo>
                      <a:pt x="777697" y="106985"/>
                      <a:pt x="843534" y="0"/>
                      <a:pt x="843534" y="0"/>
                    </a:cubicBezTo>
                    <a:lnTo>
                      <a:pt x="1330452" y="297637"/>
                    </a:lnTo>
                    <a:close/>
                  </a:path>
                </a:pathLst>
              </a:custGeom>
              <a:solidFill>
                <a:srgbClr val="4C1AD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5" name="任意多边形: 形状 24"/>
              <p:cNvSpPr/>
              <p:nvPr userDrawn="1"/>
            </p:nvSpPr>
            <p:spPr>
              <a:xfrm>
                <a:off x="7698677" y="4197944"/>
                <a:ext cx="1097280" cy="1536192"/>
              </a:xfrm>
              <a:custGeom>
                <a:avLst/>
                <a:gdLst>
                  <a:gd name="connsiteX0" fmla="*/ 447103 w 1097280"/>
                  <a:gd name="connsiteY0" fmla="*/ 200253 h 1536192"/>
                  <a:gd name="connsiteX1" fmla="*/ 1110957 w 1097280"/>
                  <a:gd name="connsiteY1" fmla="*/ 0 h 1536192"/>
                  <a:gd name="connsiteX2" fmla="*/ 1110957 w 1097280"/>
                  <a:gd name="connsiteY2" fmla="*/ 1536192 h 1536192"/>
                  <a:gd name="connsiteX3" fmla="*/ 951852 w 1097280"/>
                  <a:gd name="connsiteY3" fmla="*/ 1514246 h 1536192"/>
                  <a:gd name="connsiteX4" fmla="*/ 894244 w 1097280"/>
                  <a:gd name="connsiteY4" fmla="*/ 508863 h 1536192"/>
                  <a:gd name="connsiteX5" fmla="*/ 82257 w 1097280"/>
                  <a:gd name="connsiteY5" fmla="*/ 927201 h 1536192"/>
                  <a:gd name="connsiteX6" fmla="*/ 303085 w 1097280"/>
                  <a:gd name="connsiteY6" fmla="*/ 288036 h 1536192"/>
                  <a:gd name="connsiteX7" fmla="*/ 447103 w 1097280"/>
                  <a:gd name="connsiteY7" fmla="*/ 200253 h 1536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97280" h="1536192">
                    <a:moveTo>
                      <a:pt x="447103" y="200253"/>
                    </a:moveTo>
                    <a:lnTo>
                      <a:pt x="1110957" y="0"/>
                    </a:lnTo>
                    <a:lnTo>
                      <a:pt x="1110957" y="1536192"/>
                    </a:lnTo>
                    <a:lnTo>
                      <a:pt x="951852" y="1514246"/>
                    </a:lnTo>
                    <a:lnTo>
                      <a:pt x="894244" y="508863"/>
                    </a:lnTo>
                    <a:cubicBezTo>
                      <a:pt x="894244" y="508863"/>
                      <a:pt x="355206" y="946404"/>
                      <a:pt x="82257" y="927201"/>
                    </a:cubicBezTo>
                    <a:cubicBezTo>
                      <a:pt x="-190691" y="907999"/>
                      <a:pt x="303085" y="288036"/>
                      <a:pt x="303085" y="288036"/>
                    </a:cubicBezTo>
                    <a:lnTo>
                      <a:pt x="447103" y="200253"/>
                    </a:lnTo>
                    <a:close/>
                  </a:path>
                </a:pathLst>
              </a:custGeom>
              <a:solidFill>
                <a:srgbClr val="4C1AD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6" name="任意多边形: 形状 25"/>
              <p:cNvSpPr/>
              <p:nvPr userDrawn="1"/>
            </p:nvSpPr>
            <p:spPr>
              <a:xfrm>
                <a:off x="6904578" y="3331093"/>
                <a:ext cx="1234440" cy="1947672"/>
              </a:xfrm>
              <a:custGeom>
                <a:avLst/>
                <a:gdLst>
                  <a:gd name="connsiteX0" fmla="*/ 544429 w 1234440"/>
                  <a:gd name="connsiteY0" fmla="*/ 117958 h 1947672"/>
                  <a:gd name="connsiteX1" fmla="*/ 1027232 w 1234440"/>
                  <a:gd name="connsiteY1" fmla="*/ 1127455 h 1947672"/>
                  <a:gd name="connsiteX2" fmla="*/ 1241202 w 1234440"/>
                  <a:gd name="connsiteY2" fmla="*/ 1067105 h 1947672"/>
                  <a:gd name="connsiteX3" fmla="*/ 855782 w 1234440"/>
                  <a:gd name="connsiteY3" fmla="*/ 1806397 h 1947672"/>
                  <a:gd name="connsiteX4" fmla="*/ 588320 w 1234440"/>
                  <a:gd name="connsiteY4" fmla="*/ 1953158 h 1947672"/>
                  <a:gd name="connsiteX5" fmla="*/ 16363 w 1234440"/>
                  <a:gd name="connsiteY5" fmla="*/ 641909 h 1947672"/>
                  <a:gd name="connsiteX6" fmla="*/ 67113 w 1234440"/>
                  <a:gd name="connsiteY6" fmla="*/ 229057 h 1947672"/>
                  <a:gd name="connsiteX7" fmla="*/ 252278 w 1234440"/>
                  <a:gd name="connsiteY7" fmla="*/ 0 h 1947672"/>
                  <a:gd name="connsiteX8" fmla="*/ 544429 w 1234440"/>
                  <a:gd name="connsiteY8" fmla="*/ 117958 h 1947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4440" h="1947672">
                    <a:moveTo>
                      <a:pt x="544429" y="117958"/>
                    </a:moveTo>
                    <a:lnTo>
                      <a:pt x="1027232" y="1127455"/>
                    </a:lnTo>
                    <a:lnTo>
                      <a:pt x="1241202" y="1067105"/>
                    </a:lnTo>
                    <a:cubicBezTo>
                      <a:pt x="1241202" y="1067105"/>
                      <a:pt x="1123245" y="1659636"/>
                      <a:pt x="855782" y="1806397"/>
                    </a:cubicBezTo>
                    <a:cubicBezTo>
                      <a:pt x="588320" y="1953158"/>
                      <a:pt x="588320" y="1953158"/>
                      <a:pt x="588320" y="1953158"/>
                    </a:cubicBezTo>
                    <a:lnTo>
                      <a:pt x="16363" y="641909"/>
                    </a:lnTo>
                    <a:cubicBezTo>
                      <a:pt x="16363" y="641909"/>
                      <a:pt x="-43987" y="374447"/>
                      <a:pt x="67113" y="229057"/>
                    </a:cubicBezTo>
                    <a:cubicBezTo>
                      <a:pt x="178212" y="82296"/>
                      <a:pt x="252278" y="0"/>
                      <a:pt x="252278" y="0"/>
                    </a:cubicBezTo>
                    <a:lnTo>
                      <a:pt x="544429" y="117958"/>
                    </a:lnTo>
                    <a:close/>
                  </a:path>
                </a:pathLst>
              </a:custGeom>
              <a:solidFill>
                <a:srgbClr val="EAB234"/>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7" name="任意多边形: 形状 26"/>
              <p:cNvSpPr/>
              <p:nvPr userDrawn="1"/>
            </p:nvSpPr>
            <p:spPr>
              <a:xfrm>
                <a:off x="6903513" y="2333940"/>
                <a:ext cx="822960" cy="987552"/>
              </a:xfrm>
              <a:custGeom>
                <a:avLst/>
                <a:gdLst>
                  <a:gd name="connsiteX0" fmla="*/ 21543 w 822960"/>
                  <a:gd name="connsiteY0" fmla="*/ 149504 h 987552"/>
                  <a:gd name="connsiteX1" fmla="*/ 464570 w 822960"/>
                  <a:gd name="connsiteY1" fmla="*/ 0 h 987552"/>
                  <a:gd name="connsiteX2" fmla="*/ 833530 w 822960"/>
                  <a:gd name="connsiteY2" fmla="*/ 336042 h 987552"/>
                  <a:gd name="connsiteX3" fmla="*/ 704600 w 822960"/>
                  <a:gd name="connsiteY3" fmla="*/ 362102 h 987552"/>
                  <a:gd name="connsiteX4" fmla="*/ 681283 w 822960"/>
                  <a:gd name="connsiteY4" fmla="*/ 641909 h 987552"/>
                  <a:gd name="connsiteX5" fmla="*/ 463198 w 822960"/>
                  <a:gd name="connsiteY5" fmla="*/ 689915 h 987552"/>
                  <a:gd name="connsiteX6" fmla="*/ 515319 w 822960"/>
                  <a:gd name="connsiteY6" fmla="*/ 987552 h 987552"/>
                  <a:gd name="connsiteX7" fmla="*/ 279404 w 822960"/>
                  <a:gd name="connsiteY7" fmla="*/ 876452 h 987552"/>
                  <a:gd name="connsiteX8" fmla="*/ 223168 w 822960"/>
                  <a:gd name="connsiteY8" fmla="*/ 518465 h 987552"/>
                  <a:gd name="connsiteX9" fmla="*/ 6456 w 822960"/>
                  <a:gd name="connsiteY9" fmla="*/ 208483 h 987552"/>
                  <a:gd name="connsiteX10" fmla="*/ 21543 w 822960"/>
                  <a:gd name="connsiteY10" fmla="*/ 149504 h 987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22960" h="987552">
                    <a:moveTo>
                      <a:pt x="21543" y="149504"/>
                    </a:moveTo>
                    <a:lnTo>
                      <a:pt x="464570" y="0"/>
                    </a:lnTo>
                    <a:lnTo>
                      <a:pt x="833530" y="336042"/>
                    </a:lnTo>
                    <a:lnTo>
                      <a:pt x="704600" y="362102"/>
                    </a:lnTo>
                    <a:cubicBezTo>
                      <a:pt x="704600" y="362102"/>
                      <a:pt x="762207" y="569214"/>
                      <a:pt x="681283" y="641909"/>
                    </a:cubicBezTo>
                    <a:cubicBezTo>
                      <a:pt x="600358" y="714604"/>
                      <a:pt x="463198" y="689915"/>
                      <a:pt x="463198" y="689915"/>
                    </a:cubicBezTo>
                    <a:lnTo>
                      <a:pt x="515319" y="987552"/>
                    </a:lnTo>
                    <a:lnTo>
                      <a:pt x="279404" y="876452"/>
                    </a:lnTo>
                    <a:cubicBezTo>
                      <a:pt x="279404" y="876452"/>
                      <a:pt x="310951" y="648767"/>
                      <a:pt x="223168" y="518465"/>
                    </a:cubicBezTo>
                    <a:cubicBezTo>
                      <a:pt x="135386" y="388163"/>
                      <a:pt x="6456" y="208483"/>
                      <a:pt x="6456" y="208483"/>
                    </a:cubicBezTo>
                    <a:cubicBezTo>
                      <a:pt x="6456" y="208483"/>
                      <a:pt x="-15490" y="161849"/>
                      <a:pt x="21543" y="149504"/>
                    </a:cubicBez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8" name="任意多边形: 形状 27"/>
              <p:cNvSpPr/>
              <p:nvPr userDrawn="1"/>
            </p:nvSpPr>
            <p:spPr>
              <a:xfrm>
                <a:off x="6892000" y="2354152"/>
                <a:ext cx="397764" cy="411480"/>
              </a:xfrm>
              <a:custGeom>
                <a:avLst/>
                <a:gdLst>
                  <a:gd name="connsiteX0" fmla="*/ 181551 w 397764"/>
                  <a:gd name="connsiteY0" fmla="*/ 423824 h 411480"/>
                  <a:gd name="connsiteX1" fmla="*/ 181551 w 397764"/>
                  <a:gd name="connsiteY1" fmla="*/ 307238 h 411480"/>
                  <a:gd name="connsiteX2" fmla="*/ 243273 w 397764"/>
                  <a:gd name="connsiteY2" fmla="*/ 327812 h 411480"/>
                  <a:gd name="connsiteX3" fmla="*/ 396892 w 397764"/>
                  <a:gd name="connsiteY3" fmla="*/ 168707 h 411480"/>
                  <a:gd name="connsiteX4" fmla="*/ 381805 w 397764"/>
                  <a:gd name="connsiteY4" fmla="*/ 0 h 411480"/>
                  <a:gd name="connsiteX5" fmla="*/ 8729 w 397764"/>
                  <a:gd name="connsiteY5" fmla="*/ 126187 h 411480"/>
                  <a:gd name="connsiteX6" fmla="*/ 30675 w 397764"/>
                  <a:gd name="connsiteY6" fmla="*/ 211226 h 411480"/>
                  <a:gd name="connsiteX7" fmla="*/ 181551 w 397764"/>
                  <a:gd name="connsiteY7" fmla="*/ 423824 h 411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7764" h="411480">
                    <a:moveTo>
                      <a:pt x="181551" y="423824"/>
                    </a:moveTo>
                    <a:cubicBezTo>
                      <a:pt x="182923" y="426567"/>
                      <a:pt x="133545" y="353873"/>
                      <a:pt x="181551" y="307238"/>
                    </a:cubicBezTo>
                    <a:lnTo>
                      <a:pt x="243273" y="327812"/>
                    </a:lnTo>
                    <a:cubicBezTo>
                      <a:pt x="243273" y="327812"/>
                      <a:pt x="387291" y="261975"/>
                      <a:pt x="396892" y="168707"/>
                    </a:cubicBezTo>
                    <a:cubicBezTo>
                      <a:pt x="406493" y="75438"/>
                      <a:pt x="381805" y="0"/>
                      <a:pt x="381805" y="0"/>
                    </a:cubicBezTo>
                    <a:cubicBezTo>
                      <a:pt x="381805" y="0"/>
                      <a:pt x="23817" y="112471"/>
                      <a:pt x="8729" y="126187"/>
                    </a:cubicBezTo>
                    <a:cubicBezTo>
                      <a:pt x="-6358" y="139903"/>
                      <a:pt x="-3615" y="152247"/>
                      <a:pt x="30675" y="211226"/>
                    </a:cubicBezTo>
                    <a:cubicBezTo>
                      <a:pt x="66337" y="271577"/>
                      <a:pt x="181551" y="423824"/>
                      <a:pt x="181551" y="423824"/>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29" name="任意多边形: 形状 28"/>
              <p:cNvSpPr/>
              <p:nvPr userDrawn="1"/>
            </p:nvSpPr>
            <p:spPr>
              <a:xfrm>
                <a:off x="7141408" y="2144444"/>
                <a:ext cx="329184" cy="233172"/>
              </a:xfrm>
              <a:custGeom>
                <a:avLst/>
                <a:gdLst>
                  <a:gd name="connsiteX0" fmla="*/ 134778 w 329184"/>
                  <a:gd name="connsiteY0" fmla="*/ 207327 h 233172"/>
                  <a:gd name="connsiteX1" fmla="*/ 184155 w 329184"/>
                  <a:gd name="connsiteY1" fmla="*/ 129145 h 233172"/>
                  <a:gd name="connsiteX2" fmla="*/ 93630 w 329184"/>
                  <a:gd name="connsiteY2" fmla="*/ 35877 h 233172"/>
                  <a:gd name="connsiteX3" fmla="*/ 38766 w 329184"/>
                  <a:gd name="connsiteY3" fmla="*/ 108571 h 233172"/>
                  <a:gd name="connsiteX4" fmla="*/ 107346 w 329184"/>
                  <a:gd name="connsiteY4" fmla="*/ 100342 h 233172"/>
                  <a:gd name="connsiteX5" fmla="*/ 48367 w 329184"/>
                  <a:gd name="connsiteY5" fmla="*/ 129145 h 233172"/>
                  <a:gd name="connsiteX6" fmla="*/ 20935 w 329184"/>
                  <a:gd name="connsiteY6" fmla="*/ 48221 h 233172"/>
                  <a:gd name="connsiteX7" fmla="*/ 134778 w 329184"/>
                  <a:gd name="connsiteY7" fmla="*/ 7073 h 233172"/>
                  <a:gd name="connsiteX8" fmla="*/ 332288 w 329184"/>
                  <a:gd name="connsiteY8" fmla="*/ 142861 h 233172"/>
                  <a:gd name="connsiteX9" fmla="*/ 282910 w 329184"/>
                  <a:gd name="connsiteY9" fmla="*/ 238873 h 233172"/>
                  <a:gd name="connsiteX10" fmla="*/ 228046 w 329184"/>
                  <a:gd name="connsiteY10" fmla="*/ 189496 h 233172"/>
                  <a:gd name="connsiteX11" fmla="*/ 134778 w 329184"/>
                  <a:gd name="connsiteY11" fmla="*/ 238873 h 233172"/>
                  <a:gd name="connsiteX12" fmla="*/ 134778 w 329184"/>
                  <a:gd name="connsiteY12" fmla="*/ 207327 h 2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9184" h="233172">
                    <a:moveTo>
                      <a:pt x="134778" y="207327"/>
                    </a:moveTo>
                    <a:cubicBezTo>
                      <a:pt x="134778" y="207327"/>
                      <a:pt x="182784" y="151091"/>
                      <a:pt x="184155" y="129145"/>
                    </a:cubicBezTo>
                    <a:cubicBezTo>
                      <a:pt x="186898" y="107200"/>
                      <a:pt x="136149" y="16674"/>
                      <a:pt x="93630" y="35877"/>
                    </a:cubicBezTo>
                    <a:cubicBezTo>
                      <a:pt x="52482" y="56451"/>
                      <a:pt x="8590" y="90741"/>
                      <a:pt x="38766" y="108571"/>
                    </a:cubicBezTo>
                    <a:cubicBezTo>
                      <a:pt x="67569" y="126402"/>
                      <a:pt x="107346" y="100342"/>
                      <a:pt x="107346" y="100342"/>
                    </a:cubicBezTo>
                    <a:cubicBezTo>
                      <a:pt x="107346" y="100342"/>
                      <a:pt x="86772" y="136003"/>
                      <a:pt x="48367" y="129145"/>
                    </a:cubicBezTo>
                    <a:cubicBezTo>
                      <a:pt x="9962" y="123659"/>
                      <a:pt x="-22956" y="86626"/>
                      <a:pt x="20935" y="48221"/>
                    </a:cubicBezTo>
                    <a:cubicBezTo>
                      <a:pt x="64826" y="9816"/>
                      <a:pt x="92258" y="-12129"/>
                      <a:pt x="134778" y="7073"/>
                    </a:cubicBezTo>
                    <a:cubicBezTo>
                      <a:pt x="177297" y="24904"/>
                      <a:pt x="365206" y="78396"/>
                      <a:pt x="332288" y="142861"/>
                    </a:cubicBezTo>
                    <a:cubicBezTo>
                      <a:pt x="299370" y="207327"/>
                      <a:pt x="282910" y="238873"/>
                      <a:pt x="282910" y="238873"/>
                    </a:cubicBezTo>
                    <a:lnTo>
                      <a:pt x="228046" y="189496"/>
                    </a:lnTo>
                    <a:lnTo>
                      <a:pt x="134778" y="238873"/>
                    </a:lnTo>
                    <a:lnTo>
                      <a:pt x="134778" y="207327"/>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0" name="任意多边形: 形状 29"/>
              <p:cNvSpPr/>
              <p:nvPr userDrawn="1"/>
            </p:nvSpPr>
            <p:spPr>
              <a:xfrm>
                <a:off x="7362596" y="2471100"/>
                <a:ext cx="68580" cy="68580"/>
              </a:xfrm>
              <a:custGeom>
                <a:avLst/>
                <a:gdLst>
                  <a:gd name="connsiteX0" fmla="*/ 24689 w 68580"/>
                  <a:gd name="connsiteY0" fmla="*/ 0 h 68580"/>
                  <a:gd name="connsiteX1" fmla="*/ 63094 w 68580"/>
                  <a:gd name="connsiteY1" fmla="*/ 78181 h 68580"/>
                  <a:gd name="connsiteX2" fmla="*/ 0 w 68580"/>
                  <a:gd name="connsiteY2" fmla="*/ 64465 h 68580"/>
                  <a:gd name="connsiteX3" fmla="*/ 52121 w 68580"/>
                  <a:gd name="connsiteY3" fmla="*/ 67208 h 68580"/>
                  <a:gd name="connsiteX4" fmla="*/ 24689 w 68580"/>
                  <a:gd name="connsiteY4" fmla="*/ 0 h 68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 h="68580">
                    <a:moveTo>
                      <a:pt x="24689" y="0"/>
                    </a:moveTo>
                    <a:cubicBezTo>
                      <a:pt x="24689" y="0"/>
                      <a:pt x="90526" y="69951"/>
                      <a:pt x="63094" y="78181"/>
                    </a:cubicBezTo>
                    <a:cubicBezTo>
                      <a:pt x="37033" y="86411"/>
                      <a:pt x="0" y="64465"/>
                      <a:pt x="0" y="64465"/>
                    </a:cubicBezTo>
                    <a:cubicBezTo>
                      <a:pt x="0" y="64465"/>
                      <a:pt x="38405" y="76809"/>
                      <a:pt x="52121" y="67208"/>
                    </a:cubicBezTo>
                    <a:cubicBezTo>
                      <a:pt x="67209" y="57607"/>
                      <a:pt x="24689" y="0"/>
                      <a:pt x="24689" y="0"/>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1" name="任意多边形: 形状 30"/>
              <p:cNvSpPr/>
              <p:nvPr userDrawn="1"/>
            </p:nvSpPr>
            <p:spPr>
              <a:xfrm>
                <a:off x="7458608" y="2416236"/>
                <a:ext cx="274320" cy="274320"/>
              </a:xfrm>
              <a:custGeom>
                <a:avLst/>
                <a:gdLst>
                  <a:gd name="connsiteX0" fmla="*/ 0 w 274320"/>
                  <a:gd name="connsiteY0" fmla="*/ 0 h 274320"/>
                  <a:gd name="connsiteX1" fmla="*/ 130302 w 274320"/>
                  <a:gd name="connsiteY1" fmla="*/ 231800 h 274320"/>
                  <a:gd name="connsiteX2" fmla="*/ 104242 w 274320"/>
                  <a:gd name="connsiteY2" fmla="*/ 242773 h 274320"/>
                  <a:gd name="connsiteX3" fmla="*/ 150876 w 274320"/>
                  <a:gd name="connsiteY3" fmla="*/ 279806 h 274320"/>
                  <a:gd name="connsiteX4" fmla="*/ 279807 w 274320"/>
                  <a:gd name="connsiteY4" fmla="*/ 253746 h 274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74320">
                    <a:moveTo>
                      <a:pt x="0" y="0"/>
                    </a:moveTo>
                    <a:lnTo>
                      <a:pt x="130302" y="231800"/>
                    </a:lnTo>
                    <a:lnTo>
                      <a:pt x="104242" y="242773"/>
                    </a:lnTo>
                    <a:lnTo>
                      <a:pt x="150876" y="279806"/>
                    </a:lnTo>
                    <a:lnTo>
                      <a:pt x="279807" y="253746"/>
                    </a:ln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2" name="任意多边形: 形状 31"/>
              <p:cNvSpPr/>
              <p:nvPr userDrawn="1"/>
            </p:nvSpPr>
            <p:spPr>
              <a:xfrm>
                <a:off x="7333793" y="2650779"/>
                <a:ext cx="288036" cy="109728"/>
              </a:xfrm>
              <a:custGeom>
                <a:avLst/>
                <a:gdLst>
                  <a:gd name="connsiteX0" fmla="*/ 0 w 288036"/>
                  <a:gd name="connsiteY0" fmla="*/ 0 h 109728"/>
                  <a:gd name="connsiteX1" fmla="*/ 175565 w 288036"/>
                  <a:gd name="connsiteY1" fmla="*/ 101499 h 109728"/>
                  <a:gd name="connsiteX2" fmla="*/ 289407 w 288036"/>
                  <a:gd name="connsiteY2" fmla="*/ 115215 h 109728"/>
                  <a:gd name="connsiteX3" fmla="*/ 159105 w 288036"/>
                  <a:gd name="connsiteY3" fmla="*/ 109728 h 109728"/>
                  <a:gd name="connsiteX4" fmla="*/ 0 w 288036"/>
                  <a:gd name="connsiteY4" fmla="*/ 0 h 1097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6" h="109728">
                    <a:moveTo>
                      <a:pt x="0" y="0"/>
                    </a:moveTo>
                    <a:cubicBezTo>
                      <a:pt x="0" y="0"/>
                      <a:pt x="101498" y="82296"/>
                      <a:pt x="175565" y="101499"/>
                    </a:cubicBezTo>
                    <a:cubicBezTo>
                      <a:pt x="248259" y="119329"/>
                      <a:pt x="289407" y="115215"/>
                      <a:pt x="289407" y="115215"/>
                    </a:cubicBezTo>
                    <a:cubicBezTo>
                      <a:pt x="289407" y="115215"/>
                      <a:pt x="223571" y="124816"/>
                      <a:pt x="159105" y="109728"/>
                    </a:cubicBezTo>
                    <a:cubicBezTo>
                      <a:pt x="93269" y="93269"/>
                      <a:pt x="9601" y="17831"/>
                      <a:pt x="0" y="0"/>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3" name="任意多边形: 形状 32"/>
              <p:cNvSpPr/>
              <p:nvPr userDrawn="1"/>
            </p:nvSpPr>
            <p:spPr>
              <a:xfrm>
                <a:off x="7310476" y="2638102"/>
                <a:ext cx="41148" cy="13716"/>
              </a:xfrm>
              <a:custGeom>
                <a:avLst/>
                <a:gdLst>
                  <a:gd name="connsiteX0" fmla="*/ 49377 w 41148"/>
                  <a:gd name="connsiteY0" fmla="*/ 12678 h 13716"/>
                  <a:gd name="connsiteX1" fmla="*/ 0 w 41148"/>
                  <a:gd name="connsiteY1" fmla="*/ 18164 h 13716"/>
                  <a:gd name="connsiteX2" fmla="*/ 20574 w 41148"/>
                  <a:gd name="connsiteY2" fmla="*/ 333 h 13716"/>
                  <a:gd name="connsiteX3" fmla="*/ 49377 w 41148"/>
                  <a:gd name="connsiteY3" fmla="*/ 12678 h 13716"/>
                </a:gdLst>
                <a:ahLst/>
                <a:cxnLst>
                  <a:cxn ang="0">
                    <a:pos x="connsiteX0" y="connsiteY0"/>
                  </a:cxn>
                  <a:cxn ang="0">
                    <a:pos x="connsiteX1" y="connsiteY1"/>
                  </a:cxn>
                  <a:cxn ang="0">
                    <a:pos x="connsiteX2" y="connsiteY2"/>
                  </a:cxn>
                  <a:cxn ang="0">
                    <a:pos x="connsiteX3" y="connsiteY3"/>
                  </a:cxn>
                </a:cxnLst>
                <a:rect l="l" t="t" r="r" b="b"/>
                <a:pathLst>
                  <a:path w="41148" h="13716">
                    <a:moveTo>
                      <a:pt x="49377" y="12678"/>
                    </a:moveTo>
                    <a:cubicBezTo>
                      <a:pt x="49377" y="12678"/>
                      <a:pt x="27432" y="9935"/>
                      <a:pt x="0" y="18164"/>
                    </a:cubicBezTo>
                    <a:cubicBezTo>
                      <a:pt x="0" y="18164"/>
                      <a:pt x="2743" y="4448"/>
                      <a:pt x="20574" y="333"/>
                    </a:cubicBezTo>
                    <a:cubicBezTo>
                      <a:pt x="38405" y="-2410"/>
                      <a:pt x="49377" y="12678"/>
                      <a:pt x="49377" y="12678"/>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4" name="任意多边形: 形状 33"/>
              <p:cNvSpPr/>
              <p:nvPr userDrawn="1"/>
            </p:nvSpPr>
            <p:spPr>
              <a:xfrm>
                <a:off x="7046356" y="2657637"/>
                <a:ext cx="192024" cy="150876"/>
              </a:xfrm>
              <a:custGeom>
                <a:avLst/>
                <a:gdLst>
                  <a:gd name="connsiteX0" fmla="*/ 25461 w 192024"/>
                  <a:gd name="connsiteY0" fmla="*/ 0 h 150876"/>
                  <a:gd name="connsiteX1" fmla="*/ 140675 w 192024"/>
                  <a:gd name="connsiteY1" fmla="*/ 38405 h 150876"/>
                  <a:gd name="connsiteX2" fmla="*/ 198282 w 192024"/>
                  <a:gd name="connsiteY2" fmla="*/ 159106 h 150876"/>
                  <a:gd name="connsiteX3" fmla="*/ 54264 w 192024"/>
                  <a:gd name="connsiteY3" fmla="*/ 139903 h 150876"/>
                  <a:gd name="connsiteX4" fmla="*/ 25461 w 192024"/>
                  <a:gd name="connsiteY4" fmla="*/ 0 h 150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024" h="150876">
                    <a:moveTo>
                      <a:pt x="25461" y="0"/>
                    </a:moveTo>
                    <a:cubicBezTo>
                      <a:pt x="25461" y="0"/>
                      <a:pt x="120101" y="24689"/>
                      <a:pt x="140675" y="38405"/>
                    </a:cubicBezTo>
                    <a:cubicBezTo>
                      <a:pt x="161249" y="52121"/>
                      <a:pt x="198282" y="159106"/>
                      <a:pt x="198282" y="159106"/>
                    </a:cubicBezTo>
                    <a:cubicBezTo>
                      <a:pt x="198282" y="159106"/>
                      <a:pt x="95412" y="154991"/>
                      <a:pt x="54264" y="139903"/>
                    </a:cubicBezTo>
                    <a:cubicBezTo>
                      <a:pt x="13116" y="122073"/>
                      <a:pt x="-28032" y="48006"/>
                      <a:pt x="25461" y="0"/>
                    </a:cubicBezTo>
                    <a:close/>
                  </a:path>
                </a:pathLst>
              </a:custGeom>
              <a:solidFill>
                <a:schemeClr val="accent5"/>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5" name="任意多边形: 形状 34"/>
              <p:cNvSpPr/>
              <p:nvPr userDrawn="1"/>
            </p:nvSpPr>
            <p:spPr>
              <a:xfrm>
                <a:off x="6919708" y="3590043"/>
                <a:ext cx="1412748" cy="1069848"/>
              </a:xfrm>
              <a:custGeom>
                <a:avLst/>
                <a:gdLst>
                  <a:gd name="connsiteX0" fmla="*/ 2605 w 1412748"/>
                  <a:gd name="connsiteY0" fmla="*/ 182705 h 1069848"/>
                  <a:gd name="connsiteX1" fmla="*/ 250864 w 1412748"/>
                  <a:gd name="connsiteY1" fmla="*/ 15370 h 1069848"/>
                  <a:gd name="connsiteX2" fmla="*/ 772072 w 1412748"/>
                  <a:gd name="connsiteY2" fmla="*/ 581840 h 1069848"/>
                  <a:gd name="connsiteX3" fmla="*/ 1350888 w 1412748"/>
                  <a:gd name="connsiteY3" fmla="*/ 201907 h 1069848"/>
                  <a:gd name="connsiteX4" fmla="*/ 1423582 w 1412748"/>
                  <a:gd name="connsiteY4" fmla="*/ 392560 h 1069848"/>
                  <a:gd name="connsiteX5" fmla="*/ 698006 w 1412748"/>
                  <a:gd name="connsiteY5" fmla="*/ 1078360 h 1069848"/>
                  <a:gd name="connsiteX6" fmla="*/ 76671 w 1412748"/>
                  <a:gd name="connsiteY6" fmla="*/ 481714 h 1069848"/>
                  <a:gd name="connsiteX7" fmla="*/ 2605 w 1412748"/>
                  <a:gd name="connsiteY7" fmla="*/ 182705 h 1069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12748" h="1069848">
                    <a:moveTo>
                      <a:pt x="2605" y="182705"/>
                    </a:moveTo>
                    <a:cubicBezTo>
                      <a:pt x="2605" y="182705"/>
                      <a:pt x="51982" y="-62811"/>
                      <a:pt x="250864" y="15370"/>
                    </a:cubicBezTo>
                    <a:cubicBezTo>
                      <a:pt x="449746" y="93551"/>
                      <a:pt x="693891" y="536578"/>
                      <a:pt x="772072" y="581840"/>
                    </a:cubicBezTo>
                    <a:lnTo>
                      <a:pt x="1350888" y="201907"/>
                    </a:lnTo>
                    <a:lnTo>
                      <a:pt x="1423582" y="392560"/>
                    </a:lnTo>
                    <a:lnTo>
                      <a:pt x="698006" y="1078360"/>
                    </a:lnTo>
                    <a:lnTo>
                      <a:pt x="76671" y="481714"/>
                    </a:lnTo>
                    <a:cubicBezTo>
                      <a:pt x="76671" y="481714"/>
                      <a:pt x="-16598" y="344554"/>
                      <a:pt x="2605" y="182705"/>
                    </a:cubicBez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6" name="任意多边形: 形状 35"/>
              <p:cNvSpPr/>
              <p:nvPr userDrawn="1"/>
            </p:nvSpPr>
            <p:spPr>
              <a:xfrm>
                <a:off x="8270596" y="3708283"/>
                <a:ext cx="150876" cy="274320"/>
              </a:xfrm>
              <a:custGeom>
                <a:avLst/>
                <a:gdLst>
                  <a:gd name="connsiteX0" fmla="*/ 0 w 150876"/>
                  <a:gd name="connsiteY0" fmla="*/ 83668 h 274320"/>
                  <a:gd name="connsiteX1" fmla="*/ 72695 w 150876"/>
                  <a:gd name="connsiteY1" fmla="*/ 274320 h 274320"/>
                  <a:gd name="connsiteX2" fmla="*/ 156362 w 150876"/>
                  <a:gd name="connsiteY2" fmla="*/ 200254 h 274320"/>
                  <a:gd name="connsiteX3" fmla="*/ 93269 w 150876"/>
                  <a:gd name="connsiteY3" fmla="*/ 0 h 274320"/>
                </a:gdLst>
                <a:ahLst/>
                <a:cxnLst>
                  <a:cxn ang="0">
                    <a:pos x="connsiteX0" y="connsiteY0"/>
                  </a:cxn>
                  <a:cxn ang="0">
                    <a:pos x="connsiteX1" y="connsiteY1"/>
                  </a:cxn>
                  <a:cxn ang="0">
                    <a:pos x="connsiteX2" y="connsiteY2"/>
                  </a:cxn>
                  <a:cxn ang="0">
                    <a:pos x="connsiteX3" y="connsiteY3"/>
                  </a:cxn>
                </a:cxnLst>
                <a:rect l="l" t="t" r="r" b="b"/>
                <a:pathLst>
                  <a:path w="150876" h="274320">
                    <a:moveTo>
                      <a:pt x="0" y="83668"/>
                    </a:moveTo>
                    <a:lnTo>
                      <a:pt x="72695" y="274320"/>
                    </a:lnTo>
                    <a:lnTo>
                      <a:pt x="156362" y="200254"/>
                    </a:lnTo>
                    <a:lnTo>
                      <a:pt x="93269"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7" name="任意多边形: 形状 36"/>
              <p:cNvSpPr/>
              <p:nvPr userDrawn="1"/>
            </p:nvSpPr>
            <p:spPr>
              <a:xfrm>
                <a:off x="8377580" y="3420247"/>
                <a:ext cx="425196" cy="438912"/>
              </a:xfrm>
              <a:custGeom>
                <a:avLst/>
                <a:gdLst>
                  <a:gd name="connsiteX0" fmla="*/ 0 w 425196"/>
                  <a:gd name="connsiteY0" fmla="*/ 330556 h 438912"/>
                  <a:gd name="connsiteX1" fmla="*/ 133045 w 425196"/>
                  <a:gd name="connsiteY1" fmla="*/ 200254 h 438912"/>
                  <a:gd name="connsiteX2" fmla="*/ 90526 w 425196"/>
                  <a:gd name="connsiteY2" fmla="*/ 91897 h 438912"/>
                  <a:gd name="connsiteX3" fmla="*/ 119329 w 425196"/>
                  <a:gd name="connsiteY3" fmla="*/ 0 h 438912"/>
                  <a:gd name="connsiteX4" fmla="*/ 175565 w 425196"/>
                  <a:gd name="connsiteY4" fmla="*/ 149504 h 438912"/>
                  <a:gd name="connsiteX5" fmla="*/ 432054 w 425196"/>
                  <a:gd name="connsiteY5" fmla="*/ 164592 h 438912"/>
                  <a:gd name="connsiteX6" fmla="*/ 340157 w 425196"/>
                  <a:gd name="connsiteY6" fmla="*/ 213970 h 438912"/>
                  <a:gd name="connsiteX7" fmla="*/ 281178 w 425196"/>
                  <a:gd name="connsiteY7" fmla="*/ 399136 h 438912"/>
                  <a:gd name="connsiteX8" fmla="*/ 150876 w 425196"/>
                  <a:gd name="connsiteY8" fmla="*/ 355244 h 438912"/>
                  <a:gd name="connsiteX9" fmla="*/ 34290 w 425196"/>
                  <a:gd name="connsiteY9" fmla="*/ 438912 h 438912"/>
                  <a:gd name="connsiteX10" fmla="*/ 0 w 425196"/>
                  <a:gd name="connsiteY10" fmla="*/ 330556 h 438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5196" h="438912">
                    <a:moveTo>
                      <a:pt x="0" y="330556"/>
                    </a:moveTo>
                    <a:lnTo>
                      <a:pt x="133045" y="200254"/>
                    </a:lnTo>
                    <a:cubicBezTo>
                      <a:pt x="133045" y="200254"/>
                      <a:pt x="76810" y="148133"/>
                      <a:pt x="90526" y="91897"/>
                    </a:cubicBezTo>
                    <a:cubicBezTo>
                      <a:pt x="105613" y="35662"/>
                      <a:pt x="119329" y="0"/>
                      <a:pt x="119329" y="0"/>
                    </a:cubicBezTo>
                    <a:lnTo>
                      <a:pt x="175565" y="149504"/>
                    </a:lnTo>
                    <a:lnTo>
                      <a:pt x="432054" y="164592"/>
                    </a:lnTo>
                    <a:cubicBezTo>
                      <a:pt x="432054" y="164592"/>
                      <a:pt x="378562" y="211226"/>
                      <a:pt x="340157" y="213970"/>
                    </a:cubicBezTo>
                    <a:cubicBezTo>
                      <a:pt x="301752" y="216713"/>
                      <a:pt x="281178" y="399136"/>
                      <a:pt x="281178" y="399136"/>
                    </a:cubicBezTo>
                    <a:cubicBezTo>
                      <a:pt x="281178" y="399136"/>
                      <a:pt x="207112" y="323698"/>
                      <a:pt x="150876" y="355244"/>
                    </a:cubicBezTo>
                    <a:cubicBezTo>
                      <a:pt x="94641" y="386791"/>
                      <a:pt x="34290" y="438912"/>
                      <a:pt x="34290" y="438912"/>
                    </a:cubicBezTo>
                    <a:lnTo>
                      <a:pt x="0" y="330556"/>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8" name="任意多边形: 形状 37"/>
              <p:cNvSpPr/>
              <p:nvPr userDrawn="1"/>
            </p:nvSpPr>
            <p:spPr>
              <a:xfrm>
                <a:off x="7274814" y="2949763"/>
                <a:ext cx="96012" cy="68580"/>
              </a:xfrm>
              <a:custGeom>
                <a:avLst/>
                <a:gdLst>
                  <a:gd name="connsiteX0" fmla="*/ 102870 w 96012"/>
                  <a:gd name="connsiteY0" fmla="*/ 75463 h 68580"/>
                  <a:gd name="connsiteX1" fmla="*/ 0 w 96012"/>
                  <a:gd name="connsiteY1" fmla="*/ 25 h 68580"/>
                  <a:gd name="connsiteX2" fmla="*/ 102870 w 96012"/>
                  <a:gd name="connsiteY2" fmla="*/ 75463 h 68580"/>
                </a:gdLst>
                <a:ahLst/>
                <a:cxnLst>
                  <a:cxn ang="0">
                    <a:pos x="connsiteX0" y="connsiteY0"/>
                  </a:cxn>
                  <a:cxn ang="0">
                    <a:pos x="connsiteX1" y="connsiteY1"/>
                  </a:cxn>
                  <a:cxn ang="0">
                    <a:pos x="connsiteX2" y="connsiteY2"/>
                  </a:cxn>
                </a:cxnLst>
                <a:rect l="l" t="t" r="r" b="b"/>
                <a:pathLst>
                  <a:path w="96012" h="68580">
                    <a:moveTo>
                      <a:pt x="102870" y="75463"/>
                    </a:moveTo>
                    <a:cubicBezTo>
                      <a:pt x="102870" y="75463"/>
                      <a:pt x="23317" y="34315"/>
                      <a:pt x="0" y="25"/>
                    </a:cubicBezTo>
                    <a:cubicBezTo>
                      <a:pt x="0" y="-1346"/>
                      <a:pt x="17831" y="53518"/>
                      <a:pt x="102870" y="75463"/>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39" name="任意多边形: 形状 38"/>
              <p:cNvSpPr/>
              <p:nvPr userDrawn="1"/>
            </p:nvSpPr>
            <p:spPr>
              <a:xfrm>
                <a:off x="8666988" y="5713562"/>
                <a:ext cx="123444" cy="150876"/>
              </a:xfrm>
              <a:custGeom>
                <a:avLst/>
                <a:gdLst>
                  <a:gd name="connsiteX0" fmla="*/ 106985 w 123444"/>
                  <a:gd name="connsiteY0" fmla="*/ 15087 h 150876"/>
                  <a:gd name="connsiteX1" fmla="*/ 128930 w 123444"/>
                  <a:gd name="connsiteY1" fmla="*/ 153619 h 150876"/>
                  <a:gd name="connsiteX2" fmla="*/ 0 w 123444"/>
                  <a:gd name="connsiteY2" fmla="*/ 139903 h 150876"/>
                  <a:gd name="connsiteX3" fmla="*/ 0 w 123444"/>
                  <a:gd name="connsiteY3" fmla="*/ 0 h 150876"/>
                </a:gdLst>
                <a:ahLst/>
                <a:cxnLst>
                  <a:cxn ang="0">
                    <a:pos x="connsiteX0" y="connsiteY0"/>
                  </a:cxn>
                  <a:cxn ang="0">
                    <a:pos x="connsiteX1" y="connsiteY1"/>
                  </a:cxn>
                  <a:cxn ang="0">
                    <a:pos x="connsiteX2" y="connsiteY2"/>
                  </a:cxn>
                  <a:cxn ang="0">
                    <a:pos x="connsiteX3" y="connsiteY3"/>
                  </a:cxn>
                </a:cxnLst>
                <a:rect l="l" t="t" r="r" b="b"/>
                <a:pathLst>
                  <a:path w="123444" h="150876">
                    <a:moveTo>
                      <a:pt x="106985" y="15087"/>
                    </a:moveTo>
                    <a:lnTo>
                      <a:pt x="128930" y="153619"/>
                    </a:lnTo>
                    <a:lnTo>
                      <a:pt x="0" y="139903"/>
                    </a:lnTo>
                    <a:lnTo>
                      <a:pt x="0" y="0"/>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0" name="任意多边形: 形状 39"/>
              <p:cNvSpPr/>
              <p:nvPr userDrawn="1"/>
            </p:nvSpPr>
            <p:spPr>
              <a:xfrm>
                <a:off x="6497117" y="5961822"/>
                <a:ext cx="233172" cy="123444"/>
              </a:xfrm>
              <a:custGeom>
                <a:avLst/>
                <a:gdLst>
                  <a:gd name="connsiteX0" fmla="*/ 235915 w 233172"/>
                  <a:gd name="connsiteY0" fmla="*/ 17831 h 123444"/>
                  <a:gd name="connsiteX1" fmla="*/ 174193 w 233172"/>
                  <a:gd name="connsiteY1" fmla="*/ 134417 h 123444"/>
                  <a:gd name="connsiteX2" fmla="*/ 0 w 233172"/>
                  <a:gd name="connsiteY2" fmla="*/ 109728 h 123444"/>
                  <a:gd name="connsiteX3" fmla="*/ 48006 w 233172"/>
                  <a:gd name="connsiteY3" fmla="*/ 0 h 123444"/>
                </a:gdLst>
                <a:ahLst/>
                <a:cxnLst>
                  <a:cxn ang="0">
                    <a:pos x="connsiteX0" y="connsiteY0"/>
                  </a:cxn>
                  <a:cxn ang="0">
                    <a:pos x="connsiteX1" y="connsiteY1"/>
                  </a:cxn>
                  <a:cxn ang="0">
                    <a:pos x="connsiteX2" y="connsiteY2"/>
                  </a:cxn>
                  <a:cxn ang="0">
                    <a:pos x="connsiteX3" y="connsiteY3"/>
                  </a:cxn>
                </a:cxnLst>
                <a:rect l="l" t="t" r="r" b="b"/>
                <a:pathLst>
                  <a:path w="233172" h="123444">
                    <a:moveTo>
                      <a:pt x="235915" y="17831"/>
                    </a:moveTo>
                    <a:lnTo>
                      <a:pt x="174193" y="134417"/>
                    </a:lnTo>
                    <a:lnTo>
                      <a:pt x="0" y="109728"/>
                    </a:lnTo>
                    <a:lnTo>
                      <a:pt x="48006" y="0"/>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1" name="任意多边形: 形状 40"/>
              <p:cNvSpPr/>
              <p:nvPr userDrawn="1"/>
            </p:nvSpPr>
            <p:spPr>
              <a:xfrm>
                <a:off x="5923788" y="5906958"/>
                <a:ext cx="617220" cy="274320"/>
              </a:xfrm>
              <a:custGeom>
                <a:avLst/>
                <a:gdLst>
                  <a:gd name="connsiteX0" fmla="*/ 624078 w 617220"/>
                  <a:gd name="connsiteY0" fmla="*/ 34290 h 274320"/>
                  <a:gd name="connsiteX1" fmla="*/ 573329 w 617220"/>
                  <a:gd name="connsiteY1" fmla="*/ 189281 h 274320"/>
                  <a:gd name="connsiteX2" fmla="*/ 0 w 617220"/>
                  <a:gd name="connsiteY2" fmla="*/ 283921 h 274320"/>
                  <a:gd name="connsiteX3" fmla="*/ 534924 w 617220"/>
                  <a:gd name="connsiteY3" fmla="*/ 0 h 274320"/>
                </a:gdLst>
                <a:ahLst/>
                <a:cxnLst>
                  <a:cxn ang="0">
                    <a:pos x="connsiteX0" y="connsiteY0"/>
                  </a:cxn>
                  <a:cxn ang="0">
                    <a:pos x="connsiteX1" y="connsiteY1"/>
                  </a:cxn>
                  <a:cxn ang="0">
                    <a:pos x="connsiteX2" y="connsiteY2"/>
                  </a:cxn>
                  <a:cxn ang="0">
                    <a:pos x="connsiteX3" y="connsiteY3"/>
                  </a:cxn>
                </a:cxnLst>
                <a:rect l="l" t="t" r="r" b="b"/>
                <a:pathLst>
                  <a:path w="617220" h="274320">
                    <a:moveTo>
                      <a:pt x="624078" y="34290"/>
                    </a:moveTo>
                    <a:lnTo>
                      <a:pt x="573329" y="189281"/>
                    </a:lnTo>
                    <a:lnTo>
                      <a:pt x="0" y="283921"/>
                    </a:lnTo>
                    <a:lnTo>
                      <a:pt x="534924" y="0"/>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2" name="任意多边形: 形状 41"/>
              <p:cNvSpPr/>
              <p:nvPr userDrawn="1"/>
            </p:nvSpPr>
            <p:spPr>
              <a:xfrm>
                <a:off x="8653272" y="5867181"/>
                <a:ext cx="713232" cy="219456"/>
              </a:xfrm>
              <a:custGeom>
                <a:avLst/>
                <a:gdLst>
                  <a:gd name="connsiteX0" fmla="*/ 0 w 713232"/>
                  <a:gd name="connsiteY0" fmla="*/ 0 h 219456"/>
                  <a:gd name="connsiteX1" fmla="*/ 142646 w 713232"/>
                  <a:gd name="connsiteY1" fmla="*/ 0 h 219456"/>
                  <a:gd name="connsiteX2" fmla="*/ 720090 w 713232"/>
                  <a:gd name="connsiteY2" fmla="*/ 229057 h 219456"/>
                  <a:gd name="connsiteX3" fmla="*/ 0 w 713232"/>
                  <a:gd name="connsiteY3" fmla="*/ 193396 h 219456"/>
                </a:gdLst>
                <a:ahLst/>
                <a:cxnLst>
                  <a:cxn ang="0">
                    <a:pos x="connsiteX0" y="connsiteY0"/>
                  </a:cxn>
                  <a:cxn ang="0">
                    <a:pos x="connsiteX1" y="connsiteY1"/>
                  </a:cxn>
                  <a:cxn ang="0">
                    <a:pos x="connsiteX2" y="connsiteY2"/>
                  </a:cxn>
                  <a:cxn ang="0">
                    <a:pos x="connsiteX3" y="connsiteY3"/>
                  </a:cxn>
                </a:cxnLst>
                <a:rect l="l" t="t" r="r" b="b"/>
                <a:pathLst>
                  <a:path w="713232" h="219456">
                    <a:moveTo>
                      <a:pt x="0" y="0"/>
                    </a:moveTo>
                    <a:lnTo>
                      <a:pt x="142646" y="0"/>
                    </a:lnTo>
                    <a:lnTo>
                      <a:pt x="720090" y="229057"/>
                    </a:lnTo>
                    <a:lnTo>
                      <a:pt x="0" y="193396"/>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3" name="任意多边形: 形状 42"/>
              <p:cNvSpPr/>
              <p:nvPr userDrawn="1"/>
            </p:nvSpPr>
            <p:spPr>
              <a:xfrm>
                <a:off x="8642299" y="3403788"/>
                <a:ext cx="68580" cy="123444"/>
              </a:xfrm>
              <a:custGeom>
                <a:avLst/>
                <a:gdLst>
                  <a:gd name="connsiteX0" fmla="*/ 0 w 68580"/>
                  <a:gd name="connsiteY0" fmla="*/ 124815 h 123444"/>
                  <a:gd name="connsiteX1" fmla="*/ 42520 w 68580"/>
                  <a:gd name="connsiteY1" fmla="*/ 0 h 123444"/>
                  <a:gd name="connsiteX2" fmla="*/ 68580 w 68580"/>
                  <a:gd name="connsiteY2" fmla="*/ 6858 h 123444"/>
                  <a:gd name="connsiteX3" fmla="*/ 24689 w 68580"/>
                  <a:gd name="connsiteY3" fmla="*/ 124815 h 123444"/>
                </a:gdLst>
                <a:ahLst/>
                <a:cxnLst>
                  <a:cxn ang="0">
                    <a:pos x="connsiteX0" y="connsiteY0"/>
                  </a:cxn>
                  <a:cxn ang="0">
                    <a:pos x="connsiteX1" y="connsiteY1"/>
                  </a:cxn>
                  <a:cxn ang="0">
                    <a:pos x="connsiteX2" y="connsiteY2"/>
                  </a:cxn>
                  <a:cxn ang="0">
                    <a:pos x="connsiteX3" y="connsiteY3"/>
                  </a:cxn>
                </a:cxnLst>
                <a:rect l="l" t="t" r="r" b="b"/>
                <a:pathLst>
                  <a:path w="68580" h="123444">
                    <a:moveTo>
                      <a:pt x="0" y="124815"/>
                    </a:moveTo>
                    <a:lnTo>
                      <a:pt x="42520" y="0"/>
                    </a:lnTo>
                    <a:lnTo>
                      <a:pt x="68580" y="6858"/>
                    </a:lnTo>
                    <a:lnTo>
                      <a:pt x="24689" y="124815"/>
                    </a:lnTo>
                    <a:close/>
                  </a:path>
                </a:pathLst>
              </a:custGeom>
              <a:solidFill>
                <a:schemeClr val="accent2">
                  <a:lumMod val="40000"/>
                  <a:lumOff val="6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4" name="任意多边形: 形状 43"/>
              <p:cNvSpPr/>
              <p:nvPr userDrawn="1"/>
            </p:nvSpPr>
            <p:spPr>
              <a:xfrm>
                <a:off x="8639556" y="3300918"/>
                <a:ext cx="137160" cy="109728"/>
              </a:xfrm>
              <a:custGeom>
                <a:avLst/>
                <a:gdLst>
                  <a:gd name="connsiteX0" fmla="*/ 42520 w 137160"/>
                  <a:gd name="connsiteY0" fmla="*/ 102870 h 109728"/>
                  <a:gd name="connsiteX1" fmla="*/ 78181 w 137160"/>
                  <a:gd name="connsiteY1" fmla="*/ 112471 h 109728"/>
                  <a:gd name="connsiteX2" fmla="*/ 139903 w 137160"/>
                  <a:gd name="connsiteY2" fmla="*/ 41148 h 109728"/>
                  <a:gd name="connsiteX3" fmla="*/ 133045 w 137160"/>
                  <a:gd name="connsiteY3" fmla="*/ 4115 h 109728"/>
                  <a:gd name="connsiteX4" fmla="*/ 27432 w 137160"/>
                  <a:gd name="connsiteY4" fmla="*/ 0 h 109728"/>
                  <a:gd name="connsiteX5" fmla="*/ 0 w 137160"/>
                  <a:gd name="connsiteY5" fmla="*/ 23317 h 109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160" h="109728">
                    <a:moveTo>
                      <a:pt x="42520" y="102870"/>
                    </a:moveTo>
                    <a:lnTo>
                      <a:pt x="78181" y="112471"/>
                    </a:lnTo>
                    <a:lnTo>
                      <a:pt x="139903" y="41148"/>
                    </a:lnTo>
                    <a:lnTo>
                      <a:pt x="133045" y="4115"/>
                    </a:lnTo>
                    <a:lnTo>
                      <a:pt x="27432" y="0"/>
                    </a:lnTo>
                    <a:lnTo>
                      <a:pt x="0" y="23317"/>
                    </a:lnTo>
                    <a:close/>
                  </a:path>
                </a:pathLst>
              </a:custGeom>
              <a:solidFill>
                <a:schemeClr val="accent3"/>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5" name="任意多边形: 形状 44"/>
              <p:cNvSpPr/>
              <p:nvPr userDrawn="1"/>
            </p:nvSpPr>
            <p:spPr>
              <a:xfrm>
                <a:off x="8671103" y="3300918"/>
                <a:ext cx="96012" cy="27432"/>
              </a:xfrm>
              <a:custGeom>
                <a:avLst/>
                <a:gdLst>
                  <a:gd name="connsiteX0" fmla="*/ 0 w 96012"/>
                  <a:gd name="connsiteY0" fmla="*/ 0 h 27432"/>
                  <a:gd name="connsiteX1" fmla="*/ 46634 w 96012"/>
                  <a:gd name="connsiteY1" fmla="*/ 28803 h 27432"/>
                  <a:gd name="connsiteX2" fmla="*/ 101498 w 96012"/>
                  <a:gd name="connsiteY2" fmla="*/ 4115 h 27432"/>
                  <a:gd name="connsiteX3" fmla="*/ 0 w 96012"/>
                  <a:gd name="connsiteY3" fmla="*/ 0 h 27432"/>
                </a:gdLst>
                <a:ahLst/>
                <a:cxnLst>
                  <a:cxn ang="0">
                    <a:pos x="connsiteX0" y="connsiteY0"/>
                  </a:cxn>
                  <a:cxn ang="0">
                    <a:pos x="connsiteX1" y="connsiteY1"/>
                  </a:cxn>
                  <a:cxn ang="0">
                    <a:pos x="connsiteX2" y="connsiteY2"/>
                  </a:cxn>
                  <a:cxn ang="0">
                    <a:pos x="connsiteX3" y="connsiteY3"/>
                  </a:cxn>
                </a:cxnLst>
                <a:rect l="l" t="t" r="r" b="b"/>
                <a:pathLst>
                  <a:path w="96012" h="27432">
                    <a:moveTo>
                      <a:pt x="0" y="0"/>
                    </a:moveTo>
                    <a:cubicBezTo>
                      <a:pt x="0" y="0"/>
                      <a:pt x="46634" y="31547"/>
                      <a:pt x="46634" y="28803"/>
                    </a:cubicBezTo>
                    <a:cubicBezTo>
                      <a:pt x="48006" y="26060"/>
                      <a:pt x="101498" y="4115"/>
                      <a:pt x="101498" y="4115"/>
                    </a:cubicBezTo>
                    <a:lnTo>
                      <a:pt x="0" y="0"/>
                    </a:lnTo>
                    <a:close/>
                  </a:path>
                </a:pathLst>
              </a:custGeom>
              <a:solidFill>
                <a:schemeClr val="accent2"/>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6" name="任意多边形: 形状 45"/>
              <p:cNvSpPr/>
              <p:nvPr userDrawn="1"/>
            </p:nvSpPr>
            <p:spPr>
              <a:xfrm>
                <a:off x="8717737" y="3305033"/>
                <a:ext cx="54864" cy="27432"/>
              </a:xfrm>
              <a:custGeom>
                <a:avLst/>
                <a:gdLst>
                  <a:gd name="connsiteX0" fmla="*/ 0 w 54864"/>
                  <a:gd name="connsiteY0" fmla="*/ 24689 h 27432"/>
                  <a:gd name="connsiteX1" fmla="*/ 61722 w 54864"/>
                  <a:gd name="connsiteY1" fmla="*/ 37033 h 27432"/>
                  <a:gd name="connsiteX2" fmla="*/ 54864 w 54864"/>
                  <a:gd name="connsiteY2" fmla="*/ 0 h 27432"/>
                </a:gdLst>
                <a:ahLst/>
                <a:cxnLst>
                  <a:cxn ang="0">
                    <a:pos x="connsiteX0" y="connsiteY0"/>
                  </a:cxn>
                  <a:cxn ang="0">
                    <a:pos x="connsiteX1" y="connsiteY1"/>
                  </a:cxn>
                  <a:cxn ang="0">
                    <a:pos x="connsiteX2" y="connsiteY2"/>
                  </a:cxn>
                </a:cxnLst>
                <a:rect l="l" t="t" r="r" b="b"/>
                <a:pathLst>
                  <a:path w="54864" h="27432">
                    <a:moveTo>
                      <a:pt x="0" y="24689"/>
                    </a:moveTo>
                    <a:lnTo>
                      <a:pt x="61722" y="37033"/>
                    </a:lnTo>
                    <a:lnTo>
                      <a:pt x="54864"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7" name="任意多边形: 形状 46"/>
              <p:cNvSpPr/>
              <p:nvPr userDrawn="1"/>
            </p:nvSpPr>
            <p:spPr>
              <a:xfrm>
                <a:off x="8691677" y="3325607"/>
                <a:ext cx="41148" cy="82296"/>
              </a:xfrm>
              <a:custGeom>
                <a:avLst/>
                <a:gdLst>
                  <a:gd name="connsiteX0" fmla="*/ 0 w 41148"/>
                  <a:gd name="connsiteY0" fmla="*/ 0 h 82296"/>
                  <a:gd name="connsiteX1" fmla="*/ 26060 w 41148"/>
                  <a:gd name="connsiteY1" fmla="*/ 4115 h 82296"/>
                  <a:gd name="connsiteX2" fmla="*/ 48006 w 41148"/>
                  <a:gd name="connsiteY2" fmla="*/ 8229 h 82296"/>
                  <a:gd name="connsiteX3" fmla="*/ 9601 w 41148"/>
                  <a:gd name="connsiteY3" fmla="*/ 82296 h 82296"/>
                </a:gdLst>
                <a:ahLst/>
                <a:cxnLst>
                  <a:cxn ang="0">
                    <a:pos x="connsiteX0" y="connsiteY0"/>
                  </a:cxn>
                  <a:cxn ang="0">
                    <a:pos x="connsiteX1" y="connsiteY1"/>
                  </a:cxn>
                  <a:cxn ang="0">
                    <a:pos x="connsiteX2" y="connsiteY2"/>
                  </a:cxn>
                  <a:cxn ang="0">
                    <a:pos x="connsiteX3" y="connsiteY3"/>
                  </a:cxn>
                </a:cxnLst>
                <a:rect l="l" t="t" r="r" b="b"/>
                <a:pathLst>
                  <a:path w="41148" h="82296">
                    <a:moveTo>
                      <a:pt x="0" y="0"/>
                    </a:moveTo>
                    <a:lnTo>
                      <a:pt x="26060" y="4115"/>
                    </a:lnTo>
                    <a:lnTo>
                      <a:pt x="48006" y="8229"/>
                    </a:lnTo>
                    <a:lnTo>
                      <a:pt x="9601" y="82296"/>
                    </a:lnTo>
                    <a:close/>
                  </a:path>
                </a:pathLst>
              </a:custGeom>
              <a:solidFill>
                <a:schemeClr val="accent2"/>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8" name="任意多边形: 形状 47"/>
              <p:cNvSpPr/>
              <p:nvPr userDrawn="1"/>
            </p:nvSpPr>
            <p:spPr>
              <a:xfrm>
                <a:off x="8639556" y="3300918"/>
                <a:ext cx="68580" cy="27432"/>
              </a:xfrm>
              <a:custGeom>
                <a:avLst/>
                <a:gdLst>
                  <a:gd name="connsiteX0" fmla="*/ 78181 w 68580"/>
                  <a:gd name="connsiteY0" fmla="*/ 28803 h 27432"/>
                  <a:gd name="connsiteX1" fmla="*/ 0 w 68580"/>
                  <a:gd name="connsiteY1" fmla="*/ 23317 h 27432"/>
                  <a:gd name="connsiteX2" fmla="*/ 31547 w 68580"/>
                  <a:gd name="connsiteY2" fmla="*/ 0 h 27432"/>
                </a:gdLst>
                <a:ahLst/>
                <a:cxnLst>
                  <a:cxn ang="0">
                    <a:pos x="connsiteX0" y="connsiteY0"/>
                  </a:cxn>
                  <a:cxn ang="0">
                    <a:pos x="connsiteX1" y="connsiteY1"/>
                  </a:cxn>
                  <a:cxn ang="0">
                    <a:pos x="connsiteX2" y="connsiteY2"/>
                  </a:cxn>
                </a:cxnLst>
                <a:rect l="l" t="t" r="r" b="b"/>
                <a:pathLst>
                  <a:path w="68580" h="27432">
                    <a:moveTo>
                      <a:pt x="78181" y="28803"/>
                    </a:moveTo>
                    <a:lnTo>
                      <a:pt x="0" y="23317"/>
                    </a:lnTo>
                    <a:lnTo>
                      <a:pt x="31547" y="0"/>
                    </a:ln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49" name="任意多边形: 形状 48"/>
              <p:cNvSpPr/>
              <p:nvPr userDrawn="1"/>
            </p:nvSpPr>
            <p:spPr>
              <a:xfrm>
                <a:off x="8666988" y="5713562"/>
                <a:ext cx="123444" cy="150876"/>
              </a:xfrm>
              <a:custGeom>
                <a:avLst/>
                <a:gdLst>
                  <a:gd name="connsiteX0" fmla="*/ 128930 w 123444"/>
                  <a:gd name="connsiteY0" fmla="*/ 153619 h 150876"/>
                  <a:gd name="connsiteX1" fmla="*/ 106985 w 123444"/>
                  <a:gd name="connsiteY1" fmla="*/ 15087 h 150876"/>
                  <a:gd name="connsiteX2" fmla="*/ 0 w 123444"/>
                  <a:gd name="connsiteY2" fmla="*/ 0 h 150876"/>
                  <a:gd name="connsiteX3" fmla="*/ 0 w 123444"/>
                  <a:gd name="connsiteY3" fmla="*/ 139903 h 150876"/>
                </a:gdLst>
                <a:ahLst/>
                <a:cxnLst>
                  <a:cxn ang="0">
                    <a:pos x="connsiteX0" y="connsiteY0"/>
                  </a:cxn>
                  <a:cxn ang="0">
                    <a:pos x="connsiteX1" y="connsiteY1"/>
                  </a:cxn>
                  <a:cxn ang="0">
                    <a:pos x="connsiteX2" y="connsiteY2"/>
                  </a:cxn>
                  <a:cxn ang="0">
                    <a:pos x="connsiteX3" y="connsiteY3"/>
                  </a:cxn>
                </a:cxnLst>
                <a:rect l="l" t="t" r="r" b="b"/>
                <a:pathLst>
                  <a:path w="123444" h="150876">
                    <a:moveTo>
                      <a:pt x="128930" y="153619"/>
                    </a:moveTo>
                    <a:lnTo>
                      <a:pt x="106985" y="15087"/>
                    </a:lnTo>
                    <a:lnTo>
                      <a:pt x="0" y="0"/>
                    </a:lnTo>
                    <a:lnTo>
                      <a:pt x="0" y="139903"/>
                    </a:lnTo>
                    <a:close/>
                  </a:path>
                </a:pathLst>
              </a:custGeom>
              <a:solidFill>
                <a:schemeClr val="accent5">
                  <a:lumMod val="60000"/>
                  <a:lumOff val="4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0" name="任意多边形: 形状 49"/>
              <p:cNvSpPr/>
              <p:nvPr userDrawn="1"/>
            </p:nvSpPr>
            <p:spPr>
              <a:xfrm>
                <a:off x="7309104" y="2369233"/>
                <a:ext cx="82296" cy="96012"/>
              </a:xfrm>
              <a:custGeom>
                <a:avLst/>
                <a:gdLst>
                  <a:gd name="connsiteX0" fmla="*/ 89154 w 82296"/>
                  <a:gd name="connsiteY0" fmla="*/ 22314 h 96012"/>
                  <a:gd name="connsiteX1" fmla="*/ 50749 w 82296"/>
                  <a:gd name="connsiteY1" fmla="*/ 15456 h 96012"/>
                  <a:gd name="connsiteX2" fmla="*/ 0 w 82296"/>
                  <a:gd name="connsiteY2" fmla="*/ 96380 h 96012"/>
                  <a:gd name="connsiteX3" fmla="*/ 89154 w 82296"/>
                  <a:gd name="connsiteY3" fmla="*/ 22314 h 96012"/>
                </a:gdLst>
                <a:ahLst/>
                <a:cxnLst>
                  <a:cxn ang="0">
                    <a:pos x="connsiteX0" y="connsiteY0"/>
                  </a:cxn>
                  <a:cxn ang="0">
                    <a:pos x="connsiteX1" y="connsiteY1"/>
                  </a:cxn>
                  <a:cxn ang="0">
                    <a:pos x="connsiteX2" y="connsiteY2"/>
                  </a:cxn>
                  <a:cxn ang="0">
                    <a:pos x="connsiteX3" y="connsiteY3"/>
                  </a:cxn>
                </a:cxnLst>
                <a:rect l="l" t="t" r="r" b="b"/>
                <a:pathLst>
                  <a:path w="82296" h="96012">
                    <a:moveTo>
                      <a:pt x="89154" y="22314"/>
                    </a:moveTo>
                    <a:cubicBezTo>
                      <a:pt x="89154" y="22314"/>
                      <a:pt x="72695" y="-22949"/>
                      <a:pt x="50749" y="15456"/>
                    </a:cubicBezTo>
                    <a:cubicBezTo>
                      <a:pt x="28804" y="53861"/>
                      <a:pt x="0" y="96380"/>
                      <a:pt x="0" y="96380"/>
                    </a:cubicBezTo>
                    <a:lnTo>
                      <a:pt x="89154" y="22314"/>
                    </a:lnTo>
                    <a:close/>
                  </a:path>
                </a:pathLst>
              </a:custGeom>
              <a:solidFill>
                <a:schemeClr val="accent5">
                  <a:lumMod val="75000"/>
                  <a:alpha val="37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1" name="任意多边形: 形状 50"/>
              <p:cNvSpPr/>
              <p:nvPr userDrawn="1"/>
            </p:nvSpPr>
            <p:spPr>
              <a:xfrm>
                <a:off x="7184288" y="3178845"/>
                <a:ext cx="233172" cy="123444"/>
              </a:xfrm>
              <a:custGeom>
                <a:avLst/>
                <a:gdLst>
                  <a:gd name="connsiteX0" fmla="*/ 2743 w 233172"/>
                  <a:gd name="connsiteY0" fmla="*/ 0 h 123444"/>
                  <a:gd name="connsiteX1" fmla="*/ 227686 w 233172"/>
                  <a:gd name="connsiteY1" fmla="*/ 100127 h 123444"/>
                  <a:gd name="connsiteX2" fmla="*/ 240030 w 233172"/>
                  <a:gd name="connsiteY2" fmla="*/ 133045 h 123444"/>
                  <a:gd name="connsiteX3" fmla="*/ 0 w 233172"/>
                  <a:gd name="connsiteY3" fmla="*/ 31547 h 123444"/>
                </a:gdLst>
                <a:ahLst/>
                <a:cxnLst>
                  <a:cxn ang="0">
                    <a:pos x="connsiteX0" y="connsiteY0"/>
                  </a:cxn>
                  <a:cxn ang="0">
                    <a:pos x="connsiteX1" y="connsiteY1"/>
                  </a:cxn>
                  <a:cxn ang="0">
                    <a:pos x="connsiteX2" y="connsiteY2"/>
                  </a:cxn>
                  <a:cxn ang="0">
                    <a:pos x="connsiteX3" y="connsiteY3"/>
                  </a:cxn>
                </a:cxnLst>
                <a:rect l="l" t="t" r="r" b="b"/>
                <a:pathLst>
                  <a:path w="233172" h="123444">
                    <a:moveTo>
                      <a:pt x="2743" y="0"/>
                    </a:moveTo>
                    <a:lnTo>
                      <a:pt x="227686" y="100127"/>
                    </a:lnTo>
                    <a:lnTo>
                      <a:pt x="240030" y="133045"/>
                    </a:lnTo>
                    <a:lnTo>
                      <a:pt x="0" y="31547"/>
                    </a:lnTo>
                    <a:close/>
                  </a:path>
                </a:pathLst>
              </a:custGeom>
              <a:solidFill>
                <a:srgbClr val="FF3838">
                  <a:alpha val="37000"/>
                </a:srgb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2" name="任意多边形: 形状 51"/>
              <p:cNvSpPr/>
              <p:nvPr userDrawn="1"/>
            </p:nvSpPr>
            <p:spPr>
              <a:xfrm>
                <a:off x="7945526" y="4542216"/>
                <a:ext cx="781812" cy="1165860"/>
              </a:xfrm>
              <a:custGeom>
                <a:avLst/>
                <a:gdLst>
                  <a:gd name="connsiteX0" fmla="*/ 0 w 781812"/>
                  <a:gd name="connsiteY0" fmla="*/ 554127 h 1165860"/>
                  <a:gd name="connsiteX1" fmla="*/ 707746 w 781812"/>
                  <a:gd name="connsiteY1" fmla="*/ 0 h 1165860"/>
                  <a:gd name="connsiteX2" fmla="*/ 785927 w 781812"/>
                  <a:gd name="connsiteY2" fmla="*/ 1171347 h 1165860"/>
                  <a:gd name="connsiteX3" fmla="*/ 705003 w 781812"/>
                  <a:gd name="connsiteY3" fmla="*/ 1168603 h 1165860"/>
                  <a:gd name="connsiteX4" fmla="*/ 647395 w 781812"/>
                  <a:gd name="connsiteY4" fmla="*/ 187909 h 1165860"/>
                  <a:gd name="connsiteX5" fmla="*/ 0 w 781812"/>
                  <a:gd name="connsiteY5" fmla="*/ 554127 h 116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1812" h="1165860">
                    <a:moveTo>
                      <a:pt x="0" y="554127"/>
                    </a:moveTo>
                    <a:lnTo>
                      <a:pt x="707746" y="0"/>
                    </a:lnTo>
                    <a:lnTo>
                      <a:pt x="785927" y="1171347"/>
                    </a:lnTo>
                    <a:lnTo>
                      <a:pt x="705003" y="1168603"/>
                    </a:lnTo>
                    <a:lnTo>
                      <a:pt x="647395" y="187909"/>
                    </a:lnTo>
                    <a:cubicBezTo>
                      <a:pt x="647395" y="189281"/>
                      <a:pt x="164592" y="526695"/>
                      <a:pt x="0" y="554127"/>
                    </a:cubicBezTo>
                    <a:close/>
                  </a:path>
                </a:pathLst>
              </a:custGeom>
              <a:solidFill>
                <a:schemeClr val="accent1"/>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3" name="任意多边形: 形状 52"/>
              <p:cNvSpPr/>
              <p:nvPr userDrawn="1"/>
            </p:nvSpPr>
            <p:spPr>
              <a:xfrm>
                <a:off x="7309104" y="2367362"/>
                <a:ext cx="82296" cy="96012"/>
              </a:xfrm>
              <a:custGeom>
                <a:avLst/>
                <a:gdLst>
                  <a:gd name="connsiteX0" fmla="*/ 0 w 82296"/>
                  <a:gd name="connsiteY0" fmla="*/ 98251 h 96012"/>
                  <a:gd name="connsiteX1" fmla="*/ 58979 w 82296"/>
                  <a:gd name="connsiteY1" fmla="*/ 24185 h 96012"/>
                  <a:gd name="connsiteX2" fmla="*/ 87782 w 82296"/>
                  <a:gd name="connsiteY2" fmla="*/ 24185 h 96012"/>
                  <a:gd name="connsiteX3" fmla="*/ 48006 w 82296"/>
                  <a:gd name="connsiteY3" fmla="*/ 2239 h 96012"/>
                  <a:gd name="connsiteX4" fmla="*/ 0 w 82296"/>
                  <a:gd name="connsiteY4" fmla="*/ 98251 h 96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 h="96012">
                    <a:moveTo>
                      <a:pt x="0" y="98251"/>
                    </a:moveTo>
                    <a:cubicBezTo>
                      <a:pt x="0" y="98251"/>
                      <a:pt x="41148" y="28300"/>
                      <a:pt x="58979" y="24185"/>
                    </a:cubicBezTo>
                    <a:cubicBezTo>
                      <a:pt x="78181" y="20070"/>
                      <a:pt x="87782" y="24185"/>
                      <a:pt x="87782" y="24185"/>
                    </a:cubicBezTo>
                    <a:cubicBezTo>
                      <a:pt x="87782" y="24185"/>
                      <a:pt x="65837" y="-8733"/>
                      <a:pt x="48006" y="2239"/>
                    </a:cubicBezTo>
                    <a:cubicBezTo>
                      <a:pt x="31547" y="10469"/>
                      <a:pt x="2743" y="70819"/>
                      <a:pt x="0" y="98251"/>
                    </a:cubicBezTo>
                    <a:close/>
                  </a:path>
                </a:pathLst>
              </a:custGeom>
              <a:solidFill>
                <a:schemeClr val="accent5">
                  <a:lumMod val="50000"/>
                </a:schemeClr>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4" name="任意多边形: 形状 53"/>
              <p:cNvSpPr/>
              <p:nvPr userDrawn="1"/>
            </p:nvSpPr>
            <p:spPr>
              <a:xfrm>
                <a:off x="7153104" y="3205915"/>
                <a:ext cx="301752" cy="246888"/>
              </a:xfrm>
              <a:custGeom>
                <a:avLst/>
                <a:gdLst>
                  <a:gd name="connsiteX0" fmla="*/ 28803 w 301752"/>
                  <a:gd name="connsiteY0" fmla="*/ 0 h 246888"/>
                  <a:gd name="connsiteX1" fmla="*/ 277063 w 301752"/>
                  <a:gd name="connsiteY1" fmla="*/ 111100 h 246888"/>
                  <a:gd name="connsiteX2" fmla="*/ 305867 w 301752"/>
                  <a:gd name="connsiteY2" fmla="*/ 251003 h 246888"/>
                  <a:gd name="connsiteX3" fmla="*/ 0 w 301752"/>
                  <a:gd name="connsiteY3" fmla="*/ 126187 h 246888"/>
                </a:gdLst>
                <a:ahLst/>
                <a:cxnLst>
                  <a:cxn ang="0">
                    <a:pos x="connsiteX0" y="connsiteY0"/>
                  </a:cxn>
                  <a:cxn ang="0">
                    <a:pos x="connsiteX1" y="connsiteY1"/>
                  </a:cxn>
                  <a:cxn ang="0">
                    <a:pos x="connsiteX2" y="connsiteY2"/>
                  </a:cxn>
                  <a:cxn ang="0">
                    <a:pos x="connsiteX3" y="connsiteY3"/>
                  </a:cxn>
                </a:cxnLst>
                <a:rect l="l" t="t" r="r" b="b"/>
                <a:pathLst>
                  <a:path w="301752" h="246888">
                    <a:moveTo>
                      <a:pt x="28803" y="0"/>
                    </a:moveTo>
                    <a:lnTo>
                      <a:pt x="277063" y="111100"/>
                    </a:lnTo>
                    <a:lnTo>
                      <a:pt x="305867" y="251003"/>
                    </a:lnTo>
                    <a:lnTo>
                      <a:pt x="0" y="126187"/>
                    </a:lnTo>
                    <a:close/>
                  </a:path>
                </a:pathLst>
              </a:custGeom>
              <a:solidFill>
                <a:srgbClr val="FEC828"/>
              </a:solidFill>
              <a:ln w="13716"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56" name="组合 55"/>
            <p:cNvGrpSpPr/>
            <p:nvPr/>
          </p:nvGrpSpPr>
          <p:grpSpPr>
            <a:xfrm>
              <a:off x="5028562" y="1670713"/>
              <a:ext cx="818295" cy="2746681"/>
              <a:chOff x="7553308" y="977807"/>
              <a:chExt cx="818295" cy="2746681"/>
            </a:xfrm>
          </p:grpSpPr>
          <p:sp>
            <p:nvSpPr>
              <p:cNvPr id="57" name="任意多边形: 形状 56"/>
              <p:cNvSpPr/>
              <p:nvPr/>
            </p:nvSpPr>
            <p:spPr>
              <a:xfrm flipH="1">
                <a:off x="7669462" y="2218534"/>
                <a:ext cx="12490" cy="12490"/>
              </a:xfrm>
              <a:custGeom>
                <a:avLst/>
                <a:gdLst>
                  <a:gd name="connsiteX0" fmla="*/ 8518 w 13583"/>
                  <a:gd name="connsiteY0" fmla="*/ 0 h 13583"/>
                  <a:gd name="connsiteX1" fmla="*/ 9877 w 13583"/>
                  <a:gd name="connsiteY1" fmla="*/ 19017 h 13583"/>
                  <a:gd name="connsiteX2" fmla="*/ 8518 w 13583"/>
                  <a:gd name="connsiteY2" fmla="*/ 0 h 13583"/>
                </a:gdLst>
                <a:ahLst/>
                <a:cxnLst>
                  <a:cxn ang="0">
                    <a:pos x="connsiteX0" y="connsiteY0"/>
                  </a:cxn>
                  <a:cxn ang="0">
                    <a:pos x="connsiteX1" y="connsiteY1"/>
                  </a:cxn>
                  <a:cxn ang="0">
                    <a:pos x="connsiteX2" y="connsiteY2"/>
                  </a:cxn>
                </a:cxnLst>
                <a:rect l="l" t="t" r="r" b="b"/>
                <a:pathLst>
                  <a:path w="13583" h="13583">
                    <a:moveTo>
                      <a:pt x="8518" y="0"/>
                    </a:moveTo>
                    <a:cubicBezTo>
                      <a:pt x="-3707" y="0"/>
                      <a:pt x="-2349" y="19017"/>
                      <a:pt x="9877" y="19017"/>
                    </a:cubicBezTo>
                    <a:cubicBezTo>
                      <a:pt x="22102" y="19017"/>
                      <a:pt x="20744" y="0"/>
                      <a:pt x="8518" y="0"/>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8" name="任意多边形: 形状 57"/>
              <p:cNvSpPr/>
              <p:nvPr/>
            </p:nvSpPr>
            <p:spPr>
              <a:xfrm flipH="1">
                <a:off x="7553308" y="2027443"/>
                <a:ext cx="12490" cy="12490"/>
              </a:xfrm>
              <a:custGeom>
                <a:avLst/>
                <a:gdLst>
                  <a:gd name="connsiteX0" fmla="*/ 8518 w 13583"/>
                  <a:gd name="connsiteY0" fmla="*/ 0 h 13583"/>
                  <a:gd name="connsiteX1" fmla="*/ 9877 w 13583"/>
                  <a:gd name="connsiteY1" fmla="*/ 19017 h 13583"/>
                  <a:gd name="connsiteX2" fmla="*/ 8518 w 13583"/>
                  <a:gd name="connsiteY2" fmla="*/ 0 h 13583"/>
                </a:gdLst>
                <a:ahLst/>
                <a:cxnLst>
                  <a:cxn ang="0">
                    <a:pos x="connsiteX0" y="connsiteY0"/>
                  </a:cxn>
                  <a:cxn ang="0">
                    <a:pos x="connsiteX1" y="connsiteY1"/>
                  </a:cxn>
                  <a:cxn ang="0">
                    <a:pos x="connsiteX2" y="connsiteY2"/>
                  </a:cxn>
                </a:cxnLst>
                <a:rect l="l" t="t" r="r" b="b"/>
                <a:pathLst>
                  <a:path w="13583" h="13583">
                    <a:moveTo>
                      <a:pt x="8518" y="0"/>
                    </a:moveTo>
                    <a:cubicBezTo>
                      <a:pt x="-3707" y="0"/>
                      <a:pt x="-2349" y="19017"/>
                      <a:pt x="9877" y="19017"/>
                    </a:cubicBezTo>
                    <a:cubicBezTo>
                      <a:pt x="22102" y="20376"/>
                      <a:pt x="20744" y="0"/>
                      <a:pt x="8518" y="0"/>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59" name="任意多边形: 形状 58"/>
              <p:cNvSpPr/>
              <p:nvPr/>
            </p:nvSpPr>
            <p:spPr>
              <a:xfrm flipH="1">
                <a:off x="7729376" y="2028201"/>
                <a:ext cx="12490" cy="12490"/>
              </a:xfrm>
              <a:custGeom>
                <a:avLst/>
                <a:gdLst>
                  <a:gd name="connsiteX0" fmla="*/ 7120 w 13583"/>
                  <a:gd name="connsiteY0" fmla="*/ 3251 h 13583"/>
                  <a:gd name="connsiteX1" fmla="*/ 3045 w 13583"/>
                  <a:gd name="connsiteY1" fmla="*/ 7326 h 13583"/>
                  <a:gd name="connsiteX2" fmla="*/ 17988 w 13583"/>
                  <a:gd name="connsiteY2" fmla="*/ 19551 h 13583"/>
                  <a:gd name="connsiteX3" fmla="*/ 22063 w 13583"/>
                  <a:gd name="connsiteY3" fmla="*/ 15476 h 13583"/>
                  <a:gd name="connsiteX4" fmla="*/ 7120 w 13583"/>
                  <a:gd name="connsiteY4" fmla="*/ 3251 h 135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 h="13583">
                    <a:moveTo>
                      <a:pt x="7120" y="3251"/>
                    </a:moveTo>
                    <a:cubicBezTo>
                      <a:pt x="5762" y="4609"/>
                      <a:pt x="4404" y="5967"/>
                      <a:pt x="3045" y="7326"/>
                    </a:cubicBezTo>
                    <a:cubicBezTo>
                      <a:pt x="-6463" y="16834"/>
                      <a:pt x="8479" y="29060"/>
                      <a:pt x="17988" y="19551"/>
                    </a:cubicBezTo>
                    <a:lnTo>
                      <a:pt x="22063" y="15476"/>
                    </a:lnTo>
                    <a:cubicBezTo>
                      <a:pt x="31572" y="7326"/>
                      <a:pt x="16629" y="-6258"/>
                      <a:pt x="7120" y="3251"/>
                    </a:cubicBezTo>
                    <a:close/>
                  </a:path>
                </a:pathLst>
              </a:custGeom>
              <a:solidFill>
                <a:srgbClr val="FFFFFF"/>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0" name="任意多边形: 形状 59"/>
              <p:cNvSpPr/>
              <p:nvPr/>
            </p:nvSpPr>
            <p:spPr>
              <a:xfrm flipH="1">
                <a:off x="7821493" y="1014535"/>
                <a:ext cx="162366" cy="137386"/>
              </a:xfrm>
              <a:custGeom>
                <a:avLst/>
                <a:gdLst>
                  <a:gd name="connsiteX0" fmla="*/ 150777 w 176590"/>
                  <a:gd name="connsiteY0" fmla="*/ 4072 h 149423"/>
                  <a:gd name="connsiteX1" fmla="*/ 6788 w 176590"/>
                  <a:gd name="connsiteY1" fmla="*/ 124969 h 149423"/>
                  <a:gd name="connsiteX2" fmla="*/ 27164 w 176590"/>
                  <a:gd name="connsiteY2" fmla="*/ 154854 h 149423"/>
                  <a:gd name="connsiteX3" fmla="*/ 171153 w 176590"/>
                  <a:gd name="connsiteY3" fmla="*/ 33957 h 149423"/>
                  <a:gd name="connsiteX4" fmla="*/ 150777 w 176590"/>
                  <a:gd name="connsiteY4" fmla="*/ 4072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590" h="149423">
                    <a:moveTo>
                      <a:pt x="150777" y="4072"/>
                    </a:moveTo>
                    <a:cubicBezTo>
                      <a:pt x="103234" y="44824"/>
                      <a:pt x="54332" y="85576"/>
                      <a:pt x="6788" y="124969"/>
                    </a:cubicBezTo>
                    <a:cubicBezTo>
                      <a:pt x="-10871" y="139912"/>
                      <a:pt x="9505" y="169796"/>
                      <a:pt x="27164" y="154854"/>
                    </a:cubicBezTo>
                    <a:cubicBezTo>
                      <a:pt x="74708" y="114102"/>
                      <a:pt x="123610" y="73350"/>
                      <a:pt x="171153" y="33957"/>
                    </a:cubicBezTo>
                    <a:cubicBezTo>
                      <a:pt x="188812" y="19015"/>
                      <a:pt x="168437" y="-10870"/>
                      <a:pt x="150777" y="4072"/>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1" name="任意多边形: 形状 60"/>
              <p:cNvSpPr/>
              <p:nvPr/>
            </p:nvSpPr>
            <p:spPr>
              <a:xfrm flipH="1">
                <a:off x="7827645" y="1371231"/>
                <a:ext cx="124896" cy="137386"/>
              </a:xfrm>
              <a:custGeom>
                <a:avLst/>
                <a:gdLst>
                  <a:gd name="connsiteX0" fmla="*/ 128942 w 135839"/>
                  <a:gd name="connsiteY0" fmla="*/ 125521 h 149423"/>
                  <a:gd name="connsiteX1" fmla="*/ 35213 w 135839"/>
                  <a:gd name="connsiteY1" fmla="*/ 11416 h 149423"/>
                  <a:gd name="connsiteX2" fmla="*/ 1253 w 135839"/>
                  <a:gd name="connsiteY2" fmla="*/ 23642 h 149423"/>
                  <a:gd name="connsiteX3" fmla="*/ 114000 w 135839"/>
                  <a:gd name="connsiteY3" fmla="*/ 158123 h 149423"/>
                  <a:gd name="connsiteX4" fmla="*/ 128942 w 135839"/>
                  <a:gd name="connsiteY4" fmla="*/ 125521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49423">
                    <a:moveTo>
                      <a:pt x="128942" y="125521"/>
                    </a:moveTo>
                    <a:cubicBezTo>
                      <a:pt x="85474" y="99712"/>
                      <a:pt x="52872" y="58960"/>
                      <a:pt x="35213" y="11416"/>
                    </a:cubicBezTo>
                    <a:cubicBezTo>
                      <a:pt x="27063" y="-10318"/>
                      <a:pt x="-6897" y="1908"/>
                      <a:pt x="1253" y="23642"/>
                    </a:cubicBezTo>
                    <a:cubicBezTo>
                      <a:pt x="22988" y="80694"/>
                      <a:pt x="61022" y="126880"/>
                      <a:pt x="114000" y="158123"/>
                    </a:cubicBezTo>
                    <a:cubicBezTo>
                      <a:pt x="133017" y="170348"/>
                      <a:pt x="149318" y="137747"/>
                      <a:pt x="128942" y="125521"/>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2" name="任意多边形: 形状 61"/>
              <p:cNvSpPr/>
              <p:nvPr/>
            </p:nvSpPr>
            <p:spPr>
              <a:xfrm flipH="1">
                <a:off x="8145719" y="1578940"/>
                <a:ext cx="112407" cy="124896"/>
              </a:xfrm>
              <a:custGeom>
                <a:avLst/>
                <a:gdLst>
                  <a:gd name="connsiteX0" fmla="*/ 101326 w 122255"/>
                  <a:gd name="connsiteY0" fmla="*/ 5568 h 135839"/>
                  <a:gd name="connsiteX1" fmla="*/ 4880 w 122255"/>
                  <a:gd name="connsiteY1" fmla="*/ 110164 h 135839"/>
                  <a:gd name="connsiteX2" fmla="*/ 32048 w 122255"/>
                  <a:gd name="connsiteY2" fmla="*/ 133257 h 135839"/>
                  <a:gd name="connsiteX3" fmla="*/ 128493 w 122255"/>
                  <a:gd name="connsiteY3" fmla="*/ 28661 h 135839"/>
                  <a:gd name="connsiteX4" fmla="*/ 101326 w 122255"/>
                  <a:gd name="connsiteY4" fmla="*/ 5568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35839">
                    <a:moveTo>
                      <a:pt x="101326" y="5568"/>
                    </a:moveTo>
                    <a:cubicBezTo>
                      <a:pt x="68724" y="40886"/>
                      <a:pt x="37481" y="74846"/>
                      <a:pt x="4880" y="110164"/>
                    </a:cubicBezTo>
                    <a:cubicBezTo>
                      <a:pt x="-11421" y="127823"/>
                      <a:pt x="17105" y="150916"/>
                      <a:pt x="32048" y="133257"/>
                    </a:cubicBezTo>
                    <a:cubicBezTo>
                      <a:pt x="64649" y="97938"/>
                      <a:pt x="95892" y="63979"/>
                      <a:pt x="128493" y="28661"/>
                    </a:cubicBezTo>
                    <a:cubicBezTo>
                      <a:pt x="143436" y="12360"/>
                      <a:pt x="116268" y="-10733"/>
                      <a:pt x="101326" y="5568"/>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3" name="任意多边形: 形状 62"/>
              <p:cNvSpPr/>
              <p:nvPr/>
            </p:nvSpPr>
            <p:spPr>
              <a:xfrm flipH="1">
                <a:off x="8168707" y="1205628"/>
                <a:ext cx="99917" cy="124896"/>
              </a:xfrm>
              <a:custGeom>
                <a:avLst/>
                <a:gdLst>
                  <a:gd name="connsiteX0" fmla="*/ 116819 w 108671"/>
                  <a:gd name="connsiteY0" fmla="*/ 110026 h 135839"/>
                  <a:gd name="connsiteX1" fmla="*/ 33957 w 108671"/>
                  <a:gd name="connsiteY1" fmla="*/ 6788 h 135839"/>
                  <a:gd name="connsiteX2" fmla="*/ 4072 w 108671"/>
                  <a:gd name="connsiteY2" fmla="*/ 27164 h 135839"/>
                  <a:gd name="connsiteX3" fmla="*/ 86934 w 108671"/>
                  <a:gd name="connsiteY3" fmla="*/ 130402 h 135839"/>
                  <a:gd name="connsiteX4" fmla="*/ 116819 w 108671"/>
                  <a:gd name="connsiteY4" fmla="*/ 110026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6819" y="110026"/>
                    </a:moveTo>
                    <a:cubicBezTo>
                      <a:pt x="89651" y="76066"/>
                      <a:pt x="61125" y="40748"/>
                      <a:pt x="33957" y="6788"/>
                    </a:cubicBezTo>
                    <a:cubicBezTo>
                      <a:pt x="19015" y="-10871"/>
                      <a:pt x="-10870" y="9505"/>
                      <a:pt x="4072" y="27164"/>
                    </a:cubicBezTo>
                    <a:cubicBezTo>
                      <a:pt x="31240" y="61124"/>
                      <a:pt x="59766" y="96442"/>
                      <a:pt x="86934" y="130402"/>
                    </a:cubicBezTo>
                    <a:cubicBezTo>
                      <a:pt x="101877" y="148061"/>
                      <a:pt x="131761" y="127685"/>
                      <a:pt x="116819" y="110026"/>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4" name="任意多边形: 形状 63"/>
              <p:cNvSpPr/>
              <p:nvPr/>
            </p:nvSpPr>
            <p:spPr>
              <a:xfrm flipH="1">
                <a:off x="8078297" y="977807"/>
                <a:ext cx="49959" cy="162366"/>
              </a:xfrm>
              <a:custGeom>
                <a:avLst/>
                <a:gdLst>
                  <a:gd name="connsiteX0" fmla="*/ 41581 w 54335"/>
                  <a:gd name="connsiteY0" fmla="*/ 11416 h 176590"/>
                  <a:gd name="connsiteX1" fmla="*/ 7621 w 54335"/>
                  <a:gd name="connsiteY1" fmla="*/ 23642 h 176590"/>
                  <a:gd name="connsiteX2" fmla="*/ 2187 w 54335"/>
                  <a:gd name="connsiteY2" fmla="*/ 154047 h 176590"/>
                  <a:gd name="connsiteX3" fmla="*/ 34789 w 54335"/>
                  <a:gd name="connsiteY3" fmla="*/ 170348 h 176590"/>
                  <a:gd name="connsiteX4" fmla="*/ 41581 w 54335"/>
                  <a:gd name="connsiteY4" fmla="*/ 11416 h 1765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76590">
                    <a:moveTo>
                      <a:pt x="41581" y="11416"/>
                    </a:moveTo>
                    <a:cubicBezTo>
                      <a:pt x="32072" y="-10318"/>
                      <a:pt x="-1888" y="1908"/>
                      <a:pt x="7621" y="23642"/>
                    </a:cubicBezTo>
                    <a:cubicBezTo>
                      <a:pt x="27997" y="67110"/>
                      <a:pt x="25280" y="111937"/>
                      <a:pt x="2187" y="154047"/>
                    </a:cubicBezTo>
                    <a:cubicBezTo>
                      <a:pt x="-8680" y="174423"/>
                      <a:pt x="23921" y="190724"/>
                      <a:pt x="34789" y="170348"/>
                    </a:cubicBezTo>
                    <a:cubicBezTo>
                      <a:pt x="61956" y="121446"/>
                      <a:pt x="64673" y="63035"/>
                      <a:pt x="41581" y="1141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5" name="任意多边形: 形状 64"/>
              <p:cNvSpPr/>
              <p:nvPr/>
            </p:nvSpPr>
            <p:spPr>
              <a:xfrm flipH="1">
                <a:off x="8259196" y="1412971"/>
                <a:ext cx="112407" cy="87427"/>
              </a:xfrm>
              <a:custGeom>
                <a:avLst/>
                <a:gdLst>
                  <a:gd name="connsiteX0" fmla="*/ 122865 w 122255"/>
                  <a:gd name="connsiteY0" fmla="*/ 61108 h 95087"/>
                  <a:gd name="connsiteX1" fmla="*/ 25061 w 122255"/>
                  <a:gd name="connsiteY1" fmla="*/ 2697 h 95087"/>
                  <a:gd name="connsiteX2" fmla="*/ 8760 w 122255"/>
                  <a:gd name="connsiteY2" fmla="*/ 35298 h 95087"/>
                  <a:gd name="connsiteX3" fmla="*/ 106565 w 122255"/>
                  <a:gd name="connsiteY3" fmla="*/ 93709 h 95087"/>
                  <a:gd name="connsiteX4" fmla="*/ 122865 w 122255"/>
                  <a:gd name="connsiteY4" fmla="*/ 61108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95087">
                    <a:moveTo>
                      <a:pt x="122865" y="61108"/>
                    </a:moveTo>
                    <a:cubicBezTo>
                      <a:pt x="90264" y="42090"/>
                      <a:pt x="57662" y="21714"/>
                      <a:pt x="25061" y="2697"/>
                    </a:cubicBezTo>
                    <a:cubicBezTo>
                      <a:pt x="4685" y="-9529"/>
                      <a:pt x="-10257" y="23073"/>
                      <a:pt x="8760" y="35298"/>
                    </a:cubicBezTo>
                    <a:cubicBezTo>
                      <a:pt x="41362" y="54316"/>
                      <a:pt x="73963" y="74692"/>
                      <a:pt x="106565" y="93709"/>
                    </a:cubicBezTo>
                    <a:cubicBezTo>
                      <a:pt x="126940" y="105935"/>
                      <a:pt x="141883" y="73333"/>
                      <a:pt x="122865" y="61108"/>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6" name="任意多边形: 形状 65"/>
              <p:cNvSpPr/>
              <p:nvPr/>
            </p:nvSpPr>
            <p:spPr>
              <a:xfrm flipH="1">
                <a:off x="8075188" y="2046679"/>
                <a:ext cx="74937" cy="99917"/>
              </a:xfrm>
              <a:custGeom>
                <a:avLst/>
                <a:gdLst>
                  <a:gd name="connsiteX0" fmla="*/ 80309 w 81503"/>
                  <a:gd name="connsiteY0" fmla="*/ 80958 h 108671"/>
                  <a:gd name="connsiteX1" fmla="*/ 32765 w 81503"/>
                  <a:gd name="connsiteY1" fmla="*/ 7605 h 108671"/>
                  <a:gd name="connsiteX2" fmla="*/ 2881 w 81503"/>
                  <a:gd name="connsiteY2" fmla="*/ 27980 h 108671"/>
                  <a:gd name="connsiteX3" fmla="*/ 50425 w 81503"/>
                  <a:gd name="connsiteY3" fmla="*/ 101334 h 108671"/>
                  <a:gd name="connsiteX4" fmla="*/ 80309 w 81503"/>
                  <a:gd name="connsiteY4" fmla="*/ 80958 h 1086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08671">
                    <a:moveTo>
                      <a:pt x="80309" y="80958"/>
                    </a:moveTo>
                    <a:cubicBezTo>
                      <a:pt x="64008" y="56507"/>
                      <a:pt x="47708" y="32056"/>
                      <a:pt x="32765" y="7605"/>
                    </a:cubicBezTo>
                    <a:cubicBezTo>
                      <a:pt x="20540" y="-11413"/>
                      <a:pt x="-9345" y="8963"/>
                      <a:pt x="2881" y="27980"/>
                    </a:cubicBezTo>
                    <a:cubicBezTo>
                      <a:pt x="19182" y="52431"/>
                      <a:pt x="35482" y="76883"/>
                      <a:pt x="50425" y="101334"/>
                    </a:cubicBezTo>
                    <a:cubicBezTo>
                      <a:pt x="62650" y="120351"/>
                      <a:pt x="92535" y="99975"/>
                      <a:pt x="80309" y="80958"/>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7" name="任意多边形: 形状 66"/>
              <p:cNvSpPr/>
              <p:nvPr/>
            </p:nvSpPr>
            <p:spPr>
              <a:xfrm flipH="1">
                <a:off x="8128485" y="2273455"/>
                <a:ext cx="112407" cy="24979"/>
              </a:xfrm>
              <a:custGeom>
                <a:avLst/>
                <a:gdLst>
                  <a:gd name="connsiteX0" fmla="*/ 107033 w 122255"/>
                  <a:gd name="connsiteY0" fmla="*/ 37 h 27167"/>
                  <a:gd name="connsiteX1" fmla="*/ 16021 w 122255"/>
                  <a:gd name="connsiteY1" fmla="*/ 1395 h 27167"/>
                  <a:gd name="connsiteX2" fmla="*/ 18738 w 122255"/>
                  <a:gd name="connsiteY2" fmla="*/ 38072 h 27167"/>
                  <a:gd name="connsiteX3" fmla="*/ 109750 w 122255"/>
                  <a:gd name="connsiteY3" fmla="*/ 36713 h 27167"/>
                  <a:gd name="connsiteX4" fmla="*/ 107033 w 122255"/>
                  <a:gd name="connsiteY4" fmla="*/ 37 h 27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27167">
                    <a:moveTo>
                      <a:pt x="107033" y="37"/>
                    </a:moveTo>
                    <a:cubicBezTo>
                      <a:pt x="77149" y="37"/>
                      <a:pt x="45905" y="37"/>
                      <a:pt x="16021" y="1395"/>
                    </a:cubicBezTo>
                    <a:cubicBezTo>
                      <a:pt x="-7072" y="1395"/>
                      <a:pt x="-4355" y="38072"/>
                      <a:pt x="18738" y="38072"/>
                    </a:cubicBezTo>
                    <a:cubicBezTo>
                      <a:pt x="48622" y="38072"/>
                      <a:pt x="79865" y="38072"/>
                      <a:pt x="109750" y="36713"/>
                    </a:cubicBezTo>
                    <a:cubicBezTo>
                      <a:pt x="132843" y="35355"/>
                      <a:pt x="130126" y="-1322"/>
                      <a:pt x="107033" y="3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8" name="任意多边形: 形状 67"/>
              <p:cNvSpPr/>
              <p:nvPr/>
            </p:nvSpPr>
            <p:spPr>
              <a:xfrm flipH="1">
                <a:off x="7962775" y="3574612"/>
                <a:ext cx="49959" cy="149876"/>
              </a:xfrm>
              <a:custGeom>
                <a:avLst/>
                <a:gdLst>
                  <a:gd name="connsiteX0" fmla="*/ 2875 w 54335"/>
                  <a:gd name="connsiteY0" fmla="*/ 27492 h 163006"/>
                  <a:gd name="connsiteX1" fmla="*/ 5592 w 54335"/>
                  <a:gd name="connsiteY1" fmla="*/ 138880 h 163006"/>
                  <a:gd name="connsiteX2" fmla="*/ 38193 w 54335"/>
                  <a:gd name="connsiteY2" fmla="*/ 155181 h 163006"/>
                  <a:gd name="connsiteX3" fmla="*/ 34118 w 54335"/>
                  <a:gd name="connsiteY3" fmla="*/ 8474 h 163006"/>
                  <a:gd name="connsiteX4" fmla="*/ 2875 w 54335"/>
                  <a:gd name="connsiteY4" fmla="*/ 27492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63006">
                    <a:moveTo>
                      <a:pt x="2875" y="27492"/>
                    </a:moveTo>
                    <a:cubicBezTo>
                      <a:pt x="25967" y="61452"/>
                      <a:pt x="25967" y="103562"/>
                      <a:pt x="5592" y="138880"/>
                    </a:cubicBezTo>
                    <a:cubicBezTo>
                      <a:pt x="-6634" y="159256"/>
                      <a:pt x="25967" y="175557"/>
                      <a:pt x="38193" y="155181"/>
                    </a:cubicBezTo>
                    <a:cubicBezTo>
                      <a:pt x="65361" y="110354"/>
                      <a:pt x="62644" y="51943"/>
                      <a:pt x="34118" y="8474"/>
                    </a:cubicBezTo>
                    <a:cubicBezTo>
                      <a:pt x="20534" y="-11901"/>
                      <a:pt x="-9351" y="8474"/>
                      <a:pt x="2875" y="27492"/>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69" name="任意多边形: 形状 68"/>
              <p:cNvSpPr/>
              <p:nvPr/>
            </p:nvSpPr>
            <p:spPr>
              <a:xfrm flipH="1">
                <a:off x="7755996" y="3479090"/>
                <a:ext cx="149876" cy="37469"/>
              </a:xfrm>
              <a:custGeom>
                <a:avLst/>
                <a:gdLst>
                  <a:gd name="connsiteX0" fmla="*/ 142027 w 163006"/>
                  <a:gd name="connsiteY0" fmla="*/ 2337 h 40751"/>
                  <a:gd name="connsiteX1" fmla="*/ 26564 w 163006"/>
                  <a:gd name="connsiteY1" fmla="*/ 3695 h 40751"/>
                  <a:gd name="connsiteX2" fmla="*/ 10263 w 163006"/>
                  <a:gd name="connsiteY2" fmla="*/ 36296 h 40751"/>
                  <a:gd name="connsiteX3" fmla="*/ 162403 w 163006"/>
                  <a:gd name="connsiteY3" fmla="*/ 33580 h 40751"/>
                  <a:gd name="connsiteX4" fmla="*/ 142027 w 163006"/>
                  <a:gd name="connsiteY4" fmla="*/ 2337 h 40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006" h="40751">
                    <a:moveTo>
                      <a:pt x="142027" y="2337"/>
                    </a:moveTo>
                    <a:cubicBezTo>
                      <a:pt x="105351" y="21354"/>
                      <a:pt x="63241" y="19996"/>
                      <a:pt x="26564" y="3695"/>
                    </a:cubicBezTo>
                    <a:cubicBezTo>
                      <a:pt x="4830" y="-5814"/>
                      <a:pt x="-11471" y="26788"/>
                      <a:pt x="10263" y="36296"/>
                    </a:cubicBezTo>
                    <a:cubicBezTo>
                      <a:pt x="59166" y="59389"/>
                      <a:pt x="113501" y="58031"/>
                      <a:pt x="162403" y="33580"/>
                    </a:cubicBezTo>
                    <a:cubicBezTo>
                      <a:pt x="182779" y="21354"/>
                      <a:pt x="163762" y="-8531"/>
                      <a:pt x="142027" y="233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0" name="任意多边形: 形状 69"/>
              <p:cNvSpPr/>
              <p:nvPr/>
            </p:nvSpPr>
            <p:spPr>
              <a:xfrm flipH="1">
                <a:off x="7814904" y="3237786"/>
                <a:ext cx="137386" cy="74937"/>
              </a:xfrm>
              <a:custGeom>
                <a:avLst/>
                <a:gdLst>
                  <a:gd name="connsiteX0" fmla="*/ 128669 w 149423"/>
                  <a:gd name="connsiteY0" fmla="*/ 1253 h 81503"/>
                  <a:gd name="connsiteX1" fmla="*/ 11847 w 149423"/>
                  <a:gd name="connsiteY1" fmla="*/ 50155 h 81503"/>
                  <a:gd name="connsiteX2" fmla="*/ 22714 w 149423"/>
                  <a:gd name="connsiteY2" fmla="*/ 84115 h 81503"/>
                  <a:gd name="connsiteX3" fmla="*/ 139536 w 149423"/>
                  <a:gd name="connsiteY3" fmla="*/ 35213 h 81503"/>
                  <a:gd name="connsiteX4" fmla="*/ 128669 w 149423"/>
                  <a:gd name="connsiteY4" fmla="*/ 1253 h 8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423" h="81503">
                    <a:moveTo>
                      <a:pt x="128669" y="1253"/>
                    </a:moveTo>
                    <a:lnTo>
                      <a:pt x="11847" y="50155"/>
                    </a:lnTo>
                    <a:cubicBezTo>
                      <a:pt x="-9887" y="59664"/>
                      <a:pt x="980" y="93624"/>
                      <a:pt x="22714" y="84115"/>
                    </a:cubicBezTo>
                    <a:cubicBezTo>
                      <a:pt x="62107" y="67814"/>
                      <a:pt x="100142" y="51514"/>
                      <a:pt x="139536" y="35213"/>
                    </a:cubicBezTo>
                    <a:cubicBezTo>
                      <a:pt x="161270" y="27063"/>
                      <a:pt x="150403" y="-6897"/>
                      <a:pt x="128669" y="125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1" name="任意多边形: 形状 70"/>
              <p:cNvSpPr/>
              <p:nvPr/>
            </p:nvSpPr>
            <p:spPr>
              <a:xfrm flipH="1">
                <a:off x="7601546" y="3307093"/>
                <a:ext cx="62449" cy="137386"/>
              </a:xfrm>
              <a:custGeom>
                <a:avLst/>
                <a:gdLst>
                  <a:gd name="connsiteX0" fmla="*/ 1214 w 67919"/>
                  <a:gd name="connsiteY0" fmla="*/ 23679 h 149423"/>
                  <a:gd name="connsiteX1" fmla="*/ 40607 w 67919"/>
                  <a:gd name="connsiteY1" fmla="*/ 140501 h 149423"/>
                  <a:gd name="connsiteX2" fmla="*/ 74567 w 67919"/>
                  <a:gd name="connsiteY2" fmla="*/ 129634 h 149423"/>
                  <a:gd name="connsiteX3" fmla="*/ 35173 w 67919"/>
                  <a:gd name="connsiteY3" fmla="*/ 12812 h 149423"/>
                  <a:gd name="connsiteX4" fmla="*/ 1214 w 67919"/>
                  <a:gd name="connsiteY4" fmla="*/ 23679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19" h="149423">
                    <a:moveTo>
                      <a:pt x="1214" y="23679"/>
                    </a:moveTo>
                    <a:cubicBezTo>
                      <a:pt x="14798" y="63072"/>
                      <a:pt x="27023" y="101107"/>
                      <a:pt x="40607" y="140501"/>
                    </a:cubicBezTo>
                    <a:cubicBezTo>
                      <a:pt x="47399" y="162235"/>
                      <a:pt x="82717" y="151368"/>
                      <a:pt x="74567" y="129634"/>
                    </a:cubicBezTo>
                    <a:cubicBezTo>
                      <a:pt x="60983" y="90240"/>
                      <a:pt x="48757" y="52205"/>
                      <a:pt x="35173" y="12812"/>
                    </a:cubicBezTo>
                    <a:cubicBezTo>
                      <a:pt x="28382" y="-10281"/>
                      <a:pt x="-6937" y="587"/>
                      <a:pt x="1214" y="23679"/>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72" name="组合 71"/>
            <p:cNvGrpSpPr/>
            <p:nvPr/>
          </p:nvGrpSpPr>
          <p:grpSpPr>
            <a:xfrm>
              <a:off x="1306683" y="2306196"/>
              <a:ext cx="493421" cy="697436"/>
              <a:chOff x="3578341" y="897733"/>
              <a:chExt cx="493421" cy="697436"/>
            </a:xfrm>
          </p:grpSpPr>
          <p:sp>
            <p:nvSpPr>
              <p:cNvPr id="73" name="任意多边形: 形状 72"/>
              <p:cNvSpPr/>
              <p:nvPr/>
            </p:nvSpPr>
            <p:spPr>
              <a:xfrm flipH="1">
                <a:off x="3971845" y="1210330"/>
                <a:ext cx="99917" cy="137386"/>
              </a:xfrm>
              <a:custGeom>
                <a:avLst/>
                <a:gdLst>
                  <a:gd name="connsiteX0" fmla="*/ 90639 w 108671"/>
                  <a:gd name="connsiteY0" fmla="*/ 7107 h 149423"/>
                  <a:gd name="connsiteX1" fmla="*/ 3702 w 108671"/>
                  <a:gd name="connsiteY1" fmla="*/ 122570 h 149423"/>
                  <a:gd name="connsiteX2" fmla="*/ 30870 w 108671"/>
                  <a:gd name="connsiteY2" fmla="*/ 145663 h 149423"/>
                  <a:gd name="connsiteX3" fmla="*/ 117807 w 108671"/>
                  <a:gd name="connsiteY3" fmla="*/ 30200 h 149423"/>
                  <a:gd name="connsiteX4" fmla="*/ 90639 w 108671"/>
                  <a:gd name="connsiteY4" fmla="*/ 7107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49423">
                    <a:moveTo>
                      <a:pt x="90639" y="7107"/>
                    </a:moveTo>
                    <a:cubicBezTo>
                      <a:pt x="62113" y="45142"/>
                      <a:pt x="32228" y="84535"/>
                      <a:pt x="3702" y="122570"/>
                    </a:cubicBezTo>
                    <a:cubicBezTo>
                      <a:pt x="-9882" y="141588"/>
                      <a:pt x="17286" y="164680"/>
                      <a:pt x="30870" y="145663"/>
                    </a:cubicBezTo>
                    <a:cubicBezTo>
                      <a:pt x="59396" y="107628"/>
                      <a:pt x="89281" y="68235"/>
                      <a:pt x="117807" y="30200"/>
                    </a:cubicBezTo>
                    <a:cubicBezTo>
                      <a:pt x="132749" y="11182"/>
                      <a:pt x="105582" y="-11911"/>
                      <a:pt x="90639" y="710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4" name="任意多边形: 形状 73"/>
              <p:cNvSpPr/>
              <p:nvPr/>
            </p:nvSpPr>
            <p:spPr>
              <a:xfrm flipH="1">
                <a:off x="3800121" y="1304550"/>
                <a:ext cx="99917" cy="124896"/>
              </a:xfrm>
              <a:custGeom>
                <a:avLst/>
                <a:gdLst>
                  <a:gd name="connsiteX0" fmla="*/ 111703 w 108671"/>
                  <a:gd name="connsiteY0" fmla="*/ 105675 h 135839"/>
                  <a:gd name="connsiteX1" fmla="*/ 36992 w 108671"/>
                  <a:gd name="connsiteY1" fmla="*/ 16021 h 135839"/>
                  <a:gd name="connsiteX2" fmla="*/ 316 w 108671"/>
                  <a:gd name="connsiteY2" fmla="*/ 18738 h 135839"/>
                  <a:gd name="connsiteX3" fmla="*/ 95403 w 108671"/>
                  <a:gd name="connsiteY3" fmla="*/ 138276 h 135839"/>
                  <a:gd name="connsiteX4" fmla="*/ 111703 w 108671"/>
                  <a:gd name="connsiteY4" fmla="*/ 105675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1703" y="105675"/>
                    </a:moveTo>
                    <a:cubicBezTo>
                      <a:pt x="73669" y="89374"/>
                      <a:pt x="45142" y="56773"/>
                      <a:pt x="36992" y="16021"/>
                    </a:cubicBezTo>
                    <a:cubicBezTo>
                      <a:pt x="32917" y="-7072"/>
                      <a:pt x="-3760" y="-4355"/>
                      <a:pt x="316" y="18738"/>
                    </a:cubicBezTo>
                    <a:cubicBezTo>
                      <a:pt x="9824" y="71715"/>
                      <a:pt x="43784" y="116542"/>
                      <a:pt x="95403" y="138276"/>
                    </a:cubicBezTo>
                    <a:cubicBezTo>
                      <a:pt x="117137" y="147785"/>
                      <a:pt x="133438" y="115183"/>
                      <a:pt x="111703" y="10567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5" name="任意多边形: 形状 74"/>
              <p:cNvSpPr/>
              <p:nvPr/>
            </p:nvSpPr>
            <p:spPr>
              <a:xfrm flipH="1">
                <a:off x="3700554" y="997092"/>
                <a:ext cx="99917" cy="174855"/>
              </a:xfrm>
              <a:custGeom>
                <a:avLst/>
                <a:gdLst>
                  <a:gd name="connsiteX0" fmla="*/ 113443 w 108671"/>
                  <a:gd name="connsiteY0" fmla="*/ 173825 h 190174"/>
                  <a:gd name="connsiteX1" fmla="*/ 36015 w 108671"/>
                  <a:gd name="connsiteY1" fmla="*/ 10818 h 190174"/>
                  <a:gd name="connsiteX2" fmla="*/ 2055 w 108671"/>
                  <a:gd name="connsiteY2" fmla="*/ 23043 h 190174"/>
                  <a:gd name="connsiteX3" fmla="*/ 79483 w 108671"/>
                  <a:gd name="connsiteY3" fmla="*/ 186050 h 190174"/>
                  <a:gd name="connsiteX4" fmla="*/ 113443 w 108671"/>
                  <a:gd name="connsiteY4" fmla="*/ 173825 h 19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90174">
                    <a:moveTo>
                      <a:pt x="113443" y="173825"/>
                    </a:moveTo>
                    <a:cubicBezTo>
                      <a:pt x="87633" y="119489"/>
                      <a:pt x="61824" y="65154"/>
                      <a:pt x="36015" y="10818"/>
                    </a:cubicBezTo>
                    <a:cubicBezTo>
                      <a:pt x="26506" y="-9558"/>
                      <a:pt x="-8812" y="1309"/>
                      <a:pt x="2055" y="23043"/>
                    </a:cubicBezTo>
                    <a:cubicBezTo>
                      <a:pt x="27864" y="77379"/>
                      <a:pt x="53674" y="131715"/>
                      <a:pt x="79483" y="186050"/>
                    </a:cubicBezTo>
                    <a:cubicBezTo>
                      <a:pt x="88992" y="207785"/>
                      <a:pt x="122952" y="195559"/>
                      <a:pt x="113443" y="17382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6" name="任意多边形: 形状 75"/>
              <p:cNvSpPr/>
              <p:nvPr/>
            </p:nvSpPr>
            <p:spPr>
              <a:xfrm flipH="1">
                <a:off x="3578341" y="1257174"/>
                <a:ext cx="124896" cy="87427"/>
              </a:xfrm>
              <a:custGeom>
                <a:avLst/>
                <a:gdLst>
                  <a:gd name="connsiteX0" fmla="*/ 135379 w 135839"/>
                  <a:gd name="connsiteY0" fmla="*/ 75697 h 95087"/>
                  <a:gd name="connsiteX1" fmla="*/ 30784 w 135839"/>
                  <a:gd name="connsiteY1" fmla="*/ 3702 h 95087"/>
                  <a:gd name="connsiteX2" fmla="*/ 7691 w 135839"/>
                  <a:gd name="connsiteY2" fmla="*/ 30870 h 95087"/>
                  <a:gd name="connsiteX3" fmla="*/ 112287 w 135839"/>
                  <a:gd name="connsiteY3" fmla="*/ 102865 h 95087"/>
                  <a:gd name="connsiteX4" fmla="*/ 135379 w 135839"/>
                  <a:gd name="connsiteY4" fmla="*/ 75697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95087">
                    <a:moveTo>
                      <a:pt x="135379" y="75697"/>
                    </a:moveTo>
                    <a:cubicBezTo>
                      <a:pt x="100062" y="51246"/>
                      <a:pt x="66102" y="28153"/>
                      <a:pt x="30784" y="3702"/>
                    </a:cubicBezTo>
                    <a:cubicBezTo>
                      <a:pt x="11766" y="-9882"/>
                      <a:pt x="-12685" y="17286"/>
                      <a:pt x="7691" y="30870"/>
                    </a:cubicBezTo>
                    <a:cubicBezTo>
                      <a:pt x="43009" y="55321"/>
                      <a:pt x="76969" y="78414"/>
                      <a:pt x="112287" y="102865"/>
                    </a:cubicBezTo>
                    <a:cubicBezTo>
                      <a:pt x="129946" y="116449"/>
                      <a:pt x="154397" y="89281"/>
                      <a:pt x="135379" y="7569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7" name="任意多边形: 形状 76"/>
              <p:cNvSpPr/>
              <p:nvPr/>
            </p:nvSpPr>
            <p:spPr>
              <a:xfrm flipH="1">
                <a:off x="3881265" y="897733"/>
                <a:ext cx="124896" cy="149876"/>
              </a:xfrm>
              <a:custGeom>
                <a:avLst/>
                <a:gdLst>
                  <a:gd name="connsiteX0" fmla="*/ 117095 w 135839"/>
                  <a:gd name="connsiteY0" fmla="*/ 6136 h 163006"/>
                  <a:gd name="connsiteX1" fmla="*/ 4349 w 135839"/>
                  <a:gd name="connsiteY1" fmla="*/ 135183 h 163006"/>
                  <a:gd name="connsiteX2" fmla="*/ 31516 w 135839"/>
                  <a:gd name="connsiteY2" fmla="*/ 158275 h 163006"/>
                  <a:gd name="connsiteX3" fmla="*/ 144263 w 135839"/>
                  <a:gd name="connsiteY3" fmla="*/ 29228 h 163006"/>
                  <a:gd name="connsiteX4" fmla="*/ 117095 w 135839"/>
                  <a:gd name="connsiteY4" fmla="*/ 6136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63006">
                    <a:moveTo>
                      <a:pt x="117095" y="6136"/>
                    </a:moveTo>
                    <a:lnTo>
                      <a:pt x="4349" y="135183"/>
                    </a:lnTo>
                    <a:cubicBezTo>
                      <a:pt x="-10594" y="152842"/>
                      <a:pt x="16574" y="175935"/>
                      <a:pt x="31516" y="158275"/>
                    </a:cubicBezTo>
                    <a:cubicBezTo>
                      <a:pt x="69552" y="114807"/>
                      <a:pt x="106228" y="71338"/>
                      <a:pt x="144263" y="29228"/>
                    </a:cubicBezTo>
                    <a:cubicBezTo>
                      <a:pt x="159205" y="12928"/>
                      <a:pt x="132037" y="-11523"/>
                      <a:pt x="117095" y="613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78" name="任意多边形: 形状 77"/>
              <p:cNvSpPr/>
              <p:nvPr/>
            </p:nvSpPr>
            <p:spPr>
              <a:xfrm flipH="1">
                <a:off x="3912518" y="1457783"/>
                <a:ext cx="74937" cy="137386"/>
              </a:xfrm>
              <a:custGeom>
                <a:avLst/>
                <a:gdLst>
                  <a:gd name="connsiteX0" fmla="*/ 1663 w 81503"/>
                  <a:gd name="connsiteY0" fmla="*/ 24594 h 149423"/>
                  <a:gd name="connsiteX1" fmla="*/ 53281 w 81503"/>
                  <a:gd name="connsiteY1" fmla="*/ 138699 h 149423"/>
                  <a:gd name="connsiteX2" fmla="*/ 87241 w 81503"/>
                  <a:gd name="connsiteY2" fmla="*/ 125115 h 149423"/>
                  <a:gd name="connsiteX3" fmla="*/ 35623 w 81503"/>
                  <a:gd name="connsiteY3" fmla="*/ 11010 h 149423"/>
                  <a:gd name="connsiteX4" fmla="*/ 1663 w 81503"/>
                  <a:gd name="connsiteY4" fmla="*/ 24594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49423">
                    <a:moveTo>
                      <a:pt x="1663" y="24594"/>
                    </a:moveTo>
                    <a:cubicBezTo>
                      <a:pt x="19322" y="62629"/>
                      <a:pt x="35623" y="100664"/>
                      <a:pt x="53281" y="138699"/>
                    </a:cubicBezTo>
                    <a:cubicBezTo>
                      <a:pt x="62790" y="160433"/>
                      <a:pt x="96750" y="146849"/>
                      <a:pt x="87241" y="125115"/>
                    </a:cubicBezTo>
                    <a:cubicBezTo>
                      <a:pt x="69582" y="87080"/>
                      <a:pt x="53281" y="49045"/>
                      <a:pt x="35623" y="11010"/>
                    </a:cubicBezTo>
                    <a:cubicBezTo>
                      <a:pt x="26114" y="-10725"/>
                      <a:pt x="-7846" y="2859"/>
                      <a:pt x="1663" y="24594"/>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79" name="组合 78"/>
            <p:cNvGrpSpPr/>
            <p:nvPr/>
          </p:nvGrpSpPr>
          <p:grpSpPr>
            <a:xfrm>
              <a:off x="1468249" y="4077482"/>
              <a:ext cx="1204364" cy="1052128"/>
              <a:chOff x="3404241" y="3074132"/>
              <a:chExt cx="1204364" cy="1052128"/>
            </a:xfrm>
          </p:grpSpPr>
          <p:grpSp>
            <p:nvGrpSpPr>
              <p:cNvPr id="80" name="组合 79"/>
              <p:cNvGrpSpPr/>
              <p:nvPr/>
            </p:nvGrpSpPr>
            <p:grpSpPr>
              <a:xfrm>
                <a:off x="3404241" y="3074132"/>
                <a:ext cx="544349" cy="341465"/>
                <a:chOff x="3404241" y="3074132"/>
                <a:chExt cx="544349" cy="341465"/>
              </a:xfrm>
            </p:grpSpPr>
            <p:sp>
              <p:nvSpPr>
                <p:cNvPr id="85" name="任意多边形: 形状 84"/>
                <p:cNvSpPr/>
                <p:nvPr/>
              </p:nvSpPr>
              <p:spPr>
                <a:xfrm flipH="1">
                  <a:off x="3836183" y="3243283"/>
                  <a:ext cx="112407" cy="112407"/>
                </a:xfrm>
                <a:custGeom>
                  <a:avLst/>
                  <a:gdLst>
                    <a:gd name="connsiteX0" fmla="*/ 88439 w 122255"/>
                    <a:gd name="connsiteY0" fmla="*/ 14293 h 122255"/>
                    <a:gd name="connsiteX1" fmla="*/ 12369 w 122255"/>
                    <a:gd name="connsiteY1" fmla="*/ 95796 h 122255"/>
                    <a:gd name="connsiteX2" fmla="*/ 24594 w 122255"/>
                    <a:gd name="connsiteY2" fmla="*/ 129756 h 122255"/>
                    <a:gd name="connsiteX3" fmla="*/ 123757 w 122255"/>
                    <a:gd name="connsiteY3" fmla="*/ 21085 h 122255"/>
                    <a:gd name="connsiteX4" fmla="*/ 88439 w 122255"/>
                    <a:gd name="connsiteY4" fmla="*/ 1429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22255">
                      <a:moveTo>
                        <a:pt x="88439" y="14293"/>
                      </a:moveTo>
                      <a:cubicBezTo>
                        <a:pt x="81647" y="55045"/>
                        <a:pt x="51762" y="84929"/>
                        <a:pt x="12369" y="95796"/>
                      </a:cubicBezTo>
                      <a:cubicBezTo>
                        <a:pt x="-10724" y="102588"/>
                        <a:pt x="1502" y="136548"/>
                        <a:pt x="24594" y="129756"/>
                      </a:cubicBezTo>
                      <a:cubicBezTo>
                        <a:pt x="76213" y="116172"/>
                        <a:pt x="114248" y="72704"/>
                        <a:pt x="123757" y="21085"/>
                      </a:cubicBezTo>
                      <a:cubicBezTo>
                        <a:pt x="127832" y="-2008"/>
                        <a:pt x="92514" y="-8800"/>
                        <a:pt x="88439" y="14293"/>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6" name="任意多边形: 形状 85"/>
                <p:cNvSpPr/>
                <p:nvPr/>
              </p:nvSpPr>
              <p:spPr>
                <a:xfrm flipH="1">
                  <a:off x="3613639" y="3248425"/>
                  <a:ext cx="112407" cy="112407"/>
                </a:xfrm>
                <a:custGeom>
                  <a:avLst/>
                  <a:gdLst>
                    <a:gd name="connsiteX0" fmla="*/ 119433 w 122255"/>
                    <a:gd name="connsiteY0" fmla="*/ 91561 h 122255"/>
                    <a:gd name="connsiteX1" fmla="*/ 35213 w 122255"/>
                    <a:gd name="connsiteY1" fmla="*/ 11416 h 122255"/>
                    <a:gd name="connsiteX2" fmla="*/ 1253 w 122255"/>
                    <a:gd name="connsiteY2" fmla="*/ 23642 h 122255"/>
                    <a:gd name="connsiteX3" fmla="*/ 112641 w 122255"/>
                    <a:gd name="connsiteY3" fmla="*/ 126880 h 122255"/>
                    <a:gd name="connsiteX4" fmla="*/ 119433 w 122255"/>
                    <a:gd name="connsiteY4" fmla="*/ 91561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5" h="122255">
                      <a:moveTo>
                        <a:pt x="119433" y="91561"/>
                      </a:moveTo>
                      <a:cubicBezTo>
                        <a:pt x="80040" y="79336"/>
                        <a:pt x="50155" y="49451"/>
                        <a:pt x="35213" y="11416"/>
                      </a:cubicBezTo>
                      <a:cubicBezTo>
                        <a:pt x="27063" y="-10318"/>
                        <a:pt x="-6897" y="1908"/>
                        <a:pt x="1253" y="23642"/>
                      </a:cubicBezTo>
                      <a:cubicBezTo>
                        <a:pt x="20271" y="73902"/>
                        <a:pt x="61022" y="110579"/>
                        <a:pt x="112641" y="126880"/>
                      </a:cubicBezTo>
                      <a:cubicBezTo>
                        <a:pt x="135734" y="135030"/>
                        <a:pt x="142526" y="98353"/>
                        <a:pt x="119433" y="91561"/>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7" name="任意多边形: 形状 86"/>
                <p:cNvSpPr/>
                <p:nvPr/>
              </p:nvSpPr>
              <p:spPr>
                <a:xfrm flipH="1">
                  <a:off x="3487034" y="3074132"/>
                  <a:ext cx="137386" cy="62449"/>
                </a:xfrm>
                <a:custGeom>
                  <a:avLst/>
                  <a:gdLst>
                    <a:gd name="connsiteX0" fmla="*/ 144744 w 149423"/>
                    <a:gd name="connsiteY0" fmla="*/ 47483 h 67919"/>
                    <a:gd name="connsiteX1" fmla="*/ 26564 w 149423"/>
                    <a:gd name="connsiteY1" fmla="*/ 1297 h 67919"/>
                    <a:gd name="connsiteX2" fmla="*/ 10263 w 149423"/>
                    <a:gd name="connsiteY2" fmla="*/ 33899 h 67919"/>
                    <a:gd name="connsiteX3" fmla="*/ 128444 w 149423"/>
                    <a:gd name="connsiteY3" fmla="*/ 80084 h 67919"/>
                    <a:gd name="connsiteX4" fmla="*/ 144744 w 149423"/>
                    <a:gd name="connsiteY4" fmla="*/ 47483 h 67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423" h="67919">
                      <a:moveTo>
                        <a:pt x="144744" y="47483"/>
                      </a:moveTo>
                      <a:lnTo>
                        <a:pt x="26564" y="1297"/>
                      </a:lnTo>
                      <a:cubicBezTo>
                        <a:pt x="4830" y="-6853"/>
                        <a:pt x="-11471" y="25748"/>
                        <a:pt x="10263" y="33899"/>
                      </a:cubicBezTo>
                      <a:cubicBezTo>
                        <a:pt x="49657" y="48841"/>
                        <a:pt x="89050" y="63783"/>
                        <a:pt x="128444" y="80084"/>
                      </a:cubicBezTo>
                      <a:cubicBezTo>
                        <a:pt x="150178" y="88234"/>
                        <a:pt x="166478" y="55633"/>
                        <a:pt x="144744" y="4748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8" name="任意多边形: 形状 87"/>
                <p:cNvSpPr/>
                <p:nvPr/>
              </p:nvSpPr>
              <p:spPr>
                <a:xfrm flipH="1">
                  <a:off x="3404241" y="3290701"/>
                  <a:ext cx="74937" cy="124896"/>
                </a:xfrm>
                <a:custGeom>
                  <a:avLst/>
                  <a:gdLst>
                    <a:gd name="connsiteX0" fmla="*/ 53338 w 81503"/>
                    <a:gd name="connsiteY0" fmla="*/ 10263 h 135839"/>
                    <a:gd name="connsiteX1" fmla="*/ 1719 w 81503"/>
                    <a:gd name="connsiteY1" fmla="*/ 121651 h 135839"/>
                    <a:gd name="connsiteX2" fmla="*/ 34320 w 81503"/>
                    <a:gd name="connsiteY2" fmla="*/ 137952 h 135839"/>
                    <a:gd name="connsiteX3" fmla="*/ 85940 w 81503"/>
                    <a:gd name="connsiteY3" fmla="*/ 26564 h 135839"/>
                    <a:gd name="connsiteX4" fmla="*/ 53338 w 81503"/>
                    <a:gd name="connsiteY4" fmla="*/ 10263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35839">
                      <a:moveTo>
                        <a:pt x="53338" y="10263"/>
                      </a:moveTo>
                      <a:cubicBezTo>
                        <a:pt x="35679" y="46940"/>
                        <a:pt x="18020" y="83617"/>
                        <a:pt x="1719" y="121651"/>
                      </a:cubicBezTo>
                      <a:cubicBezTo>
                        <a:pt x="-7789" y="143386"/>
                        <a:pt x="24812" y="158328"/>
                        <a:pt x="34320" y="137952"/>
                      </a:cubicBezTo>
                      <a:cubicBezTo>
                        <a:pt x="51980" y="101275"/>
                        <a:pt x="69639" y="64599"/>
                        <a:pt x="85940" y="26564"/>
                      </a:cubicBezTo>
                      <a:cubicBezTo>
                        <a:pt x="96807" y="4830"/>
                        <a:pt x="64205" y="-11471"/>
                        <a:pt x="53338" y="1026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81" name="组合 80"/>
              <p:cNvGrpSpPr/>
              <p:nvPr/>
            </p:nvGrpSpPr>
            <p:grpSpPr>
              <a:xfrm>
                <a:off x="4299920" y="3844035"/>
                <a:ext cx="308685" cy="282225"/>
                <a:chOff x="4299920" y="3844035"/>
                <a:chExt cx="308685" cy="282225"/>
              </a:xfrm>
            </p:grpSpPr>
            <p:sp>
              <p:nvSpPr>
                <p:cNvPr id="82" name="任意多边形: 形状 81"/>
                <p:cNvSpPr/>
                <p:nvPr/>
              </p:nvSpPr>
              <p:spPr>
                <a:xfrm flipH="1">
                  <a:off x="4483709" y="3920930"/>
                  <a:ext cx="124896" cy="62449"/>
                </a:xfrm>
                <a:custGeom>
                  <a:avLst/>
                  <a:gdLst>
                    <a:gd name="connsiteX0" fmla="*/ 137952 w 135839"/>
                    <a:gd name="connsiteY0" fmla="*/ 40690 h 67919"/>
                    <a:gd name="connsiteX1" fmla="*/ 26564 w 135839"/>
                    <a:gd name="connsiteY1" fmla="*/ 1297 h 67919"/>
                    <a:gd name="connsiteX2" fmla="*/ 10263 w 135839"/>
                    <a:gd name="connsiteY2" fmla="*/ 33898 h 67919"/>
                    <a:gd name="connsiteX3" fmla="*/ 121651 w 135839"/>
                    <a:gd name="connsiteY3" fmla="*/ 73292 h 67919"/>
                    <a:gd name="connsiteX4" fmla="*/ 137952 w 135839"/>
                    <a:gd name="connsiteY4" fmla="*/ 40690 h 67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67919">
                      <a:moveTo>
                        <a:pt x="137952" y="40690"/>
                      </a:moveTo>
                      <a:cubicBezTo>
                        <a:pt x="101275" y="27107"/>
                        <a:pt x="64599" y="14881"/>
                        <a:pt x="26564" y="1297"/>
                      </a:cubicBezTo>
                      <a:cubicBezTo>
                        <a:pt x="4830" y="-6853"/>
                        <a:pt x="-11471" y="25748"/>
                        <a:pt x="10263" y="33898"/>
                      </a:cubicBezTo>
                      <a:cubicBezTo>
                        <a:pt x="46940" y="47482"/>
                        <a:pt x="83616" y="59708"/>
                        <a:pt x="121651" y="73292"/>
                      </a:cubicBezTo>
                      <a:cubicBezTo>
                        <a:pt x="143386" y="81442"/>
                        <a:pt x="159686" y="48841"/>
                        <a:pt x="137952" y="40690"/>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3" name="任意多边形: 形状 82"/>
                <p:cNvSpPr/>
                <p:nvPr/>
              </p:nvSpPr>
              <p:spPr>
                <a:xfrm flipH="1">
                  <a:off x="4299920" y="3844035"/>
                  <a:ext cx="49959" cy="112407"/>
                </a:xfrm>
                <a:custGeom>
                  <a:avLst/>
                  <a:gdLst>
                    <a:gd name="connsiteX0" fmla="*/ 19565 w 54335"/>
                    <a:gd name="connsiteY0" fmla="*/ 14293 h 122255"/>
                    <a:gd name="connsiteX1" fmla="*/ 548 w 54335"/>
                    <a:gd name="connsiteY1" fmla="*/ 105305 h 122255"/>
                    <a:gd name="connsiteX2" fmla="*/ 35866 w 54335"/>
                    <a:gd name="connsiteY2" fmla="*/ 112097 h 122255"/>
                    <a:gd name="connsiteX3" fmla="*/ 54883 w 54335"/>
                    <a:gd name="connsiteY3" fmla="*/ 21085 h 122255"/>
                    <a:gd name="connsiteX4" fmla="*/ 19565 w 54335"/>
                    <a:gd name="connsiteY4" fmla="*/ 1429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35" h="122255">
                      <a:moveTo>
                        <a:pt x="19565" y="14293"/>
                      </a:moveTo>
                      <a:cubicBezTo>
                        <a:pt x="12773" y="44177"/>
                        <a:pt x="5981" y="75420"/>
                        <a:pt x="548" y="105305"/>
                      </a:cubicBezTo>
                      <a:cubicBezTo>
                        <a:pt x="-4886" y="128398"/>
                        <a:pt x="31791" y="135190"/>
                        <a:pt x="35866" y="112097"/>
                      </a:cubicBezTo>
                      <a:cubicBezTo>
                        <a:pt x="42658" y="82212"/>
                        <a:pt x="49450" y="50969"/>
                        <a:pt x="54883" y="21085"/>
                      </a:cubicBezTo>
                      <a:cubicBezTo>
                        <a:pt x="60317" y="-2008"/>
                        <a:pt x="24999" y="-8800"/>
                        <a:pt x="19565" y="1429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84" name="任意多边形: 形状 83"/>
                <p:cNvSpPr/>
                <p:nvPr/>
              </p:nvSpPr>
              <p:spPr>
                <a:xfrm flipH="1">
                  <a:off x="4379682" y="4013853"/>
                  <a:ext cx="62449" cy="112407"/>
                </a:xfrm>
                <a:custGeom>
                  <a:avLst/>
                  <a:gdLst>
                    <a:gd name="connsiteX0" fmla="*/ 42471 w 67919"/>
                    <a:gd name="connsiteY0" fmla="*/ 10263 h 122255"/>
                    <a:gd name="connsiteX1" fmla="*/ 1719 w 67919"/>
                    <a:gd name="connsiteY1" fmla="*/ 101275 h 122255"/>
                    <a:gd name="connsiteX2" fmla="*/ 34321 w 67919"/>
                    <a:gd name="connsiteY2" fmla="*/ 117576 h 122255"/>
                    <a:gd name="connsiteX3" fmla="*/ 75073 w 67919"/>
                    <a:gd name="connsiteY3" fmla="*/ 26564 h 122255"/>
                    <a:gd name="connsiteX4" fmla="*/ 42471 w 67919"/>
                    <a:gd name="connsiteY4" fmla="*/ 10263 h 122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19" h="122255">
                      <a:moveTo>
                        <a:pt x="42471" y="10263"/>
                      </a:moveTo>
                      <a:cubicBezTo>
                        <a:pt x="28887" y="40148"/>
                        <a:pt x="15303" y="70033"/>
                        <a:pt x="1719" y="101275"/>
                      </a:cubicBezTo>
                      <a:cubicBezTo>
                        <a:pt x="-7789" y="123010"/>
                        <a:pt x="24812" y="137952"/>
                        <a:pt x="34321" y="117576"/>
                      </a:cubicBezTo>
                      <a:cubicBezTo>
                        <a:pt x="47905" y="87691"/>
                        <a:pt x="61489" y="57807"/>
                        <a:pt x="75073" y="26564"/>
                      </a:cubicBezTo>
                      <a:cubicBezTo>
                        <a:pt x="84581" y="4830"/>
                        <a:pt x="51980" y="-11471"/>
                        <a:pt x="42471" y="10263"/>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grpSp>
          <p:nvGrpSpPr>
            <p:cNvPr id="89" name="组合 88"/>
            <p:cNvGrpSpPr/>
            <p:nvPr/>
          </p:nvGrpSpPr>
          <p:grpSpPr>
            <a:xfrm rot="3147419">
              <a:off x="3079539" y="1590495"/>
              <a:ext cx="493421" cy="697436"/>
              <a:chOff x="3578341" y="897733"/>
              <a:chExt cx="493421" cy="697436"/>
            </a:xfrm>
          </p:grpSpPr>
          <p:sp>
            <p:nvSpPr>
              <p:cNvPr id="90" name="任意多边形: 形状 89"/>
              <p:cNvSpPr/>
              <p:nvPr/>
            </p:nvSpPr>
            <p:spPr>
              <a:xfrm flipH="1">
                <a:off x="3971845" y="1210330"/>
                <a:ext cx="99917" cy="137386"/>
              </a:xfrm>
              <a:custGeom>
                <a:avLst/>
                <a:gdLst>
                  <a:gd name="connsiteX0" fmla="*/ 90639 w 108671"/>
                  <a:gd name="connsiteY0" fmla="*/ 7107 h 149423"/>
                  <a:gd name="connsiteX1" fmla="*/ 3702 w 108671"/>
                  <a:gd name="connsiteY1" fmla="*/ 122570 h 149423"/>
                  <a:gd name="connsiteX2" fmla="*/ 30870 w 108671"/>
                  <a:gd name="connsiteY2" fmla="*/ 145663 h 149423"/>
                  <a:gd name="connsiteX3" fmla="*/ 117807 w 108671"/>
                  <a:gd name="connsiteY3" fmla="*/ 30200 h 149423"/>
                  <a:gd name="connsiteX4" fmla="*/ 90639 w 108671"/>
                  <a:gd name="connsiteY4" fmla="*/ 7107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49423">
                    <a:moveTo>
                      <a:pt x="90639" y="7107"/>
                    </a:moveTo>
                    <a:cubicBezTo>
                      <a:pt x="62113" y="45142"/>
                      <a:pt x="32228" y="84535"/>
                      <a:pt x="3702" y="122570"/>
                    </a:cubicBezTo>
                    <a:cubicBezTo>
                      <a:pt x="-9882" y="141588"/>
                      <a:pt x="17286" y="164680"/>
                      <a:pt x="30870" y="145663"/>
                    </a:cubicBezTo>
                    <a:cubicBezTo>
                      <a:pt x="59396" y="107628"/>
                      <a:pt x="89281" y="68235"/>
                      <a:pt x="117807" y="30200"/>
                    </a:cubicBezTo>
                    <a:cubicBezTo>
                      <a:pt x="132749" y="11182"/>
                      <a:pt x="105582" y="-11911"/>
                      <a:pt x="90639" y="7107"/>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1" name="任意多边形: 形状 90"/>
              <p:cNvSpPr/>
              <p:nvPr/>
            </p:nvSpPr>
            <p:spPr>
              <a:xfrm flipH="1">
                <a:off x="3800121" y="1304550"/>
                <a:ext cx="99917" cy="124896"/>
              </a:xfrm>
              <a:custGeom>
                <a:avLst/>
                <a:gdLst>
                  <a:gd name="connsiteX0" fmla="*/ 111703 w 108671"/>
                  <a:gd name="connsiteY0" fmla="*/ 105675 h 135839"/>
                  <a:gd name="connsiteX1" fmla="*/ 36992 w 108671"/>
                  <a:gd name="connsiteY1" fmla="*/ 16021 h 135839"/>
                  <a:gd name="connsiteX2" fmla="*/ 316 w 108671"/>
                  <a:gd name="connsiteY2" fmla="*/ 18738 h 135839"/>
                  <a:gd name="connsiteX3" fmla="*/ 95403 w 108671"/>
                  <a:gd name="connsiteY3" fmla="*/ 138276 h 135839"/>
                  <a:gd name="connsiteX4" fmla="*/ 111703 w 108671"/>
                  <a:gd name="connsiteY4" fmla="*/ 105675 h 135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35839">
                    <a:moveTo>
                      <a:pt x="111703" y="105675"/>
                    </a:moveTo>
                    <a:cubicBezTo>
                      <a:pt x="73669" y="89374"/>
                      <a:pt x="45142" y="56773"/>
                      <a:pt x="36992" y="16021"/>
                    </a:cubicBezTo>
                    <a:cubicBezTo>
                      <a:pt x="32917" y="-7072"/>
                      <a:pt x="-3760" y="-4355"/>
                      <a:pt x="316" y="18738"/>
                    </a:cubicBezTo>
                    <a:cubicBezTo>
                      <a:pt x="9824" y="71715"/>
                      <a:pt x="43784" y="116542"/>
                      <a:pt x="95403" y="138276"/>
                    </a:cubicBezTo>
                    <a:cubicBezTo>
                      <a:pt x="117137" y="147785"/>
                      <a:pt x="133438" y="115183"/>
                      <a:pt x="111703" y="10567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2" name="任意多边形: 形状 91"/>
              <p:cNvSpPr/>
              <p:nvPr/>
            </p:nvSpPr>
            <p:spPr>
              <a:xfrm flipH="1">
                <a:off x="3700554" y="997092"/>
                <a:ext cx="99917" cy="174855"/>
              </a:xfrm>
              <a:custGeom>
                <a:avLst/>
                <a:gdLst>
                  <a:gd name="connsiteX0" fmla="*/ 113443 w 108671"/>
                  <a:gd name="connsiteY0" fmla="*/ 173825 h 190174"/>
                  <a:gd name="connsiteX1" fmla="*/ 36015 w 108671"/>
                  <a:gd name="connsiteY1" fmla="*/ 10818 h 190174"/>
                  <a:gd name="connsiteX2" fmla="*/ 2055 w 108671"/>
                  <a:gd name="connsiteY2" fmla="*/ 23043 h 190174"/>
                  <a:gd name="connsiteX3" fmla="*/ 79483 w 108671"/>
                  <a:gd name="connsiteY3" fmla="*/ 186050 h 190174"/>
                  <a:gd name="connsiteX4" fmla="*/ 113443 w 108671"/>
                  <a:gd name="connsiteY4" fmla="*/ 173825 h 19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671" h="190174">
                    <a:moveTo>
                      <a:pt x="113443" y="173825"/>
                    </a:moveTo>
                    <a:cubicBezTo>
                      <a:pt x="87633" y="119489"/>
                      <a:pt x="61824" y="65154"/>
                      <a:pt x="36015" y="10818"/>
                    </a:cubicBezTo>
                    <a:cubicBezTo>
                      <a:pt x="26506" y="-9558"/>
                      <a:pt x="-8812" y="1309"/>
                      <a:pt x="2055" y="23043"/>
                    </a:cubicBezTo>
                    <a:cubicBezTo>
                      <a:pt x="27864" y="77379"/>
                      <a:pt x="53674" y="131715"/>
                      <a:pt x="79483" y="186050"/>
                    </a:cubicBezTo>
                    <a:cubicBezTo>
                      <a:pt x="88992" y="207785"/>
                      <a:pt x="122952" y="195559"/>
                      <a:pt x="113443" y="173825"/>
                    </a:cubicBezTo>
                    <a:close/>
                  </a:path>
                </a:pathLst>
              </a:custGeom>
              <a:solidFill>
                <a:srgbClr val="F7C852"/>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3" name="任意多边形: 形状 92"/>
              <p:cNvSpPr/>
              <p:nvPr/>
            </p:nvSpPr>
            <p:spPr>
              <a:xfrm flipH="1">
                <a:off x="3578341" y="1257174"/>
                <a:ext cx="124896" cy="87427"/>
              </a:xfrm>
              <a:custGeom>
                <a:avLst/>
                <a:gdLst>
                  <a:gd name="connsiteX0" fmla="*/ 135379 w 135839"/>
                  <a:gd name="connsiteY0" fmla="*/ 75697 h 95087"/>
                  <a:gd name="connsiteX1" fmla="*/ 30784 w 135839"/>
                  <a:gd name="connsiteY1" fmla="*/ 3702 h 95087"/>
                  <a:gd name="connsiteX2" fmla="*/ 7691 w 135839"/>
                  <a:gd name="connsiteY2" fmla="*/ 30870 h 95087"/>
                  <a:gd name="connsiteX3" fmla="*/ 112287 w 135839"/>
                  <a:gd name="connsiteY3" fmla="*/ 102865 h 95087"/>
                  <a:gd name="connsiteX4" fmla="*/ 135379 w 135839"/>
                  <a:gd name="connsiteY4" fmla="*/ 75697 h 95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95087">
                    <a:moveTo>
                      <a:pt x="135379" y="75697"/>
                    </a:moveTo>
                    <a:cubicBezTo>
                      <a:pt x="100062" y="51246"/>
                      <a:pt x="66102" y="28153"/>
                      <a:pt x="30784" y="3702"/>
                    </a:cubicBezTo>
                    <a:cubicBezTo>
                      <a:pt x="11766" y="-9882"/>
                      <a:pt x="-12685" y="17286"/>
                      <a:pt x="7691" y="30870"/>
                    </a:cubicBezTo>
                    <a:cubicBezTo>
                      <a:pt x="43009" y="55321"/>
                      <a:pt x="76969" y="78414"/>
                      <a:pt x="112287" y="102865"/>
                    </a:cubicBezTo>
                    <a:cubicBezTo>
                      <a:pt x="129946" y="116449"/>
                      <a:pt x="154397" y="89281"/>
                      <a:pt x="135379" y="75697"/>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4" name="任意多边形: 形状 93"/>
              <p:cNvSpPr/>
              <p:nvPr/>
            </p:nvSpPr>
            <p:spPr>
              <a:xfrm flipH="1">
                <a:off x="3881265" y="897733"/>
                <a:ext cx="124896" cy="149876"/>
              </a:xfrm>
              <a:custGeom>
                <a:avLst/>
                <a:gdLst>
                  <a:gd name="connsiteX0" fmla="*/ 117095 w 135839"/>
                  <a:gd name="connsiteY0" fmla="*/ 6136 h 163006"/>
                  <a:gd name="connsiteX1" fmla="*/ 4349 w 135839"/>
                  <a:gd name="connsiteY1" fmla="*/ 135183 h 163006"/>
                  <a:gd name="connsiteX2" fmla="*/ 31516 w 135839"/>
                  <a:gd name="connsiteY2" fmla="*/ 158275 h 163006"/>
                  <a:gd name="connsiteX3" fmla="*/ 144263 w 135839"/>
                  <a:gd name="connsiteY3" fmla="*/ 29228 h 163006"/>
                  <a:gd name="connsiteX4" fmla="*/ 117095 w 135839"/>
                  <a:gd name="connsiteY4" fmla="*/ 6136 h 16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839" h="163006">
                    <a:moveTo>
                      <a:pt x="117095" y="6136"/>
                    </a:moveTo>
                    <a:lnTo>
                      <a:pt x="4349" y="135183"/>
                    </a:lnTo>
                    <a:cubicBezTo>
                      <a:pt x="-10594" y="152842"/>
                      <a:pt x="16574" y="175935"/>
                      <a:pt x="31516" y="158275"/>
                    </a:cubicBezTo>
                    <a:cubicBezTo>
                      <a:pt x="69552" y="114807"/>
                      <a:pt x="106228" y="71338"/>
                      <a:pt x="144263" y="29228"/>
                    </a:cubicBezTo>
                    <a:cubicBezTo>
                      <a:pt x="159205" y="12928"/>
                      <a:pt x="132037" y="-11523"/>
                      <a:pt x="117095" y="6136"/>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95" name="任意多边形: 形状 94"/>
              <p:cNvSpPr/>
              <p:nvPr/>
            </p:nvSpPr>
            <p:spPr>
              <a:xfrm flipH="1">
                <a:off x="3912518" y="1457783"/>
                <a:ext cx="74937" cy="137386"/>
              </a:xfrm>
              <a:custGeom>
                <a:avLst/>
                <a:gdLst>
                  <a:gd name="connsiteX0" fmla="*/ 1663 w 81503"/>
                  <a:gd name="connsiteY0" fmla="*/ 24594 h 149423"/>
                  <a:gd name="connsiteX1" fmla="*/ 53281 w 81503"/>
                  <a:gd name="connsiteY1" fmla="*/ 138699 h 149423"/>
                  <a:gd name="connsiteX2" fmla="*/ 87241 w 81503"/>
                  <a:gd name="connsiteY2" fmla="*/ 125115 h 149423"/>
                  <a:gd name="connsiteX3" fmla="*/ 35623 w 81503"/>
                  <a:gd name="connsiteY3" fmla="*/ 11010 h 149423"/>
                  <a:gd name="connsiteX4" fmla="*/ 1663 w 81503"/>
                  <a:gd name="connsiteY4" fmla="*/ 24594 h 149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03" h="149423">
                    <a:moveTo>
                      <a:pt x="1663" y="24594"/>
                    </a:moveTo>
                    <a:cubicBezTo>
                      <a:pt x="19322" y="62629"/>
                      <a:pt x="35623" y="100664"/>
                      <a:pt x="53281" y="138699"/>
                    </a:cubicBezTo>
                    <a:cubicBezTo>
                      <a:pt x="62790" y="160433"/>
                      <a:pt x="96750" y="146849"/>
                      <a:pt x="87241" y="125115"/>
                    </a:cubicBezTo>
                    <a:cubicBezTo>
                      <a:pt x="69582" y="87080"/>
                      <a:pt x="53281" y="49045"/>
                      <a:pt x="35623" y="11010"/>
                    </a:cubicBezTo>
                    <a:cubicBezTo>
                      <a:pt x="26114" y="-10725"/>
                      <a:pt x="-7846" y="2859"/>
                      <a:pt x="1663" y="24594"/>
                    </a:cubicBezTo>
                    <a:close/>
                  </a:path>
                </a:pathLst>
              </a:custGeom>
              <a:solidFill>
                <a:schemeClr val="accent3"/>
              </a:solidFill>
              <a:ln w="13570" cap="flat">
                <a:noFill/>
                <a:prstDash val="solid"/>
                <a:miter/>
              </a:ln>
            </p:spPr>
            <p:txBody>
              <a:bodyPr rtlCol="0" anchor="ctr"/>
              <a:lstStyle/>
              <a:p>
                <a:endParaRPr lang="zh-CN" altLang="en-US" dirty="0">
                  <a:latin typeface="阿里巴巴普惠体 L" panose="00020600040101010101" pitchFamily="18" charset="-122"/>
                  <a:ea typeface="阿里巴巴普惠体 L" panose="00020600040101010101" pitchFamily="18" charset="-122"/>
                </a:endParaRPr>
              </a:p>
            </p:txBody>
          </p:sp>
        </p:grpSp>
      </p:grpSp>
      <p:sp>
        <p:nvSpPr>
          <p:cNvPr id="97" name="标题 4"/>
          <p:cNvSpPr txBox="1"/>
          <p:nvPr/>
        </p:nvSpPr>
        <p:spPr>
          <a:xfrm>
            <a:off x="6096000" y="3429000"/>
            <a:ext cx="10515600" cy="894935"/>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r>
              <a:rPr lang="zh-CN" altLang="en-US" sz="3600" b="1" spc="300" dirty="0">
                <a:latin typeface="阿里巴巴普惠体 L" panose="00020600040101010101" pitchFamily="18" charset="-122"/>
                <a:ea typeface="阿里巴巴普惠体 L" panose="00020600040101010101" pitchFamily="18" charset="-122"/>
              </a:rPr>
              <a:t>告白气球</a:t>
            </a:r>
            <a:endParaRPr lang="zh-CN" altLang="en-US" sz="3600" b="1" dirty="0">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
        <p:nvSpPr>
          <p:cNvPr id="98" name="文本框 97"/>
          <p:cNvSpPr txBox="1"/>
          <p:nvPr/>
        </p:nvSpPr>
        <p:spPr>
          <a:xfrm>
            <a:off x="6169260" y="2480785"/>
            <a:ext cx="1023516" cy="889909"/>
          </a:xfrm>
          <a:prstGeom prst="rect">
            <a:avLst/>
          </a:prstGeom>
          <a:noFill/>
          <a:ln w="117475">
            <a:noFill/>
          </a:ln>
        </p:spPr>
        <p:txBody>
          <a:bodyPr wrap="none" rtlCol="0">
            <a:prstTxWarp prst="textPlain">
              <a:avLst/>
            </a:prstTxWarp>
            <a:spAutoFit/>
          </a:bodyPr>
          <a:lstStyle/>
          <a:p>
            <a:r>
              <a:rPr lang="en-US" altLang="zh-CN" spc="100" dirty="0">
                <a:latin typeface="Impact" panose="020B0806030902050204" pitchFamily="34" charset="0"/>
                <a:ea typeface="阿里巴巴普惠体 L" panose="00020600040101010101" pitchFamily="18" charset="-122"/>
                <a:cs typeface="Arial" panose="020B0604020202020204" pitchFamily="34" charset="0"/>
              </a:rPr>
              <a:t>02</a:t>
            </a:r>
            <a:endParaRPr lang="zh-CN" altLang="en-US" spc="100" dirty="0">
              <a:latin typeface="Impact" panose="020B0806030902050204" pitchFamily="34" charset="0"/>
              <a:ea typeface="阿里巴巴普惠体 L" panose="00020600040101010101" pitchFamily="18" charset="-122"/>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fade">
                                      <p:cBhvr>
                                        <p:cTn id="7" dur="1000"/>
                                        <p:tgtEl>
                                          <p:spTgt spid="96"/>
                                        </p:tgtEl>
                                      </p:cBhvr>
                                    </p:animEffect>
                                    <p:anim calcmode="lin" valueType="num">
                                      <p:cBhvr>
                                        <p:cTn id="8" dur="1000" fill="hold"/>
                                        <p:tgtEl>
                                          <p:spTgt spid="96"/>
                                        </p:tgtEl>
                                        <p:attrNameLst>
                                          <p:attrName>ppt_x</p:attrName>
                                        </p:attrNameLst>
                                      </p:cBhvr>
                                      <p:tavLst>
                                        <p:tav tm="0">
                                          <p:val>
                                            <p:strVal val="#ppt_x"/>
                                          </p:val>
                                        </p:tav>
                                        <p:tav tm="100000">
                                          <p:val>
                                            <p:strVal val="#ppt_x"/>
                                          </p:val>
                                        </p:tav>
                                      </p:tavLst>
                                    </p:anim>
                                    <p:anim calcmode="lin" valueType="num">
                                      <p:cBhvr>
                                        <p:cTn id="9" dur="1000" fill="hold"/>
                                        <p:tgtEl>
                                          <p:spTgt spid="9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8"/>
                                        </p:tgtEl>
                                        <p:attrNameLst>
                                          <p:attrName>style.visibility</p:attrName>
                                        </p:attrNameLst>
                                      </p:cBhvr>
                                      <p:to>
                                        <p:strVal val="visible"/>
                                      </p:to>
                                    </p:set>
                                    <p:anim calcmode="lin" valueType="num">
                                      <p:cBhvr>
                                        <p:cTn id="14" dur="500" fill="hold"/>
                                        <p:tgtEl>
                                          <p:spTgt spid="98"/>
                                        </p:tgtEl>
                                        <p:attrNameLst>
                                          <p:attrName>ppt_w</p:attrName>
                                        </p:attrNameLst>
                                      </p:cBhvr>
                                      <p:tavLst>
                                        <p:tav tm="0">
                                          <p:val>
                                            <p:fltVal val="0"/>
                                          </p:val>
                                        </p:tav>
                                        <p:tav tm="100000">
                                          <p:val>
                                            <p:strVal val="#ppt_w"/>
                                          </p:val>
                                        </p:tav>
                                      </p:tavLst>
                                    </p:anim>
                                    <p:anim calcmode="lin" valueType="num">
                                      <p:cBhvr>
                                        <p:cTn id="15" dur="500" fill="hold"/>
                                        <p:tgtEl>
                                          <p:spTgt spid="98"/>
                                        </p:tgtEl>
                                        <p:attrNameLst>
                                          <p:attrName>ppt_h</p:attrName>
                                        </p:attrNameLst>
                                      </p:cBhvr>
                                      <p:tavLst>
                                        <p:tav tm="0">
                                          <p:val>
                                            <p:fltVal val="0"/>
                                          </p:val>
                                        </p:tav>
                                        <p:tav tm="100000">
                                          <p:val>
                                            <p:strVal val="#ppt_h"/>
                                          </p:val>
                                        </p:tav>
                                      </p:tavLst>
                                    </p:anim>
                                    <p:animEffect transition="in" filter="fade">
                                      <p:cBhvr>
                                        <p:cTn id="16" dur="500"/>
                                        <p:tgtEl>
                                          <p:spTgt spid="98"/>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97"/>
                                        </p:tgtEl>
                                        <p:attrNameLst>
                                          <p:attrName>style.visibility</p:attrName>
                                        </p:attrNameLst>
                                      </p:cBhvr>
                                      <p:to>
                                        <p:strVal val="visible"/>
                                      </p:to>
                                    </p:set>
                                    <p:anim calcmode="lin" valueType="num">
                                      <p:cBhvr>
                                        <p:cTn id="19" dur="500" fill="hold"/>
                                        <p:tgtEl>
                                          <p:spTgt spid="97"/>
                                        </p:tgtEl>
                                        <p:attrNameLst>
                                          <p:attrName>ppt_w</p:attrName>
                                        </p:attrNameLst>
                                      </p:cBhvr>
                                      <p:tavLst>
                                        <p:tav tm="0">
                                          <p:val>
                                            <p:fltVal val="0"/>
                                          </p:val>
                                        </p:tav>
                                        <p:tav tm="100000">
                                          <p:val>
                                            <p:strVal val="#ppt_w"/>
                                          </p:val>
                                        </p:tav>
                                      </p:tavLst>
                                    </p:anim>
                                    <p:anim calcmode="lin" valueType="num">
                                      <p:cBhvr>
                                        <p:cTn id="20" dur="500" fill="hold"/>
                                        <p:tgtEl>
                                          <p:spTgt spid="97"/>
                                        </p:tgtEl>
                                        <p:attrNameLst>
                                          <p:attrName>ppt_h</p:attrName>
                                        </p:attrNameLst>
                                      </p:cBhvr>
                                      <p:tavLst>
                                        <p:tav tm="0">
                                          <p:val>
                                            <p:fltVal val="0"/>
                                          </p:val>
                                        </p:tav>
                                        <p:tav tm="100000">
                                          <p:val>
                                            <p:strVal val="#ppt_h"/>
                                          </p:val>
                                        </p:tav>
                                      </p:tavLst>
                                    </p:anim>
                                    <p:animEffect transition="in" filter="fade">
                                      <p:cBhvr>
                                        <p:cTn id="21" dur="5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p:bldP spid="9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45"/>
          <p:cNvGrpSpPr/>
          <p:nvPr/>
        </p:nvGrpSpPr>
        <p:grpSpPr>
          <a:xfrm>
            <a:off x="0" y="0"/>
            <a:ext cx="12192000" cy="6858000"/>
            <a:chOff x="0" y="0"/>
            <a:chExt cx="12192000" cy="6858000"/>
          </a:xfrm>
        </p:grpSpPr>
        <p:sp>
          <p:nvSpPr>
            <p:cNvPr id="47" name="矩形 46"/>
            <p:cNvSpPr/>
            <p:nvPr/>
          </p:nvSpPr>
          <p:spPr>
            <a:xfrm>
              <a:off x="0" y="0"/>
              <a:ext cx="12192000" cy="6858000"/>
            </a:xfrm>
            <a:prstGeom prst="rect">
              <a:avLst/>
            </a:prstGeom>
            <a:solidFill>
              <a:srgbClr val="AC8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48" name="矩形 47"/>
            <p:cNvSpPr/>
            <p:nvPr/>
          </p:nvSpPr>
          <p:spPr>
            <a:xfrm>
              <a:off x="202096" y="176180"/>
              <a:ext cx="11787808" cy="6505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2" name="Shape 61"/>
          <p:cNvGrpSpPr/>
          <p:nvPr/>
        </p:nvGrpSpPr>
        <p:grpSpPr>
          <a:xfrm>
            <a:off x="1144233" y="3595679"/>
            <a:ext cx="1622984" cy="392740"/>
            <a:chOff x="4621547" y="7220767"/>
            <a:chExt cx="2471893" cy="598163"/>
          </a:xfrm>
          <a:solidFill>
            <a:srgbClr val="AC8BFF"/>
          </a:solidFill>
        </p:grpSpPr>
        <p:sp>
          <p:nvSpPr>
            <p:cNvPr id="3" name="Shape 62"/>
            <p:cNvSpPr/>
            <p:nvPr/>
          </p:nvSpPr>
          <p:spPr>
            <a:xfrm rot="-5400000" flipH="1">
              <a:off x="5696560" y="6145754"/>
              <a:ext cx="321868" cy="2471893"/>
            </a:xfrm>
            <a:prstGeom prst="round2SameRect">
              <a:avLst>
                <a:gd name="adj1" fmla="val 50000"/>
                <a:gd name="adj2" fmla="val 0"/>
              </a:avLst>
            </a:prstGeom>
            <a:grpFill/>
            <a:ln>
              <a:noFill/>
            </a:ln>
          </p:spPr>
          <p:txBody>
            <a:bodyPr lIns="109700" tIns="54851" rIns="109700" bIns="54851" anchor="ctr" anchorCtr="0">
              <a:noAutofit/>
            </a:bodyPr>
            <a:lstStyle/>
            <a:p>
              <a:pPr algn="ctr" defTabSz="457200"/>
              <a:endParaRPr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sp>
          <p:nvSpPr>
            <p:cNvPr id="4" name="Shape 63"/>
            <p:cNvSpPr/>
            <p:nvPr/>
          </p:nvSpPr>
          <p:spPr>
            <a:xfrm rot="5400000">
              <a:off x="5746001" y="7418885"/>
              <a:ext cx="342077" cy="458012"/>
            </a:xfrm>
            <a:custGeom>
              <a:avLst/>
              <a:gdLst/>
              <a:ahLst/>
              <a:cxnLst/>
              <a:rect l="0" t="0" r="0" b="0"/>
              <a:pathLst>
                <a:path w="120000" h="120000" extrusionOk="0">
                  <a:moveTo>
                    <a:pt x="19619" y="117966"/>
                  </a:moveTo>
                  <a:lnTo>
                    <a:pt x="19619" y="117966"/>
                  </a:lnTo>
                  <a:cubicBezTo>
                    <a:pt x="114068" y="67118"/>
                    <a:pt x="114068" y="67118"/>
                    <a:pt x="114068" y="67118"/>
                  </a:cubicBezTo>
                  <a:cubicBezTo>
                    <a:pt x="118174" y="65084"/>
                    <a:pt x="119543" y="63050"/>
                    <a:pt x="119543" y="60338"/>
                  </a:cubicBezTo>
                  <a:cubicBezTo>
                    <a:pt x="119543" y="57288"/>
                    <a:pt x="118174" y="54576"/>
                    <a:pt x="114068" y="52542"/>
                  </a:cubicBezTo>
                  <a:cubicBezTo>
                    <a:pt x="19619" y="1694"/>
                    <a:pt x="19619" y="1694"/>
                    <a:pt x="19619" y="1694"/>
                  </a:cubicBezTo>
                  <a:cubicBezTo>
                    <a:pt x="15969" y="0"/>
                    <a:pt x="10494" y="0"/>
                    <a:pt x="6387" y="1694"/>
                  </a:cubicBezTo>
                  <a:cubicBezTo>
                    <a:pt x="2281" y="2711"/>
                    <a:pt x="0" y="5423"/>
                    <a:pt x="0" y="9491"/>
                  </a:cubicBezTo>
                  <a:cubicBezTo>
                    <a:pt x="0" y="109830"/>
                    <a:pt x="0" y="109830"/>
                    <a:pt x="0" y="109830"/>
                  </a:cubicBezTo>
                  <a:cubicBezTo>
                    <a:pt x="0" y="113898"/>
                    <a:pt x="2281" y="116610"/>
                    <a:pt x="6387" y="118644"/>
                  </a:cubicBezTo>
                  <a:cubicBezTo>
                    <a:pt x="10494" y="119661"/>
                    <a:pt x="15969" y="119661"/>
                    <a:pt x="19619" y="117966"/>
                  </a:cubicBezTo>
                </a:path>
              </a:pathLst>
            </a:custGeom>
            <a:grpFill/>
            <a:ln>
              <a:noFill/>
            </a:ln>
          </p:spPr>
          <p:txBody>
            <a:bodyPr lIns="45713" tIns="22851" rIns="45713" bIns="22851" anchor="ctr" anchorCtr="0">
              <a:noAutofit/>
            </a:bodyPr>
            <a:lstStyle/>
            <a:p>
              <a:pPr defTabSz="457200"/>
              <a:endParaRPr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grpSp>
      <p:grpSp>
        <p:nvGrpSpPr>
          <p:cNvPr id="5" name="Shape 64"/>
          <p:cNvGrpSpPr/>
          <p:nvPr/>
        </p:nvGrpSpPr>
        <p:grpSpPr>
          <a:xfrm>
            <a:off x="4447823" y="3595682"/>
            <a:ext cx="1622984" cy="406677"/>
            <a:chOff x="9653093" y="7220771"/>
            <a:chExt cx="2471893" cy="619391"/>
          </a:xfrm>
          <a:solidFill>
            <a:srgbClr val="AC8BFF"/>
          </a:solidFill>
        </p:grpSpPr>
        <p:sp>
          <p:nvSpPr>
            <p:cNvPr id="6" name="Shape 65"/>
            <p:cNvSpPr/>
            <p:nvPr/>
          </p:nvSpPr>
          <p:spPr>
            <a:xfrm>
              <a:off x="9653093" y="7220771"/>
              <a:ext cx="2471893" cy="321871"/>
            </a:xfrm>
            <a:prstGeom prst="rect">
              <a:avLst/>
            </a:prstGeom>
            <a:grpFill/>
            <a:ln>
              <a:noFill/>
            </a:ln>
          </p:spPr>
          <p:txBody>
            <a:bodyPr lIns="109700" tIns="54851" rIns="109700" bIns="54851" anchor="ctr" anchorCtr="0">
              <a:noAutofit/>
            </a:bodyPr>
            <a:lstStyle/>
            <a:p>
              <a:pPr algn="ctr" defTabSz="457200"/>
              <a:endParaRPr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sp>
          <p:nvSpPr>
            <p:cNvPr id="7" name="Shape 66"/>
            <p:cNvSpPr/>
            <p:nvPr/>
          </p:nvSpPr>
          <p:spPr>
            <a:xfrm rot="5400000">
              <a:off x="10755033" y="7440117"/>
              <a:ext cx="342077" cy="458012"/>
            </a:xfrm>
            <a:custGeom>
              <a:avLst/>
              <a:gdLst/>
              <a:ahLst/>
              <a:cxnLst/>
              <a:rect l="0" t="0" r="0" b="0"/>
              <a:pathLst>
                <a:path w="120000" h="120000" extrusionOk="0">
                  <a:moveTo>
                    <a:pt x="19619" y="117966"/>
                  </a:moveTo>
                  <a:lnTo>
                    <a:pt x="19619" y="117966"/>
                  </a:lnTo>
                  <a:cubicBezTo>
                    <a:pt x="114068" y="67118"/>
                    <a:pt x="114068" y="67118"/>
                    <a:pt x="114068" y="67118"/>
                  </a:cubicBezTo>
                  <a:cubicBezTo>
                    <a:pt x="118174" y="65084"/>
                    <a:pt x="119543" y="63050"/>
                    <a:pt x="119543" y="60338"/>
                  </a:cubicBezTo>
                  <a:cubicBezTo>
                    <a:pt x="119543" y="57288"/>
                    <a:pt x="118174" y="54576"/>
                    <a:pt x="114068" y="52542"/>
                  </a:cubicBezTo>
                  <a:cubicBezTo>
                    <a:pt x="19619" y="1694"/>
                    <a:pt x="19619" y="1694"/>
                    <a:pt x="19619" y="1694"/>
                  </a:cubicBezTo>
                  <a:cubicBezTo>
                    <a:pt x="15969" y="0"/>
                    <a:pt x="10494" y="0"/>
                    <a:pt x="6387" y="1694"/>
                  </a:cubicBezTo>
                  <a:cubicBezTo>
                    <a:pt x="2281" y="2711"/>
                    <a:pt x="0" y="5423"/>
                    <a:pt x="0" y="9491"/>
                  </a:cubicBezTo>
                  <a:cubicBezTo>
                    <a:pt x="0" y="109830"/>
                    <a:pt x="0" y="109830"/>
                    <a:pt x="0" y="109830"/>
                  </a:cubicBezTo>
                  <a:cubicBezTo>
                    <a:pt x="0" y="113898"/>
                    <a:pt x="2281" y="116610"/>
                    <a:pt x="6387" y="118644"/>
                  </a:cubicBezTo>
                  <a:cubicBezTo>
                    <a:pt x="10494" y="119661"/>
                    <a:pt x="15969" y="119661"/>
                    <a:pt x="19619" y="117966"/>
                  </a:cubicBezTo>
                </a:path>
              </a:pathLst>
            </a:custGeom>
            <a:grpFill/>
            <a:ln>
              <a:noFill/>
            </a:ln>
          </p:spPr>
          <p:txBody>
            <a:bodyPr lIns="45713" tIns="22851" rIns="45713" bIns="22851" anchor="ctr" anchorCtr="0">
              <a:noAutofit/>
            </a:bodyPr>
            <a:lstStyle/>
            <a:p>
              <a:pPr defTabSz="457200"/>
              <a:endParaRPr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grpSp>
      <p:grpSp>
        <p:nvGrpSpPr>
          <p:cNvPr id="8" name="Shape 67"/>
          <p:cNvGrpSpPr/>
          <p:nvPr/>
        </p:nvGrpSpPr>
        <p:grpSpPr>
          <a:xfrm>
            <a:off x="7751412" y="3595679"/>
            <a:ext cx="1622984" cy="396677"/>
            <a:chOff x="14684640" y="7220768"/>
            <a:chExt cx="2471893" cy="604161"/>
          </a:xfrm>
          <a:solidFill>
            <a:srgbClr val="AC8BFF"/>
          </a:solidFill>
        </p:grpSpPr>
        <p:sp>
          <p:nvSpPr>
            <p:cNvPr id="9" name="Shape 68"/>
            <p:cNvSpPr/>
            <p:nvPr/>
          </p:nvSpPr>
          <p:spPr>
            <a:xfrm>
              <a:off x="14684640" y="7220768"/>
              <a:ext cx="2471893" cy="321871"/>
            </a:xfrm>
            <a:prstGeom prst="rect">
              <a:avLst/>
            </a:prstGeom>
            <a:grpFill/>
            <a:ln>
              <a:noFill/>
            </a:ln>
          </p:spPr>
          <p:txBody>
            <a:bodyPr lIns="109700" tIns="54851" rIns="109700" bIns="54851" anchor="ctr" anchorCtr="0">
              <a:noAutofit/>
            </a:bodyPr>
            <a:lstStyle/>
            <a:p>
              <a:pPr algn="ctr" defTabSz="457200"/>
              <a:endParaRPr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sp>
          <p:nvSpPr>
            <p:cNvPr id="10" name="Shape 69"/>
            <p:cNvSpPr/>
            <p:nvPr/>
          </p:nvSpPr>
          <p:spPr>
            <a:xfrm rot="5400000">
              <a:off x="15834926" y="7424885"/>
              <a:ext cx="342077" cy="458012"/>
            </a:xfrm>
            <a:custGeom>
              <a:avLst/>
              <a:gdLst/>
              <a:ahLst/>
              <a:cxnLst/>
              <a:rect l="0" t="0" r="0" b="0"/>
              <a:pathLst>
                <a:path w="120000" h="120000" extrusionOk="0">
                  <a:moveTo>
                    <a:pt x="19619" y="117966"/>
                  </a:moveTo>
                  <a:lnTo>
                    <a:pt x="19619" y="117966"/>
                  </a:lnTo>
                  <a:cubicBezTo>
                    <a:pt x="114068" y="67118"/>
                    <a:pt x="114068" y="67118"/>
                    <a:pt x="114068" y="67118"/>
                  </a:cubicBezTo>
                  <a:cubicBezTo>
                    <a:pt x="118174" y="65084"/>
                    <a:pt x="119543" y="63050"/>
                    <a:pt x="119543" y="60338"/>
                  </a:cubicBezTo>
                  <a:cubicBezTo>
                    <a:pt x="119543" y="57288"/>
                    <a:pt x="118174" y="54576"/>
                    <a:pt x="114068" y="52542"/>
                  </a:cubicBezTo>
                  <a:cubicBezTo>
                    <a:pt x="19619" y="1694"/>
                    <a:pt x="19619" y="1694"/>
                    <a:pt x="19619" y="1694"/>
                  </a:cubicBezTo>
                  <a:cubicBezTo>
                    <a:pt x="15969" y="0"/>
                    <a:pt x="10494" y="0"/>
                    <a:pt x="6387" y="1694"/>
                  </a:cubicBezTo>
                  <a:cubicBezTo>
                    <a:pt x="2281" y="2711"/>
                    <a:pt x="0" y="5423"/>
                    <a:pt x="0" y="9491"/>
                  </a:cubicBezTo>
                  <a:cubicBezTo>
                    <a:pt x="0" y="109830"/>
                    <a:pt x="0" y="109830"/>
                    <a:pt x="0" y="109830"/>
                  </a:cubicBezTo>
                  <a:cubicBezTo>
                    <a:pt x="0" y="113898"/>
                    <a:pt x="2281" y="116610"/>
                    <a:pt x="6387" y="118644"/>
                  </a:cubicBezTo>
                  <a:cubicBezTo>
                    <a:pt x="10494" y="119661"/>
                    <a:pt x="15969" y="119661"/>
                    <a:pt x="19619" y="117966"/>
                  </a:cubicBezTo>
                </a:path>
              </a:pathLst>
            </a:custGeom>
            <a:grpFill/>
            <a:ln>
              <a:noFill/>
            </a:ln>
          </p:spPr>
          <p:txBody>
            <a:bodyPr lIns="45713" tIns="22851" rIns="45713" bIns="22851" anchor="ctr" anchorCtr="0">
              <a:noAutofit/>
            </a:bodyPr>
            <a:lstStyle/>
            <a:p>
              <a:pPr defTabSz="457200"/>
              <a:endParaRPr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grpSp>
      <p:grpSp>
        <p:nvGrpSpPr>
          <p:cNvPr id="11" name="Shape 70"/>
          <p:cNvGrpSpPr/>
          <p:nvPr/>
        </p:nvGrpSpPr>
        <p:grpSpPr>
          <a:xfrm>
            <a:off x="9403207" y="3414953"/>
            <a:ext cx="1622984" cy="392055"/>
            <a:chOff x="17200413" y="6945511"/>
            <a:chExt cx="2471893" cy="597120"/>
          </a:xfrm>
          <a:solidFill>
            <a:srgbClr val="A1C8F1"/>
          </a:solidFill>
        </p:grpSpPr>
        <p:sp>
          <p:nvSpPr>
            <p:cNvPr id="12" name="Shape 71"/>
            <p:cNvSpPr/>
            <p:nvPr/>
          </p:nvSpPr>
          <p:spPr>
            <a:xfrm rot="5400000">
              <a:off x="18275426" y="6145750"/>
              <a:ext cx="321868" cy="2471893"/>
            </a:xfrm>
            <a:prstGeom prst="round2SameRect">
              <a:avLst>
                <a:gd name="adj1" fmla="val 50000"/>
                <a:gd name="adj2" fmla="val 0"/>
              </a:avLst>
            </a:prstGeom>
            <a:grpFill/>
            <a:ln>
              <a:noFill/>
            </a:ln>
          </p:spPr>
          <p:txBody>
            <a:bodyPr lIns="109700" tIns="54851" rIns="109700" bIns="54851" anchor="ctr" anchorCtr="0">
              <a:noAutofit/>
            </a:bodyPr>
            <a:lstStyle/>
            <a:p>
              <a:pPr algn="ctr" defTabSz="457200"/>
              <a:endParaRPr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sp>
          <p:nvSpPr>
            <p:cNvPr id="13" name="Shape 72"/>
            <p:cNvSpPr/>
            <p:nvPr/>
          </p:nvSpPr>
          <p:spPr>
            <a:xfrm rot="-5400000">
              <a:off x="18271028" y="6887543"/>
              <a:ext cx="342077" cy="458012"/>
            </a:xfrm>
            <a:custGeom>
              <a:avLst/>
              <a:gdLst/>
              <a:ahLst/>
              <a:cxnLst/>
              <a:rect l="0" t="0" r="0" b="0"/>
              <a:pathLst>
                <a:path w="120000" h="120000" extrusionOk="0">
                  <a:moveTo>
                    <a:pt x="19619" y="117966"/>
                  </a:moveTo>
                  <a:lnTo>
                    <a:pt x="19619" y="117966"/>
                  </a:lnTo>
                  <a:cubicBezTo>
                    <a:pt x="114068" y="67118"/>
                    <a:pt x="114068" y="67118"/>
                    <a:pt x="114068" y="67118"/>
                  </a:cubicBezTo>
                  <a:cubicBezTo>
                    <a:pt x="118174" y="65084"/>
                    <a:pt x="119543" y="63050"/>
                    <a:pt x="119543" y="60338"/>
                  </a:cubicBezTo>
                  <a:cubicBezTo>
                    <a:pt x="119543" y="57288"/>
                    <a:pt x="118174" y="54576"/>
                    <a:pt x="114068" y="52542"/>
                  </a:cubicBezTo>
                  <a:cubicBezTo>
                    <a:pt x="19619" y="1694"/>
                    <a:pt x="19619" y="1694"/>
                    <a:pt x="19619" y="1694"/>
                  </a:cubicBezTo>
                  <a:cubicBezTo>
                    <a:pt x="15969" y="0"/>
                    <a:pt x="10494" y="0"/>
                    <a:pt x="6387" y="1694"/>
                  </a:cubicBezTo>
                  <a:cubicBezTo>
                    <a:pt x="2281" y="2711"/>
                    <a:pt x="0" y="5423"/>
                    <a:pt x="0" y="9491"/>
                  </a:cubicBezTo>
                  <a:cubicBezTo>
                    <a:pt x="0" y="109830"/>
                    <a:pt x="0" y="109830"/>
                    <a:pt x="0" y="109830"/>
                  </a:cubicBezTo>
                  <a:cubicBezTo>
                    <a:pt x="0" y="113898"/>
                    <a:pt x="2281" y="116610"/>
                    <a:pt x="6387" y="118644"/>
                  </a:cubicBezTo>
                  <a:cubicBezTo>
                    <a:pt x="10494" y="119661"/>
                    <a:pt x="15969" y="119661"/>
                    <a:pt x="19619" y="117966"/>
                  </a:cubicBezTo>
                </a:path>
              </a:pathLst>
            </a:custGeom>
            <a:grpFill/>
            <a:ln>
              <a:noFill/>
            </a:ln>
          </p:spPr>
          <p:txBody>
            <a:bodyPr lIns="45713" tIns="22851" rIns="45713" bIns="22851" anchor="ctr" anchorCtr="0">
              <a:noAutofit/>
            </a:bodyPr>
            <a:lstStyle/>
            <a:p>
              <a:pPr defTabSz="457200"/>
              <a:endParaRPr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grpSp>
      <p:grpSp>
        <p:nvGrpSpPr>
          <p:cNvPr id="14" name="Shape 73"/>
          <p:cNvGrpSpPr/>
          <p:nvPr/>
        </p:nvGrpSpPr>
        <p:grpSpPr>
          <a:xfrm>
            <a:off x="6099617" y="3401012"/>
            <a:ext cx="1622984" cy="406000"/>
            <a:chOff x="12168867" y="6924280"/>
            <a:chExt cx="2471893" cy="618359"/>
          </a:xfrm>
          <a:solidFill>
            <a:srgbClr val="A1C8F1"/>
          </a:solidFill>
        </p:grpSpPr>
        <p:sp>
          <p:nvSpPr>
            <p:cNvPr id="15" name="Shape 74"/>
            <p:cNvSpPr/>
            <p:nvPr/>
          </p:nvSpPr>
          <p:spPr>
            <a:xfrm>
              <a:off x="12168867" y="7220768"/>
              <a:ext cx="2471893" cy="321871"/>
            </a:xfrm>
            <a:prstGeom prst="rect">
              <a:avLst/>
            </a:prstGeom>
            <a:grpFill/>
            <a:ln>
              <a:noFill/>
            </a:ln>
          </p:spPr>
          <p:txBody>
            <a:bodyPr lIns="109700" tIns="54851" rIns="109700" bIns="54851" anchor="ctr" anchorCtr="0">
              <a:noAutofit/>
            </a:bodyPr>
            <a:lstStyle/>
            <a:p>
              <a:pPr algn="ctr" defTabSz="457200"/>
              <a:endParaRPr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sp>
          <p:nvSpPr>
            <p:cNvPr id="16" name="Shape 75"/>
            <p:cNvSpPr/>
            <p:nvPr/>
          </p:nvSpPr>
          <p:spPr>
            <a:xfrm rot="-5400000">
              <a:off x="13261997" y="6866312"/>
              <a:ext cx="342077" cy="458012"/>
            </a:xfrm>
            <a:custGeom>
              <a:avLst/>
              <a:gdLst/>
              <a:ahLst/>
              <a:cxnLst/>
              <a:rect l="0" t="0" r="0" b="0"/>
              <a:pathLst>
                <a:path w="120000" h="120000" extrusionOk="0">
                  <a:moveTo>
                    <a:pt x="19619" y="117966"/>
                  </a:moveTo>
                  <a:lnTo>
                    <a:pt x="19619" y="117966"/>
                  </a:lnTo>
                  <a:cubicBezTo>
                    <a:pt x="114068" y="67118"/>
                    <a:pt x="114068" y="67118"/>
                    <a:pt x="114068" y="67118"/>
                  </a:cubicBezTo>
                  <a:cubicBezTo>
                    <a:pt x="118174" y="65084"/>
                    <a:pt x="119543" y="63050"/>
                    <a:pt x="119543" y="60338"/>
                  </a:cubicBezTo>
                  <a:cubicBezTo>
                    <a:pt x="119543" y="57288"/>
                    <a:pt x="118174" y="54576"/>
                    <a:pt x="114068" y="52542"/>
                  </a:cubicBezTo>
                  <a:cubicBezTo>
                    <a:pt x="19619" y="1694"/>
                    <a:pt x="19619" y="1694"/>
                    <a:pt x="19619" y="1694"/>
                  </a:cubicBezTo>
                  <a:cubicBezTo>
                    <a:pt x="15969" y="0"/>
                    <a:pt x="10494" y="0"/>
                    <a:pt x="6387" y="1694"/>
                  </a:cubicBezTo>
                  <a:cubicBezTo>
                    <a:pt x="2281" y="2711"/>
                    <a:pt x="0" y="5423"/>
                    <a:pt x="0" y="9491"/>
                  </a:cubicBezTo>
                  <a:cubicBezTo>
                    <a:pt x="0" y="109830"/>
                    <a:pt x="0" y="109830"/>
                    <a:pt x="0" y="109830"/>
                  </a:cubicBezTo>
                  <a:cubicBezTo>
                    <a:pt x="0" y="113898"/>
                    <a:pt x="2281" y="116610"/>
                    <a:pt x="6387" y="118644"/>
                  </a:cubicBezTo>
                  <a:cubicBezTo>
                    <a:pt x="10494" y="119661"/>
                    <a:pt x="15969" y="119661"/>
                    <a:pt x="19619" y="117966"/>
                  </a:cubicBezTo>
                </a:path>
              </a:pathLst>
            </a:custGeom>
            <a:grpFill/>
            <a:ln>
              <a:noFill/>
            </a:ln>
          </p:spPr>
          <p:txBody>
            <a:bodyPr lIns="45713" tIns="22851" rIns="45713" bIns="22851" anchor="ctr" anchorCtr="0">
              <a:noAutofit/>
            </a:bodyPr>
            <a:lstStyle/>
            <a:p>
              <a:pPr defTabSz="457200"/>
              <a:endParaRPr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grpSp>
      <p:grpSp>
        <p:nvGrpSpPr>
          <p:cNvPr id="17" name="Shape 76"/>
          <p:cNvGrpSpPr/>
          <p:nvPr/>
        </p:nvGrpSpPr>
        <p:grpSpPr>
          <a:xfrm>
            <a:off x="2796028" y="3411013"/>
            <a:ext cx="1622984" cy="396003"/>
            <a:chOff x="7137321" y="6939512"/>
            <a:chExt cx="2471893" cy="603133"/>
          </a:xfrm>
          <a:solidFill>
            <a:srgbClr val="A1C8F1"/>
          </a:solidFill>
        </p:grpSpPr>
        <p:sp>
          <p:nvSpPr>
            <p:cNvPr id="18" name="Shape 77"/>
            <p:cNvSpPr/>
            <p:nvPr/>
          </p:nvSpPr>
          <p:spPr>
            <a:xfrm>
              <a:off x="7137321" y="7220774"/>
              <a:ext cx="2471893" cy="321871"/>
            </a:xfrm>
            <a:prstGeom prst="rect">
              <a:avLst/>
            </a:prstGeom>
            <a:grpFill/>
            <a:ln>
              <a:noFill/>
            </a:ln>
          </p:spPr>
          <p:txBody>
            <a:bodyPr lIns="109700" tIns="54851" rIns="109700" bIns="54851" anchor="ctr" anchorCtr="0">
              <a:noAutofit/>
            </a:bodyPr>
            <a:lstStyle/>
            <a:p>
              <a:pPr algn="ctr" defTabSz="457200"/>
              <a:endParaRPr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sp>
          <p:nvSpPr>
            <p:cNvPr id="19" name="Shape 78"/>
            <p:cNvSpPr/>
            <p:nvPr/>
          </p:nvSpPr>
          <p:spPr>
            <a:xfrm rot="-5400000">
              <a:off x="8182103" y="6881544"/>
              <a:ext cx="342077" cy="458012"/>
            </a:xfrm>
            <a:custGeom>
              <a:avLst/>
              <a:gdLst/>
              <a:ahLst/>
              <a:cxnLst/>
              <a:rect l="0" t="0" r="0" b="0"/>
              <a:pathLst>
                <a:path w="120000" h="120000" extrusionOk="0">
                  <a:moveTo>
                    <a:pt x="19619" y="117966"/>
                  </a:moveTo>
                  <a:lnTo>
                    <a:pt x="19619" y="117966"/>
                  </a:lnTo>
                  <a:cubicBezTo>
                    <a:pt x="114068" y="67118"/>
                    <a:pt x="114068" y="67118"/>
                    <a:pt x="114068" y="67118"/>
                  </a:cubicBezTo>
                  <a:cubicBezTo>
                    <a:pt x="118174" y="65084"/>
                    <a:pt x="119543" y="63050"/>
                    <a:pt x="119543" y="60338"/>
                  </a:cubicBezTo>
                  <a:cubicBezTo>
                    <a:pt x="119543" y="57288"/>
                    <a:pt x="118174" y="54576"/>
                    <a:pt x="114068" y="52542"/>
                  </a:cubicBezTo>
                  <a:cubicBezTo>
                    <a:pt x="19619" y="1694"/>
                    <a:pt x="19619" y="1694"/>
                    <a:pt x="19619" y="1694"/>
                  </a:cubicBezTo>
                  <a:cubicBezTo>
                    <a:pt x="15969" y="0"/>
                    <a:pt x="10494" y="0"/>
                    <a:pt x="6387" y="1694"/>
                  </a:cubicBezTo>
                  <a:cubicBezTo>
                    <a:pt x="2281" y="2711"/>
                    <a:pt x="0" y="5423"/>
                    <a:pt x="0" y="9491"/>
                  </a:cubicBezTo>
                  <a:cubicBezTo>
                    <a:pt x="0" y="109830"/>
                    <a:pt x="0" y="109830"/>
                    <a:pt x="0" y="109830"/>
                  </a:cubicBezTo>
                  <a:cubicBezTo>
                    <a:pt x="0" y="113898"/>
                    <a:pt x="2281" y="116610"/>
                    <a:pt x="6387" y="118644"/>
                  </a:cubicBezTo>
                  <a:cubicBezTo>
                    <a:pt x="10494" y="119661"/>
                    <a:pt x="15969" y="119661"/>
                    <a:pt x="19619" y="117966"/>
                  </a:cubicBezTo>
                </a:path>
              </a:pathLst>
            </a:custGeom>
            <a:grpFill/>
            <a:ln>
              <a:noFill/>
            </a:ln>
          </p:spPr>
          <p:txBody>
            <a:bodyPr lIns="45713" tIns="22851" rIns="45713" bIns="22851" anchor="ctr" anchorCtr="0">
              <a:noAutofit/>
            </a:bodyPr>
            <a:lstStyle/>
            <a:p>
              <a:pPr defTabSz="457200"/>
              <a:endParaRPr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grpSp>
      <p:sp>
        <p:nvSpPr>
          <p:cNvPr id="20" name="Shape 79"/>
          <p:cNvSpPr/>
          <p:nvPr/>
        </p:nvSpPr>
        <p:spPr>
          <a:xfrm>
            <a:off x="1492503" y="1868352"/>
            <a:ext cx="1033719" cy="1052152"/>
          </a:xfrm>
          <a:prstGeom prst="ellipse">
            <a:avLst/>
          </a:prstGeom>
          <a:solidFill>
            <a:srgbClr val="AC8BFF"/>
          </a:solidFill>
          <a:ln w="12700" cap="flat" cmpd="sng">
            <a:noFill/>
            <a:prstDash val="solid"/>
            <a:miter/>
            <a:headEnd type="none" w="med" len="med"/>
            <a:tailEnd type="none" w="med" len="med"/>
          </a:ln>
        </p:spPr>
        <p:txBody>
          <a:bodyPr lIns="121888" tIns="60939" rIns="121888" bIns="60939" anchor="ctr" anchorCtr="0">
            <a:noAutofit/>
          </a:bodyPr>
          <a:lstStyle/>
          <a:p>
            <a:pPr algn="ctr" defTabSz="457200"/>
            <a:endParaRPr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sp>
        <p:nvSpPr>
          <p:cNvPr id="21" name="Shape 80"/>
          <p:cNvSpPr/>
          <p:nvPr/>
        </p:nvSpPr>
        <p:spPr>
          <a:xfrm>
            <a:off x="3063507" y="4495936"/>
            <a:ext cx="1033719" cy="1052152"/>
          </a:xfrm>
          <a:prstGeom prst="ellipse">
            <a:avLst/>
          </a:prstGeom>
          <a:solidFill>
            <a:srgbClr val="A1C8F1"/>
          </a:solidFill>
          <a:ln w="12700" cap="flat" cmpd="sng">
            <a:noFill/>
            <a:prstDash val="solid"/>
            <a:miter/>
            <a:headEnd type="none" w="med" len="med"/>
            <a:tailEnd type="none" w="med" len="med"/>
          </a:ln>
        </p:spPr>
        <p:txBody>
          <a:bodyPr lIns="121888" tIns="60939" rIns="121888" bIns="60939" anchor="ctr" anchorCtr="0">
            <a:noAutofit/>
          </a:bodyPr>
          <a:lstStyle/>
          <a:p>
            <a:pPr algn="ctr" defTabSz="457200"/>
            <a:endParaRPr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sp>
        <p:nvSpPr>
          <p:cNvPr id="22" name="Shape 81"/>
          <p:cNvSpPr txBox="1"/>
          <p:nvPr/>
        </p:nvSpPr>
        <p:spPr>
          <a:xfrm>
            <a:off x="1144234" y="4189339"/>
            <a:ext cx="1949543" cy="1661972"/>
          </a:xfrm>
          <a:prstGeom prst="rect">
            <a:avLst/>
          </a:prstGeom>
          <a:noFill/>
          <a:ln>
            <a:noFill/>
          </a:ln>
        </p:spPr>
        <p:txBody>
          <a:bodyPr lIns="121888" tIns="60939" rIns="121888" bIns="60939" anchor="t" anchorCtr="0">
            <a:noAutofit/>
          </a:bodyPr>
          <a:lstStyle/>
          <a:p>
            <a:pPr algn="ctr" defTabSz="457200">
              <a:lnSpc>
                <a:spcPct val="126000"/>
              </a:lnSpc>
              <a:buSzPct val="25000"/>
            </a:pPr>
            <a:r>
              <a:rPr lang="en-US" altLang="zh-CN" sz="16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rPr>
              <a:t>A</a:t>
            </a:r>
            <a:endParaRPr lang="en-US" altLang="zh-CN" sz="16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a:p>
            <a:pPr algn="ctr" defTabSz="457200">
              <a:lnSpc>
                <a:spcPct val="126000"/>
              </a:lnSpc>
              <a:buSzPct val="25000"/>
            </a:pPr>
            <a:r>
              <a:rPr lang="zh-CN" altLang="en-US" sz="1600" b="1"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rPr>
              <a:t>点击输入您的标题</a:t>
            </a:r>
            <a:endParaRPr lang="zh-CN" altLang="en-US" sz="1600" b="1"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a:p>
            <a:pPr algn="ctr" defTabSz="457200">
              <a:lnSpc>
                <a:spcPct val="162000"/>
              </a:lnSpc>
              <a:buSzPct val="25000"/>
            </a:pPr>
            <a:r>
              <a:rPr lang="zh-CN" altLang="en-US" sz="10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rPr>
              <a:t>点击添加标题文字点击添加标题文字点击添加标题文字点击添加标题文字</a:t>
            </a:r>
            <a:endParaRPr lang="en-US" altLang="zh-CN" sz="10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a:p>
            <a:pPr algn="ctr" defTabSz="457200">
              <a:lnSpc>
                <a:spcPct val="162000"/>
              </a:lnSpc>
              <a:buSzPct val="25000"/>
            </a:pPr>
            <a:endParaRPr lang="en-US" altLang="zh-CN" sz="10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p:txBody>
      </p:sp>
      <p:cxnSp>
        <p:nvCxnSpPr>
          <p:cNvPr id="23" name="Shape 82"/>
          <p:cNvCxnSpPr/>
          <p:nvPr/>
        </p:nvCxnSpPr>
        <p:spPr>
          <a:xfrm rot="10800000">
            <a:off x="2009361" y="3015262"/>
            <a:ext cx="0" cy="429431"/>
          </a:xfrm>
          <a:prstGeom prst="straightConnector1">
            <a:avLst/>
          </a:prstGeom>
          <a:noFill/>
          <a:ln w="9525" cap="flat" cmpd="sng">
            <a:solidFill>
              <a:srgbClr val="AC8BFF"/>
            </a:solidFill>
            <a:prstDash val="solid"/>
            <a:miter/>
            <a:headEnd type="none" w="med" len="med"/>
            <a:tailEnd type="none" w="med" len="med"/>
          </a:ln>
        </p:spPr>
      </p:cxnSp>
      <p:cxnSp>
        <p:nvCxnSpPr>
          <p:cNvPr id="24" name="Shape 83"/>
          <p:cNvCxnSpPr/>
          <p:nvPr/>
        </p:nvCxnSpPr>
        <p:spPr>
          <a:xfrm rot="10800000">
            <a:off x="3580365" y="3958557"/>
            <a:ext cx="0" cy="429431"/>
          </a:xfrm>
          <a:prstGeom prst="straightConnector1">
            <a:avLst/>
          </a:prstGeom>
          <a:noFill/>
          <a:ln w="9525" cap="flat" cmpd="sng">
            <a:solidFill>
              <a:srgbClr val="BFBFBF"/>
            </a:solidFill>
            <a:prstDash val="solid"/>
            <a:miter/>
            <a:headEnd type="none" w="med" len="med"/>
            <a:tailEnd type="none" w="med" len="med"/>
          </a:ln>
        </p:spPr>
      </p:cxnSp>
      <p:sp>
        <p:nvSpPr>
          <p:cNvPr id="25" name="Shape 84"/>
          <p:cNvSpPr/>
          <p:nvPr/>
        </p:nvSpPr>
        <p:spPr>
          <a:xfrm>
            <a:off x="4740486" y="1868352"/>
            <a:ext cx="1033719" cy="1052152"/>
          </a:xfrm>
          <a:prstGeom prst="ellipse">
            <a:avLst/>
          </a:prstGeom>
          <a:solidFill>
            <a:srgbClr val="AC8BFF"/>
          </a:solidFill>
          <a:ln w="12700" cap="flat" cmpd="sng">
            <a:noFill/>
            <a:prstDash val="solid"/>
            <a:miter/>
            <a:headEnd type="none" w="med" len="med"/>
            <a:tailEnd type="none" w="med" len="med"/>
          </a:ln>
        </p:spPr>
        <p:txBody>
          <a:bodyPr lIns="121888" tIns="60939" rIns="121888" bIns="60939" anchor="ctr" anchorCtr="0">
            <a:noAutofit/>
          </a:bodyPr>
          <a:lstStyle/>
          <a:p>
            <a:pPr algn="ctr" defTabSz="457200"/>
            <a:endParaRPr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sp>
        <p:nvSpPr>
          <p:cNvPr id="26" name="Shape 85"/>
          <p:cNvSpPr/>
          <p:nvPr/>
        </p:nvSpPr>
        <p:spPr>
          <a:xfrm>
            <a:off x="6458325" y="4495936"/>
            <a:ext cx="1033719" cy="1052152"/>
          </a:xfrm>
          <a:prstGeom prst="ellipse">
            <a:avLst/>
          </a:prstGeom>
          <a:solidFill>
            <a:srgbClr val="A1C8F1"/>
          </a:solidFill>
          <a:ln w="12700" cap="flat" cmpd="sng">
            <a:noFill/>
            <a:prstDash val="solid"/>
            <a:miter/>
            <a:headEnd type="none" w="med" len="med"/>
            <a:tailEnd type="none" w="med" len="med"/>
          </a:ln>
        </p:spPr>
        <p:txBody>
          <a:bodyPr lIns="121888" tIns="60939" rIns="121888" bIns="60939" anchor="ctr" anchorCtr="0">
            <a:noAutofit/>
          </a:bodyPr>
          <a:lstStyle/>
          <a:p>
            <a:pPr algn="ctr" defTabSz="457200"/>
            <a:endParaRPr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cxnSp>
        <p:nvCxnSpPr>
          <p:cNvPr id="27" name="Shape 86"/>
          <p:cNvCxnSpPr/>
          <p:nvPr/>
        </p:nvCxnSpPr>
        <p:spPr>
          <a:xfrm rot="10800000">
            <a:off x="5257343" y="3015262"/>
            <a:ext cx="0" cy="429431"/>
          </a:xfrm>
          <a:prstGeom prst="straightConnector1">
            <a:avLst/>
          </a:prstGeom>
          <a:noFill/>
          <a:ln w="9525" cap="flat" cmpd="sng">
            <a:solidFill>
              <a:srgbClr val="AC8BFF"/>
            </a:solidFill>
            <a:prstDash val="solid"/>
            <a:miter/>
            <a:headEnd type="none" w="med" len="med"/>
            <a:tailEnd type="none" w="med" len="med"/>
          </a:ln>
        </p:spPr>
      </p:cxnSp>
      <p:cxnSp>
        <p:nvCxnSpPr>
          <p:cNvPr id="28" name="Shape 87"/>
          <p:cNvCxnSpPr/>
          <p:nvPr/>
        </p:nvCxnSpPr>
        <p:spPr>
          <a:xfrm rot="10800000">
            <a:off x="6975181" y="3958557"/>
            <a:ext cx="0" cy="429431"/>
          </a:xfrm>
          <a:prstGeom prst="straightConnector1">
            <a:avLst/>
          </a:prstGeom>
          <a:noFill/>
          <a:ln w="9525" cap="flat" cmpd="sng">
            <a:solidFill>
              <a:srgbClr val="BFBFBF"/>
            </a:solidFill>
            <a:prstDash val="solid"/>
            <a:miter/>
            <a:headEnd type="none" w="med" len="med"/>
            <a:tailEnd type="none" w="med" len="med"/>
          </a:ln>
        </p:spPr>
      </p:cxnSp>
      <p:sp>
        <p:nvSpPr>
          <p:cNvPr id="29" name="Shape 88"/>
          <p:cNvSpPr/>
          <p:nvPr/>
        </p:nvSpPr>
        <p:spPr>
          <a:xfrm>
            <a:off x="8096831" y="1868352"/>
            <a:ext cx="1033719" cy="1052152"/>
          </a:xfrm>
          <a:prstGeom prst="ellipse">
            <a:avLst/>
          </a:prstGeom>
          <a:solidFill>
            <a:srgbClr val="AC8BFF"/>
          </a:solidFill>
          <a:ln w="12700" cap="flat" cmpd="sng">
            <a:noFill/>
            <a:prstDash val="solid"/>
            <a:miter/>
            <a:headEnd type="none" w="med" len="med"/>
            <a:tailEnd type="none" w="med" len="med"/>
          </a:ln>
        </p:spPr>
        <p:txBody>
          <a:bodyPr lIns="121888" tIns="60939" rIns="121888" bIns="60939" anchor="ctr" anchorCtr="0">
            <a:noAutofit/>
          </a:bodyPr>
          <a:lstStyle/>
          <a:p>
            <a:pPr algn="ctr" defTabSz="457200"/>
            <a:endParaRPr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sp>
        <p:nvSpPr>
          <p:cNvPr id="30" name="Shape 89"/>
          <p:cNvSpPr/>
          <p:nvPr/>
        </p:nvSpPr>
        <p:spPr>
          <a:xfrm>
            <a:off x="9667834" y="4495936"/>
            <a:ext cx="1033719" cy="1052152"/>
          </a:xfrm>
          <a:prstGeom prst="ellipse">
            <a:avLst/>
          </a:prstGeom>
          <a:solidFill>
            <a:srgbClr val="A1C8F1"/>
          </a:solidFill>
          <a:ln w="12700" cap="flat" cmpd="sng">
            <a:noFill/>
            <a:prstDash val="solid"/>
            <a:miter/>
            <a:headEnd type="none" w="med" len="med"/>
            <a:tailEnd type="none" w="med" len="med"/>
          </a:ln>
        </p:spPr>
        <p:txBody>
          <a:bodyPr lIns="121888" tIns="60939" rIns="121888" bIns="60939" anchor="ctr" anchorCtr="0">
            <a:noAutofit/>
          </a:bodyPr>
          <a:lstStyle/>
          <a:p>
            <a:pPr algn="ctr" defTabSz="457200"/>
            <a:endParaRPr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cxnSp>
        <p:nvCxnSpPr>
          <p:cNvPr id="31" name="Shape 90"/>
          <p:cNvCxnSpPr/>
          <p:nvPr/>
        </p:nvCxnSpPr>
        <p:spPr>
          <a:xfrm rot="10800000">
            <a:off x="8613687" y="3015262"/>
            <a:ext cx="0" cy="429431"/>
          </a:xfrm>
          <a:prstGeom prst="straightConnector1">
            <a:avLst/>
          </a:prstGeom>
          <a:noFill/>
          <a:ln w="9525" cap="flat" cmpd="sng">
            <a:solidFill>
              <a:srgbClr val="AC8BFF"/>
            </a:solidFill>
            <a:prstDash val="solid"/>
            <a:miter/>
            <a:headEnd type="none" w="med" len="med"/>
            <a:tailEnd type="none" w="med" len="med"/>
          </a:ln>
        </p:spPr>
      </p:cxnSp>
      <p:cxnSp>
        <p:nvCxnSpPr>
          <p:cNvPr id="32" name="Shape 91"/>
          <p:cNvCxnSpPr/>
          <p:nvPr/>
        </p:nvCxnSpPr>
        <p:spPr>
          <a:xfrm rot="10800000">
            <a:off x="10184691" y="3958557"/>
            <a:ext cx="0" cy="429431"/>
          </a:xfrm>
          <a:prstGeom prst="straightConnector1">
            <a:avLst/>
          </a:prstGeom>
          <a:noFill/>
          <a:ln w="9525" cap="flat" cmpd="sng">
            <a:solidFill>
              <a:srgbClr val="BFBFBF"/>
            </a:solidFill>
            <a:prstDash val="solid"/>
            <a:miter/>
            <a:headEnd type="none" w="med" len="med"/>
            <a:tailEnd type="none" w="med" len="med"/>
          </a:ln>
        </p:spPr>
      </p:cxnSp>
      <p:sp>
        <p:nvSpPr>
          <p:cNvPr id="33" name="Shape 92"/>
          <p:cNvSpPr txBox="1"/>
          <p:nvPr/>
        </p:nvSpPr>
        <p:spPr>
          <a:xfrm>
            <a:off x="4389703" y="4189339"/>
            <a:ext cx="1949543" cy="1661972"/>
          </a:xfrm>
          <a:prstGeom prst="rect">
            <a:avLst/>
          </a:prstGeom>
          <a:noFill/>
          <a:ln>
            <a:noFill/>
          </a:ln>
        </p:spPr>
        <p:txBody>
          <a:bodyPr lIns="121888" tIns="60939" rIns="121888" bIns="60939" anchor="t" anchorCtr="0">
            <a:noAutofit/>
          </a:bodyPr>
          <a:lstStyle/>
          <a:p>
            <a:pPr algn="ctr" defTabSz="457200">
              <a:lnSpc>
                <a:spcPct val="126000"/>
              </a:lnSpc>
              <a:buSzPct val="25000"/>
            </a:pPr>
            <a:r>
              <a:rPr lang="en-US" altLang="zh-CN" sz="16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rPr>
              <a:t>C</a:t>
            </a:r>
            <a:endParaRPr lang="en-US" altLang="zh-CN" sz="16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a:p>
            <a:pPr algn="ctr" defTabSz="457200">
              <a:lnSpc>
                <a:spcPct val="126000"/>
              </a:lnSpc>
              <a:buSzPct val="25000"/>
            </a:pPr>
            <a:r>
              <a:rPr lang="zh-CN" altLang="en-US" sz="1600" b="1"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rPr>
              <a:t>点击输入您的标题</a:t>
            </a:r>
            <a:endParaRPr lang="zh-CN" altLang="en-US" sz="1600" b="1"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a:p>
            <a:pPr algn="ctr" defTabSz="457200">
              <a:lnSpc>
                <a:spcPct val="162000"/>
              </a:lnSpc>
              <a:buSzPct val="25000"/>
            </a:pPr>
            <a:r>
              <a:rPr lang="zh-CN" altLang="en-US" sz="10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rPr>
              <a:t>点击添加标题文字点击添加标题文字点击添加标题文字点击添加标题文字</a:t>
            </a:r>
            <a:endParaRPr lang="en-US" altLang="zh-CN" sz="10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a:p>
            <a:pPr algn="ctr" defTabSz="457200">
              <a:lnSpc>
                <a:spcPct val="162000"/>
              </a:lnSpc>
              <a:buSzPct val="25000"/>
            </a:pPr>
            <a:endParaRPr lang="en-US" altLang="zh-CN" sz="10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p:txBody>
      </p:sp>
      <p:sp>
        <p:nvSpPr>
          <p:cNvPr id="34" name="Shape 93"/>
          <p:cNvSpPr txBox="1"/>
          <p:nvPr/>
        </p:nvSpPr>
        <p:spPr>
          <a:xfrm>
            <a:off x="7748558" y="4189339"/>
            <a:ext cx="1949543" cy="1661972"/>
          </a:xfrm>
          <a:prstGeom prst="rect">
            <a:avLst/>
          </a:prstGeom>
          <a:noFill/>
          <a:ln>
            <a:noFill/>
          </a:ln>
        </p:spPr>
        <p:txBody>
          <a:bodyPr lIns="121888" tIns="60939" rIns="121888" bIns="60939" anchor="t" anchorCtr="0">
            <a:noAutofit/>
          </a:bodyPr>
          <a:lstStyle/>
          <a:p>
            <a:pPr algn="ctr" defTabSz="457200">
              <a:lnSpc>
                <a:spcPct val="126000"/>
              </a:lnSpc>
              <a:buSzPct val="25000"/>
            </a:pPr>
            <a:r>
              <a:rPr lang="en-US" altLang="zh-CN" sz="16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rPr>
              <a:t>E</a:t>
            </a:r>
            <a:endParaRPr lang="en-US" altLang="zh-CN" sz="16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a:p>
            <a:pPr algn="ctr" defTabSz="457200">
              <a:lnSpc>
                <a:spcPct val="126000"/>
              </a:lnSpc>
              <a:buSzPct val="25000"/>
            </a:pPr>
            <a:r>
              <a:rPr lang="zh-CN" altLang="en-US" sz="1600" b="1"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rPr>
              <a:t>点击输入您的标题</a:t>
            </a:r>
            <a:endParaRPr lang="zh-CN" altLang="en-US" sz="1600" b="1"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a:p>
            <a:pPr algn="ctr" defTabSz="457200">
              <a:lnSpc>
                <a:spcPct val="162000"/>
              </a:lnSpc>
              <a:buSzPct val="25000"/>
            </a:pPr>
            <a:r>
              <a:rPr lang="zh-CN" altLang="en-US" sz="10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rPr>
              <a:t>点击添加标题文字点击添加标题文字点击添加标题文字点击添加标题文字</a:t>
            </a:r>
            <a:endParaRPr lang="en-US" altLang="zh-CN" sz="10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a:p>
            <a:pPr algn="ctr" defTabSz="457200">
              <a:lnSpc>
                <a:spcPct val="162000"/>
              </a:lnSpc>
              <a:buSzPct val="25000"/>
            </a:pPr>
            <a:endParaRPr lang="en-US" altLang="zh-CN" sz="10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p:txBody>
      </p:sp>
      <p:sp>
        <p:nvSpPr>
          <p:cNvPr id="35" name="Shape 94"/>
          <p:cNvSpPr txBox="1"/>
          <p:nvPr/>
        </p:nvSpPr>
        <p:spPr>
          <a:xfrm>
            <a:off x="2740763" y="1582477"/>
            <a:ext cx="1949543" cy="1661972"/>
          </a:xfrm>
          <a:prstGeom prst="rect">
            <a:avLst/>
          </a:prstGeom>
          <a:noFill/>
          <a:ln>
            <a:noFill/>
          </a:ln>
        </p:spPr>
        <p:txBody>
          <a:bodyPr lIns="121888" tIns="60939" rIns="121888" bIns="60939" anchor="t" anchorCtr="0">
            <a:noAutofit/>
          </a:bodyPr>
          <a:lstStyle/>
          <a:p>
            <a:pPr algn="ctr" defTabSz="457200">
              <a:lnSpc>
                <a:spcPct val="126000"/>
              </a:lnSpc>
              <a:buSzPct val="25000"/>
            </a:pPr>
            <a:r>
              <a:rPr lang="en-US" altLang="zh-CN" sz="16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rPr>
              <a:t>B</a:t>
            </a:r>
            <a:endParaRPr lang="en-US" altLang="zh-CN" sz="16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a:p>
            <a:pPr algn="ctr" defTabSz="457200">
              <a:lnSpc>
                <a:spcPct val="126000"/>
              </a:lnSpc>
              <a:buSzPct val="25000"/>
            </a:pPr>
            <a:r>
              <a:rPr lang="zh-CN" altLang="en-US" sz="1600" b="1"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rPr>
              <a:t>点击输入您的标题</a:t>
            </a:r>
            <a:endParaRPr lang="zh-CN" altLang="en-US" sz="1600" b="1"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a:p>
            <a:pPr algn="ctr" defTabSz="457200">
              <a:lnSpc>
                <a:spcPct val="162000"/>
              </a:lnSpc>
              <a:buSzPct val="25000"/>
            </a:pPr>
            <a:r>
              <a:rPr lang="zh-CN" altLang="en-US" sz="10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rPr>
              <a:t>点击添加标题文字点击添加标题文字点击添加标题文字点击添加标题文字</a:t>
            </a:r>
            <a:endParaRPr lang="en-US" altLang="zh-CN" sz="10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a:p>
            <a:pPr algn="ctr" defTabSz="457200">
              <a:lnSpc>
                <a:spcPct val="162000"/>
              </a:lnSpc>
              <a:buSzPct val="25000"/>
            </a:pPr>
            <a:endParaRPr lang="en-US" altLang="zh-CN" sz="10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p:txBody>
      </p:sp>
      <p:sp>
        <p:nvSpPr>
          <p:cNvPr id="36" name="Shape 95"/>
          <p:cNvSpPr txBox="1"/>
          <p:nvPr/>
        </p:nvSpPr>
        <p:spPr>
          <a:xfrm>
            <a:off x="6059735" y="1597563"/>
            <a:ext cx="1949543" cy="1661972"/>
          </a:xfrm>
          <a:prstGeom prst="rect">
            <a:avLst/>
          </a:prstGeom>
          <a:noFill/>
          <a:ln>
            <a:noFill/>
          </a:ln>
        </p:spPr>
        <p:txBody>
          <a:bodyPr lIns="121888" tIns="60939" rIns="121888" bIns="60939" anchor="t" anchorCtr="0">
            <a:noAutofit/>
          </a:bodyPr>
          <a:lstStyle/>
          <a:p>
            <a:pPr algn="ctr" defTabSz="457200">
              <a:lnSpc>
                <a:spcPct val="126000"/>
              </a:lnSpc>
              <a:buSzPct val="25000"/>
            </a:pPr>
            <a:r>
              <a:rPr lang="en-US" altLang="zh-CN" sz="16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rPr>
              <a:t>D</a:t>
            </a:r>
            <a:endParaRPr lang="en-US" altLang="zh-CN" sz="16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a:p>
            <a:pPr algn="ctr" defTabSz="457200">
              <a:lnSpc>
                <a:spcPct val="126000"/>
              </a:lnSpc>
              <a:buSzPct val="25000"/>
            </a:pPr>
            <a:r>
              <a:rPr lang="zh-CN" altLang="en-US" sz="1600" b="1"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rPr>
              <a:t>点击输入您的标题</a:t>
            </a:r>
            <a:endParaRPr lang="zh-CN" altLang="en-US" sz="1600" b="1"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a:p>
            <a:pPr algn="ctr" defTabSz="457200">
              <a:lnSpc>
                <a:spcPct val="162000"/>
              </a:lnSpc>
              <a:buSzPct val="25000"/>
            </a:pPr>
            <a:r>
              <a:rPr lang="zh-CN" altLang="en-US" sz="10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rPr>
              <a:t>点击添加标题文字点击添加标题文字点击添加标题文字点击添加标题文字</a:t>
            </a:r>
            <a:endParaRPr lang="en-US" altLang="zh-CN" sz="10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a:p>
            <a:pPr algn="ctr" defTabSz="457200">
              <a:lnSpc>
                <a:spcPct val="162000"/>
              </a:lnSpc>
              <a:buSzPct val="25000"/>
            </a:pPr>
            <a:endParaRPr lang="en-US" altLang="zh-CN" sz="10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p:txBody>
      </p:sp>
      <p:sp>
        <p:nvSpPr>
          <p:cNvPr id="37" name="Shape 96"/>
          <p:cNvSpPr txBox="1"/>
          <p:nvPr/>
        </p:nvSpPr>
        <p:spPr>
          <a:xfrm>
            <a:off x="9345087" y="1568003"/>
            <a:ext cx="1949543" cy="1661972"/>
          </a:xfrm>
          <a:prstGeom prst="rect">
            <a:avLst/>
          </a:prstGeom>
          <a:noFill/>
          <a:ln>
            <a:noFill/>
          </a:ln>
        </p:spPr>
        <p:txBody>
          <a:bodyPr lIns="121888" tIns="60939" rIns="121888" bIns="60939" anchor="t" anchorCtr="0">
            <a:noAutofit/>
          </a:bodyPr>
          <a:lstStyle/>
          <a:p>
            <a:pPr algn="ctr" defTabSz="457200">
              <a:lnSpc>
                <a:spcPct val="126000"/>
              </a:lnSpc>
              <a:buSzPct val="25000"/>
            </a:pPr>
            <a:r>
              <a:rPr lang="en-US" altLang="zh-CN" sz="16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rPr>
              <a:t>F</a:t>
            </a:r>
            <a:endParaRPr lang="en-US" altLang="zh-CN" sz="16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a:p>
            <a:pPr algn="ctr" defTabSz="457200">
              <a:lnSpc>
                <a:spcPct val="126000"/>
              </a:lnSpc>
              <a:buSzPct val="25000"/>
            </a:pPr>
            <a:r>
              <a:rPr lang="zh-CN" altLang="en-US" sz="1600" b="1"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rPr>
              <a:t>点击输入您的标题</a:t>
            </a:r>
            <a:endParaRPr lang="zh-CN" altLang="en-US" sz="1600" b="1"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a:p>
            <a:pPr algn="ctr" defTabSz="457200">
              <a:lnSpc>
                <a:spcPct val="162000"/>
              </a:lnSpc>
              <a:buSzPct val="25000"/>
            </a:pPr>
            <a:r>
              <a:rPr lang="zh-CN" altLang="en-US" sz="10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rPr>
              <a:t>点击添加标题文字点击添加标题文字点击添加标题文字点击添加标题文字</a:t>
            </a:r>
            <a:endParaRPr lang="en-US" altLang="zh-CN" sz="10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a:p>
            <a:pPr algn="ctr" defTabSz="457200">
              <a:lnSpc>
                <a:spcPct val="162000"/>
              </a:lnSpc>
              <a:buSzPct val="25000"/>
            </a:pPr>
            <a:endParaRPr lang="en-US" altLang="zh-CN" sz="1000" kern="0" dirty="0">
              <a:solidFill>
                <a:schemeClr val="bg2">
                  <a:lumMod val="2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PangMenZhengDao" panose="02010600030101010101" pitchFamily="2" charset="-122"/>
            </a:endParaRPr>
          </a:p>
        </p:txBody>
      </p:sp>
      <p:sp>
        <p:nvSpPr>
          <p:cNvPr id="38" name="Shape 99"/>
          <p:cNvSpPr/>
          <p:nvPr/>
        </p:nvSpPr>
        <p:spPr>
          <a:xfrm>
            <a:off x="8429205" y="2224606"/>
            <a:ext cx="368969" cy="368967"/>
          </a:xfrm>
          <a:custGeom>
            <a:avLst/>
            <a:gdLst/>
            <a:ahLst/>
            <a:cxnLst/>
            <a:rect l="0" t="0" r="0" b="0"/>
            <a:pathLst>
              <a:path w="120000" h="120000" extrusionOk="0">
                <a:moveTo>
                  <a:pt x="59869" y="2082"/>
                </a:moveTo>
                <a:lnTo>
                  <a:pt x="59869" y="2082"/>
                </a:lnTo>
                <a:cubicBezTo>
                  <a:pt x="25249" y="2082"/>
                  <a:pt x="0" y="27592"/>
                  <a:pt x="0" y="62212"/>
                </a:cubicBezTo>
                <a:cubicBezTo>
                  <a:pt x="0" y="94490"/>
                  <a:pt x="27592" y="119739"/>
                  <a:pt x="59869" y="119739"/>
                </a:cubicBezTo>
                <a:cubicBezTo>
                  <a:pt x="94490" y="119739"/>
                  <a:pt x="119739" y="92147"/>
                  <a:pt x="119739" y="59869"/>
                </a:cubicBezTo>
                <a:cubicBezTo>
                  <a:pt x="119739" y="27592"/>
                  <a:pt x="92147" y="0"/>
                  <a:pt x="59869" y="2082"/>
                </a:cubicBezTo>
                <a:close/>
                <a:moveTo>
                  <a:pt x="59869" y="9110"/>
                </a:moveTo>
                <a:lnTo>
                  <a:pt x="59869" y="9110"/>
                </a:lnTo>
                <a:cubicBezTo>
                  <a:pt x="66637" y="9110"/>
                  <a:pt x="75748" y="11453"/>
                  <a:pt x="83036" y="13796"/>
                </a:cubicBezTo>
                <a:cubicBezTo>
                  <a:pt x="75748" y="27592"/>
                  <a:pt x="75748" y="27592"/>
                  <a:pt x="75748" y="27592"/>
                </a:cubicBezTo>
                <a:cubicBezTo>
                  <a:pt x="71583" y="25249"/>
                  <a:pt x="64295" y="25249"/>
                  <a:pt x="59869" y="25249"/>
                </a:cubicBezTo>
                <a:cubicBezTo>
                  <a:pt x="52841" y="25249"/>
                  <a:pt x="48156" y="25249"/>
                  <a:pt x="43731" y="27592"/>
                </a:cubicBezTo>
                <a:cubicBezTo>
                  <a:pt x="36702" y="13796"/>
                  <a:pt x="36702" y="13796"/>
                  <a:pt x="36702" y="13796"/>
                </a:cubicBezTo>
                <a:cubicBezTo>
                  <a:pt x="43731" y="11453"/>
                  <a:pt x="50498" y="9110"/>
                  <a:pt x="59869" y="9110"/>
                </a:cubicBezTo>
                <a:close/>
                <a:moveTo>
                  <a:pt x="27592" y="76008"/>
                </a:moveTo>
                <a:lnTo>
                  <a:pt x="27592" y="76008"/>
                </a:lnTo>
                <a:cubicBezTo>
                  <a:pt x="13796" y="85119"/>
                  <a:pt x="13796" y="85119"/>
                  <a:pt x="13796" y="85119"/>
                </a:cubicBezTo>
                <a:cubicBezTo>
                  <a:pt x="9110" y="78351"/>
                  <a:pt x="9110" y="68980"/>
                  <a:pt x="9110" y="62212"/>
                </a:cubicBezTo>
                <a:cubicBezTo>
                  <a:pt x="6767" y="53101"/>
                  <a:pt x="9110" y="43470"/>
                  <a:pt x="13796" y="36702"/>
                </a:cubicBezTo>
                <a:cubicBezTo>
                  <a:pt x="27592" y="43470"/>
                  <a:pt x="27592" y="43470"/>
                  <a:pt x="27592" y="43470"/>
                </a:cubicBezTo>
                <a:cubicBezTo>
                  <a:pt x="25249" y="48156"/>
                  <a:pt x="22906" y="55184"/>
                  <a:pt x="22906" y="59869"/>
                </a:cubicBezTo>
                <a:cubicBezTo>
                  <a:pt x="22906" y="66898"/>
                  <a:pt x="25249" y="71323"/>
                  <a:pt x="27592" y="76008"/>
                </a:cubicBezTo>
                <a:close/>
                <a:moveTo>
                  <a:pt x="59869" y="112711"/>
                </a:moveTo>
                <a:lnTo>
                  <a:pt x="59869" y="112711"/>
                </a:lnTo>
                <a:cubicBezTo>
                  <a:pt x="50498" y="112711"/>
                  <a:pt x="43731" y="110629"/>
                  <a:pt x="36702" y="105943"/>
                </a:cubicBezTo>
                <a:cubicBezTo>
                  <a:pt x="43731" y="92147"/>
                  <a:pt x="43731" y="92147"/>
                  <a:pt x="43731" y="92147"/>
                </a:cubicBezTo>
                <a:cubicBezTo>
                  <a:pt x="48156" y="94490"/>
                  <a:pt x="52841" y="96832"/>
                  <a:pt x="59869" y="96832"/>
                </a:cubicBezTo>
                <a:cubicBezTo>
                  <a:pt x="64295" y="96832"/>
                  <a:pt x="71583" y="94490"/>
                  <a:pt x="75748" y="92147"/>
                </a:cubicBezTo>
                <a:cubicBezTo>
                  <a:pt x="83036" y="105943"/>
                  <a:pt x="83036" y="105943"/>
                  <a:pt x="83036" y="105943"/>
                </a:cubicBezTo>
                <a:cubicBezTo>
                  <a:pt x="75748" y="110629"/>
                  <a:pt x="69240" y="112711"/>
                  <a:pt x="59869" y="112711"/>
                </a:cubicBezTo>
                <a:close/>
                <a:moveTo>
                  <a:pt x="59869" y="89804"/>
                </a:moveTo>
                <a:lnTo>
                  <a:pt x="59869" y="89804"/>
                </a:lnTo>
                <a:cubicBezTo>
                  <a:pt x="43731" y="89804"/>
                  <a:pt x="32277" y="76008"/>
                  <a:pt x="32277" y="59869"/>
                </a:cubicBezTo>
                <a:cubicBezTo>
                  <a:pt x="32277" y="43470"/>
                  <a:pt x="43731" y="32017"/>
                  <a:pt x="59869" y="32017"/>
                </a:cubicBezTo>
                <a:cubicBezTo>
                  <a:pt x="75748" y="32017"/>
                  <a:pt x="87462" y="43470"/>
                  <a:pt x="87462" y="59869"/>
                </a:cubicBezTo>
                <a:cubicBezTo>
                  <a:pt x="87462" y="76008"/>
                  <a:pt x="75748" y="89804"/>
                  <a:pt x="59869" y="89804"/>
                </a:cubicBezTo>
                <a:close/>
                <a:moveTo>
                  <a:pt x="92147" y="76008"/>
                </a:moveTo>
                <a:lnTo>
                  <a:pt x="92147" y="76008"/>
                </a:lnTo>
                <a:cubicBezTo>
                  <a:pt x="94490" y="71323"/>
                  <a:pt x="96832" y="66898"/>
                  <a:pt x="96832" y="59869"/>
                </a:cubicBezTo>
                <a:cubicBezTo>
                  <a:pt x="96832" y="55184"/>
                  <a:pt x="94490" y="48156"/>
                  <a:pt x="92147" y="43470"/>
                </a:cubicBezTo>
                <a:cubicBezTo>
                  <a:pt x="105943" y="36702"/>
                  <a:pt x="105943" y="36702"/>
                  <a:pt x="105943" y="36702"/>
                </a:cubicBezTo>
                <a:cubicBezTo>
                  <a:pt x="108286" y="43470"/>
                  <a:pt x="110629" y="50759"/>
                  <a:pt x="110629" y="59869"/>
                </a:cubicBezTo>
                <a:cubicBezTo>
                  <a:pt x="110629" y="68980"/>
                  <a:pt x="108286" y="76008"/>
                  <a:pt x="105943" y="85119"/>
                </a:cubicBezTo>
                <a:lnTo>
                  <a:pt x="92147" y="76008"/>
                </a:lnTo>
                <a:close/>
              </a:path>
            </a:pathLst>
          </a:custGeom>
          <a:solidFill>
            <a:schemeClr val="lt1"/>
          </a:solidFill>
          <a:ln>
            <a:noFill/>
          </a:ln>
        </p:spPr>
        <p:txBody>
          <a:bodyPr lIns="45700" tIns="22851" rIns="45700" bIns="22851" anchor="ctr" anchorCtr="0">
            <a:noAutofit/>
          </a:bodyPr>
          <a:lstStyle/>
          <a:p>
            <a:pPr defTabSz="457200"/>
            <a:endParaRPr sz="4800"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sp>
        <p:nvSpPr>
          <p:cNvPr id="39" name="Shape 100"/>
          <p:cNvSpPr/>
          <p:nvPr/>
        </p:nvSpPr>
        <p:spPr>
          <a:xfrm>
            <a:off x="3402922" y="4834819"/>
            <a:ext cx="354887" cy="366152"/>
          </a:xfrm>
          <a:custGeom>
            <a:avLst/>
            <a:gdLst/>
            <a:ahLst/>
            <a:cxnLst/>
            <a:rect l="0" t="0" r="0" b="0"/>
            <a:pathLst>
              <a:path w="120000" h="120000" extrusionOk="0">
                <a:moveTo>
                  <a:pt x="67027" y="87532"/>
                </a:moveTo>
                <a:lnTo>
                  <a:pt x="67027" y="87532"/>
                </a:lnTo>
                <a:cubicBezTo>
                  <a:pt x="67027" y="78441"/>
                  <a:pt x="74324" y="73506"/>
                  <a:pt x="86486" y="66753"/>
                </a:cubicBezTo>
                <a:cubicBezTo>
                  <a:pt x="100810" y="57402"/>
                  <a:pt x="119729" y="45974"/>
                  <a:pt x="119729" y="18441"/>
                </a:cubicBezTo>
                <a:cubicBezTo>
                  <a:pt x="119729" y="16103"/>
                  <a:pt x="117297" y="13766"/>
                  <a:pt x="115135" y="13766"/>
                </a:cubicBezTo>
                <a:cubicBezTo>
                  <a:pt x="93513" y="13766"/>
                  <a:pt x="93513" y="13766"/>
                  <a:pt x="93513" y="13766"/>
                </a:cubicBezTo>
                <a:cubicBezTo>
                  <a:pt x="88648" y="7012"/>
                  <a:pt x="79189" y="0"/>
                  <a:pt x="60000" y="0"/>
                </a:cubicBezTo>
                <a:cubicBezTo>
                  <a:pt x="40810" y="0"/>
                  <a:pt x="31351" y="7012"/>
                  <a:pt x="26486" y="13766"/>
                </a:cubicBezTo>
                <a:cubicBezTo>
                  <a:pt x="4864" y="13766"/>
                  <a:pt x="4864" y="13766"/>
                  <a:pt x="4864" y="13766"/>
                </a:cubicBezTo>
                <a:cubicBezTo>
                  <a:pt x="2432" y="13766"/>
                  <a:pt x="0" y="16103"/>
                  <a:pt x="0" y="18441"/>
                </a:cubicBezTo>
                <a:cubicBezTo>
                  <a:pt x="0" y="45974"/>
                  <a:pt x="16756" y="57402"/>
                  <a:pt x="33513" y="66753"/>
                </a:cubicBezTo>
                <a:cubicBezTo>
                  <a:pt x="45675" y="73506"/>
                  <a:pt x="52702" y="78441"/>
                  <a:pt x="52702" y="87532"/>
                </a:cubicBezTo>
                <a:cubicBezTo>
                  <a:pt x="52702" y="96623"/>
                  <a:pt x="52702" y="96623"/>
                  <a:pt x="52702" y="96623"/>
                </a:cubicBezTo>
                <a:cubicBezTo>
                  <a:pt x="38378" y="98961"/>
                  <a:pt x="28918" y="103636"/>
                  <a:pt x="28918" y="108051"/>
                </a:cubicBezTo>
                <a:cubicBezTo>
                  <a:pt x="28918" y="115064"/>
                  <a:pt x="43243" y="119740"/>
                  <a:pt x="60000" y="119740"/>
                </a:cubicBezTo>
                <a:cubicBezTo>
                  <a:pt x="76486" y="119740"/>
                  <a:pt x="88648" y="115064"/>
                  <a:pt x="88648" y="108051"/>
                </a:cubicBezTo>
                <a:cubicBezTo>
                  <a:pt x="88648" y="103636"/>
                  <a:pt x="81621" y="98961"/>
                  <a:pt x="67027" y="96623"/>
                </a:cubicBezTo>
                <a:lnTo>
                  <a:pt x="67027" y="87532"/>
                </a:lnTo>
                <a:close/>
                <a:moveTo>
                  <a:pt x="86486" y="55064"/>
                </a:moveTo>
                <a:lnTo>
                  <a:pt x="86486" y="55064"/>
                </a:lnTo>
                <a:cubicBezTo>
                  <a:pt x="91081" y="48311"/>
                  <a:pt x="93513" y="36883"/>
                  <a:pt x="93513" y="23116"/>
                </a:cubicBezTo>
                <a:cubicBezTo>
                  <a:pt x="110270" y="23116"/>
                  <a:pt x="110270" y="23116"/>
                  <a:pt x="110270" y="23116"/>
                </a:cubicBezTo>
                <a:cubicBezTo>
                  <a:pt x="107837" y="39220"/>
                  <a:pt x="98378" y="48311"/>
                  <a:pt x="86486" y="55064"/>
                </a:cubicBezTo>
                <a:close/>
                <a:moveTo>
                  <a:pt x="60000" y="9350"/>
                </a:moveTo>
                <a:lnTo>
                  <a:pt x="60000" y="9350"/>
                </a:lnTo>
                <a:cubicBezTo>
                  <a:pt x="79189" y="9350"/>
                  <a:pt x="86486" y="16103"/>
                  <a:pt x="86486" y="18441"/>
                </a:cubicBezTo>
                <a:cubicBezTo>
                  <a:pt x="86486" y="20779"/>
                  <a:pt x="79189" y="27532"/>
                  <a:pt x="60000" y="29870"/>
                </a:cubicBezTo>
                <a:cubicBezTo>
                  <a:pt x="40810" y="27532"/>
                  <a:pt x="33513" y="20779"/>
                  <a:pt x="33513" y="18441"/>
                </a:cubicBezTo>
                <a:cubicBezTo>
                  <a:pt x="33513" y="16103"/>
                  <a:pt x="40810" y="9350"/>
                  <a:pt x="60000" y="9350"/>
                </a:cubicBezTo>
                <a:close/>
                <a:moveTo>
                  <a:pt x="9729" y="23116"/>
                </a:moveTo>
                <a:lnTo>
                  <a:pt x="9729" y="23116"/>
                </a:lnTo>
                <a:cubicBezTo>
                  <a:pt x="26486" y="23116"/>
                  <a:pt x="26486" y="23116"/>
                  <a:pt x="26486" y="23116"/>
                </a:cubicBezTo>
                <a:cubicBezTo>
                  <a:pt x="26486" y="36883"/>
                  <a:pt x="28918" y="48311"/>
                  <a:pt x="33513" y="55064"/>
                </a:cubicBezTo>
                <a:cubicBezTo>
                  <a:pt x="21621" y="48311"/>
                  <a:pt x="9729" y="39220"/>
                  <a:pt x="9729" y="23116"/>
                </a:cubicBezTo>
                <a:close/>
              </a:path>
            </a:pathLst>
          </a:custGeom>
          <a:solidFill>
            <a:schemeClr val="lt1"/>
          </a:solidFill>
          <a:ln>
            <a:noFill/>
          </a:ln>
        </p:spPr>
        <p:txBody>
          <a:bodyPr lIns="45700" tIns="22851" rIns="45700" bIns="22851" anchor="ctr" anchorCtr="0">
            <a:noAutofit/>
          </a:bodyPr>
          <a:lstStyle/>
          <a:p>
            <a:pPr defTabSz="457200"/>
            <a:endParaRPr sz="4800"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sp>
        <p:nvSpPr>
          <p:cNvPr id="40" name="Shape 101"/>
          <p:cNvSpPr/>
          <p:nvPr/>
        </p:nvSpPr>
        <p:spPr>
          <a:xfrm>
            <a:off x="5075173" y="2179308"/>
            <a:ext cx="363335" cy="422483"/>
          </a:xfrm>
          <a:custGeom>
            <a:avLst/>
            <a:gdLst/>
            <a:ahLst/>
            <a:cxnLst/>
            <a:rect l="0" t="0" r="0" b="0"/>
            <a:pathLst>
              <a:path w="120000" h="120000" extrusionOk="0">
                <a:moveTo>
                  <a:pt x="114966" y="41876"/>
                </a:moveTo>
                <a:lnTo>
                  <a:pt x="114966" y="41876"/>
                </a:lnTo>
                <a:cubicBezTo>
                  <a:pt x="39999" y="67767"/>
                  <a:pt x="70463" y="0"/>
                  <a:pt x="11655" y="36022"/>
                </a:cubicBezTo>
                <a:cubicBezTo>
                  <a:pt x="0" y="40075"/>
                  <a:pt x="0" y="40075"/>
                  <a:pt x="0" y="40075"/>
                </a:cubicBezTo>
                <a:cubicBezTo>
                  <a:pt x="23311" y="119774"/>
                  <a:pt x="23311" y="119774"/>
                  <a:pt x="23311" y="119774"/>
                </a:cubicBezTo>
                <a:cubicBezTo>
                  <a:pt x="37350" y="119774"/>
                  <a:pt x="37350" y="119774"/>
                  <a:pt x="37350" y="119774"/>
                </a:cubicBezTo>
                <a:cubicBezTo>
                  <a:pt x="25695" y="79924"/>
                  <a:pt x="25695" y="79924"/>
                  <a:pt x="25695" y="79924"/>
                </a:cubicBezTo>
                <a:cubicBezTo>
                  <a:pt x="77615" y="43902"/>
                  <a:pt x="56423" y="119774"/>
                  <a:pt x="117350" y="43902"/>
                </a:cubicBezTo>
                <a:cubicBezTo>
                  <a:pt x="119735" y="43902"/>
                  <a:pt x="117350" y="41876"/>
                  <a:pt x="114966" y="41876"/>
                </a:cubicBezTo>
              </a:path>
            </a:pathLst>
          </a:custGeom>
          <a:solidFill>
            <a:schemeClr val="lt1"/>
          </a:solidFill>
          <a:ln>
            <a:noFill/>
          </a:ln>
        </p:spPr>
        <p:txBody>
          <a:bodyPr lIns="45700" tIns="22851" rIns="45700" bIns="22851" anchor="ctr" anchorCtr="0">
            <a:noAutofit/>
          </a:bodyPr>
          <a:lstStyle/>
          <a:p>
            <a:pPr defTabSz="457200"/>
            <a:endParaRPr sz="4800"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sp>
        <p:nvSpPr>
          <p:cNvPr id="41" name="Shape 102"/>
          <p:cNvSpPr/>
          <p:nvPr/>
        </p:nvSpPr>
        <p:spPr>
          <a:xfrm>
            <a:off x="1829564" y="2252113"/>
            <a:ext cx="368969" cy="326720"/>
          </a:xfrm>
          <a:custGeom>
            <a:avLst/>
            <a:gdLst/>
            <a:ahLst/>
            <a:cxnLst/>
            <a:rect l="0" t="0" r="0" b="0"/>
            <a:pathLst>
              <a:path w="120000" h="120000" extrusionOk="0">
                <a:moveTo>
                  <a:pt x="117396" y="62493"/>
                </a:moveTo>
                <a:lnTo>
                  <a:pt x="117396" y="62493"/>
                </a:lnTo>
                <a:cubicBezTo>
                  <a:pt x="64295" y="4987"/>
                  <a:pt x="64295" y="4987"/>
                  <a:pt x="64295" y="4987"/>
                </a:cubicBezTo>
                <a:cubicBezTo>
                  <a:pt x="61952" y="0"/>
                  <a:pt x="57527" y="0"/>
                  <a:pt x="55184" y="4987"/>
                </a:cubicBezTo>
                <a:cubicBezTo>
                  <a:pt x="2342" y="62493"/>
                  <a:pt x="2342" y="62493"/>
                  <a:pt x="2342" y="62493"/>
                </a:cubicBezTo>
                <a:cubicBezTo>
                  <a:pt x="0" y="64841"/>
                  <a:pt x="2342" y="67481"/>
                  <a:pt x="4685" y="67481"/>
                </a:cubicBezTo>
                <a:cubicBezTo>
                  <a:pt x="16138" y="67481"/>
                  <a:pt x="16138" y="67481"/>
                  <a:pt x="16138" y="67481"/>
                </a:cubicBezTo>
                <a:cubicBezTo>
                  <a:pt x="16138" y="114425"/>
                  <a:pt x="16138" y="114425"/>
                  <a:pt x="16138" y="114425"/>
                </a:cubicBezTo>
                <a:cubicBezTo>
                  <a:pt x="16138" y="117066"/>
                  <a:pt x="16138" y="119706"/>
                  <a:pt x="20563" y="119706"/>
                </a:cubicBezTo>
                <a:cubicBezTo>
                  <a:pt x="46073" y="119706"/>
                  <a:pt x="46073" y="119706"/>
                  <a:pt x="46073" y="119706"/>
                </a:cubicBezTo>
                <a:cubicBezTo>
                  <a:pt x="46073" y="72762"/>
                  <a:pt x="46073" y="72762"/>
                  <a:pt x="46073" y="72762"/>
                </a:cubicBezTo>
                <a:cubicBezTo>
                  <a:pt x="73665" y="72762"/>
                  <a:pt x="73665" y="72762"/>
                  <a:pt x="73665" y="72762"/>
                </a:cubicBezTo>
                <a:cubicBezTo>
                  <a:pt x="73665" y="119706"/>
                  <a:pt x="73665" y="119706"/>
                  <a:pt x="73665" y="119706"/>
                </a:cubicBezTo>
                <a:cubicBezTo>
                  <a:pt x="99175" y="119706"/>
                  <a:pt x="99175" y="119706"/>
                  <a:pt x="99175" y="119706"/>
                </a:cubicBezTo>
                <a:cubicBezTo>
                  <a:pt x="103600" y="119706"/>
                  <a:pt x="103600" y="117066"/>
                  <a:pt x="103600" y="114425"/>
                </a:cubicBezTo>
                <a:cubicBezTo>
                  <a:pt x="103600" y="67481"/>
                  <a:pt x="103600" y="67481"/>
                  <a:pt x="103600" y="67481"/>
                </a:cubicBezTo>
                <a:cubicBezTo>
                  <a:pt x="115314" y="67481"/>
                  <a:pt x="115314" y="67481"/>
                  <a:pt x="115314" y="67481"/>
                </a:cubicBezTo>
                <a:cubicBezTo>
                  <a:pt x="117396" y="67481"/>
                  <a:pt x="119739" y="64841"/>
                  <a:pt x="117396" y="62493"/>
                </a:cubicBezTo>
              </a:path>
            </a:pathLst>
          </a:custGeom>
          <a:solidFill>
            <a:schemeClr val="lt1"/>
          </a:solidFill>
          <a:ln>
            <a:noFill/>
          </a:ln>
        </p:spPr>
        <p:txBody>
          <a:bodyPr lIns="45700" tIns="22851" rIns="45700" bIns="22851" anchor="ctr" anchorCtr="0">
            <a:noAutofit/>
          </a:bodyPr>
          <a:lstStyle/>
          <a:p>
            <a:pPr defTabSz="457200"/>
            <a:endParaRPr sz="4800"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sp>
        <p:nvSpPr>
          <p:cNvPr id="42" name="Shape 103"/>
          <p:cNvSpPr/>
          <p:nvPr/>
        </p:nvSpPr>
        <p:spPr>
          <a:xfrm>
            <a:off x="9996883" y="4822175"/>
            <a:ext cx="380235" cy="383051"/>
          </a:xfrm>
          <a:custGeom>
            <a:avLst/>
            <a:gdLst/>
            <a:ahLst/>
            <a:cxnLst/>
            <a:rect l="0" t="0" r="0" b="0"/>
            <a:pathLst>
              <a:path w="120000" h="120000" extrusionOk="0">
                <a:moveTo>
                  <a:pt x="59874" y="0"/>
                </a:moveTo>
                <a:lnTo>
                  <a:pt x="59874" y="0"/>
                </a:lnTo>
                <a:cubicBezTo>
                  <a:pt x="26555" y="0"/>
                  <a:pt x="0" y="26555"/>
                  <a:pt x="0" y="59874"/>
                </a:cubicBezTo>
                <a:cubicBezTo>
                  <a:pt x="0" y="93194"/>
                  <a:pt x="26555" y="119749"/>
                  <a:pt x="59874" y="119749"/>
                </a:cubicBezTo>
                <a:cubicBezTo>
                  <a:pt x="93194" y="119749"/>
                  <a:pt x="119749" y="93194"/>
                  <a:pt x="119749" y="59874"/>
                </a:cubicBezTo>
                <a:cubicBezTo>
                  <a:pt x="119749" y="26555"/>
                  <a:pt x="93194" y="0"/>
                  <a:pt x="59874" y="0"/>
                </a:cubicBezTo>
                <a:close/>
                <a:moveTo>
                  <a:pt x="110981" y="59874"/>
                </a:moveTo>
                <a:lnTo>
                  <a:pt x="110981" y="59874"/>
                </a:lnTo>
                <a:cubicBezTo>
                  <a:pt x="110981" y="73152"/>
                  <a:pt x="106471" y="82171"/>
                  <a:pt x="99958" y="90939"/>
                </a:cubicBezTo>
                <a:cubicBezTo>
                  <a:pt x="97703" y="90939"/>
                  <a:pt x="95448" y="86430"/>
                  <a:pt x="97703" y="82171"/>
                </a:cubicBezTo>
                <a:cubicBezTo>
                  <a:pt x="99958" y="77661"/>
                  <a:pt x="99958" y="68893"/>
                  <a:pt x="99958" y="64384"/>
                </a:cubicBezTo>
                <a:cubicBezTo>
                  <a:pt x="99958" y="59874"/>
                  <a:pt x="97703" y="51106"/>
                  <a:pt x="93194" y="51106"/>
                </a:cubicBezTo>
                <a:cubicBezTo>
                  <a:pt x="86680" y="51106"/>
                  <a:pt x="84425" y="51106"/>
                  <a:pt x="79916" y="44592"/>
                </a:cubicBezTo>
                <a:cubicBezTo>
                  <a:pt x="75407" y="31064"/>
                  <a:pt x="93194" y="28810"/>
                  <a:pt x="86680" y="22045"/>
                </a:cubicBezTo>
                <a:cubicBezTo>
                  <a:pt x="84425" y="20041"/>
                  <a:pt x="75407" y="28810"/>
                  <a:pt x="73402" y="15532"/>
                </a:cubicBezTo>
                <a:lnTo>
                  <a:pt x="75407" y="13277"/>
                </a:lnTo>
                <a:cubicBezTo>
                  <a:pt x="95448" y="20041"/>
                  <a:pt x="110981" y="37578"/>
                  <a:pt x="110981" y="59874"/>
                </a:cubicBezTo>
                <a:close/>
                <a:moveTo>
                  <a:pt x="53110" y="11022"/>
                </a:moveTo>
                <a:lnTo>
                  <a:pt x="53110" y="11022"/>
                </a:lnTo>
                <a:cubicBezTo>
                  <a:pt x="51106" y="13277"/>
                  <a:pt x="48601" y="13277"/>
                  <a:pt x="46597" y="15532"/>
                </a:cubicBezTo>
                <a:cubicBezTo>
                  <a:pt x="42087" y="20041"/>
                  <a:pt x="39832" y="17787"/>
                  <a:pt x="37578" y="22045"/>
                </a:cubicBezTo>
                <a:cubicBezTo>
                  <a:pt x="35323" y="26555"/>
                  <a:pt x="28810" y="31064"/>
                  <a:pt x="28810" y="33319"/>
                </a:cubicBezTo>
                <a:cubicBezTo>
                  <a:pt x="28810" y="35574"/>
                  <a:pt x="33319" y="39832"/>
                  <a:pt x="33319" y="39832"/>
                </a:cubicBezTo>
                <a:cubicBezTo>
                  <a:pt x="35323" y="37578"/>
                  <a:pt x="39832" y="37578"/>
                  <a:pt x="44342" y="39832"/>
                </a:cubicBezTo>
                <a:cubicBezTo>
                  <a:pt x="46597" y="39832"/>
                  <a:pt x="68893" y="42338"/>
                  <a:pt x="62129" y="59874"/>
                </a:cubicBezTo>
                <a:cubicBezTo>
                  <a:pt x="59874" y="66638"/>
                  <a:pt x="48601" y="64384"/>
                  <a:pt x="46597" y="73152"/>
                </a:cubicBezTo>
                <a:cubicBezTo>
                  <a:pt x="46597" y="75407"/>
                  <a:pt x="46597" y="82171"/>
                  <a:pt x="44342" y="84425"/>
                </a:cubicBezTo>
                <a:cubicBezTo>
                  <a:pt x="44342" y="86430"/>
                  <a:pt x="46597" y="97703"/>
                  <a:pt x="44342" y="97703"/>
                </a:cubicBezTo>
                <a:cubicBezTo>
                  <a:pt x="42087" y="97703"/>
                  <a:pt x="33319" y="86430"/>
                  <a:pt x="33319" y="86430"/>
                </a:cubicBezTo>
                <a:cubicBezTo>
                  <a:pt x="33319" y="84425"/>
                  <a:pt x="31064" y="77661"/>
                  <a:pt x="31064" y="71148"/>
                </a:cubicBezTo>
                <a:cubicBezTo>
                  <a:pt x="31064" y="66638"/>
                  <a:pt x="22045" y="66638"/>
                  <a:pt x="22045" y="59874"/>
                </a:cubicBezTo>
                <a:cubicBezTo>
                  <a:pt x="22045" y="53361"/>
                  <a:pt x="26555" y="48851"/>
                  <a:pt x="26555" y="46597"/>
                </a:cubicBezTo>
                <a:cubicBezTo>
                  <a:pt x="24300" y="42338"/>
                  <a:pt x="15532" y="42338"/>
                  <a:pt x="13277" y="42338"/>
                </a:cubicBezTo>
                <a:cubicBezTo>
                  <a:pt x="20041" y="24300"/>
                  <a:pt x="35323" y="13277"/>
                  <a:pt x="53110" y="11022"/>
                </a:cubicBezTo>
                <a:close/>
                <a:moveTo>
                  <a:pt x="44342" y="108726"/>
                </a:moveTo>
                <a:lnTo>
                  <a:pt x="44342" y="108726"/>
                </a:lnTo>
                <a:cubicBezTo>
                  <a:pt x="46597" y="106471"/>
                  <a:pt x="46597" y="104217"/>
                  <a:pt x="51106" y="104217"/>
                </a:cubicBezTo>
                <a:cubicBezTo>
                  <a:pt x="53110" y="104217"/>
                  <a:pt x="55365" y="104217"/>
                  <a:pt x="59874" y="101962"/>
                </a:cubicBezTo>
                <a:cubicBezTo>
                  <a:pt x="62129" y="101962"/>
                  <a:pt x="68893" y="99707"/>
                  <a:pt x="73402" y="97703"/>
                </a:cubicBezTo>
                <a:cubicBezTo>
                  <a:pt x="77661" y="97703"/>
                  <a:pt x="86680" y="99707"/>
                  <a:pt x="88684" y="101962"/>
                </a:cubicBezTo>
                <a:cubicBezTo>
                  <a:pt x="79916" y="108726"/>
                  <a:pt x="71148" y="110981"/>
                  <a:pt x="59874" y="110981"/>
                </a:cubicBezTo>
                <a:cubicBezTo>
                  <a:pt x="55365" y="110981"/>
                  <a:pt x="48601" y="110981"/>
                  <a:pt x="44342" y="108726"/>
                </a:cubicBezTo>
                <a:close/>
              </a:path>
            </a:pathLst>
          </a:custGeom>
          <a:solidFill>
            <a:schemeClr val="lt1"/>
          </a:solidFill>
          <a:ln>
            <a:noFill/>
          </a:ln>
        </p:spPr>
        <p:txBody>
          <a:bodyPr lIns="45700" tIns="22851" rIns="45700" bIns="22851" anchor="ctr" anchorCtr="0">
            <a:noAutofit/>
          </a:bodyPr>
          <a:lstStyle/>
          <a:p>
            <a:pPr defTabSz="457200"/>
            <a:endParaRPr sz="4800"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sp>
        <p:nvSpPr>
          <p:cNvPr id="43" name="Shape 104"/>
          <p:cNvSpPr/>
          <p:nvPr/>
        </p:nvSpPr>
        <p:spPr>
          <a:xfrm>
            <a:off x="6803342" y="4841198"/>
            <a:ext cx="397135" cy="354887"/>
          </a:xfrm>
          <a:custGeom>
            <a:avLst/>
            <a:gdLst/>
            <a:ahLst/>
            <a:cxnLst/>
            <a:rect l="0" t="0" r="0" b="0"/>
            <a:pathLst>
              <a:path w="120000" h="120000" extrusionOk="0">
                <a:moveTo>
                  <a:pt x="106961" y="18918"/>
                </a:moveTo>
                <a:lnTo>
                  <a:pt x="106961" y="18918"/>
                </a:lnTo>
                <a:cubicBezTo>
                  <a:pt x="102857" y="18918"/>
                  <a:pt x="102857" y="18918"/>
                  <a:pt x="102857" y="18918"/>
                </a:cubicBezTo>
                <a:cubicBezTo>
                  <a:pt x="102857" y="119729"/>
                  <a:pt x="102857" y="119729"/>
                  <a:pt x="102857" y="119729"/>
                </a:cubicBezTo>
                <a:cubicBezTo>
                  <a:pt x="106961" y="119729"/>
                  <a:pt x="106961" y="119729"/>
                  <a:pt x="106961" y="119729"/>
                </a:cubicBezTo>
                <a:cubicBezTo>
                  <a:pt x="115653" y="119729"/>
                  <a:pt x="119758" y="114864"/>
                  <a:pt x="119758" y="107567"/>
                </a:cubicBezTo>
                <a:cubicBezTo>
                  <a:pt x="119758" y="33513"/>
                  <a:pt x="119758" y="33513"/>
                  <a:pt x="119758" y="33513"/>
                </a:cubicBezTo>
                <a:cubicBezTo>
                  <a:pt x="119758" y="26216"/>
                  <a:pt x="115653" y="18918"/>
                  <a:pt x="106961" y="18918"/>
                </a:cubicBezTo>
                <a:close/>
                <a:moveTo>
                  <a:pt x="0" y="33513"/>
                </a:moveTo>
                <a:lnTo>
                  <a:pt x="0" y="33513"/>
                </a:lnTo>
                <a:cubicBezTo>
                  <a:pt x="0" y="107567"/>
                  <a:pt x="0" y="107567"/>
                  <a:pt x="0" y="107567"/>
                </a:cubicBezTo>
                <a:cubicBezTo>
                  <a:pt x="0" y="114864"/>
                  <a:pt x="6277" y="119729"/>
                  <a:pt x="12796" y="119729"/>
                </a:cubicBezTo>
                <a:cubicBezTo>
                  <a:pt x="17142" y="119729"/>
                  <a:pt x="17142" y="119729"/>
                  <a:pt x="17142" y="119729"/>
                </a:cubicBezTo>
                <a:cubicBezTo>
                  <a:pt x="17142" y="18918"/>
                  <a:pt x="17142" y="18918"/>
                  <a:pt x="17142" y="18918"/>
                </a:cubicBezTo>
                <a:cubicBezTo>
                  <a:pt x="12796" y="18918"/>
                  <a:pt x="12796" y="18918"/>
                  <a:pt x="12796" y="18918"/>
                </a:cubicBezTo>
                <a:cubicBezTo>
                  <a:pt x="6277" y="18918"/>
                  <a:pt x="0" y="26216"/>
                  <a:pt x="0" y="33513"/>
                </a:cubicBezTo>
                <a:close/>
                <a:moveTo>
                  <a:pt x="81368" y="7027"/>
                </a:moveTo>
                <a:lnTo>
                  <a:pt x="81368" y="7027"/>
                </a:lnTo>
                <a:cubicBezTo>
                  <a:pt x="77022" y="4594"/>
                  <a:pt x="70503" y="0"/>
                  <a:pt x="59879" y="0"/>
                </a:cubicBezTo>
                <a:cubicBezTo>
                  <a:pt x="49255" y="0"/>
                  <a:pt x="42736" y="4594"/>
                  <a:pt x="38631" y="7027"/>
                </a:cubicBezTo>
                <a:cubicBezTo>
                  <a:pt x="38631" y="18918"/>
                  <a:pt x="38631" y="18918"/>
                  <a:pt x="38631" y="18918"/>
                </a:cubicBezTo>
                <a:cubicBezTo>
                  <a:pt x="25835" y="18918"/>
                  <a:pt x="25835" y="18918"/>
                  <a:pt x="25835" y="18918"/>
                </a:cubicBezTo>
                <a:cubicBezTo>
                  <a:pt x="25835" y="119729"/>
                  <a:pt x="25835" y="119729"/>
                  <a:pt x="25835" y="119729"/>
                </a:cubicBezTo>
                <a:cubicBezTo>
                  <a:pt x="94164" y="119729"/>
                  <a:pt x="94164" y="119729"/>
                  <a:pt x="94164" y="119729"/>
                </a:cubicBezTo>
                <a:cubicBezTo>
                  <a:pt x="94164" y="18918"/>
                  <a:pt x="94164" y="18918"/>
                  <a:pt x="94164" y="18918"/>
                </a:cubicBezTo>
                <a:cubicBezTo>
                  <a:pt x="81368" y="18918"/>
                  <a:pt x="81368" y="18918"/>
                  <a:pt x="81368" y="18918"/>
                </a:cubicBezTo>
                <a:lnTo>
                  <a:pt x="81368" y="7027"/>
                </a:lnTo>
                <a:close/>
                <a:moveTo>
                  <a:pt x="72676" y="18918"/>
                </a:moveTo>
                <a:lnTo>
                  <a:pt x="72676" y="18918"/>
                </a:lnTo>
                <a:cubicBezTo>
                  <a:pt x="47082" y="18918"/>
                  <a:pt x="47082" y="18918"/>
                  <a:pt x="47082" y="18918"/>
                </a:cubicBezTo>
                <a:cubicBezTo>
                  <a:pt x="47082" y="11891"/>
                  <a:pt x="47082" y="11891"/>
                  <a:pt x="47082" y="11891"/>
                </a:cubicBezTo>
                <a:cubicBezTo>
                  <a:pt x="49255" y="9459"/>
                  <a:pt x="53601" y="7027"/>
                  <a:pt x="59879" y="7027"/>
                </a:cubicBezTo>
                <a:cubicBezTo>
                  <a:pt x="66398" y="7027"/>
                  <a:pt x="70503" y="9459"/>
                  <a:pt x="72676" y="11891"/>
                </a:cubicBezTo>
                <a:lnTo>
                  <a:pt x="72676" y="18918"/>
                </a:lnTo>
                <a:close/>
              </a:path>
            </a:pathLst>
          </a:custGeom>
          <a:solidFill>
            <a:schemeClr val="lt1"/>
          </a:solidFill>
          <a:ln>
            <a:noFill/>
          </a:ln>
        </p:spPr>
        <p:txBody>
          <a:bodyPr lIns="45700" tIns="22851" rIns="45700" bIns="22851" anchor="ctr" anchorCtr="0">
            <a:noAutofit/>
          </a:bodyPr>
          <a:lstStyle/>
          <a:p>
            <a:pPr defTabSz="457200"/>
            <a:endParaRPr sz="4800" kern="0" dirty="0">
              <a:solidFill>
                <a:schemeClr val="bg2">
                  <a:lumMod val="25000"/>
                </a:schemeClr>
              </a:solidFill>
              <a:latin typeface="阿里巴巴普惠体 L" panose="00020600040101010101" pitchFamily="18" charset="-122"/>
              <a:ea typeface="阿里巴巴普惠体 L" panose="00020600040101010101" pitchFamily="18" charset="-122"/>
              <a:cs typeface="+mn-ea"/>
              <a:sym typeface="PangMenZhengDao" panose="02010600030101010101" pitchFamily="2" charset="-122"/>
            </a:endParaRPr>
          </a:p>
        </p:txBody>
      </p:sp>
      <p:cxnSp>
        <p:nvCxnSpPr>
          <p:cNvPr id="44" name="直接连接符 43"/>
          <p:cNvCxnSpPr/>
          <p:nvPr/>
        </p:nvCxnSpPr>
        <p:spPr bwMode="auto">
          <a:xfrm>
            <a:off x="1708643" y="1102995"/>
            <a:ext cx="8621538" cy="0"/>
          </a:xfrm>
          <a:prstGeom prst="line">
            <a:avLst/>
          </a:prstGeom>
          <a:ln w="3175">
            <a:solidFill>
              <a:srgbClr val="AC8BFF"/>
            </a:solidFill>
          </a:ln>
        </p:spPr>
        <p:style>
          <a:lnRef idx="1">
            <a:schemeClr val="accent1"/>
          </a:lnRef>
          <a:fillRef idx="0">
            <a:schemeClr val="accent1"/>
          </a:fillRef>
          <a:effectRef idx="0">
            <a:schemeClr val="accent1"/>
          </a:effectRef>
          <a:fontRef idx="minor">
            <a:schemeClr val="tx1"/>
          </a:fontRef>
        </p:style>
      </p:cxnSp>
      <p:sp>
        <p:nvSpPr>
          <p:cNvPr id="45" name="文本框 47"/>
          <p:cNvSpPr txBox="1">
            <a:spLocks noChangeArrowheads="1"/>
          </p:cNvSpPr>
          <p:nvPr/>
        </p:nvSpPr>
        <p:spPr bwMode="auto">
          <a:xfrm>
            <a:off x="3098552" y="526099"/>
            <a:ext cx="598424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lvl="1" algn="ctr"/>
            <a:r>
              <a:rPr lang="zh-CN" altLang="en-US" sz="3600" spc="300" dirty="0">
                <a:solidFill>
                  <a:schemeClr val="accent1">
                    <a:lumMod val="60000"/>
                    <a:lumOff val="40000"/>
                  </a:schemeClr>
                </a:solidFill>
                <a:latin typeface="阿里巴巴普惠体 L" panose="00020600040101010101" pitchFamily="18" charset="-122"/>
                <a:ea typeface="阿里巴巴普惠体 L" panose="00020600040101010101" pitchFamily="18" charset="-122"/>
              </a:rPr>
              <a:t>告白气球</a:t>
            </a:r>
            <a:endParaRPr lang="zh-CN" altLang="en-US" sz="3600" b="1" dirty="0">
              <a:solidFill>
                <a:schemeClr val="accent1">
                  <a:lumMod val="60000"/>
                  <a:lumOff val="40000"/>
                </a:schemeClr>
              </a:solidFill>
              <a:latin typeface="阿里巴巴普惠体 L" panose="00020600040101010101" pitchFamily="18" charset="-122"/>
              <a:ea typeface="阿里巴巴普惠体 L" panose="00020600040101010101" pitchFamily="18" charset="-122"/>
              <a:sym typeface="PangMenZhengDao"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14" presetClass="entr" presetSubtype="1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par>
                                <p:cTn id="11" presetID="14" presetClass="entr" presetSubtype="1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randombar(horizontal)">
                                      <p:cBhvr>
                                        <p:cTn id="13" dur="500"/>
                                        <p:tgtEl>
                                          <p:spTgt spid="8"/>
                                        </p:tgtEl>
                                      </p:cBhvr>
                                    </p:animEffect>
                                  </p:childTnLst>
                                </p:cTn>
                              </p:par>
                              <p:par>
                                <p:cTn id="14" presetID="14" presetClass="entr" presetSubtype="10"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randombar(horizontal)">
                                      <p:cBhvr>
                                        <p:cTn id="16" dur="500"/>
                                        <p:tgtEl>
                                          <p:spTgt spid="11"/>
                                        </p:tgtEl>
                                      </p:cBhvr>
                                    </p:animEffect>
                                  </p:childTnLst>
                                </p:cTn>
                              </p:par>
                              <p:par>
                                <p:cTn id="17" presetID="14" presetClass="entr" presetSubtype="1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randombar(horizontal)">
                                      <p:cBhvr>
                                        <p:cTn id="19" dur="500"/>
                                        <p:tgtEl>
                                          <p:spTgt spid="14"/>
                                        </p:tgtEl>
                                      </p:cBhvr>
                                    </p:animEffect>
                                  </p:childTnLst>
                                </p:cTn>
                              </p:par>
                              <p:par>
                                <p:cTn id="20" presetID="14" presetClass="entr" presetSubtype="10"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randombar(horizontal)">
                                      <p:cBhvr>
                                        <p:cTn id="22" dur="500"/>
                                        <p:tgtEl>
                                          <p:spTgt spid="17"/>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randombar(horizontal)">
                                      <p:cBhvr>
                                        <p:cTn id="25" dur="500"/>
                                        <p:tgtEl>
                                          <p:spTgt spid="20"/>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randombar(horizontal)">
                                      <p:cBhvr>
                                        <p:cTn id="28" dur="500"/>
                                        <p:tgtEl>
                                          <p:spTgt spid="21"/>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randombar(horizontal)">
                                      <p:cBhvr>
                                        <p:cTn id="31" dur="500"/>
                                        <p:tgtEl>
                                          <p:spTgt spid="22"/>
                                        </p:tgtEl>
                                      </p:cBhvr>
                                    </p:animEffect>
                                  </p:childTnLst>
                                </p:cTn>
                              </p:par>
                              <p:par>
                                <p:cTn id="32" presetID="14" presetClass="entr" presetSubtype="10" fill="hold"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randombar(horizontal)">
                                      <p:cBhvr>
                                        <p:cTn id="34" dur="500"/>
                                        <p:tgtEl>
                                          <p:spTgt spid="23"/>
                                        </p:tgtEl>
                                      </p:cBhvr>
                                    </p:animEffect>
                                  </p:childTnLst>
                                </p:cTn>
                              </p:par>
                              <p:par>
                                <p:cTn id="35" presetID="14" presetClass="entr" presetSubtype="1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randombar(horizontal)">
                                      <p:cBhvr>
                                        <p:cTn id="37" dur="500"/>
                                        <p:tgtEl>
                                          <p:spTgt spid="24"/>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randombar(horizontal)">
                                      <p:cBhvr>
                                        <p:cTn id="40" dur="500"/>
                                        <p:tgtEl>
                                          <p:spTgt spid="25"/>
                                        </p:tgtEl>
                                      </p:cBhvr>
                                    </p:animEffect>
                                  </p:childTnLst>
                                </p:cTn>
                              </p:par>
                              <p:par>
                                <p:cTn id="41" presetID="14" presetClass="entr" presetSubtype="1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randombar(horizontal)">
                                      <p:cBhvr>
                                        <p:cTn id="43" dur="500"/>
                                        <p:tgtEl>
                                          <p:spTgt spid="26"/>
                                        </p:tgtEl>
                                      </p:cBhvr>
                                    </p:animEffect>
                                  </p:childTnLst>
                                </p:cTn>
                              </p:par>
                              <p:par>
                                <p:cTn id="44" presetID="14" presetClass="entr" presetSubtype="10" fill="hold" nodeType="with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randombar(horizontal)">
                                      <p:cBhvr>
                                        <p:cTn id="46" dur="500"/>
                                        <p:tgtEl>
                                          <p:spTgt spid="27"/>
                                        </p:tgtEl>
                                      </p:cBhvr>
                                    </p:animEffect>
                                  </p:childTnLst>
                                </p:cTn>
                              </p:par>
                              <p:par>
                                <p:cTn id="47" presetID="14" presetClass="entr" presetSubtype="10" fill="hold" nodeType="withEffect">
                                  <p:stCondLst>
                                    <p:cond delay="0"/>
                                  </p:stCondLst>
                                  <p:childTnLst>
                                    <p:set>
                                      <p:cBhvr>
                                        <p:cTn id="48" dur="1" fill="hold">
                                          <p:stCondLst>
                                            <p:cond delay="0"/>
                                          </p:stCondLst>
                                        </p:cTn>
                                        <p:tgtEl>
                                          <p:spTgt spid="28"/>
                                        </p:tgtEl>
                                        <p:attrNameLst>
                                          <p:attrName>style.visibility</p:attrName>
                                        </p:attrNameLst>
                                      </p:cBhvr>
                                      <p:to>
                                        <p:strVal val="visible"/>
                                      </p:to>
                                    </p:set>
                                    <p:animEffect transition="in" filter="randombar(horizontal)">
                                      <p:cBhvr>
                                        <p:cTn id="49" dur="500"/>
                                        <p:tgtEl>
                                          <p:spTgt spid="28"/>
                                        </p:tgtEl>
                                      </p:cBhvr>
                                    </p:animEffect>
                                  </p:childTnLst>
                                </p:cTn>
                              </p:par>
                              <p:par>
                                <p:cTn id="50" presetID="14" presetClass="entr" presetSubtype="10" fill="hold" grpId="0" nodeType="with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randombar(horizontal)">
                                      <p:cBhvr>
                                        <p:cTn id="52" dur="500"/>
                                        <p:tgtEl>
                                          <p:spTgt spid="29"/>
                                        </p:tgtEl>
                                      </p:cBhvr>
                                    </p:animEffect>
                                  </p:childTnLst>
                                </p:cTn>
                              </p:par>
                              <p:par>
                                <p:cTn id="53" presetID="14" presetClass="entr" presetSubtype="10" fill="hold" grpId="0" nodeType="with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randombar(horizontal)">
                                      <p:cBhvr>
                                        <p:cTn id="55" dur="500"/>
                                        <p:tgtEl>
                                          <p:spTgt spid="30"/>
                                        </p:tgtEl>
                                      </p:cBhvr>
                                    </p:animEffect>
                                  </p:childTnLst>
                                </p:cTn>
                              </p:par>
                              <p:par>
                                <p:cTn id="56" presetID="14" presetClass="entr" presetSubtype="10" fill="hold" nodeType="with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randombar(horizontal)">
                                      <p:cBhvr>
                                        <p:cTn id="58" dur="500"/>
                                        <p:tgtEl>
                                          <p:spTgt spid="31"/>
                                        </p:tgtEl>
                                      </p:cBhvr>
                                    </p:animEffect>
                                  </p:childTnLst>
                                </p:cTn>
                              </p:par>
                              <p:par>
                                <p:cTn id="59" presetID="14" presetClass="entr" presetSubtype="10" fill="hold" nodeType="with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randombar(horizontal)">
                                      <p:cBhvr>
                                        <p:cTn id="61" dur="500"/>
                                        <p:tgtEl>
                                          <p:spTgt spid="32"/>
                                        </p:tgtEl>
                                      </p:cBhvr>
                                    </p:animEffect>
                                  </p:childTnLst>
                                </p:cTn>
                              </p:par>
                              <p:par>
                                <p:cTn id="62" presetID="14" presetClass="entr" presetSubtype="10" fill="hold" grpId="0" nodeType="withEffect">
                                  <p:stCondLst>
                                    <p:cond delay="0"/>
                                  </p:stCondLst>
                                  <p:childTnLst>
                                    <p:set>
                                      <p:cBhvr>
                                        <p:cTn id="63" dur="1" fill="hold">
                                          <p:stCondLst>
                                            <p:cond delay="0"/>
                                          </p:stCondLst>
                                        </p:cTn>
                                        <p:tgtEl>
                                          <p:spTgt spid="33"/>
                                        </p:tgtEl>
                                        <p:attrNameLst>
                                          <p:attrName>style.visibility</p:attrName>
                                        </p:attrNameLst>
                                      </p:cBhvr>
                                      <p:to>
                                        <p:strVal val="visible"/>
                                      </p:to>
                                    </p:set>
                                    <p:animEffect transition="in" filter="randombar(horizontal)">
                                      <p:cBhvr>
                                        <p:cTn id="64" dur="500"/>
                                        <p:tgtEl>
                                          <p:spTgt spid="33"/>
                                        </p:tgtEl>
                                      </p:cBhvr>
                                    </p:animEffect>
                                  </p:childTnLst>
                                </p:cTn>
                              </p:par>
                              <p:par>
                                <p:cTn id="65" presetID="14" presetClass="entr" presetSubtype="10" fill="hold" grpId="0" nodeType="withEffect">
                                  <p:stCondLst>
                                    <p:cond delay="0"/>
                                  </p:stCondLst>
                                  <p:childTnLst>
                                    <p:set>
                                      <p:cBhvr>
                                        <p:cTn id="66" dur="1" fill="hold">
                                          <p:stCondLst>
                                            <p:cond delay="0"/>
                                          </p:stCondLst>
                                        </p:cTn>
                                        <p:tgtEl>
                                          <p:spTgt spid="34"/>
                                        </p:tgtEl>
                                        <p:attrNameLst>
                                          <p:attrName>style.visibility</p:attrName>
                                        </p:attrNameLst>
                                      </p:cBhvr>
                                      <p:to>
                                        <p:strVal val="visible"/>
                                      </p:to>
                                    </p:set>
                                    <p:animEffect transition="in" filter="randombar(horizontal)">
                                      <p:cBhvr>
                                        <p:cTn id="67" dur="500"/>
                                        <p:tgtEl>
                                          <p:spTgt spid="34"/>
                                        </p:tgtEl>
                                      </p:cBhvr>
                                    </p:animEffect>
                                  </p:childTnLst>
                                </p:cTn>
                              </p:par>
                              <p:par>
                                <p:cTn id="68" presetID="14" presetClass="entr" presetSubtype="10" fill="hold" grpId="0" nodeType="withEffect">
                                  <p:stCondLst>
                                    <p:cond delay="0"/>
                                  </p:stCondLst>
                                  <p:childTnLst>
                                    <p:set>
                                      <p:cBhvr>
                                        <p:cTn id="69" dur="1" fill="hold">
                                          <p:stCondLst>
                                            <p:cond delay="0"/>
                                          </p:stCondLst>
                                        </p:cTn>
                                        <p:tgtEl>
                                          <p:spTgt spid="35"/>
                                        </p:tgtEl>
                                        <p:attrNameLst>
                                          <p:attrName>style.visibility</p:attrName>
                                        </p:attrNameLst>
                                      </p:cBhvr>
                                      <p:to>
                                        <p:strVal val="visible"/>
                                      </p:to>
                                    </p:set>
                                    <p:animEffect transition="in" filter="randombar(horizontal)">
                                      <p:cBhvr>
                                        <p:cTn id="70" dur="500"/>
                                        <p:tgtEl>
                                          <p:spTgt spid="35"/>
                                        </p:tgtEl>
                                      </p:cBhvr>
                                    </p:animEffect>
                                  </p:childTnLst>
                                </p:cTn>
                              </p:par>
                              <p:par>
                                <p:cTn id="71" presetID="14" presetClass="entr" presetSubtype="10" fill="hold" grpId="0" nodeType="withEffect">
                                  <p:stCondLst>
                                    <p:cond delay="0"/>
                                  </p:stCondLst>
                                  <p:childTnLst>
                                    <p:set>
                                      <p:cBhvr>
                                        <p:cTn id="72" dur="1" fill="hold">
                                          <p:stCondLst>
                                            <p:cond delay="0"/>
                                          </p:stCondLst>
                                        </p:cTn>
                                        <p:tgtEl>
                                          <p:spTgt spid="36"/>
                                        </p:tgtEl>
                                        <p:attrNameLst>
                                          <p:attrName>style.visibility</p:attrName>
                                        </p:attrNameLst>
                                      </p:cBhvr>
                                      <p:to>
                                        <p:strVal val="visible"/>
                                      </p:to>
                                    </p:set>
                                    <p:animEffect transition="in" filter="randombar(horizontal)">
                                      <p:cBhvr>
                                        <p:cTn id="73" dur="500"/>
                                        <p:tgtEl>
                                          <p:spTgt spid="36"/>
                                        </p:tgtEl>
                                      </p:cBhvr>
                                    </p:animEffect>
                                  </p:childTnLst>
                                </p:cTn>
                              </p:par>
                              <p:par>
                                <p:cTn id="74" presetID="14" presetClass="entr" presetSubtype="10" fill="hold" grpId="0" nodeType="with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randombar(horizontal)">
                                      <p:cBhvr>
                                        <p:cTn id="76" dur="500"/>
                                        <p:tgtEl>
                                          <p:spTgt spid="37"/>
                                        </p:tgtEl>
                                      </p:cBhvr>
                                    </p:animEffect>
                                  </p:childTnLst>
                                </p:cTn>
                              </p:par>
                              <p:par>
                                <p:cTn id="77" presetID="14" presetClass="entr" presetSubtype="10" fill="hold" grpId="0" nodeType="withEffect">
                                  <p:stCondLst>
                                    <p:cond delay="0"/>
                                  </p:stCondLst>
                                  <p:childTnLst>
                                    <p:set>
                                      <p:cBhvr>
                                        <p:cTn id="78" dur="1" fill="hold">
                                          <p:stCondLst>
                                            <p:cond delay="0"/>
                                          </p:stCondLst>
                                        </p:cTn>
                                        <p:tgtEl>
                                          <p:spTgt spid="38"/>
                                        </p:tgtEl>
                                        <p:attrNameLst>
                                          <p:attrName>style.visibility</p:attrName>
                                        </p:attrNameLst>
                                      </p:cBhvr>
                                      <p:to>
                                        <p:strVal val="visible"/>
                                      </p:to>
                                    </p:set>
                                    <p:animEffect transition="in" filter="randombar(horizontal)">
                                      <p:cBhvr>
                                        <p:cTn id="79" dur="500"/>
                                        <p:tgtEl>
                                          <p:spTgt spid="38"/>
                                        </p:tgtEl>
                                      </p:cBhvr>
                                    </p:animEffect>
                                  </p:childTnLst>
                                </p:cTn>
                              </p:par>
                              <p:par>
                                <p:cTn id="80" presetID="14" presetClass="entr" presetSubtype="10" fill="hold" grpId="0" nodeType="withEffect">
                                  <p:stCondLst>
                                    <p:cond delay="0"/>
                                  </p:stCondLst>
                                  <p:childTnLst>
                                    <p:set>
                                      <p:cBhvr>
                                        <p:cTn id="81" dur="1" fill="hold">
                                          <p:stCondLst>
                                            <p:cond delay="0"/>
                                          </p:stCondLst>
                                        </p:cTn>
                                        <p:tgtEl>
                                          <p:spTgt spid="39"/>
                                        </p:tgtEl>
                                        <p:attrNameLst>
                                          <p:attrName>style.visibility</p:attrName>
                                        </p:attrNameLst>
                                      </p:cBhvr>
                                      <p:to>
                                        <p:strVal val="visible"/>
                                      </p:to>
                                    </p:set>
                                    <p:animEffect transition="in" filter="randombar(horizontal)">
                                      <p:cBhvr>
                                        <p:cTn id="82" dur="500"/>
                                        <p:tgtEl>
                                          <p:spTgt spid="39"/>
                                        </p:tgtEl>
                                      </p:cBhvr>
                                    </p:animEffect>
                                  </p:childTnLst>
                                </p:cTn>
                              </p:par>
                              <p:par>
                                <p:cTn id="83" presetID="14" presetClass="entr" presetSubtype="10" fill="hold" grpId="0" nodeType="withEffect">
                                  <p:stCondLst>
                                    <p:cond delay="0"/>
                                  </p:stCondLst>
                                  <p:childTnLst>
                                    <p:set>
                                      <p:cBhvr>
                                        <p:cTn id="84" dur="1" fill="hold">
                                          <p:stCondLst>
                                            <p:cond delay="0"/>
                                          </p:stCondLst>
                                        </p:cTn>
                                        <p:tgtEl>
                                          <p:spTgt spid="40"/>
                                        </p:tgtEl>
                                        <p:attrNameLst>
                                          <p:attrName>style.visibility</p:attrName>
                                        </p:attrNameLst>
                                      </p:cBhvr>
                                      <p:to>
                                        <p:strVal val="visible"/>
                                      </p:to>
                                    </p:set>
                                    <p:animEffect transition="in" filter="randombar(horizontal)">
                                      <p:cBhvr>
                                        <p:cTn id="85" dur="500"/>
                                        <p:tgtEl>
                                          <p:spTgt spid="40"/>
                                        </p:tgtEl>
                                      </p:cBhvr>
                                    </p:animEffect>
                                  </p:childTnLst>
                                </p:cTn>
                              </p:par>
                              <p:par>
                                <p:cTn id="86" presetID="14" presetClass="entr" presetSubtype="10" fill="hold" grpId="0" nodeType="withEffect">
                                  <p:stCondLst>
                                    <p:cond delay="0"/>
                                  </p:stCondLst>
                                  <p:childTnLst>
                                    <p:set>
                                      <p:cBhvr>
                                        <p:cTn id="87" dur="1" fill="hold">
                                          <p:stCondLst>
                                            <p:cond delay="0"/>
                                          </p:stCondLst>
                                        </p:cTn>
                                        <p:tgtEl>
                                          <p:spTgt spid="41"/>
                                        </p:tgtEl>
                                        <p:attrNameLst>
                                          <p:attrName>style.visibility</p:attrName>
                                        </p:attrNameLst>
                                      </p:cBhvr>
                                      <p:to>
                                        <p:strVal val="visible"/>
                                      </p:to>
                                    </p:set>
                                    <p:animEffect transition="in" filter="randombar(horizontal)">
                                      <p:cBhvr>
                                        <p:cTn id="88" dur="500"/>
                                        <p:tgtEl>
                                          <p:spTgt spid="41"/>
                                        </p:tgtEl>
                                      </p:cBhvr>
                                    </p:animEffect>
                                  </p:childTnLst>
                                </p:cTn>
                              </p:par>
                              <p:par>
                                <p:cTn id="89" presetID="14" presetClass="entr" presetSubtype="10" fill="hold" grpId="0" nodeType="withEffect">
                                  <p:stCondLst>
                                    <p:cond delay="0"/>
                                  </p:stCondLst>
                                  <p:childTnLst>
                                    <p:set>
                                      <p:cBhvr>
                                        <p:cTn id="90" dur="1" fill="hold">
                                          <p:stCondLst>
                                            <p:cond delay="0"/>
                                          </p:stCondLst>
                                        </p:cTn>
                                        <p:tgtEl>
                                          <p:spTgt spid="42"/>
                                        </p:tgtEl>
                                        <p:attrNameLst>
                                          <p:attrName>style.visibility</p:attrName>
                                        </p:attrNameLst>
                                      </p:cBhvr>
                                      <p:to>
                                        <p:strVal val="visible"/>
                                      </p:to>
                                    </p:set>
                                    <p:animEffect transition="in" filter="randombar(horizontal)">
                                      <p:cBhvr>
                                        <p:cTn id="91" dur="500"/>
                                        <p:tgtEl>
                                          <p:spTgt spid="42"/>
                                        </p:tgtEl>
                                      </p:cBhvr>
                                    </p:animEffect>
                                  </p:childTnLst>
                                </p:cTn>
                              </p:par>
                              <p:par>
                                <p:cTn id="92" presetID="14" presetClass="entr" presetSubtype="10" fill="hold" grpId="0" nodeType="withEffect">
                                  <p:stCondLst>
                                    <p:cond delay="0"/>
                                  </p:stCondLst>
                                  <p:childTnLst>
                                    <p:set>
                                      <p:cBhvr>
                                        <p:cTn id="93" dur="1" fill="hold">
                                          <p:stCondLst>
                                            <p:cond delay="0"/>
                                          </p:stCondLst>
                                        </p:cTn>
                                        <p:tgtEl>
                                          <p:spTgt spid="43"/>
                                        </p:tgtEl>
                                        <p:attrNameLst>
                                          <p:attrName>style.visibility</p:attrName>
                                        </p:attrNameLst>
                                      </p:cBhvr>
                                      <p:to>
                                        <p:strVal val="visible"/>
                                      </p:to>
                                    </p:set>
                                    <p:animEffect transition="in" filter="randombar(horizontal)">
                                      <p:cBhvr>
                                        <p:cTn id="94"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p:bldP spid="25" grpId="0" animBg="1"/>
      <p:bldP spid="26" grpId="0" animBg="1"/>
      <p:bldP spid="29" grpId="0" animBg="1"/>
      <p:bldP spid="30" grpId="0" animBg="1"/>
      <p:bldP spid="33" grpId="0"/>
      <p:bldP spid="34" grpId="0"/>
      <p:bldP spid="35" grpId="0"/>
      <p:bldP spid="36" grpId="0"/>
      <p:bldP spid="37" grpId="0"/>
      <p:bldP spid="38" grpId="0" animBg="1"/>
      <p:bldP spid="39" grpId="0" animBg="1"/>
      <p:bldP spid="40" grpId="0" animBg="1"/>
      <p:bldP spid="41" grpId="0" animBg="1"/>
      <p:bldP spid="42" grpId="0" animBg="1"/>
      <p:bldP spid="43" grpId="0" animBg="1"/>
    </p:bldLst>
  </p:timing>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www.pptying.com">
  <a:themeElements>
    <a:clrScheme name="自定义 4">
      <a:dk1>
        <a:srgbClr val="000000"/>
      </a:dk1>
      <a:lt1>
        <a:srgbClr val="FFFFFF"/>
      </a:lt1>
      <a:dk2>
        <a:srgbClr val="768394"/>
      </a:dk2>
      <a:lt2>
        <a:srgbClr val="F0F0F0"/>
      </a:lt2>
      <a:accent1>
        <a:srgbClr val="481ABC"/>
      </a:accent1>
      <a:accent2>
        <a:srgbClr val="885AFF"/>
      </a:accent2>
      <a:accent3>
        <a:srgbClr val="E9512F"/>
      </a:accent3>
      <a:accent4>
        <a:srgbClr val="FEC828"/>
      </a:accent4>
      <a:accent5>
        <a:srgbClr val="F7B276"/>
      </a:accent5>
      <a:accent6>
        <a:srgbClr val="A9A9A9"/>
      </a:accent6>
      <a:hlink>
        <a:srgbClr val="4472C4"/>
      </a:hlink>
      <a:folHlink>
        <a:srgbClr val="BFBFBF"/>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2701</Words>
  <Application>WPS 演示</Application>
  <PresentationFormat>宽屏</PresentationFormat>
  <Paragraphs>346</Paragraphs>
  <Slides>20</Slides>
  <Notes>0</Notes>
  <HiddenSlides>0</HiddenSlides>
  <MMClips>0</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20</vt:i4>
      </vt:variant>
    </vt:vector>
  </HeadingPairs>
  <TitlesOfParts>
    <vt:vector size="40" baseType="lpstr">
      <vt:lpstr>Arial</vt:lpstr>
      <vt:lpstr>宋体</vt:lpstr>
      <vt:lpstr>Wingdings</vt:lpstr>
      <vt:lpstr>阿里巴巴普惠体 L</vt:lpstr>
      <vt:lpstr>阿里巴巴普惠体 R</vt:lpstr>
      <vt:lpstr>PangMenZhengDao</vt:lpstr>
      <vt:lpstr>Impact</vt:lpstr>
      <vt:lpstr>Calibri</vt:lpstr>
      <vt:lpstr>Arial</vt:lpstr>
      <vt:lpstr>Roboto condensed</vt:lpstr>
      <vt:lpstr>Segoe Print</vt:lpstr>
      <vt:lpstr>Open Sans Light</vt:lpstr>
      <vt:lpstr>微软雅黑</vt:lpstr>
      <vt:lpstr>Arial Unicode MS</vt:lpstr>
      <vt:lpstr>Times New Roman</vt:lpstr>
      <vt:lpstr>Agency FB</vt:lpstr>
      <vt:lpstr>阿里巴巴普惠体 B</vt:lpstr>
      <vt:lpstr>等线</vt:lpstr>
      <vt:lpstr>Trebuchet MS</vt:lpstr>
      <vt:lpstr>www.pptying.com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办公资源网:www.bangongziyuan.com</Company>
  <LinksUpToDate>false</LinksUpToDate>
  <SharedDoc>false</SharedDoc>
  <HyperlinksChanged>false</HyperlinksChanged>
  <AppVersion>14.0000</AppVersion>
  <Manager>办公资源</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办公资源网</dc:creator>
  <cp:keywords>www.bangongziyuan.com</cp:keywords>
  <cp:lastModifiedBy>Years later</cp:lastModifiedBy>
  <cp:revision>16</cp:revision>
  <dcterms:created xsi:type="dcterms:W3CDTF">2019-07-26T05:33:00Z</dcterms:created>
  <dcterms:modified xsi:type="dcterms:W3CDTF">2024-06-29T18:22:31Z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E5BA30F33FDD4485A7D9F84CC01CE1AD_13</vt:lpwstr>
  </property>
  <property fmtid="{D5CDD505-2E9C-101B-9397-08002B2CF9AE}" pid="3" name="KSOProductBuildVer">
    <vt:lpwstr>2052-12.1.0.17133</vt:lpwstr>
  </property>
</Properties>
</file>