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media/image11.svg" ContentType="image/svg+xml"/>
  <Override PartName="/ppt/media/image13.svg" ContentType="image/svg+xml"/>
  <Override PartName="/ppt/media/image5.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3"/>
    <p:sldId id="257" r:id="rId4"/>
    <p:sldId id="258" r:id="rId5"/>
    <p:sldId id="259" r:id="rId6"/>
    <p:sldId id="274" r:id="rId7"/>
    <p:sldId id="275" r:id="rId8"/>
    <p:sldId id="268" r:id="rId9"/>
    <p:sldId id="271" r:id="rId10"/>
    <p:sldId id="276" r:id="rId11"/>
    <p:sldId id="277" r:id="rId12"/>
    <p:sldId id="270" r:id="rId13"/>
    <p:sldId id="269" r:id="rId14"/>
    <p:sldId id="278" r:id="rId15"/>
    <p:sldId id="272" r:id="rId16"/>
    <p:sldId id="273" r:id="rId17"/>
    <p:sldId id="279" r:id="rId18"/>
    <p:sldId id="280" r:id="rId19"/>
    <p:sldId id="289" r:id="rId20"/>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892" userDrawn="1">
          <p15:clr>
            <a:srgbClr val="A4A3A4"/>
          </p15:clr>
        </p15:guide>
        <p15:guide id="4" pos="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46F2"/>
    <a:srgbClr val="00B0F0"/>
    <a:srgbClr val="DC5225"/>
    <a:srgbClr val="EDA9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p:normalViewPr>
  <p:slideViewPr>
    <p:cSldViewPr snapToGrid="0" showGuides="1">
      <p:cViewPr varScale="1">
        <p:scale>
          <a:sx n="112" d="100"/>
          <a:sy n="112" d="100"/>
        </p:scale>
        <p:origin x="648" y="108"/>
      </p:cViewPr>
      <p:guideLst>
        <p:guide orient="horz" pos="2160"/>
        <p:guide pos="3840"/>
        <p:guide pos="892"/>
        <p:guide pos="461"/>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gs" Target="tags/tag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themeOverride" Target="../theme/themeOverrid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4" Type="http://schemas.microsoft.com/office/2011/relationships/chartColorStyle" Target="colors3.xml"/><Relationship Id="rId3" Type="http://schemas.microsoft.com/office/2011/relationships/chartStyle" Target="style3.xml"/><Relationship Id="rId2" Type="http://schemas.openxmlformats.org/officeDocument/2006/relationships/themeOverride" Target="../theme/themeOverride3.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gradFill>
              <a:gsLst>
                <a:gs pos="0">
                  <a:srgbClr val="E3F0F9"/>
                </a:gs>
                <a:gs pos="66000">
                  <a:srgbClr val="008CDF"/>
                </a:gs>
              </a:gsLst>
              <a:lin ang="2700000" scaled="1"/>
            </a:gradFill>
            <a:ln>
              <a:noFill/>
            </a:ln>
            <a:effectLst/>
          </c:spPr>
          <c:invertIfNegative val="0"/>
          <c:dLbls>
            <c:delete val="1"/>
          </c:dLbls>
          <c:cat>
            <c:strRef>
              <c:f>Sheet1!$A$2:$A$5</c:f>
              <c:strCache>
                <c:ptCount val="4"/>
                <c:pt idx="0">
                  <c:v>Data 1</c:v>
                </c:pt>
                <c:pt idx="1">
                  <c:v>Data 2</c:v>
                </c:pt>
                <c:pt idx="2">
                  <c:v>Data 3 </c:v>
                </c:pt>
                <c:pt idx="3">
                  <c:v>Data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7F7F7F"/>
            </a:solidFill>
            <a:ln>
              <a:noFill/>
            </a:ln>
            <a:effectLst/>
          </c:spPr>
          <c:invertIfNegative val="0"/>
          <c:dLbls>
            <c:delete val="1"/>
          </c:dLbls>
          <c:cat>
            <c:strRef>
              <c:f>Sheet1!$A$2:$A$5</c:f>
              <c:strCache>
                <c:ptCount val="4"/>
                <c:pt idx="0">
                  <c:v>Data 1</c:v>
                </c:pt>
                <c:pt idx="1">
                  <c:v>Data 2</c:v>
                </c:pt>
                <c:pt idx="2">
                  <c:v>Data 3 </c:v>
                </c:pt>
                <c:pt idx="3">
                  <c:v>Data 4</c:v>
                </c:pt>
              </c:strCache>
            </c:strRef>
          </c:cat>
          <c:val>
            <c:numRef>
              <c:f>Sheet1!$C$2:$C$5</c:f>
              <c:numCache>
                <c:formatCode>General</c:formatCode>
                <c:ptCount val="4"/>
                <c:pt idx="0">
                  <c:v>2.4</c:v>
                </c:pt>
                <c:pt idx="1">
                  <c:v>4.4</c:v>
                </c:pt>
                <c:pt idx="2">
                  <c:v>1.8</c:v>
                </c:pt>
                <c:pt idx="3">
                  <c:v>2.8</c:v>
                </c:pt>
              </c:numCache>
            </c:numRef>
          </c:val>
        </c:ser>
        <c:dLbls>
          <c:showLegendKey val="0"/>
          <c:showVal val="0"/>
          <c:showCatName val="0"/>
          <c:showSerName val="0"/>
          <c:showPercent val="0"/>
          <c:showBubbleSize val="0"/>
        </c:dLbls>
        <c:gapWidth val="219"/>
        <c:overlap val="-27"/>
        <c:axId val="702224440"/>
        <c:axId val="702228376"/>
      </c:barChart>
      <c:catAx>
        <c:axId val="702224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02228376"/>
        <c:crosses val="autoZero"/>
        <c:auto val="1"/>
        <c:lblAlgn val="ctr"/>
        <c:lblOffset val="100"/>
        <c:noMultiLvlLbl val="0"/>
      </c:catAx>
      <c:valAx>
        <c:axId val="702228376"/>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02224440"/>
        <c:crosses val="autoZero"/>
        <c:crossBetween val="between"/>
      </c:valAx>
      <c:spPr>
        <a:noFill/>
        <a:ln>
          <a:noFill/>
        </a:ln>
        <a:effectLst/>
      </c:spPr>
    </c:plotArea>
    <c:legend>
      <c:legendPos val="b"/>
      <c:layout>
        <c:manualLayout>
          <c:xMode val="edge"/>
          <c:yMode val="edge"/>
          <c:x val="0.26753434547449"/>
          <c:y val="0.00179464201730672"/>
          <c:w val="0.486143222747747"/>
          <c:h val="0.0882522427931625"/>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Sheet1!$B$1</c:f>
              <c:strCache>
                <c:ptCount val="1"/>
                <c:pt idx="0">
                  <c:v>Value  1</c:v>
                </c:pt>
              </c:strCache>
            </c:strRef>
          </c:tx>
          <c:spPr>
            <a:gradFill>
              <a:gsLst>
                <a:gs pos="0">
                  <a:srgbClr val="00B0F0"/>
                </a:gs>
                <a:gs pos="100000">
                  <a:srgbClr val="1C46F2"/>
                </a:gs>
              </a:gsLst>
              <a:lin ang="0" scaled="1"/>
            </a:gra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bg1"/>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2010</c:v>
                </c:pt>
                <c:pt idx="1">
                  <c:v>2019</c:v>
                </c:pt>
                <c:pt idx="2">
                  <c:v>2020</c:v>
                </c:pt>
                <c:pt idx="3">
                  <c:v>2021</c:v>
                </c:pt>
              </c:numCache>
            </c:num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Value  2</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bg1"/>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2010</c:v>
                </c:pt>
                <c:pt idx="1">
                  <c:v>2019</c:v>
                </c:pt>
                <c:pt idx="2">
                  <c:v>2020</c:v>
                </c:pt>
                <c:pt idx="3">
                  <c:v>2021</c:v>
                </c:pt>
              </c:numCache>
            </c:numRef>
          </c:cat>
          <c:val>
            <c:numRef>
              <c:f>Sheet1!$C$2:$C$5</c:f>
              <c:numCache>
                <c:formatCode>General</c:formatCode>
                <c:ptCount val="4"/>
                <c:pt idx="0">
                  <c:v>47</c:v>
                </c:pt>
                <c:pt idx="1">
                  <c:v>75</c:v>
                </c:pt>
                <c:pt idx="2">
                  <c:v>65</c:v>
                </c:pt>
                <c:pt idx="3">
                  <c:v>55</c:v>
                </c:pt>
              </c:numCache>
            </c:numRef>
          </c:val>
        </c:ser>
        <c:dLbls>
          <c:showLegendKey val="0"/>
          <c:showVal val="1"/>
          <c:showCatName val="0"/>
          <c:showSerName val="0"/>
          <c:showPercent val="0"/>
          <c:showBubbleSize val="0"/>
        </c:dLbls>
        <c:gapWidth val="80"/>
        <c:overlap val="100"/>
        <c:axId val="470464648"/>
        <c:axId val="470464256"/>
      </c:barChart>
      <c:catAx>
        <c:axId val="470464648"/>
        <c:scaling>
          <c:orientation val="minMax"/>
        </c:scaling>
        <c:delete val="0"/>
        <c:axPos val="l"/>
        <c:numFmt formatCode="General" sourceLinked="1"/>
        <c:majorTickMark val="none"/>
        <c:minorTickMark val="none"/>
        <c:tickLblPos val="nextTo"/>
        <c:spPr>
          <a:noFill/>
          <a:ln w="9525" cap="flat" cmpd="sng" algn="ctr">
            <a:solidFill>
              <a:schemeClr val="bg1">
                <a:lumMod val="65000"/>
              </a:schemeClr>
            </a:solidFill>
            <a:prstDash val="dash"/>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crossAx val="470464256"/>
        <c:crosses val="autoZero"/>
        <c:auto val="1"/>
        <c:lblAlgn val="ctr"/>
        <c:lblOffset val="100"/>
        <c:noMultiLvlLbl val="0"/>
      </c:catAx>
      <c:valAx>
        <c:axId val="47046425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crossAx val="470464648"/>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bg1"/>
          </a:solidFill>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系列 1</c:v>
                </c:pt>
              </c:strCache>
            </c:strRef>
          </c:tx>
          <c:spPr>
            <a:gradFill>
              <a:gsLst>
                <a:gs pos="0">
                  <a:srgbClr val="00B0F0"/>
                </a:gs>
                <a:gs pos="100000">
                  <a:srgbClr val="1C46F2"/>
                </a:gs>
              </a:gsLst>
              <a:lin ang="2700000" scaled="1"/>
            </a:gra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ysClr val="window" lastClr="FFFFFF">
                <a:lumMod val="75000"/>
              </a:sys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bg2">
                <a:lumMod val="25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ser>
          <c:idx val="3"/>
          <c:order val="3"/>
          <c:tx>
            <c:strRef>
              <c:f>Sheet1!$E$1</c:f>
              <c:strCache>
                <c:ptCount val="1"/>
                <c:pt idx="0">
                  <c:v>系列 4</c:v>
                </c:pt>
              </c:strCache>
            </c:strRef>
          </c:tx>
          <c:spPr>
            <a:solidFill>
              <a:sysClr val="windowText" lastClr="000000">
                <a:lumMod val="50000"/>
                <a:lumOff val="50000"/>
              </a:sys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Sheet1!$E$2:$E$5</c:f>
              <c:numCache>
                <c:formatCode>General</c:formatCode>
                <c:ptCount val="4"/>
                <c:pt idx="0">
                  <c:v>2.5</c:v>
                </c:pt>
                <c:pt idx="1">
                  <c:v>3.2</c:v>
                </c:pt>
                <c:pt idx="2">
                  <c:v>2.8</c:v>
                </c:pt>
                <c:pt idx="3">
                  <c:v>4.6</c:v>
                </c:pt>
              </c:numCache>
            </c:numRef>
          </c:val>
        </c:ser>
        <c:dLbls>
          <c:showLegendKey val="0"/>
          <c:showVal val="0"/>
          <c:showCatName val="0"/>
          <c:showSerName val="0"/>
          <c:showPercent val="0"/>
          <c:showBubbleSize val="0"/>
        </c:dLbls>
        <c:gapWidth val="500"/>
        <c:overlap val="-5"/>
        <c:axId val="161064160"/>
        <c:axId val="1445366447"/>
      </c:barChart>
      <c:catAx>
        <c:axId val="161064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445366447"/>
        <c:crosses val="autoZero"/>
        <c:auto val="1"/>
        <c:lblAlgn val="ctr"/>
        <c:lblOffset val="100"/>
        <c:noMultiLvlLbl val="0"/>
      </c:catAx>
      <c:valAx>
        <c:axId val="1445366447"/>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6106416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C04E364C-380F-4503-924B-2307015CA3C0}"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4E2699A6-7147-4164-9163-CF597EE9E95E}"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svg"/><Relationship Id="rId7" Type="http://schemas.openxmlformats.org/officeDocument/2006/relationships/image" Target="../media/image10.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3" Type="http://schemas.openxmlformats.org/officeDocument/2006/relationships/image" Target="../media/image6.png"/><Relationship Id="rId2" Type="http://schemas.openxmlformats.org/officeDocument/2006/relationships/image" Target="../media/image5.svg"/><Relationship Id="rId11" Type="http://schemas.openxmlformats.org/officeDocument/2006/relationships/slideLayout" Target="../slideLayouts/slideLayout1.xml"/><Relationship Id="rId10" Type="http://schemas.openxmlformats.org/officeDocument/2006/relationships/image" Target="../media/image13.sv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rotWithShape="1">
          <a:blip r:embed="rId1" cstate="print">
            <a:extLst>
              <a:ext uri="{28A0092B-C50C-407E-A947-70E740481C1C}">
                <a14:useLocalDpi xmlns:a14="http://schemas.microsoft.com/office/drawing/2010/main" val="0"/>
              </a:ext>
            </a:extLst>
          </a:blip>
          <a:srcRect t="650" b="14975"/>
          <a:stretch>
            <a:fillRect/>
          </a:stretch>
        </p:blipFill>
        <p:spPr>
          <a:xfrm flipH="1">
            <a:off x="0" y="0"/>
            <a:ext cx="12192000" cy="6858000"/>
          </a:xfrm>
          <a:prstGeom prst="rect">
            <a:avLst/>
          </a:prstGeom>
        </p:spPr>
      </p:pic>
      <p:sp>
        <p:nvSpPr>
          <p:cNvPr id="41" name="矩形 40"/>
          <p:cNvSpPr/>
          <p:nvPr/>
        </p:nvSpPr>
        <p:spPr>
          <a:xfrm>
            <a:off x="0" y="0"/>
            <a:ext cx="12192000" cy="6858000"/>
          </a:xfrm>
          <a:prstGeom prst="rect">
            <a:avLst/>
          </a:prstGeom>
          <a:gradFill>
            <a:gsLst>
              <a:gs pos="95000">
                <a:srgbClr val="1C46F2">
                  <a:alpha val="74000"/>
                </a:srgbClr>
              </a:gs>
              <a:gs pos="4000">
                <a:srgbClr val="00B0F0">
                  <a:alpha val="80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49" name="图片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180" y="0"/>
            <a:ext cx="6596688" cy="6858000"/>
          </a:xfrm>
          <a:prstGeom prst="rect">
            <a:avLst/>
          </a:prstGeom>
          <a:effectLst>
            <a:outerShdw blurRad="152400" dist="152400" dir="2700000" algn="tl" rotWithShape="0">
              <a:prstClr val="black">
                <a:alpha val="22000"/>
              </a:prstClr>
            </a:outerShdw>
          </a:effectLst>
        </p:spPr>
      </p:pic>
      <p:sp>
        <p:nvSpPr>
          <p:cNvPr id="4" name="文本框 3"/>
          <p:cNvSpPr txBox="1"/>
          <p:nvPr/>
        </p:nvSpPr>
        <p:spPr>
          <a:xfrm>
            <a:off x="0" y="149731"/>
            <a:ext cx="2095500" cy="369332"/>
          </a:xfrm>
          <a:prstGeom prst="rect">
            <a:avLst/>
          </a:prstGeom>
          <a:noFill/>
        </p:spPr>
        <p:txBody>
          <a:bodyPr wrap="square" rtlCol="0">
            <a:spAutoFit/>
          </a:bodyPr>
          <a:lstStyle/>
          <a:p>
            <a:pPr algn="ctr"/>
            <a:r>
              <a:rPr lang="en-US" altLang="zh-CN">
                <a:noFill/>
              </a:rPr>
              <a:t>BY YUSHEN</a:t>
            </a:r>
            <a:endParaRPr lang="zh-CN" altLang="en-US" dirty="0">
              <a:noFill/>
            </a:endParaRPr>
          </a:p>
        </p:txBody>
      </p:sp>
      <p:sp>
        <p:nvSpPr>
          <p:cNvPr id="22" name="矩形: 圆角 21"/>
          <p:cNvSpPr/>
          <p:nvPr/>
        </p:nvSpPr>
        <p:spPr>
          <a:xfrm rot="2359673">
            <a:off x="9321515" y="-2627608"/>
            <a:ext cx="3268164" cy="7431381"/>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3" name="文本框 22"/>
          <p:cNvSpPr txBox="1"/>
          <p:nvPr/>
        </p:nvSpPr>
        <p:spPr>
          <a:xfrm>
            <a:off x="6060090" y="1832574"/>
            <a:ext cx="4614597" cy="584775"/>
          </a:xfrm>
          <a:prstGeom prst="rect">
            <a:avLst/>
          </a:prstGeom>
          <a:noFill/>
        </p:spPr>
        <p:txBody>
          <a:bodyPr wrap="none" rtlCol="0">
            <a:spAutoFit/>
          </a:bodyPr>
          <a:lstStyle/>
          <a:p>
            <a:r>
              <a:rPr lang="en-US" altLang="zh-CN" sz="3200" dirty="0">
                <a:solidFill>
                  <a:prstClr val="white">
                    <a:alpha val="15000"/>
                  </a:prstClr>
                </a:solidFill>
                <a:latin typeface="思源宋体 CN Heavy" panose="02020900000000000000" pitchFamily="18" charset="-122"/>
                <a:ea typeface="思源宋体 CN Heavy" panose="02020900000000000000" pitchFamily="18" charset="-122"/>
              </a:rPr>
              <a:t>POST COMPETITION</a:t>
            </a:r>
            <a:endParaRPr lang="zh-CN" altLang="en-US" sz="3200" dirty="0">
              <a:solidFill>
                <a:prstClr val="white">
                  <a:alpha val="15000"/>
                </a:prstClr>
              </a:solidFill>
              <a:latin typeface="思源宋体 CN Heavy" panose="02020900000000000000" pitchFamily="18" charset="-122"/>
              <a:ea typeface="思源宋体 CN Heavy" panose="02020900000000000000" pitchFamily="18" charset="-122"/>
            </a:endParaRPr>
          </a:p>
        </p:txBody>
      </p:sp>
      <p:sp>
        <p:nvSpPr>
          <p:cNvPr id="25" name="矩形: 圆角 24"/>
          <p:cNvSpPr/>
          <p:nvPr/>
        </p:nvSpPr>
        <p:spPr>
          <a:xfrm rot="2359673">
            <a:off x="9901657" y="-3792630"/>
            <a:ext cx="281946" cy="5549900"/>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6" name="矩形: 圆角 25"/>
          <p:cNvSpPr/>
          <p:nvPr/>
        </p:nvSpPr>
        <p:spPr>
          <a:xfrm rot="2359673">
            <a:off x="6638993" y="-3581242"/>
            <a:ext cx="281946" cy="5549900"/>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7" name="矩形: 圆角 26"/>
          <p:cNvSpPr/>
          <p:nvPr/>
        </p:nvSpPr>
        <p:spPr>
          <a:xfrm rot="2359673">
            <a:off x="12931618" y="1025406"/>
            <a:ext cx="145568" cy="5549900"/>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8" name="矩形: 圆角 27"/>
          <p:cNvSpPr/>
          <p:nvPr/>
        </p:nvSpPr>
        <p:spPr>
          <a:xfrm rot="2359673" flipH="1">
            <a:off x="8954550" y="5265400"/>
            <a:ext cx="238293" cy="2795241"/>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9" name="矩形: 圆角 28"/>
          <p:cNvSpPr/>
          <p:nvPr/>
        </p:nvSpPr>
        <p:spPr>
          <a:xfrm rot="2359673">
            <a:off x="9143070" y="3479923"/>
            <a:ext cx="281946" cy="3035955"/>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30" name="文本框 29"/>
          <p:cNvSpPr txBox="1"/>
          <p:nvPr/>
        </p:nvSpPr>
        <p:spPr>
          <a:xfrm>
            <a:off x="6043762" y="2446571"/>
            <a:ext cx="5724644" cy="923330"/>
          </a:xfrm>
          <a:prstGeom prst="rect">
            <a:avLst/>
          </a:prstGeom>
          <a:noFill/>
        </p:spPr>
        <p:txBody>
          <a:bodyPr wrap="none" rtlCol="0">
            <a:spAutoFit/>
          </a:bodyPr>
          <a:lstStyle/>
          <a:p>
            <a:r>
              <a:rPr lang="zh-CN" altLang="en-US" sz="5400" dirty="0">
                <a:solidFill>
                  <a:prstClr val="white"/>
                </a:solidFill>
                <a:latin typeface="思源宋体 CN Heavy" panose="02020900000000000000" pitchFamily="18" charset="-122"/>
                <a:ea typeface="思源宋体 CN Heavy" panose="02020900000000000000" pitchFamily="18" charset="-122"/>
              </a:rPr>
              <a:t>集团经理岗位竞聘</a:t>
            </a:r>
            <a:endParaRPr lang="zh-CN" altLang="en-US" sz="5400" dirty="0">
              <a:solidFill>
                <a:prstClr val="white"/>
              </a:solidFill>
              <a:latin typeface="思源宋体 CN Heavy" panose="02020900000000000000" pitchFamily="18" charset="-122"/>
              <a:ea typeface="思源宋体 CN Heavy" panose="02020900000000000000" pitchFamily="18" charset="-122"/>
            </a:endParaRPr>
          </a:p>
        </p:txBody>
      </p:sp>
      <p:sp>
        <p:nvSpPr>
          <p:cNvPr id="31" name="文本框 30"/>
          <p:cNvSpPr txBox="1"/>
          <p:nvPr/>
        </p:nvSpPr>
        <p:spPr>
          <a:xfrm>
            <a:off x="6061692" y="3405783"/>
            <a:ext cx="2339102" cy="523220"/>
          </a:xfrm>
          <a:prstGeom prst="rect">
            <a:avLst/>
          </a:prstGeom>
          <a:noFill/>
        </p:spPr>
        <p:txBody>
          <a:bodyPr wrap="none" rtlCol="0">
            <a:spAutoFit/>
          </a:bodyPr>
          <a:lstStyle/>
          <a:p>
            <a:r>
              <a:rPr lang="zh-CN" altLang="en-US" sz="2800" dirty="0">
                <a:solidFill>
                  <a:prstClr val="white"/>
                </a:solidFill>
                <a:latin typeface="思源宋体 CN Heavy" panose="02020900000000000000" pitchFamily="18" charset="-122"/>
                <a:ea typeface="思源宋体 CN Heavy" panose="02020900000000000000" pitchFamily="18" charset="-122"/>
              </a:rPr>
              <a:t>某某部门主管</a:t>
            </a:r>
            <a:endParaRPr lang="zh-CN" altLang="en-US" sz="2800" dirty="0">
              <a:solidFill>
                <a:prstClr val="white"/>
              </a:solidFill>
              <a:latin typeface="思源宋体 CN Heavy" panose="02020900000000000000" pitchFamily="18" charset="-122"/>
              <a:ea typeface="思源宋体 CN Heavy" panose="02020900000000000000" pitchFamily="18" charset="-122"/>
            </a:endParaRPr>
          </a:p>
        </p:txBody>
      </p:sp>
      <p:sp>
        <p:nvSpPr>
          <p:cNvPr id="32" name="文本框 31"/>
          <p:cNvSpPr txBox="1"/>
          <p:nvPr/>
        </p:nvSpPr>
        <p:spPr>
          <a:xfrm>
            <a:off x="8246039" y="3506485"/>
            <a:ext cx="1150524" cy="1862048"/>
          </a:xfrm>
          <a:prstGeom prst="rect">
            <a:avLst/>
          </a:prstGeom>
          <a:noFill/>
        </p:spPr>
        <p:txBody>
          <a:bodyPr wrap="square" rtlCol="0">
            <a:spAutoFit/>
          </a:bodyPr>
          <a:lstStyle/>
          <a:p>
            <a:r>
              <a:rPr lang="zh-CN" altLang="en-US" sz="11500" dirty="0">
                <a:solidFill>
                  <a:prstClr val="white"/>
                </a:solidFill>
                <a:latin typeface="思源宋体 CN Heavy" panose="02020900000000000000" pitchFamily="18" charset="-122"/>
                <a:ea typeface="思源宋体 CN Heavy" panose="02020900000000000000" pitchFamily="18" charset="-122"/>
              </a:rPr>
              <a:t>”</a:t>
            </a:r>
            <a:endParaRPr lang="zh-CN" altLang="en-US" sz="11500" dirty="0">
              <a:solidFill>
                <a:prstClr val="white"/>
              </a:solidFill>
              <a:latin typeface="思源宋体 CN Heavy" panose="02020900000000000000" pitchFamily="18" charset="-122"/>
              <a:ea typeface="思源宋体 CN Heavy" panose="02020900000000000000" pitchFamily="18" charset="-122"/>
            </a:endParaRPr>
          </a:p>
        </p:txBody>
      </p:sp>
      <p:sp>
        <p:nvSpPr>
          <p:cNvPr id="38" name="文本框 37"/>
          <p:cNvSpPr txBox="1"/>
          <p:nvPr/>
        </p:nvSpPr>
        <p:spPr>
          <a:xfrm>
            <a:off x="6052727" y="4936302"/>
            <a:ext cx="3827780" cy="306705"/>
          </a:xfrm>
          <a:prstGeom prst="rect">
            <a:avLst/>
          </a:prstGeom>
          <a:noFill/>
        </p:spPr>
        <p:txBody>
          <a:bodyPr wrap="none" rtlCol="0">
            <a:spAutoFit/>
          </a:bodyPr>
          <a:lstStyle/>
          <a:p>
            <a:r>
              <a:rPr lang="zh-CN" altLang="en-US" sz="1400" dirty="0">
                <a:solidFill>
                  <a:prstClr val="white"/>
                </a:solidFill>
                <a:latin typeface="思源宋体 CN Heavy" panose="02020900000000000000" pitchFamily="18" charset="-122"/>
                <a:ea typeface="思源宋体 CN Heavy" panose="02020900000000000000" pitchFamily="18" charset="-122"/>
              </a:rPr>
              <a:t>汇报人：</a:t>
            </a:r>
            <a:r>
              <a:rPr lang="en-US" altLang="zh-CN" sz="1400" dirty="0">
                <a:solidFill>
                  <a:prstClr val="white"/>
                </a:solidFill>
                <a:latin typeface="思源宋体 CN Heavy" panose="02020900000000000000" pitchFamily="18" charset="-122"/>
                <a:ea typeface="思源宋体 CN Heavy" panose="02020900000000000000" pitchFamily="18" charset="-122"/>
              </a:rPr>
              <a:t>PPT</a:t>
            </a:r>
            <a:r>
              <a:rPr lang="zh-CN" altLang="en-US" sz="1400" dirty="0">
                <a:solidFill>
                  <a:prstClr val="white"/>
                </a:solidFill>
                <a:latin typeface="思源宋体 CN Heavy" panose="02020900000000000000" pitchFamily="18" charset="-122"/>
                <a:ea typeface="思源宋体 CN Heavy" panose="02020900000000000000" pitchFamily="18" charset="-122"/>
              </a:rPr>
              <a:t>营        日期：</a:t>
            </a:r>
            <a:r>
              <a:rPr lang="en-US" altLang="zh-CN" sz="1400" dirty="0">
                <a:solidFill>
                  <a:prstClr val="white"/>
                </a:solidFill>
                <a:latin typeface="思源宋体 CN Heavy" panose="02020900000000000000" pitchFamily="18" charset="-122"/>
                <a:ea typeface="思源宋体 CN Heavy" panose="02020900000000000000" pitchFamily="18" charset="-122"/>
              </a:rPr>
              <a:t>20XX</a:t>
            </a:r>
            <a:r>
              <a:rPr lang="zh-CN" altLang="en-US" sz="1400" dirty="0">
                <a:solidFill>
                  <a:prstClr val="white"/>
                </a:solidFill>
                <a:latin typeface="思源宋体 CN Heavy" panose="02020900000000000000" pitchFamily="18" charset="-122"/>
                <a:ea typeface="思源宋体 CN Heavy" panose="02020900000000000000" pitchFamily="18" charset="-122"/>
              </a:rPr>
              <a:t>年</a:t>
            </a:r>
            <a:r>
              <a:rPr lang="en-US" altLang="zh-CN" sz="1400" dirty="0">
                <a:solidFill>
                  <a:prstClr val="white"/>
                </a:solidFill>
                <a:latin typeface="思源宋体 CN Heavy" panose="02020900000000000000" pitchFamily="18" charset="-122"/>
                <a:ea typeface="思源宋体 CN Heavy" panose="02020900000000000000" pitchFamily="18" charset="-122"/>
              </a:rPr>
              <a:t>XX</a:t>
            </a:r>
            <a:r>
              <a:rPr lang="zh-CN" altLang="en-US" sz="1400" dirty="0">
                <a:solidFill>
                  <a:prstClr val="white"/>
                </a:solidFill>
                <a:latin typeface="思源宋体 CN Heavy" panose="02020900000000000000" pitchFamily="18" charset="-122"/>
                <a:ea typeface="思源宋体 CN Heavy" panose="02020900000000000000" pitchFamily="18" charset="-122"/>
              </a:rPr>
              <a:t>月</a:t>
            </a:r>
            <a:r>
              <a:rPr lang="en-US" altLang="zh-CN" sz="1400" dirty="0">
                <a:solidFill>
                  <a:prstClr val="white"/>
                </a:solidFill>
                <a:latin typeface="思源宋体 CN Heavy" panose="02020900000000000000" pitchFamily="18" charset="-122"/>
                <a:ea typeface="思源宋体 CN Heavy" panose="02020900000000000000" pitchFamily="18" charset="-122"/>
              </a:rPr>
              <a:t>XX</a:t>
            </a:r>
            <a:r>
              <a:rPr lang="zh-CN" altLang="en-US" sz="1400" dirty="0">
                <a:solidFill>
                  <a:prstClr val="white"/>
                </a:solidFill>
                <a:latin typeface="思源宋体 CN Heavy" panose="02020900000000000000" pitchFamily="18" charset="-122"/>
                <a:ea typeface="思源宋体 CN Heavy" panose="02020900000000000000" pitchFamily="18" charset="-122"/>
              </a:rPr>
              <a:t>日</a:t>
            </a:r>
            <a:endParaRPr lang="zh-CN" altLang="en-US" sz="1400" dirty="0">
              <a:solidFill>
                <a:prstClr val="white"/>
              </a:solidFill>
              <a:latin typeface="思源宋体 CN Heavy" panose="02020900000000000000" pitchFamily="18" charset="-122"/>
              <a:ea typeface="思源宋体 CN Heavy" panose="02020900000000000000" pitchFamily="18" charset="-122"/>
            </a:endParaRPr>
          </a:p>
        </p:txBody>
      </p:sp>
      <p:grpSp>
        <p:nvGrpSpPr>
          <p:cNvPr id="42" name="组合 41"/>
          <p:cNvGrpSpPr/>
          <p:nvPr/>
        </p:nvGrpSpPr>
        <p:grpSpPr>
          <a:xfrm>
            <a:off x="750436" y="6317042"/>
            <a:ext cx="594628" cy="60544"/>
            <a:chOff x="11189456" y="6514052"/>
            <a:chExt cx="594628" cy="60544"/>
          </a:xfrm>
        </p:grpSpPr>
        <p:sp>
          <p:nvSpPr>
            <p:cNvPr id="43" name="椭圆 42"/>
            <p:cNvSpPr/>
            <p:nvPr/>
          </p:nvSpPr>
          <p:spPr>
            <a:xfrm>
              <a:off x="11189456" y="6514052"/>
              <a:ext cx="60544" cy="60544"/>
            </a:xfrm>
            <a:prstGeom prst="ellipse">
              <a:avLst/>
            </a:pr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sp>
          <p:nvSpPr>
            <p:cNvPr id="44" name="椭圆 43"/>
            <p:cNvSpPr/>
            <p:nvPr/>
          </p:nvSpPr>
          <p:spPr>
            <a:xfrm>
              <a:off x="11322977" y="6514052"/>
              <a:ext cx="60544" cy="60544"/>
            </a:xfrm>
            <a:prstGeom prst="ellipse">
              <a:avLst/>
            </a:prstGeom>
            <a:solidFill>
              <a:sysClr val="window" lastClr="FFFFFF">
                <a:alpha val="50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sp>
          <p:nvSpPr>
            <p:cNvPr id="45" name="椭圆 44"/>
            <p:cNvSpPr/>
            <p:nvPr/>
          </p:nvSpPr>
          <p:spPr>
            <a:xfrm>
              <a:off x="11456498" y="6514052"/>
              <a:ext cx="60544" cy="60544"/>
            </a:xfrm>
            <a:prstGeom prst="ellipse">
              <a:avLst/>
            </a:prstGeom>
            <a:solidFill>
              <a:sysClr val="window" lastClr="FFFFFF">
                <a:alpha val="50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sp>
          <p:nvSpPr>
            <p:cNvPr id="46" name="椭圆 45"/>
            <p:cNvSpPr/>
            <p:nvPr/>
          </p:nvSpPr>
          <p:spPr>
            <a:xfrm>
              <a:off x="11590019" y="6514052"/>
              <a:ext cx="60544" cy="60544"/>
            </a:xfrm>
            <a:prstGeom prst="ellipse">
              <a:avLst/>
            </a:prstGeom>
            <a:solidFill>
              <a:sysClr val="window" lastClr="FFFFFF">
                <a:alpha val="50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sp>
          <p:nvSpPr>
            <p:cNvPr id="47" name="椭圆 46"/>
            <p:cNvSpPr/>
            <p:nvPr/>
          </p:nvSpPr>
          <p:spPr>
            <a:xfrm>
              <a:off x="11723540" y="6514052"/>
              <a:ext cx="60544" cy="60544"/>
            </a:xfrm>
            <a:prstGeom prst="ellipse">
              <a:avLst/>
            </a:prstGeom>
            <a:solidFill>
              <a:sysClr val="window" lastClr="FFFFFF">
                <a:alpha val="50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anim calcmode="lin" valueType="num">
                                      <p:cBhvr>
                                        <p:cTn id="18" dur="500" fill="hold"/>
                                        <p:tgtEl>
                                          <p:spTgt spid="30"/>
                                        </p:tgtEl>
                                        <p:attrNameLst>
                                          <p:attrName>ppt_x</p:attrName>
                                        </p:attrNameLst>
                                      </p:cBhvr>
                                      <p:tavLst>
                                        <p:tav tm="0">
                                          <p:val>
                                            <p:strVal val="#ppt_x"/>
                                          </p:val>
                                        </p:tav>
                                        <p:tav tm="100000">
                                          <p:val>
                                            <p:strVal val="#ppt_x"/>
                                          </p:val>
                                        </p:tav>
                                      </p:tavLst>
                                    </p:anim>
                                    <p:anim calcmode="lin" valueType="num">
                                      <p:cBhvr>
                                        <p:cTn id="19" dur="500" fill="hold"/>
                                        <p:tgtEl>
                                          <p:spTgt spid="3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anim calcmode="lin" valueType="num">
                                      <p:cBhvr>
                                        <p:cTn id="24" dur="500" fill="hold"/>
                                        <p:tgtEl>
                                          <p:spTgt spid="31"/>
                                        </p:tgtEl>
                                        <p:attrNameLst>
                                          <p:attrName>ppt_x</p:attrName>
                                        </p:attrNameLst>
                                      </p:cBhvr>
                                      <p:tavLst>
                                        <p:tav tm="0">
                                          <p:val>
                                            <p:strVal val="#ppt_x"/>
                                          </p:val>
                                        </p:tav>
                                        <p:tav tm="100000">
                                          <p:val>
                                            <p:strVal val="#ppt_x"/>
                                          </p:val>
                                        </p:tav>
                                      </p:tavLst>
                                    </p:anim>
                                    <p:anim calcmode="lin" valueType="num">
                                      <p:cBhvr>
                                        <p:cTn id="25" dur="500" fill="hold"/>
                                        <p:tgtEl>
                                          <p:spTgt spid="3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anim calcmode="lin" valueType="num">
                                      <p:cBhvr>
                                        <p:cTn id="30" dur="500" fill="hold"/>
                                        <p:tgtEl>
                                          <p:spTgt spid="32"/>
                                        </p:tgtEl>
                                        <p:attrNameLst>
                                          <p:attrName>ppt_x</p:attrName>
                                        </p:attrNameLst>
                                      </p:cBhvr>
                                      <p:tavLst>
                                        <p:tav tm="0">
                                          <p:val>
                                            <p:strVal val="#ppt_x"/>
                                          </p:val>
                                        </p:tav>
                                        <p:tav tm="100000">
                                          <p:val>
                                            <p:strVal val="#ppt_x"/>
                                          </p:val>
                                        </p:tav>
                                      </p:tavLst>
                                    </p:anim>
                                    <p:anim calcmode="lin" valueType="num">
                                      <p:cBhvr>
                                        <p:cTn id="31" dur="5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strVal val="#ppt_x"/>
                                          </p:val>
                                        </p:tav>
                                        <p:tav tm="100000">
                                          <p:val>
                                            <p:strVal val="#ppt_x"/>
                                          </p:val>
                                        </p:tav>
                                      </p:tavLst>
                                    </p:anim>
                                    <p:anim calcmode="lin" valueType="num">
                                      <p:cBhvr>
                                        <p:cTn id="37"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P spid="31" grpId="0"/>
      <p:bldP spid="32" grpId="0"/>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gradFill>
            <a:gsLst>
              <a:gs pos="95000">
                <a:srgbClr val="1C46F2"/>
              </a:gs>
              <a:gs pos="4000">
                <a:srgbClr val="00B0F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244649" y="149731"/>
            <a:ext cx="11702702" cy="6558538"/>
          </a:xfrm>
          <a:prstGeom prst="roundRect">
            <a:avLst>
              <a:gd name="adj" fmla="val 625"/>
            </a:avLst>
          </a:prstGeom>
          <a:solidFill>
            <a:sysClr val="window" lastClr="FFFFFF"/>
          </a:solidFill>
          <a:ln w="12700" cap="flat" cmpd="sng" algn="ctr">
            <a:noFill/>
            <a:prstDash val="solid"/>
            <a:miter lim="800000"/>
          </a:ln>
          <a:effectLst>
            <a:outerShdw blurRad="508000" algn="ctr" rotWithShape="0">
              <a:srgbClr val="EDA94D">
                <a:alpha val="4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cs typeface="+mn-cs"/>
            </a:endParaRPr>
          </a:p>
        </p:txBody>
      </p:sp>
      <p:grpSp>
        <p:nvGrpSpPr>
          <p:cNvPr id="12" name="组合 11"/>
          <p:cNvGrpSpPr/>
          <p:nvPr/>
        </p:nvGrpSpPr>
        <p:grpSpPr>
          <a:xfrm>
            <a:off x="491650" y="321999"/>
            <a:ext cx="1840528" cy="543860"/>
            <a:chOff x="4375242" y="3674552"/>
            <a:chExt cx="1840528" cy="543860"/>
          </a:xfrm>
        </p:grpSpPr>
        <p:grpSp>
          <p:nvGrpSpPr>
            <p:cNvPr id="13" name="组合 12"/>
            <p:cNvGrpSpPr/>
            <p:nvPr/>
          </p:nvGrpSpPr>
          <p:grpSpPr>
            <a:xfrm>
              <a:off x="4375242" y="3674552"/>
              <a:ext cx="495649" cy="543860"/>
              <a:chOff x="4375242" y="3674552"/>
              <a:chExt cx="495649" cy="543860"/>
            </a:xfrm>
          </p:grpSpPr>
          <p:sp>
            <p:nvSpPr>
              <p:cNvPr id="15" name="Freeform 5"/>
              <p:cNvSpPr/>
              <p:nvPr/>
            </p:nvSpPr>
            <p:spPr bwMode="auto">
              <a:xfrm rot="10800000" flipV="1">
                <a:off x="4377992" y="3674552"/>
                <a:ext cx="485377" cy="543860"/>
              </a:xfrm>
              <a:custGeom>
                <a:avLst/>
                <a:gdLst>
                  <a:gd name="T0" fmla="*/ 0 w 1255"/>
                  <a:gd name="T1" fmla="*/ 452 h 1406"/>
                  <a:gd name="T2" fmla="*/ 0 w 1255"/>
                  <a:gd name="T3" fmla="*/ 954 h 1406"/>
                  <a:gd name="T4" fmla="*/ 96 w 1255"/>
                  <a:gd name="T5" fmla="*/ 1120 h 1406"/>
                  <a:gd name="T6" fmla="*/ 531 w 1255"/>
                  <a:gd name="T7" fmla="*/ 1372 h 1406"/>
                  <a:gd name="T8" fmla="*/ 724 w 1255"/>
                  <a:gd name="T9" fmla="*/ 1372 h 1406"/>
                  <a:gd name="T10" fmla="*/ 1159 w 1255"/>
                  <a:gd name="T11" fmla="*/ 1120 h 1406"/>
                  <a:gd name="T12" fmla="*/ 1255 w 1255"/>
                  <a:gd name="T13" fmla="*/ 954 h 1406"/>
                  <a:gd name="T14" fmla="*/ 1255 w 1255"/>
                  <a:gd name="T15" fmla="*/ 452 h 1406"/>
                  <a:gd name="T16" fmla="*/ 1159 w 1255"/>
                  <a:gd name="T17" fmla="*/ 285 h 1406"/>
                  <a:gd name="T18" fmla="*/ 724 w 1255"/>
                  <a:gd name="T19" fmla="*/ 34 h 1406"/>
                  <a:gd name="T20" fmla="*/ 531 w 1255"/>
                  <a:gd name="T21" fmla="*/ 34 h 1406"/>
                  <a:gd name="T22" fmla="*/ 96 w 1255"/>
                  <a:gd name="T23" fmla="*/ 285 h 1406"/>
                  <a:gd name="T24" fmla="*/ 0 w 1255"/>
                  <a:gd name="T25" fmla="*/ 452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5" h="1406">
                    <a:moveTo>
                      <a:pt x="0" y="452"/>
                    </a:moveTo>
                    <a:cubicBezTo>
                      <a:pt x="0" y="954"/>
                      <a:pt x="0" y="954"/>
                      <a:pt x="0" y="954"/>
                    </a:cubicBezTo>
                    <a:cubicBezTo>
                      <a:pt x="0" y="1023"/>
                      <a:pt x="37" y="1086"/>
                      <a:pt x="96" y="1120"/>
                    </a:cubicBezTo>
                    <a:cubicBezTo>
                      <a:pt x="531" y="1372"/>
                      <a:pt x="531" y="1372"/>
                      <a:pt x="531" y="1372"/>
                    </a:cubicBezTo>
                    <a:cubicBezTo>
                      <a:pt x="591" y="1406"/>
                      <a:pt x="664" y="1406"/>
                      <a:pt x="724" y="1372"/>
                    </a:cubicBezTo>
                    <a:cubicBezTo>
                      <a:pt x="1159" y="1120"/>
                      <a:pt x="1159" y="1120"/>
                      <a:pt x="1159" y="1120"/>
                    </a:cubicBezTo>
                    <a:cubicBezTo>
                      <a:pt x="1218" y="1086"/>
                      <a:pt x="1255" y="1023"/>
                      <a:pt x="1255" y="954"/>
                    </a:cubicBezTo>
                    <a:cubicBezTo>
                      <a:pt x="1255" y="452"/>
                      <a:pt x="1255" y="452"/>
                      <a:pt x="1255" y="452"/>
                    </a:cubicBezTo>
                    <a:cubicBezTo>
                      <a:pt x="1255" y="383"/>
                      <a:pt x="1218" y="319"/>
                      <a:pt x="1159" y="285"/>
                    </a:cubicBezTo>
                    <a:cubicBezTo>
                      <a:pt x="724" y="34"/>
                      <a:pt x="724" y="34"/>
                      <a:pt x="724" y="34"/>
                    </a:cubicBezTo>
                    <a:cubicBezTo>
                      <a:pt x="664" y="0"/>
                      <a:pt x="591" y="0"/>
                      <a:pt x="531" y="34"/>
                    </a:cubicBezTo>
                    <a:cubicBezTo>
                      <a:pt x="96" y="285"/>
                      <a:pt x="96" y="285"/>
                      <a:pt x="96" y="285"/>
                    </a:cubicBezTo>
                    <a:cubicBezTo>
                      <a:pt x="37" y="319"/>
                      <a:pt x="0" y="383"/>
                      <a:pt x="0" y="452"/>
                    </a:cubicBezTo>
                    <a:close/>
                  </a:path>
                </a:pathLst>
              </a:custGeom>
              <a:solidFill>
                <a:sysClr val="window" lastClr="FFFFFF"/>
              </a:solidFill>
              <a:ln>
                <a:solidFill>
                  <a:sysClr val="window" lastClr="FFFFFF">
                    <a:lumMod val="95000"/>
                  </a:sysClr>
                </a:solid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思源宋体 CN Heavy" panose="02020900000000000000" pitchFamily="18" charset="-122"/>
                  <a:ea typeface="思源宋体 CN Heavy" panose="02020900000000000000" pitchFamily="18" charset="-122"/>
                </a:endParaRPr>
              </a:p>
            </p:txBody>
          </p:sp>
          <p:sp>
            <p:nvSpPr>
              <p:cNvPr id="16" name="矩形 15"/>
              <p:cNvSpPr/>
              <p:nvPr/>
            </p:nvSpPr>
            <p:spPr>
              <a:xfrm>
                <a:off x="4375242" y="3761441"/>
                <a:ext cx="4956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rPr>
                  <a:t>02</a:t>
                </a:r>
                <a:endParaRPr kumimoji="0" lang="zh-CN" altLang="en-US" sz="2000" b="0" i="0" u="none" strike="noStrike" kern="0" cap="none" spc="0" normalizeH="0" baseline="0" noProof="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endParaRPr>
              </a:p>
            </p:txBody>
          </p:sp>
        </p:grpSp>
        <p:sp>
          <p:nvSpPr>
            <p:cNvPr id="14" name="文本框 13"/>
            <p:cNvSpPr txBox="1"/>
            <p:nvPr/>
          </p:nvSpPr>
          <p:spPr>
            <a:xfrm>
              <a:off x="5005182" y="3751278"/>
              <a:ext cx="1210588" cy="400110"/>
            </a:xfrm>
            <a:prstGeom prst="rect">
              <a:avLst/>
            </a:prstGeom>
            <a:noFill/>
          </p:spPr>
          <p:txBody>
            <a:bodyPr wrap="none" rtlCol="0">
              <a:spAutoFit/>
            </a:bodyPr>
            <a:lstStyle/>
            <a:p>
              <a:pPr lvl="0"/>
              <a:r>
                <a:rPr lang="zh-CN" altLang="en-US" sz="2000" kern="0" dirty="0">
                  <a:gradFill>
                    <a:gsLst>
                      <a:gs pos="0">
                        <a:srgbClr val="00B0F0"/>
                      </a:gs>
                      <a:gs pos="100000">
                        <a:srgbClr val="1C46F2"/>
                      </a:gs>
                    </a:gsLst>
                    <a:lin ang="8100000" scaled="1"/>
                  </a:gradFill>
                  <a:latin typeface="思源宋体 CN Heavy" panose="02020900000000000000" pitchFamily="18" charset="-122"/>
                  <a:ea typeface="思源宋体 CN Heavy" panose="02020900000000000000" pitchFamily="18" charset="-122"/>
                </a:rPr>
                <a:t>岗位认知</a:t>
              </a:r>
              <a:endParaRPr lang="zh-CN" altLang="en-US" sz="2000" kern="0" dirty="0">
                <a:gradFill>
                  <a:gsLst>
                    <a:gs pos="0">
                      <a:srgbClr val="00B0F0"/>
                    </a:gs>
                    <a:gs pos="100000">
                      <a:srgbClr val="1C46F2"/>
                    </a:gs>
                  </a:gsLst>
                  <a:lin ang="8100000" scaled="1"/>
                </a:gradFill>
                <a:latin typeface="思源宋体 CN Heavy" panose="02020900000000000000" pitchFamily="18" charset="-122"/>
                <a:ea typeface="思源宋体 CN Heavy" panose="02020900000000000000" pitchFamily="18" charset="-122"/>
              </a:endParaRPr>
            </a:p>
          </p:txBody>
        </p:sp>
      </p:grpSp>
      <p:sp>
        <p:nvSpPr>
          <p:cNvPr id="4" name="文本框 3"/>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grpSp>
        <p:nvGrpSpPr>
          <p:cNvPr id="10" name="组合 9"/>
          <p:cNvGrpSpPr/>
          <p:nvPr/>
        </p:nvGrpSpPr>
        <p:grpSpPr>
          <a:xfrm>
            <a:off x="1370058" y="1552818"/>
            <a:ext cx="2141795" cy="3383844"/>
            <a:chOff x="2245236" y="1552818"/>
            <a:chExt cx="2141795" cy="3383844"/>
          </a:xfrm>
        </p:grpSpPr>
        <p:sp>
          <p:nvSpPr>
            <p:cNvPr id="11" name="任意多边形 37"/>
            <p:cNvSpPr/>
            <p:nvPr/>
          </p:nvSpPr>
          <p:spPr>
            <a:xfrm>
              <a:off x="2422434" y="3428718"/>
              <a:ext cx="1676778" cy="1507944"/>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7" name="组合 16"/>
            <p:cNvGrpSpPr/>
            <p:nvPr/>
          </p:nvGrpSpPr>
          <p:grpSpPr>
            <a:xfrm>
              <a:off x="3036937" y="3888556"/>
              <a:ext cx="491380" cy="723670"/>
              <a:chOff x="11255376" y="7265988"/>
              <a:chExt cx="436563" cy="642938"/>
            </a:xfrm>
            <a:gradFill>
              <a:gsLst>
                <a:gs pos="0">
                  <a:srgbClr val="00B0F0"/>
                </a:gs>
                <a:gs pos="100000">
                  <a:srgbClr val="1C46F2"/>
                </a:gs>
              </a:gsLst>
              <a:lin ang="2700000" scaled="1"/>
            </a:gradFill>
          </p:grpSpPr>
          <p:sp>
            <p:nvSpPr>
              <p:cNvPr id="22" name="Freeform 182"/>
              <p:cNvSpPr/>
              <p:nvPr/>
            </p:nvSpPr>
            <p:spPr bwMode="auto">
              <a:xfrm>
                <a:off x="11255376" y="7265988"/>
                <a:ext cx="187325" cy="142875"/>
              </a:xfrm>
              <a:custGeom>
                <a:avLst/>
                <a:gdLst>
                  <a:gd name="T0" fmla="*/ 47 w 50"/>
                  <a:gd name="T1" fmla="*/ 6 h 38"/>
                  <a:gd name="T2" fmla="*/ 33 w 50"/>
                  <a:gd name="T3" fmla="*/ 2 h 38"/>
                  <a:gd name="T4" fmla="*/ 6 w 50"/>
                  <a:gd name="T5" fmla="*/ 19 h 38"/>
                  <a:gd name="T6" fmla="*/ 3 w 50"/>
                  <a:gd name="T7" fmla="*/ 32 h 38"/>
                  <a:gd name="T8" fmla="*/ 6 w 50"/>
                  <a:gd name="T9" fmla="*/ 38 h 38"/>
                  <a:gd name="T10" fmla="*/ 50 w 50"/>
                  <a:gd name="T11" fmla="*/ 12 h 38"/>
                  <a:gd name="T12" fmla="*/ 47 w 50"/>
                  <a:gd name="T13" fmla="*/ 6 h 38"/>
                </a:gdLst>
                <a:ahLst/>
                <a:cxnLst>
                  <a:cxn ang="0">
                    <a:pos x="T0" y="T1"/>
                  </a:cxn>
                  <a:cxn ang="0">
                    <a:pos x="T2" y="T3"/>
                  </a:cxn>
                  <a:cxn ang="0">
                    <a:pos x="T4" y="T5"/>
                  </a:cxn>
                  <a:cxn ang="0">
                    <a:pos x="T6" y="T7"/>
                  </a:cxn>
                  <a:cxn ang="0">
                    <a:pos x="T8" y="T9"/>
                  </a:cxn>
                  <a:cxn ang="0">
                    <a:pos x="T10" y="T11"/>
                  </a:cxn>
                  <a:cxn ang="0">
                    <a:pos x="T12" y="T13"/>
                  </a:cxn>
                </a:cxnLst>
                <a:rect l="0" t="0" r="r" b="b"/>
                <a:pathLst>
                  <a:path w="50" h="38">
                    <a:moveTo>
                      <a:pt x="47" y="6"/>
                    </a:moveTo>
                    <a:cubicBezTo>
                      <a:pt x="44" y="1"/>
                      <a:pt x="38" y="0"/>
                      <a:pt x="33" y="2"/>
                    </a:cubicBezTo>
                    <a:cubicBezTo>
                      <a:pt x="6" y="19"/>
                      <a:pt x="6" y="19"/>
                      <a:pt x="6" y="19"/>
                    </a:cubicBezTo>
                    <a:cubicBezTo>
                      <a:pt x="1" y="22"/>
                      <a:pt x="0" y="28"/>
                      <a:pt x="3" y="32"/>
                    </a:cubicBezTo>
                    <a:cubicBezTo>
                      <a:pt x="6" y="38"/>
                      <a:pt x="6" y="38"/>
                      <a:pt x="6" y="38"/>
                    </a:cubicBezTo>
                    <a:cubicBezTo>
                      <a:pt x="50" y="12"/>
                      <a:pt x="50" y="12"/>
                      <a:pt x="50" y="12"/>
                    </a:cubicBezTo>
                    <a:lnTo>
                      <a:pt x="47"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23" name="Freeform 183"/>
              <p:cNvSpPr/>
              <p:nvPr/>
            </p:nvSpPr>
            <p:spPr bwMode="auto">
              <a:xfrm>
                <a:off x="11299826" y="7345363"/>
                <a:ext cx="188913" cy="134938"/>
              </a:xfrm>
              <a:custGeom>
                <a:avLst/>
                <a:gdLst>
                  <a:gd name="T0" fmla="*/ 0 w 119"/>
                  <a:gd name="T1" fmla="*/ 61 h 85"/>
                  <a:gd name="T2" fmla="*/ 14 w 119"/>
                  <a:gd name="T3" fmla="*/ 85 h 85"/>
                  <a:gd name="T4" fmla="*/ 119 w 119"/>
                  <a:gd name="T5" fmla="*/ 23 h 85"/>
                  <a:gd name="T6" fmla="*/ 104 w 119"/>
                  <a:gd name="T7" fmla="*/ 0 h 85"/>
                  <a:gd name="T8" fmla="*/ 0 w 119"/>
                  <a:gd name="T9" fmla="*/ 61 h 85"/>
                </a:gdLst>
                <a:ahLst/>
                <a:cxnLst>
                  <a:cxn ang="0">
                    <a:pos x="T0" y="T1"/>
                  </a:cxn>
                  <a:cxn ang="0">
                    <a:pos x="T2" y="T3"/>
                  </a:cxn>
                  <a:cxn ang="0">
                    <a:pos x="T4" y="T5"/>
                  </a:cxn>
                  <a:cxn ang="0">
                    <a:pos x="T6" y="T7"/>
                  </a:cxn>
                  <a:cxn ang="0">
                    <a:pos x="T8" y="T9"/>
                  </a:cxn>
                </a:cxnLst>
                <a:rect l="0" t="0" r="r" b="b"/>
                <a:pathLst>
                  <a:path w="119" h="85">
                    <a:moveTo>
                      <a:pt x="0" y="61"/>
                    </a:moveTo>
                    <a:lnTo>
                      <a:pt x="14" y="85"/>
                    </a:lnTo>
                    <a:lnTo>
                      <a:pt x="119" y="23"/>
                    </a:lnTo>
                    <a:lnTo>
                      <a:pt x="104" y="0"/>
                    </a:lnTo>
                    <a:lnTo>
                      <a:pt x="0"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24" name="Freeform 184"/>
              <p:cNvSpPr/>
              <p:nvPr/>
            </p:nvSpPr>
            <p:spPr bwMode="auto">
              <a:xfrm>
                <a:off x="11566526" y="7750175"/>
                <a:ext cx="125413" cy="147638"/>
              </a:xfrm>
              <a:custGeom>
                <a:avLst/>
                <a:gdLst>
                  <a:gd name="T0" fmla="*/ 32 w 33"/>
                  <a:gd name="T1" fmla="*/ 34 h 39"/>
                  <a:gd name="T2" fmla="*/ 28 w 33"/>
                  <a:gd name="T3" fmla="*/ 0 h 39"/>
                  <a:gd name="T4" fmla="*/ 0 w 33"/>
                  <a:gd name="T5" fmla="*/ 18 h 39"/>
                  <a:gd name="T6" fmla="*/ 28 w 33"/>
                  <a:gd name="T7" fmla="*/ 37 h 39"/>
                  <a:gd name="T8" fmla="*/ 32 w 33"/>
                  <a:gd name="T9" fmla="*/ 34 h 39"/>
                </a:gdLst>
                <a:ahLst/>
                <a:cxnLst>
                  <a:cxn ang="0">
                    <a:pos x="T0" y="T1"/>
                  </a:cxn>
                  <a:cxn ang="0">
                    <a:pos x="T2" y="T3"/>
                  </a:cxn>
                  <a:cxn ang="0">
                    <a:pos x="T4" y="T5"/>
                  </a:cxn>
                  <a:cxn ang="0">
                    <a:pos x="T6" y="T7"/>
                  </a:cxn>
                  <a:cxn ang="0">
                    <a:pos x="T8" y="T9"/>
                  </a:cxn>
                </a:cxnLst>
                <a:rect l="0" t="0" r="r" b="b"/>
                <a:pathLst>
                  <a:path w="33" h="39">
                    <a:moveTo>
                      <a:pt x="32" y="34"/>
                    </a:moveTo>
                    <a:cubicBezTo>
                      <a:pt x="28" y="0"/>
                      <a:pt x="28" y="0"/>
                      <a:pt x="28" y="0"/>
                    </a:cubicBezTo>
                    <a:cubicBezTo>
                      <a:pt x="0" y="18"/>
                      <a:pt x="0" y="18"/>
                      <a:pt x="0" y="18"/>
                    </a:cubicBezTo>
                    <a:cubicBezTo>
                      <a:pt x="28" y="37"/>
                      <a:pt x="28" y="37"/>
                      <a:pt x="28" y="37"/>
                    </a:cubicBezTo>
                    <a:cubicBezTo>
                      <a:pt x="31" y="39"/>
                      <a:pt x="33" y="38"/>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25" name="Freeform 185"/>
              <p:cNvSpPr/>
              <p:nvPr/>
            </p:nvSpPr>
            <p:spPr bwMode="auto">
              <a:xfrm>
                <a:off x="11453813" y="7416800"/>
                <a:ext cx="211138" cy="288925"/>
              </a:xfrm>
              <a:custGeom>
                <a:avLst/>
                <a:gdLst>
                  <a:gd name="T0" fmla="*/ 133 w 133"/>
                  <a:gd name="T1" fmla="*/ 161 h 182"/>
                  <a:gd name="T2" fmla="*/ 33 w 133"/>
                  <a:gd name="T3" fmla="*/ 0 h 182"/>
                  <a:gd name="T4" fmla="*/ 0 w 133"/>
                  <a:gd name="T5" fmla="*/ 21 h 182"/>
                  <a:gd name="T6" fmla="*/ 97 w 133"/>
                  <a:gd name="T7" fmla="*/ 182 h 182"/>
                  <a:gd name="T8" fmla="*/ 133 w 133"/>
                  <a:gd name="T9" fmla="*/ 161 h 182"/>
                </a:gdLst>
                <a:ahLst/>
                <a:cxnLst>
                  <a:cxn ang="0">
                    <a:pos x="T0" y="T1"/>
                  </a:cxn>
                  <a:cxn ang="0">
                    <a:pos x="T2" y="T3"/>
                  </a:cxn>
                  <a:cxn ang="0">
                    <a:pos x="T4" y="T5"/>
                  </a:cxn>
                  <a:cxn ang="0">
                    <a:pos x="T6" y="T7"/>
                  </a:cxn>
                  <a:cxn ang="0">
                    <a:pos x="T8" y="T9"/>
                  </a:cxn>
                </a:cxnLst>
                <a:rect l="0" t="0" r="r" b="b"/>
                <a:pathLst>
                  <a:path w="133" h="182">
                    <a:moveTo>
                      <a:pt x="133" y="161"/>
                    </a:moveTo>
                    <a:lnTo>
                      <a:pt x="33" y="0"/>
                    </a:lnTo>
                    <a:lnTo>
                      <a:pt x="0" y="21"/>
                    </a:lnTo>
                    <a:lnTo>
                      <a:pt x="97" y="182"/>
                    </a:lnTo>
                    <a:lnTo>
                      <a:pt x="133"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26" name="Freeform 186"/>
              <p:cNvSpPr/>
              <p:nvPr/>
            </p:nvSpPr>
            <p:spPr bwMode="auto">
              <a:xfrm>
                <a:off x="11341101" y="7480300"/>
                <a:ext cx="211138" cy="293688"/>
              </a:xfrm>
              <a:custGeom>
                <a:avLst/>
                <a:gdLst>
                  <a:gd name="T0" fmla="*/ 133 w 133"/>
                  <a:gd name="T1" fmla="*/ 163 h 185"/>
                  <a:gd name="T2" fmla="*/ 36 w 133"/>
                  <a:gd name="T3" fmla="*/ 0 h 185"/>
                  <a:gd name="T4" fmla="*/ 0 w 133"/>
                  <a:gd name="T5" fmla="*/ 21 h 185"/>
                  <a:gd name="T6" fmla="*/ 100 w 133"/>
                  <a:gd name="T7" fmla="*/ 185 h 185"/>
                  <a:gd name="T8" fmla="*/ 133 w 133"/>
                  <a:gd name="T9" fmla="*/ 163 h 185"/>
                </a:gdLst>
                <a:ahLst/>
                <a:cxnLst>
                  <a:cxn ang="0">
                    <a:pos x="T0" y="T1"/>
                  </a:cxn>
                  <a:cxn ang="0">
                    <a:pos x="T2" y="T3"/>
                  </a:cxn>
                  <a:cxn ang="0">
                    <a:pos x="T4" y="T5"/>
                  </a:cxn>
                  <a:cxn ang="0">
                    <a:pos x="T6" y="T7"/>
                  </a:cxn>
                  <a:cxn ang="0">
                    <a:pos x="T8" y="T9"/>
                  </a:cxn>
                </a:cxnLst>
                <a:rect l="0" t="0" r="r" b="b"/>
                <a:pathLst>
                  <a:path w="133" h="185">
                    <a:moveTo>
                      <a:pt x="133" y="163"/>
                    </a:moveTo>
                    <a:lnTo>
                      <a:pt x="36" y="0"/>
                    </a:lnTo>
                    <a:lnTo>
                      <a:pt x="0" y="21"/>
                    </a:lnTo>
                    <a:lnTo>
                      <a:pt x="100" y="185"/>
                    </a:lnTo>
                    <a:lnTo>
                      <a:pt x="133"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27" name="Freeform 187"/>
              <p:cNvSpPr/>
              <p:nvPr/>
            </p:nvSpPr>
            <p:spPr bwMode="auto">
              <a:xfrm>
                <a:off x="11263313" y="7878763"/>
                <a:ext cx="311150" cy="30163"/>
              </a:xfrm>
              <a:custGeom>
                <a:avLst/>
                <a:gdLst>
                  <a:gd name="T0" fmla="*/ 79 w 83"/>
                  <a:gd name="T1" fmla="*/ 0 h 8"/>
                  <a:gd name="T2" fmla="*/ 4 w 83"/>
                  <a:gd name="T3" fmla="*/ 0 h 8"/>
                  <a:gd name="T4" fmla="*/ 0 w 83"/>
                  <a:gd name="T5" fmla="*/ 4 h 8"/>
                  <a:gd name="T6" fmla="*/ 4 w 83"/>
                  <a:gd name="T7" fmla="*/ 8 h 8"/>
                  <a:gd name="T8" fmla="*/ 79 w 83"/>
                  <a:gd name="T9" fmla="*/ 8 h 8"/>
                  <a:gd name="T10" fmla="*/ 83 w 83"/>
                  <a:gd name="T11" fmla="*/ 4 h 8"/>
                  <a:gd name="T12" fmla="*/ 79 w 8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3" h="8">
                    <a:moveTo>
                      <a:pt x="79" y="0"/>
                    </a:moveTo>
                    <a:cubicBezTo>
                      <a:pt x="4" y="0"/>
                      <a:pt x="4" y="0"/>
                      <a:pt x="4" y="0"/>
                    </a:cubicBezTo>
                    <a:cubicBezTo>
                      <a:pt x="1" y="0"/>
                      <a:pt x="0" y="2"/>
                      <a:pt x="0" y="4"/>
                    </a:cubicBezTo>
                    <a:cubicBezTo>
                      <a:pt x="0" y="6"/>
                      <a:pt x="1" y="8"/>
                      <a:pt x="4" y="8"/>
                    </a:cubicBezTo>
                    <a:cubicBezTo>
                      <a:pt x="79" y="8"/>
                      <a:pt x="79" y="8"/>
                      <a:pt x="79" y="8"/>
                    </a:cubicBezTo>
                    <a:cubicBezTo>
                      <a:pt x="81" y="8"/>
                      <a:pt x="83" y="6"/>
                      <a:pt x="83" y="4"/>
                    </a:cubicBezTo>
                    <a:cubicBezTo>
                      <a:pt x="83" y="2"/>
                      <a:pt x="81" y="0"/>
                      <a:pt x="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sp>
          <p:nvSpPr>
            <p:cNvPr id="18" name="TextBox 6"/>
            <p:cNvSpPr txBox="1">
              <a:spLocks noChangeArrowheads="1"/>
            </p:cNvSpPr>
            <p:nvPr/>
          </p:nvSpPr>
          <p:spPr bwMode="auto">
            <a:xfrm>
              <a:off x="2245236" y="1552818"/>
              <a:ext cx="214179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defTabSz="685800">
                <a:lnSpc>
                  <a:spcPct val="150000"/>
                </a:lnSpc>
              </a:pPr>
              <a:r>
                <a:rPr lang="zh-CN" altLang="en-US" sz="1400" spc="-15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mn-ea"/>
                </a:rPr>
                <a:t>单击此处键入文本单击此处键入文本单击此处</a:t>
              </a:r>
              <a:endParaRPr lang="zh-CN" altLang="en-US" sz="1400" spc="-15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mn-ea"/>
              </a:endParaRPr>
            </a:p>
          </p:txBody>
        </p:sp>
        <p:cxnSp>
          <p:nvCxnSpPr>
            <p:cNvPr id="19" name="直接连接符 18"/>
            <p:cNvCxnSpPr/>
            <p:nvPr/>
          </p:nvCxnSpPr>
          <p:spPr>
            <a:xfrm>
              <a:off x="3236517" y="2465913"/>
              <a:ext cx="0" cy="962806"/>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319116" y="2465913"/>
              <a:ext cx="917401"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236517" y="2465913"/>
              <a:ext cx="917401"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5095759" y="1582007"/>
            <a:ext cx="2159737" cy="3354655"/>
            <a:chOff x="5032258" y="1582007"/>
            <a:chExt cx="2159737" cy="3354655"/>
          </a:xfrm>
        </p:grpSpPr>
        <p:sp>
          <p:nvSpPr>
            <p:cNvPr id="29" name="TextBox 6"/>
            <p:cNvSpPr txBox="1">
              <a:spLocks noChangeArrowheads="1"/>
            </p:cNvSpPr>
            <p:nvPr/>
          </p:nvSpPr>
          <p:spPr bwMode="auto">
            <a:xfrm>
              <a:off x="5032258" y="1582007"/>
              <a:ext cx="2159737"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defTabSz="685800">
                <a:lnSpc>
                  <a:spcPct val="150000"/>
                </a:lnSpc>
              </a:pPr>
              <a:r>
                <a:rPr lang="zh-CN" altLang="en-US" sz="1400" spc="-15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mn-ea"/>
                </a:rPr>
                <a:t>单击此处键入文本单击此处键入文本单击此处</a:t>
              </a:r>
              <a:endParaRPr lang="zh-CN" altLang="en-US" sz="1400" spc="-15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mn-ea"/>
              </a:endParaRPr>
            </a:p>
          </p:txBody>
        </p:sp>
        <p:sp>
          <p:nvSpPr>
            <p:cNvPr id="30" name="任意多边形 19"/>
            <p:cNvSpPr/>
            <p:nvPr/>
          </p:nvSpPr>
          <p:spPr>
            <a:xfrm>
              <a:off x="5194914" y="3428718"/>
              <a:ext cx="1676778" cy="1507944"/>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31" name="组合 30"/>
            <p:cNvGrpSpPr/>
            <p:nvPr/>
          </p:nvGrpSpPr>
          <p:grpSpPr>
            <a:xfrm>
              <a:off x="5613182" y="3833462"/>
              <a:ext cx="843386" cy="675424"/>
              <a:chOff x="2239963" y="2185988"/>
              <a:chExt cx="749300" cy="600075"/>
            </a:xfrm>
            <a:gradFill>
              <a:gsLst>
                <a:gs pos="0">
                  <a:srgbClr val="00B0F0"/>
                </a:gs>
                <a:gs pos="100000">
                  <a:srgbClr val="1C46F2"/>
                </a:gs>
              </a:gsLst>
              <a:lin ang="2700000" scaled="1"/>
            </a:gradFill>
          </p:grpSpPr>
          <p:sp>
            <p:nvSpPr>
              <p:cNvPr id="35" name="Freeform 33"/>
              <p:cNvSpPr>
                <a:spLocks noEditPoints="1"/>
              </p:cNvSpPr>
              <p:nvPr/>
            </p:nvSpPr>
            <p:spPr bwMode="auto">
              <a:xfrm>
                <a:off x="2239963" y="2357438"/>
                <a:ext cx="430212" cy="428625"/>
              </a:xfrm>
              <a:custGeom>
                <a:avLst/>
                <a:gdLst>
                  <a:gd name="T0" fmla="*/ 151 w 168"/>
                  <a:gd name="T1" fmla="*/ 67 h 168"/>
                  <a:gd name="T2" fmla="*/ 166 w 168"/>
                  <a:gd name="T3" fmla="*/ 60 h 168"/>
                  <a:gd name="T4" fmla="*/ 154 w 168"/>
                  <a:gd name="T5" fmla="*/ 36 h 168"/>
                  <a:gd name="T6" fmla="*/ 140 w 168"/>
                  <a:gd name="T7" fmla="*/ 42 h 168"/>
                  <a:gd name="T8" fmla="*/ 120 w 168"/>
                  <a:gd name="T9" fmla="*/ 25 h 168"/>
                  <a:gd name="T10" fmla="*/ 125 w 168"/>
                  <a:gd name="T11" fmla="*/ 9 h 168"/>
                  <a:gd name="T12" fmla="*/ 99 w 168"/>
                  <a:gd name="T13" fmla="*/ 0 h 168"/>
                  <a:gd name="T14" fmla="*/ 94 w 168"/>
                  <a:gd name="T15" fmla="*/ 16 h 168"/>
                  <a:gd name="T16" fmla="*/ 67 w 168"/>
                  <a:gd name="T17" fmla="*/ 17 h 168"/>
                  <a:gd name="T18" fmla="*/ 60 w 168"/>
                  <a:gd name="T19" fmla="*/ 2 h 168"/>
                  <a:gd name="T20" fmla="*/ 35 w 168"/>
                  <a:gd name="T21" fmla="*/ 14 h 168"/>
                  <a:gd name="T22" fmla="*/ 42 w 168"/>
                  <a:gd name="T23" fmla="*/ 29 h 168"/>
                  <a:gd name="T24" fmla="*/ 25 w 168"/>
                  <a:gd name="T25" fmla="*/ 49 h 168"/>
                  <a:gd name="T26" fmla="*/ 9 w 168"/>
                  <a:gd name="T27" fmla="*/ 43 h 168"/>
                  <a:gd name="T28" fmla="*/ 0 w 168"/>
                  <a:gd name="T29" fmla="*/ 69 h 168"/>
                  <a:gd name="T30" fmla="*/ 15 w 168"/>
                  <a:gd name="T31" fmla="*/ 75 h 168"/>
                  <a:gd name="T32" fmla="*/ 17 w 168"/>
                  <a:gd name="T33" fmla="*/ 101 h 168"/>
                  <a:gd name="T34" fmla="*/ 2 w 168"/>
                  <a:gd name="T35" fmla="*/ 108 h 168"/>
                  <a:gd name="T36" fmla="*/ 14 w 168"/>
                  <a:gd name="T37" fmla="*/ 133 h 168"/>
                  <a:gd name="T38" fmla="*/ 28 w 168"/>
                  <a:gd name="T39" fmla="*/ 126 h 168"/>
                  <a:gd name="T40" fmla="*/ 48 w 168"/>
                  <a:gd name="T41" fmla="*/ 144 h 168"/>
                  <a:gd name="T42" fmla="*/ 43 w 168"/>
                  <a:gd name="T43" fmla="*/ 159 h 168"/>
                  <a:gd name="T44" fmla="*/ 69 w 168"/>
                  <a:gd name="T45" fmla="*/ 168 h 168"/>
                  <a:gd name="T46" fmla="*/ 74 w 168"/>
                  <a:gd name="T47" fmla="*/ 153 h 168"/>
                  <a:gd name="T48" fmla="*/ 101 w 168"/>
                  <a:gd name="T49" fmla="*/ 152 h 168"/>
                  <a:gd name="T50" fmla="*/ 108 w 168"/>
                  <a:gd name="T51" fmla="*/ 166 h 168"/>
                  <a:gd name="T52" fmla="*/ 133 w 168"/>
                  <a:gd name="T53" fmla="*/ 154 h 168"/>
                  <a:gd name="T54" fmla="*/ 126 w 168"/>
                  <a:gd name="T55" fmla="*/ 140 h 168"/>
                  <a:gd name="T56" fmla="*/ 144 w 168"/>
                  <a:gd name="T57" fmla="*/ 120 h 168"/>
                  <a:gd name="T58" fmla="*/ 159 w 168"/>
                  <a:gd name="T59" fmla="*/ 125 h 168"/>
                  <a:gd name="T60" fmla="*/ 168 w 168"/>
                  <a:gd name="T61" fmla="*/ 99 h 168"/>
                  <a:gd name="T62" fmla="*/ 153 w 168"/>
                  <a:gd name="T63" fmla="*/ 94 h 168"/>
                  <a:gd name="T64" fmla="*/ 151 w 168"/>
                  <a:gd name="T65" fmla="*/ 67 h 168"/>
                  <a:gd name="T66" fmla="*/ 126 w 168"/>
                  <a:gd name="T67" fmla="*/ 99 h 168"/>
                  <a:gd name="T68" fmla="*/ 103 w 168"/>
                  <a:gd name="T69" fmla="*/ 125 h 168"/>
                  <a:gd name="T70" fmla="*/ 69 w 168"/>
                  <a:gd name="T71" fmla="*/ 127 h 168"/>
                  <a:gd name="T72" fmla="*/ 44 w 168"/>
                  <a:gd name="T73" fmla="*/ 104 h 168"/>
                  <a:gd name="T74" fmla="*/ 42 w 168"/>
                  <a:gd name="T75" fmla="*/ 70 h 168"/>
                  <a:gd name="T76" fmla="*/ 65 w 168"/>
                  <a:gd name="T77" fmla="*/ 44 h 168"/>
                  <a:gd name="T78" fmla="*/ 99 w 168"/>
                  <a:gd name="T79" fmla="*/ 42 h 168"/>
                  <a:gd name="T80" fmla="*/ 125 w 168"/>
                  <a:gd name="T81" fmla="*/ 65 h 168"/>
                  <a:gd name="T82" fmla="*/ 126 w 168"/>
                  <a:gd name="T83" fmla="*/ 9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8" h="168">
                    <a:moveTo>
                      <a:pt x="151" y="67"/>
                    </a:moveTo>
                    <a:cubicBezTo>
                      <a:pt x="166" y="60"/>
                      <a:pt x="166" y="60"/>
                      <a:pt x="166" y="60"/>
                    </a:cubicBezTo>
                    <a:cubicBezTo>
                      <a:pt x="154" y="36"/>
                      <a:pt x="154" y="36"/>
                      <a:pt x="154" y="36"/>
                    </a:cubicBezTo>
                    <a:cubicBezTo>
                      <a:pt x="140" y="42"/>
                      <a:pt x="140" y="42"/>
                      <a:pt x="140" y="42"/>
                    </a:cubicBezTo>
                    <a:cubicBezTo>
                      <a:pt x="134" y="35"/>
                      <a:pt x="127" y="29"/>
                      <a:pt x="120" y="25"/>
                    </a:cubicBezTo>
                    <a:cubicBezTo>
                      <a:pt x="125" y="9"/>
                      <a:pt x="125" y="9"/>
                      <a:pt x="125" y="9"/>
                    </a:cubicBezTo>
                    <a:cubicBezTo>
                      <a:pt x="99" y="0"/>
                      <a:pt x="99" y="0"/>
                      <a:pt x="99" y="0"/>
                    </a:cubicBezTo>
                    <a:cubicBezTo>
                      <a:pt x="94" y="16"/>
                      <a:pt x="94" y="16"/>
                      <a:pt x="94" y="16"/>
                    </a:cubicBezTo>
                    <a:cubicBezTo>
                      <a:pt x="85" y="15"/>
                      <a:pt x="76" y="15"/>
                      <a:pt x="67" y="17"/>
                    </a:cubicBezTo>
                    <a:cubicBezTo>
                      <a:pt x="60" y="2"/>
                      <a:pt x="60" y="2"/>
                      <a:pt x="60" y="2"/>
                    </a:cubicBezTo>
                    <a:cubicBezTo>
                      <a:pt x="35" y="14"/>
                      <a:pt x="35" y="14"/>
                      <a:pt x="35" y="14"/>
                    </a:cubicBezTo>
                    <a:cubicBezTo>
                      <a:pt x="42" y="29"/>
                      <a:pt x="42" y="29"/>
                      <a:pt x="42" y="29"/>
                    </a:cubicBezTo>
                    <a:cubicBezTo>
                      <a:pt x="35" y="34"/>
                      <a:pt x="29" y="41"/>
                      <a:pt x="25" y="49"/>
                    </a:cubicBezTo>
                    <a:cubicBezTo>
                      <a:pt x="9" y="43"/>
                      <a:pt x="9" y="43"/>
                      <a:pt x="9" y="43"/>
                    </a:cubicBezTo>
                    <a:cubicBezTo>
                      <a:pt x="0" y="69"/>
                      <a:pt x="0" y="69"/>
                      <a:pt x="0" y="69"/>
                    </a:cubicBezTo>
                    <a:cubicBezTo>
                      <a:pt x="15" y="75"/>
                      <a:pt x="15" y="75"/>
                      <a:pt x="15" y="75"/>
                    </a:cubicBezTo>
                    <a:cubicBezTo>
                      <a:pt x="14" y="83"/>
                      <a:pt x="14" y="92"/>
                      <a:pt x="17" y="101"/>
                    </a:cubicBezTo>
                    <a:cubicBezTo>
                      <a:pt x="2" y="108"/>
                      <a:pt x="2" y="108"/>
                      <a:pt x="2" y="108"/>
                    </a:cubicBezTo>
                    <a:cubicBezTo>
                      <a:pt x="14" y="133"/>
                      <a:pt x="14" y="133"/>
                      <a:pt x="14" y="133"/>
                    </a:cubicBezTo>
                    <a:cubicBezTo>
                      <a:pt x="28" y="126"/>
                      <a:pt x="28" y="126"/>
                      <a:pt x="28" y="126"/>
                    </a:cubicBezTo>
                    <a:cubicBezTo>
                      <a:pt x="34" y="134"/>
                      <a:pt x="41" y="140"/>
                      <a:pt x="48" y="144"/>
                    </a:cubicBezTo>
                    <a:cubicBezTo>
                      <a:pt x="43" y="159"/>
                      <a:pt x="43" y="159"/>
                      <a:pt x="43" y="159"/>
                    </a:cubicBezTo>
                    <a:cubicBezTo>
                      <a:pt x="69" y="168"/>
                      <a:pt x="69" y="168"/>
                      <a:pt x="69" y="168"/>
                    </a:cubicBezTo>
                    <a:cubicBezTo>
                      <a:pt x="74" y="153"/>
                      <a:pt x="74" y="153"/>
                      <a:pt x="74" y="153"/>
                    </a:cubicBezTo>
                    <a:cubicBezTo>
                      <a:pt x="83" y="155"/>
                      <a:pt x="92" y="154"/>
                      <a:pt x="101" y="152"/>
                    </a:cubicBezTo>
                    <a:cubicBezTo>
                      <a:pt x="108" y="166"/>
                      <a:pt x="108" y="166"/>
                      <a:pt x="108" y="166"/>
                    </a:cubicBezTo>
                    <a:cubicBezTo>
                      <a:pt x="133" y="154"/>
                      <a:pt x="133" y="154"/>
                      <a:pt x="133" y="154"/>
                    </a:cubicBezTo>
                    <a:cubicBezTo>
                      <a:pt x="126" y="140"/>
                      <a:pt x="126" y="140"/>
                      <a:pt x="126" y="140"/>
                    </a:cubicBezTo>
                    <a:cubicBezTo>
                      <a:pt x="133" y="135"/>
                      <a:pt x="139" y="128"/>
                      <a:pt x="144" y="120"/>
                    </a:cubicBezTo>
                    <a:cubicBezTo>
                      <a:pt x="159" y="125"/>
                      <a:pt x="159" y="125"/>
                      <a:pt x="159" y="125"/>
                    </a:cubicBezTo>
                    <a:cubicBezTo>
                      <a:pt x="168" y="99"/>
                      <a:pt x="168" y="99"/>
                      <a:pt x="168" y="99"/>
                    </a:cubicBezTo>
                    <a:cubicBezTo>
                      <a:pt x="153" y="94"/>
                      <a:pt x="153" y="94"/>
                      <a:pt x="153" y="94"/>
                    </a:cubicBezTo>
                    <a:cubicBezTo>
                      <a:pt x="154" y="85"/>
                      <a:pt x="154" y="76"/>
                      <a:pt x="151" y="67"/>
                    </a:cubicBezTo>
                    <a:close/>
                    <a:moveTo>
                      <a:pt x="126" y="99"/>
                    </a:moveTo>
                    <a:cubicBezTo>
                      <a:pt x="123" y="110"/>
                      <a:pt x="115" y="120"/>
                      <a:pt x="103" y="125"/>
                    </a:cubicBezTo>
                    <a:cubicBezTo>
                      <a:pt x="92" y="130"/>
                      <a:pt x="80" y="131"/>
                      <a:pt x="69" y="127"/>
                    </a:cubicBezTo>
                    <a:cubicBezTo>
                      <a:pt x="58" y="123"/>
                      <a:pt x="49" y="115"/>
                      <a:pt x="44" y="104"/>
                    </a:cubicBezTo>
                    <a:cubicBezTo>
                      <a:pt x="38" y="93"/>
                      <a:pt x="38" y="81"/>
                      <a:pt x="42" y="70"/>
                    </a:cubicBezTo>
                    <a:cubicBezTo>
                      <a:pt x="46" y="59"/>
                      <a:pt x="54" y="50"/>
                      <a:pt x="65" y="44"/>
                    </a:cubicBezTo>
                    <a:cubicBezTo>
                      <a:pt x="76" y="39"/>
                      <a:pt x="88" y="38"/>
                      <a:pt x="99" y="42"/>
                    </a:cubicBezTo>
                    <a:cubicBezTo>
                      <a:pt x="110" y="46"/>
                      <a:pt x="119" y="54"/>
                      <a:pt x="125" y="65"/>
                    </a:cubicBezTo>
                    <a:cubicBezTo>
                      <a:pt x="130" y="76"/>
                      <a:pt x="130" y="89"/>
                      <a:pt x="126"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6" name="Freeform 34"/>
              <p:cNvSpPr>
                <a:spLocks noEditPoints="1"/>
              </p:cNvSpPr>
              <p:nvPr/>
            </p:nvSpPr>
            <p:spPr bwMode="auto">
              <a:xfrm>
                <a:off x="2697163" y="2490788"/>
                <a:ext cx="292100" cy="288925"/>
              </a:xfrm>
              <a:custGeom>
                <a:avLst/>
                <a:gdLst>
                  <a:gd name="T0" fmla="*/ 104 w 114"/>
                  <a:gd name="T1" fmla="*/ 63 h 113"/>
                  <a:gd name="T2" fmla="*/ 103 w 114"/>
                  <a:gd name="T3" fmla="*/ 45 h 113"/>
                  <a:gd name="T4" fmla="*/ 112 w 114"/>
                  <a:gd name="T5" fmla="*/ 40 h 113"/>
                  <a:gd name="T6" fmla="*/ 104 w 114"/>
                  <a:gd name="T7" fmla="*/ 24 h 113"/>
                  <a:gd name="T8" fmla="*/ 94 w 114"/>
                  <a:gd name="T9" fmla="*/ 28 h 113"/>
                  <a:gd name="T10" fmla="*/ 81 w 114"/>
                  <a:gd name="T11" fmla="*/ 16 h 113"/>
                  <a:gd name="T12" fmla="*/ 85 w 114"/>
                  <a:gd name="T13" fmla="*/ 6 h 113"/>
                  <a:gd name="T14" fmla="*/ 67 w 114"/>
                  <a:gd name="T15" fmla="*/ 0 h 113"/>
                  <a:gd name="T16" fmla="*/ 64 w 114"/>
                  <a:gd name="T17" fmla="*/ 10 h 113"/>
                  <a:gd name="T18" fmla="*/ 46 w 114"/>
                  <a:gd name="T19" fmla="*/ 11 h 113"/>
                  <a:gd name="T20" fmla="*/ 41 w 114"/>
                  <a:gd name="T21" fmla="*/ 1 h 113"/>
                  <a:gd name="T22" fmla="*/ 24 w 114"/>
                  <a:gd name="T23" fmla="*/ 9 h 113"/>
                  <a:gd name="T24" fmla="*/ 29 w 114"/>
                  <a:gd name="T25" fmla="*/ 19 h 113"/>
                  <a:gd name="T26" fmla="*/ 17 w 114"/>
                  <a:gd name="T27" fmla="*/ 33 h 113"/>
                  <a:gd name="T28" fmla="*/ 7 w 114"/>
                  <a:gd name="T29" fmla="*/ 29 h 113"/>
                  <a:gd name="T30" fmla="*/ 0 w 114"/>
                  <a:gd name="T31" fmla="*/ 46 h 113"/>
                  <a:gd name="T32" fmla="*/ 11 w 114"/>
                  <a:gd name="T33" fmla="*/ 50 h 113"/>
                  <a:gd name="T34" fmla="*/ 12 w 114"/>
                  <a:gd name="T35" fmla="*/ 68 h 113"/>
                  <a:gd name="T36" fmla="*/ 2 w 114"/>
                  <a:gd name="T37" fmla="*/ 73 h 113"/>
                  <a:gd name="T38" fmla="*/ 10 w 114"/>
                  <a:gd name="T39" fmla="*/ 89 h 113"/>
                  <a:gd name="T40" fmla="*/ 20 w 114"/>
                  <a:gd name="T41" fmla="*/ 85 h 113"/>
                  <a:gd name="T42" fmla="*/ 33 w 114"/>
                  <a:gd name="T43" fmla="*/ 97 h 113"/>
                  <a:gd name="T44" fmla="*/ 29 w 114"/>
                  <a:gd name="T45" fmla="*/ 107 h 113"/>
                  <a:gd name="T46" fmla="*/ 47 w 114"/>
                  <a:gd name="T47" fmla="*/ 113 h 113"/>
                  <a:gd name="T48" fmla="*/ 50 w 114"/>
                  <a:gd name="T49" fmla="*/ 103 h 113"/>
                  <a:gd name="T50" fmla="*/ 69 w 114"/>
                  <a:gd name="T51" fmla="*/ 102 h 113"/>
                  <a:gd name="T52" fmla="*/ 73 w 114"/>
                  <a:gd name="T53" fmla="*/ 112 h 113"/>
                  <a:gd name="T54" fmla="*/ 90 w 114"/>
                  <a:gd name="T55" fmla="*/ 104 h 113"/>
                  <a:gd name="T56" fmla="*/ 85 w 114"/>
                  <a:gd name="T57" fmla="*/ 94 h 113"/>
                  <a:gd name="T58" fmla="*/ 97 w 114"/>
                  <a:gd name="T59" fmla="*/ 81 h 113"/>
                  <a:gd name="T60" fmla="*/ 107 w 114"/>
                  <a:gd name="T61" fmla="*/ 84 h 113"/>
                  <a:gd name="T62" fmla="*/ 114 w 114"/>
                  <a:gd name="T63" fmla="*/ 67 h 113"/>
                  <a:gd name="T64" fmla="*/ 104 w 114"/>
                  <a:gd name="T65" fmla="*/ 63 h 113"/>
                  <a:gd name="T66" fmla="*/ 86 w 114"/>
                  <a:gd name="T67" fmla="*/ 67 h 113"/>
                  <a:gd name="T68" fmla="*/ 70 w 114"/>
                  <a:gd name="T69" fmla="*/ 84 h 113"/>
                  <a:gd name="T70" fmla="*/ 47 w 114"/>
                  <a:gd name="T71" fmla="*/ 85 h 113"/>
                  <a:gd name="T72" fmla="*/ 30 w 114"/>
                  <a:gd name="T73" fmla="*/ 70 h 113"/>
                  <a:gd name="T74" fmla="*/ 29 w 114"/>
                  <a:gd name="T75" fmla="*/ 47 h 113"/>
                  <a:gd name="T76" fmla="*/ 44 w 114"/>
                  <a:gd name="T77" fmla="*/ 30 h 113"/>
                  <a:gd name="T78" fmla="*/ 67 w 114"/>
                  <a:gd name="T79" fmla="*/ 28 h 113"/>
                  <a:gd name="T80" fmla="*/ 84 w 114"/>
                  <a:gd name="T81" fmla="*/ 44 h 113"/>
                  <a:gd name="T82" fmla="*/ 86 w 114"/>
                  <a:gd name="T83" fmla="*/ 6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4" h="113">
                    <a:moveTo>
                      <a:pt x="104" y="63"/>
                    </a:moveTo>
                    <a:cubicBezTo>
                      <a:pt x="104" y="57"/>
                      <a:pt x="104" y="51"/>
                      <a:pt x="103" y="45"/>
                    </a:cubicBezTo>
                    <a:cubicBezTo>
                      <a:pt x="112" y="40"/>
                      <a:pt x="112" y="40"/>
                      <a:pt x="112" y="40"/>
                    </a:cubicBezTo>
                    <a:cubicBezTo>
                      <a:pt x="104" y="24"/>
                      <a:pt x="104" y="24"/>
                      <a:pt x="104" y="24"/>
                    </a:cubicBezTo>
                    <a:cubicBezTo>
                      <a:pt x="94" y="28"/>
                      <a:pt x="94" y="28"/>
                      <a:pt x="94" y="28"/>
                    </a:cubicBezTo>
                    <a:cubicBezTo>
                      <a:pt x="91" y="23"/>
                      <a:pt x="86" y="19"/>
                      <a:pt x="81" y="16"/>
                    </a:cubicBezTo>
                    <a:cubicBezTo>
                      <a:pt x="85" y="6"/>
                      <a:pt x="85" y="6"/>
                      <a:pt x="85" y="6"/>
                    </a:cubicBezTo>
                    <a:cubicBezTo>
                      <a:pt x="67" y="0"/>
                      <a:pt x="67" y="0"/>
                      <a:pt x="67" y="0"/>
                    </a:cubicBezTo>
                    <a:cubicBezTo>
                      <a:pt x="64" y="10"/>
                      <a:pt x="64" y="10"/>
                      <a:pt x="64" y="10"/>
                    </a:cubicBezTo>
                    <a:cubicBezTo>
                      <a:pt x="58" y="10"/>
                      <a:pt x="52" y="10"/>
                      <a:pt x="46" y="11"/>
                    </a:cubicBezTo>
                    <a:cubicBezTo>
                      <a:pt x="41" y="1"/>
                      <a:pt x="41" y="1"/>
                      <a:pt x="41" y="1"/>
                    </a:cubicBezTo>
                    <a:cubicBezTo>
                      <a:pt x="24" y="9"/>
                      <a:pt x="24" y="9"/>
                      <a:pt x="24" y="9"/>
                    </a:cubicBezTo>
                    <a:cubicBezTo>
                      <a:pt x="29" y="19"/>
                      <a:pt x="29" y="19"/>
                      <a:pt x="29" y="19"/>
                    </a:cubicBezTo>
                    <a:cubicBezTo>
                      <a:pt x="24" y="23"/>
                      <a:pt x="20" y="28"/>
                      <a:pt x="17" y="33"/>
                    </a:cubicBezTo>
                    <a:cubicBezTo>
                      <a:pt x="7" y="29"/>
                      <a:pt x="7" y="29"/>
                      <a:pt x="7" y="29"/>
                    </a:cubicBezTo>
                    <a:cubicBezTo>
                      <a:pt x="0" y="46"/>
                      <a:pt x="0" y="46"/>
                      <a:pt x="0" y="46"/>
                    </a:cubicBezTo>
                    <a:cubicBezTo>
                      <a:pt x="11" y="50"/>
                      <a:pt x="11" y="50"/>
                      <a:pt x="11" y="50"/>
                    </a:cubicBezTo>
                    <a:cubicBezTo>
                      <a:pt x="10" y="56"/>
                      <a:pt x="10" y="62"/>
                      <a:pt x="12" y="68"/>
                    </a:cubicBezTo>
                    <a:cubicBezTo>
                      <a:pt x="2" y="73"/>
                      <a:pt x="2" y="73"/>
                      <a:pt x="2" y="73"/>
                    </a:cubicBezTo>
                    <a:cubicBezTo>
                      <a:pt x="10" y="89"/>
                      <a:pt x="10" y="89"/>
                      <a:pt x="10" y="89"/>
                    </a:cubicBezTo>
                    <a:cubicBezTo>
                      <a:pt x="20" y="85"/>
                      <a:pt x="20" y="85"/>
                      <a:pt x="20" y="85"/>
                    </a:cubicBezTo>
                    <a:cubicBezTo>
                      <a:pt x="23" y="90"/>
                      <a:pt x="28" y="94"/>
                      <a:pt x="33" y="97"/>
                    </a:cubicBezTo>
                    <a:cubicBezTo>
                      <a:pt x="29" y="107"/>
                      <a:pt x="29" y="107"/>
                      <a:pt x="29" y="107"/>
                    </a:cubicBezTo>
                    <a:cubicBezTo>
                      <a:pt x="47" y="113"/>
                      <a:pt x="47" y="113"/>
                      <a:pt x="47" y="113"/>
                    </a:cubicBezTo>
                    <a:cubicBezTo>
                      <a:pt x="50" y="103"/>
                      <a:pt x="50" y="103"/>
                      <a:pt x="50" y="103"/>
                    </a:cubicBezTo>
                    <a:cubicBezTo>
                      <a:pt x="56" y="104"/>
                      <a:pt x="63" y="104"/>
                      <a:pt x="69" y="102"/>
                    </a:cubicBezTo>
                    <a:cubicBezTo>
                      <a:pt x="73" y="112"/>
                      <a:pt x="73" y="112"/>
                      <a:pt x="73" y="112"/>
                    </a:cubicBezTo>
                    <a:cubicBezTo>
                      <a:pt x="90" y="104"/>
                      <a:pt x="90" y="104"/>
                      <a:pt x="90" y="104"/>
                    </a:cubicBezTo>
                    <a:cubicBezTo>
                      <a:pt x="85" y="94"/>
                      <a:pt x="85" y="94"/>
                      <a:pt x="85" y="94"/>
                    </a:cubicBezTo>
                    <a:cubicBezTo>
                      <a:pt x="90" y="91"/>
                      <a:pt x="94" y="86"/>
                      <a:pt x="97" y="81"/>
                    </a:cubicBezTo>
                    <a:cubicBezTo>
                      <a:pt x="107" y="84"/>
                      <a:pt x="107" y="84"/>
                      <a:pt x="107" y="84"/>
                    </a:cubicBezTo>
                    <a:cubicBezTo>
                      <a:pt x="114" y="67"/>
                      <a:pt x="114" y="67"/>
                      <a:pt x="114" y="67"/>
                    </a:cubicBezTo>
                    <a:lnTo>
                      <a:pt x="104" y="63"/>
                    </a:lnTo>
                    <a:close/>
                    <a:moveTo>
                      <a:pt x="86" y="67"/>
                    </a:moveTo>
                    <a:cubicBezTo>
                      <a:pt x="83" y="74"/>
                      <a:pt x="78" y="80"/>
                      <a:pt x="70" y="84"/>
                    </a:cubicBezTo>
                    <a:cubicBezTo>
                      <a:pt x="63" y="88"/>
                      <a:pt x="54" y="88"/>
                      <a:pt x="47" y="85"/>
                    </a:cubicBezTo>
                    <a:cubicBezTo>
                      <a:pt x="40" y="83"/>
                      <a:pt x="33" y="77"/>
                      <a:pt x="30" y="70"/>
                    </a:cubicBezTo>
                    <a:cubicBezTo>
                      <a:pt x="26" y="62"/>
                      <a:pt x="26" y="54"/>
                      <a:pt x="29" y="47"/>
                    </a:cubicBezTo>
                    <a:cubicBezTo>
                      <a:pt x="31" y="39"/>
                      <a:pt x="36" y="33"/>
                      <a:pt x="44" y="30"/>
                    </a:cubicBezTo>
                    <a:cubicBezTo>
                      <a:pt x="52" y="26"/>
                      <a:pt x="60" y="26"/>
                      <a:pt x="67" y="28"/>
                    </a:cubicBezTo>
                    <a:cubicBezTo>
                      <a:pt x="74" y="31"/>
                      <a:pt x="81" y="36"/>
                      <a:pt x="84" y="44"/>
                    </a:cubicBezTo>
                    <a:cubicBezTo>
                      <a:pt x="88" y="51"/>
                      <a:pt x="88" y="60"/>
                      <a:pt x="86"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7" name="Freeform 35"/>
              <p:cNvSpPr>
                <a:spLocks noEditPoints="1"/>
              </p:cNvSpPr>
              <p:nvPr/>
            </p:nvSpPr>
            <p:spPr bwMode="auto">
              <a:xfrm>
                <a:off x="2605088" y="2185988"/>
                <a:ext cx="292100" cy="288925"/>
              </a:xfrm>
              <a:custGeom>
                <a:avLst/>
                <a:gdLst>
                  <a:gd name="T0" fmla="*/ 47 w 114"/>
                  <a:gd name="T1" fmla="*/ 113 h 113"/>
                  <a:gd name="T2" fmla="*/ 50 w 114"/>
                  <a:gd name="T3" fmla="*/ 103 h 113"/>
                  <a:gd name="T4" fmla="*/ 69 w 114"/>
                  <a:gd name="T5" fmla="*/ 102 h 113"/>
                  <a:gd name="T6" fmla="*/ 73 w 114"/>
                  <a:gd name="T7" fmla="*/ 112 h 113"/>
                  <a:gd name="T8" fmla="*/ 90 w 114"/>
                  <a:gd name="T9" fmla="*/ 104 h 113"/>
                  <a:gd name="T10" fmla="*/ 85 w 114"/>
                  <a:gd name="T11" fmla="*/ 94 h 113"/>
                  <a:gd name="T12" fmla="*/ 97 w 114"/>
                  <a:gd name="T13" fmla="*/ 81 h 113"/>
                  <a:gd name="T14" fmla="*/ 107 w 114"/>
                  <a:gd name="T15" fmla="*/ 84 h 113"/>
                  <a:gd name="T16" fmla="*/ 114 w 114"/>
                  <a:gd name="T17" fmla="*/ 67 h 113"/>
                  <a:gd name="T18" fmla="*/ 104 w 114"/>
                  <a:gd name="T19" fmla="*/ 63 h 113"/>
                  <a:gd name="T20" fmla="*/ 103 w 114"/>
                  <a:gd name="T21" fmla="*/ 45 h 113"/>
                  <a:gd name="T22" fmla="*/ 112 w 114"/>
                  <a:gd name="T23" fmla="*/ 41 h 113"/>
                  <a:gd name="T24" fmla="*/ 104 w 114"/>
                  <a:gd name="T25" fmla="*/ 24 h 113"/>
                  <a:gd name="T26" fmla="*/ 94 w 114"/>
                  <a:gd name="T27" fmla="*/ 29 h 113"/>
                  <a:gd name="T28" fmla="*/ 81 w 114"/>
                  <a:gd name="T29" fmla="*/ 17 h 113"/>
                  <a:gd name="T30" fmla="*/ 85 w 114"/>
                  <a:gd name="T31" fmla="*/ 6 h 113"/>
                  <a:gd name="T32" fmla="*/ 67 w 114"/>
                  <a:gd name="T33" fmla="*/ 0 h 113"/>
                  <a:gd name="T34" fmla="*/ 63 w 114"/>
                  <a:gd name="T35" fmla="*/ 10 h 113"/>
                  <a:gd name="T36" fmla="*/ 46 w 114"/>
                  <a:gd name="T37" fmla="*/ 11 h 113"/>
                  <a:gd name="T38" fmla="*/ 41 w 114"/>
                  <a:gd name="T39" fmla="*/ 2 h 113"/>
                  <a:gd name="T40" fmla="*/ 24 w 114"/>
                  <a:gd name="T41" fmla="*/ 10 h 113"/>
                  <a:gd name="T42" fmla="*/ 29 w 114"/>
                  <a:gd name="T43" fmla="*/ 19 h 113"/>
                  <a:gd name="T44" fmla="*/ 17 w 114"/>
                  <a:gd name="T45" fmla="*/ 33 h 113"/>
                  <a:gd name="T46" fmla="*/ 7 w 114"/>
                  <a:gd name="T47" fmla="*/ 29 h 113"/>
                  <a:gd name="T48" fmla="*/ 0 w 114"/>
                  <a:gd name="T49" fmla="*/ 47 h 113"/>
                  <a:gd name="T50" fmla="*/ 11 w 114"/>
                  <a:gd name="T51" fmla="*/ 50 h 113"/>
                  <a:gd name="T52" fmla="*/ 12 w 114"/>
                  <a:gd name="T53" fmla="*/ 68 h 113"/>
                  <a:gd name="T54" fmla="*/ 2 w 114"/>
                  <a:gd name="T55" fmla="*/ 73 h 113"/>
                  <a:gd name="T56" fmla="*/ 10 w 114"/>
                  <a:gd name="T57" fmla="*/ 90 h 113"/>
                  <a:gd name="T58" fmla="*/ 20 w 114"/>
                  <a:gd name="T59" fmla="*/ 85 h 113"/>
                  <a:gd name="T60" fmla="*/ 33 w 114"/>
                  <a:gd name="T61" fmla="*/ 97 h 113"/>
                  <a:gd name="T62" fmla="*/ 29 w 114"/>
                  <a:gd name="T63" fmla="*/ 107 h 113"/>
                  <a:gd name="T64" fmla="*/ 47 w 114"/>
                  <a:gd name="T65" fmla="*/ 113 h 113"/>
                  <a:gd name="T66" fmla="*/ 30 w 114"/>
                  <a:gd name="T67" fmla="*/ 70 h 113"/>
                  <a:gd name="T68" fmla="*/ 29 w 114"/>
                  <a:gd name="T69" fmla="*/ 47 h 113"/>
                  <a:gd name="T70" fmla="*/ 44 w 114"/>
                  <a:gd name="T71" fmla="*/ 30 h 113"/>
                  <a:gd name="T72" fmla="*/ 67 w 114"/>
                  <a:gd name="T73" fmla="*/ 28 h 113"/>
                  <a:gd name="T74" fmla="*/ 84 w 114"/>
                  <a:gd name="T75" fmla="*/ 44 h 113"/>
                  <a:gd name="T76" fmla="*/ 86 w 114"/>
                  <a:gd name="T77" fmla="*/ 67 h 113"/>
                  <a:gd name="T78" fmla="*/ 70 w 114"/>
                  <a:gd name="T79" fmla="*/ 84 h 113"/>
                  <a:gd name="T80" fmla="*/ 47 w 114"/>
                  <a:gd name="T81" fmla="*/ 85 h 113"/>
                  <a:gd name="T82" fmla="*/ 30 w 114"/>
                  <a:gd name="T83"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4" h="113">
                    <a:moveTo>
                      <a:pt x="47" y="113"/>
                    </a:moveTo>
                    <a:cubicBezTo>
                      <a:pt x="50" y="103"/>
                      <a:pt x="50" y="103"/>
                      <a:pt x="50" y="103"/>
                    </a:cubicBezTo>
                    <a:cubicBezTo>
                      <a:pt x="56" y="104"/>
                      <a:pt x="63" y="104"/>
                      <a:pt x="69" y="102"/>
                    </a:cubicBezTo>
                    <a:cubicBezTo>
                      <a:pt x="73" y="112"/>
                      <a:pt x="73" y="112"/>
                      <a:pt x="73" y="112"/>
                    </a:cubicBezTo>
                    <a:cubicBezTo>
                      <a:pt x="90" y="104"/>
                      <a:pt x="90" y="104"/>
                      <a:pt x="90" y="104"/>
                    </a:cubicBezTo>
                    <a:cubicBezTo>
                      <a:pt x="85" y="94"/>
                      <a:pt x="85" y="94"/>
                      <a:pt x="85" y="94"/>
                    </a:cubicBezTo>
                    <a:cubicBezTo>
                      <a:pt x="90" y="91"/>
                      <a:pt x="94" y="86"/>
                      <a:pt x="97" y="81"/>
                    </a:cubicBezTo>
                    <a:cubicBezTo>
                      <a:pt x="107" y="84"/>
                      <a:pt x="107" y="84"/>
                      <a:pt x="107" y="84"/>
                    </a:cubicBezTo>
                    <a:cubicBezTo>
                      <a:pt x="114" y="67"/>
                      <a:pt x="114" y="67"/>
                      <a:pt x="114" y="67"/>
                    </a:cubicBezTo>
                    <a:cubicBezTo>
                      <a:pt x="104" y="63"/>
                      <a:pt x="104" y="63"/>
                      <a:pt x="104" y="63"/>
                    </a:cubicBezTo>
                    <a:cubicBezTo>
                      <a:pt x="104" y="57"/>
                      <a:pt x="104" y="51"/>
                      <a:pt x="103" y="45"/>
                    </a:cubicBezTo>
                    <a:cubicBezTo>
                      <a:pt x="112" y="41"/>
                      <a:pt x="112" y="41"/>
                      <a:pt x="112" y="41"/>
                    </a:cubicBezTo>
                    <a:cubicBezTo>
                      <a:pt x="104" y="24"/>
                      <a:pt x="104" y="24"/>
                      <a:pt x="104" y="24"/>
                    </a:cubicBezTo>
                    <a:cubicBezTo>
                      <a:pt x="94" y="29"/>
                      <a:pt x="94" y="29"/>
                      <a:pt x="94" y="29"/>
                    </a:cubicBezTo>
                    <a:cubicBezTo>
                      <a:pt x="91" y="24"/>
                      <a:pt x="86" y="20"/>
                      <a:pt x="81" y="17"/>
                    </a:cubicBezTo>
                    <a:cubicBezTo>
                      <a:pt x="85" y="6"/>
                      <a:pt x="85" y="6"/>
                      <a:pt x="85" y="6"/>
                    </a:cubicBezTo>
                    <a:cubicBezTo>
                      <a:pt x="67" y="0"/>
                      <a:pt x="67" y="0"/>
                      <a:pt x="67" y="0"/>
                    </a:cubicBezTo>
                    <a:cubicBezTo>
                      <a:pt x="63" y="10"/>
                      <a:pt x="63" y="10"/>
                      <a:pt x="63" y="10"/>
                    </a:cubicBezTo>
                    <a:cubicBezTo>
                      <a:pt x="58" y="10"/>
                      <a:pt x="52" y="10"/>
                      <a:pt x="46" y="11"/>
                    </a:cubicBezTo>
                    <a:cubicBezTo>
                      <a:pt x="41" y="2"/>
                      <a:pt x="41" y="2"/>
                      <a:pt x="41" y="2"/>
                    </a:cubicBezTo>
                    <a:cubicBezTo>
                      <a:pt x="24" y="10"/>
                      <a:pt x="24" y="10"/>
                      <a:pt x="24" y="10"/>
                    </a:cubicBezTo>
                    <a:cubicBezTo>
                      <a:pt x="29" y="19"/>
                      <a:pt x="29" y="19"/>
                      <a:pt x="29" y="19"/>
                    </a:cubicBezTo>
                    <a:cubicBezTo>
                      <a:pt x="24" y="23"/>
                      <a:pt x="20" y="28"/>
                      <a:pt x="17" y="33"/>
                    </a:cubicBezTo>
                    <a:cubicBezTo>
                      <a:pt x="7" y="29"/>
                      <a:pt x="7" y="29"/>
                      <a:pt x="7" y="29"/>
                    </a:cubicBezTo>
                    <a:cubicBezTo>
                      <a:pt x="0" y="47"/>
                      <a:pt x="0" y="47"/>
                      <a:pt x="0" y="47"/>
                    </a:cubicBezTo>
                    <a:cubicBezTo>
                      <a:pt x="11" y="50"/>
                      <a:pt x="11" y="50"/>
                      <a:pt x="11" y="50"/>
                    </a:cubicBezTo>
                    <a:cubicBezTo>
                      <a:pt x="10" y="56"/>
                      <a:pt x="10" y="62"/>
                      <a:pt x="12" y="68"/>
                    </a:cubicBezTo>
                    <a:cubicBezTo>
                      <a:pt x="2" y="73"/>
                      <a:pt x="2" y="73"/>
                      <a:pt x="2" y="73"/>
                    </a:cubicBezTo>
                    <a:cubicBezTo>
                      <a:pt x="10" y="90"/>
                      <a:pt x="10" y="90"/>
                      <a:pt x="10" y="90"/>
                    </a:cubicBezTo>
                    <a:cubicBezTo>
                      <a:pt x="20" y="85"/>
                      <a:pt x="20" y="85"/>
                      <a:pt x="20" y="85"/>
                    </a:cubicBezTo>
                    <a:cubicBezTo>
                      <a:pt x="23" y="90"/>
                      <a:pt x="28" y="94"/>
                      <a:pt x="33" y="97"/>
                    </a:cubicBezTo>
                    <a:cubicBezTo>
                      <a:pt x="29" y="107"/>
                      <a:pt x="29" y="107"/>
                      <a:pt x="29" y="107"/>
                    </a:cubicBezTo>
                    <a:lnTo>
                      <a:pt x="47" y="113"/>
                    </a:lnTo>
                    <a:close/>
                    <a:moveTo>
                      <a:pt x="30" y="70"/>
                    </a:moveTo>
                    <a:cubicBezTo>
                      <a:pt x="26" y="62"/>
                      <a:pt x="26" y="54"/>
                      <a:pt x="29" y="47"/>
                    </a:cubicBezTo>
                    <a:cubicBezTo>
                      <a:pt x="31" y="40"/>
                      <a:pt x="36" y="33"/>
                      <a:pt x="44" y="30"/>
                    </a:cubicBezTo>
                    <a:cubicBezTo>
                      <a:pt x="52" y="26"/>
                      <a:pt x="60" y="26"/>
                      <a:pt x="67" y="28"/>
                    </a:cubicBezTo>
                    <a:cubicBezTo>
                      <a:pt x="74" y="31"/>
                      <a:pt x="81" y="36"/>
                      <a:pt x="84" y="44"/>
                    </a:cubicBezTo>
                    <a:cubicBezTo>
                      <a:pt x="88" y="51"/>
                      <a:pt x="88" y="60"/>
                      <a:pt x="86" y="67"/>
                    </a:cubicBezTo>
                    <a:cubicBezTo>
                      <a:pt x="83" y="74"/>
                      <a:pt x="78" y="81"/>
                      <a:pt x="70" y="84"/>
                    </a:cubicBezTo>
                    <a:cubicBezTo>
                      <a:pt x="63" y="88"/>
                      <a:pt x="54" y="88"/>
                      <a:pt x="47" y="85"/>
                    </a:cubicBezTo>
                    <a:cubicBezTo>
                      <a:pt x="40" y="83"/>
                      <a:pt x="33" y="78"/>
                      <a:pt x="30"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cxnSp>
          <p:nvCxnSpPr>
            <p:cNvPr id="32" name="直接连接符 31"/>
            <p:cNvCxnSpPr/>
            <p:nvPr/>
          </p:nvCxnSpPr>
          <p:spPr>
            <a:xfrm>
              <a:off x="6009240" y="2465913"/>
              <a:ext cx="0" cy="962806"/>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091839" y="2465913"/>
              <a:ext cx="917401"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6009240" y="2465913"/>
              <a:ext cx="917401"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3282482" y="2636104"/>
            <a:ext cx="2042648" cy="3376586"/>
            <a:chOff x="3580753" y="2636104"/>
            <a:chExt cx="2042648" cy="3376586"/>
          </a:xfrm>
        </p:grpSpPr>
        <p:sp>
          <p:nvSpPr>
            <p:cNvPr id="39" name="TextBox 6"/>
            <p:cNvSpPr txBox="1">
              <a:spLocks noChangeArrowheads="1"/>
            </p:cNvSpPr>
            <p:nvPr/>
          </p:nvSpPr>
          <p:spPr bwMode="auto">
            <a:xfrm>
              <a:off x="3580753" y="5307561"/>
              <a:ext cx="2042648"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defTabSz="685800">
                <a:lnSpc>
                  <a:spcPct val="150000"/>
                </a:lnSpc>
              </a:pPr>
              <a:r>
                <a:rPr lang="zh-CN" altLang="en-US" sz="1400" spc="-15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mn-ea"/>
                </a:rPr>
                <a:t>单击此处键入文本单击此处键入文本单击此处</a:t>
              </a:r>
              <a:endParaRPr lang="zh-CN" altLang="en-US" sz="1400" spc="-15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mn-ea"/>
              </a:endParaRPr>
            </a:p>
          </p:txBody>
        </p:sp>
        <p:sp>
          <p:nvSpPr>
            <p:cNvPr id="40" name="任意多边形 9"/>
            <p:cNvSpPr/>
            <p:nvPr/>
          </p:nvSpPr>
          <p:spPr>
            <a:xfrm>
              <a:off x="3824691" y="2636104"/>
              <a:ext cx="1676778" cy="1507944"/>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41" name="组合 40"/>
            <p:cNvGrpSpPr/>
            <p:nvPr/>
          </p:nvGrpSpPr>
          <p:grpSpPr>
            <a:xfrm>
              <a:off x="4229772" y="3085883"/>
              <a:ext cx="813010" cy="496740"/>
              <a:chOff x="979488" y="2314575"/>
              <a:chExt cx="722312" cy="441325"/>
            </a:xfrm>
            <a:solidFill>
              <a:srgbClr val="7F7F7F"/>
            </a:solidFill>
          </p:grpSpPr>
          <p:sp>
            <p:nvSpPr>
              <p:cNvPr id="45" name="Freeform 84"/>
              <p:cNvSpPr/>
              <p:nvPr/>
            </p:nvSpPr>
            <p:spPr bwMode="auto">
              <a:xfrm>
                <a:off x="1047750" y="2692400"/>
                <a:ext cx="87312" cy="63500"/>
              </a:xfrm>
              <a:custGeom>
                <a:avLst/>
                <a:gdLst>
                  <a:gd name="T0" fmla="*/ 34 w 34"/>
                  <a:gd name="T1" fmla="*/ 21 h 25"/>
                  <a:gd name="T2" fmla="*/ 34 w 34"/>
                  <a:gd name="T3" fmla="*/ 0 h 25"/>
                  <a:gd name="T4" fmla="*/ 1 w 34"/>
                  <a:gd name="T5" fmla="*/ 25 h 25"/>
                  <a:gd name="T6" fmla="*/ 31 w 34"/>
                  <a:gd name="T7" fmla="*/ 25 h 25"/>
                  <a:gd name="T8" fmla="*/ 34 w 34"/>
                  <a:gd name="T9" fmla="*/ 21 h 25"/>
                </a:gdLst>
                <a:ahLst/>
                <a:cxnLst>
                  <a:cxn ang="0">
                    <a:pos x="T0" y="T1"/>
                  </a:cxn>
                  <a:cxn ang="0">
                    <a:pos x="T2" y="T3"/>
                  </a:cxn>
                  <a:cxn ang="0">
                    <a:pos x="T4" y="T5"/>
                  </a:cxn>
                  <a:cxn ang="0">
                    <a:pos x="T6" y="T7"/>
                  </a:cxn>
                  <a:cxn ang="0">
                    <a:pos x="T8" y="T9"/>
                  </a:cxn>
                </a:cxnLst>
                <a:rect l="0" t="0" r="r" b="b"/>
                <a:pathLst>
                  <a:path w="34" h="25">
                    <a:moveTo>
                      <a:pt x="34" y="21"/>
                    </a:moveTo>
                    <a:cubicBezTo>
                      <a:pt x="34" y="0"/>
                      <a:pt x="34" y="0"/>
                      <a:pt x="34" y="0"/>
                    </a:cubicBezTo>
                    <a:cubicBezTo>
                      <a:pt x="34" y="0"/>
                      <a:pt x="0" y="25"/>
                      <a:pt x="1" y="25"/>
                    </a:cubicBezTo>
                    <a:cubicBezTo>
                      <a:pt x="31" y="25"/>
                      <a:pt x="31" y="25"/>
                      <a:pt x="31" y="25"/>
                    </a:cubicBezTo>
                    <a:cubicBezTo>
                      <a:pt x="33" y="25"/>
                      <a:pt x="34" y="23"/>
                      <a:pt x="34" y="2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6" name="Freeform 85"/>
              <p:cNvSpPr/>
              <p:nvPr/>
            </p:nvSpPr>
            <p:spPr bwMode="auto">
              <a:xfrm>
                <a:off x="1163638" y="2600325"/>
                <a:ext cx="93662" cy="155575"/>
              </a:xfrm>
              <a:custGeom>
                <a:avLst/>
                <a:gdLst>
                  <a:gd name="T0" fmla="*/ 33 w 37"/>
                  <a:gd name="T1" fmla="*/ 61 h 61"/>
                  <a:gd name="T2" fmla="*/ 37 w 37"/>
                  <a:gd name="T3" fmla="*/ 57 h 61"/>
                  <a:gd name="T4" fmla="*/ 37 w 37"/>
                  <a:gd name="T5" fmla="*/ 0 h 61"/>
                  <a:gd name="T6" fmla="*/ 1 w 37"/>
                  <a:gd name="T7" fmla="*/ 27 h 61"/>
                  <a:gd name="T8" fmla="*/ 0 w 37"/>
                  <a:gd name="T9" fmla="*/ 28 h 61"/>
                  <a:gd name="T10" fmla="*/ 0 w 37"/>
                  <a:gd name="T11" fmla="*/ 57 h 61"/>
                  <a:gd name="T12" fmla="*/ 3 w 37"/>
                  <a:gd name="T13" fmla="*/ 61 h 61"/>
                  <a:gd name="T14" fmla="*/ 33 w 37"/>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3" y="61"/>
                    </a:moveTo>
                    <a:cubicBezTo>
                      <a:pt x="35" y="61"/>
                      <a:pt x="37" y="59"/>
                      <a:pt x="37" y="57"/>
                    </a:cubicBezTo>
                    <a:cubicBezTo>
                      <a:pt x="37" y="0"/>
                      <a:pt x="37" y="0"/>
                      <a:pt x="37" y="0"/>
                    </a:cubicBezTo>
                    <a:cubicBezTo>
                      <a:pt x="1" y="27"/>
                      <a:pt x="1" y="27"/>
                      <a:pt x="1" y="27"/>
                    </a:cubicBezTo>
                    <a:cubicBezTo>
                      <a:pt x="0" y="28"/>
                      <a:pt x="0" y="28"/>
                      <a:pt x="0" y="28"/>
                    </a:cubicBezTo>
                    <a:cubicBezTo>
                      <a:pt x="0" y="57"/>
                      <a:pt x="0" y="57"/>
                      <a:pt x="0" y="57"/>
                    </a:cubicBezTo>
                    <a:cubicBezTo>
                      <a:pt x="0" y="59"/>
                      <a:pt x="1" y="61"/>
                      <a:pt x="3" y="61"/>
                    </a:cubicBezTo>
                    <a:lnTo>
                      <a:pt x="33" y="61"/>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 name="Freeform 86"/>
              <p:cNvSpPr/>
              <p:nvPr/>
            </p:nvSpPr>
            <p:spPr bwMode="auto">
              <a:xfrm>
                <a:off x="1282700" y="2525713"/>
                <a:ext cx="95250" cy="230187"/>
              </a:xfrm>
              <a:custGeom>
                <a:avLst/>
                <a:gdLst>
                  <a:gd name="T0" fmla="*/ 34 w 37"/>
                  <a:gd name="T1" fmla="*/ 90 h 90"/>
                  <a:gd name="T2" fmla="*/ 37 w 37"/>
                  <a:gd name="T3" fmla="*/ 86 h 90"/>
                  <a:gd name="T4" fmla="*/ 37 w 37"/>
                  <a:gd name="T5" fmla="*/ 11 h 90"/>
                  <a:gd name="T6" fmla="*/ 27 w 37"/>
                  <a:gd name="T7" fmla="*/ 0 h 90"/>
                  <a:gd name="T8" fmla="*/ 12 w 37"/>
                  <a:gd name="T9" fmla="*/ 12 h 90"/>
                  <a:gd name="T10" fmla="*/ 0 w 37"/>
                  <a:gd name="T11" fmla="*/ 21 h 90"/>
                  <a:gd name="T12" fmla="*/ 0 w 37"/>
                  <a:gd name="T13" fmla="*/ 86 h 90"/>
                  <a:gd name="T14" fmla="*/ 4 w 37"/>
                  <a:gd name="T15" fmla="*/ 90 h 90"/>
                  <a:gd name="T16" fmla="*/ 34 w 37"/>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90">
                    <a:moveTo>
                      <a:pt x="34" y="90"/>
                    </a:moveTo>
                    <a:cubicBezTo>
                      <a:pt x="35" y="90"/>
                      <a:pt x="37" y="88"/>
                      <a:pt x="37" y="86"/>
                    </a:cubicBezTo>
                    <a:cubicBezTo>
                      <a:pt x="37" y="11"/>
                      <a:pt x="37" y="11"/>
                      <a:pt x="37" y="11"/>
                    </a:cubicBezTo>
                    <a:cubicBezTo>
                      <a:pt x="27" y="0"/>
                      <a:pt x="27" y="0"/>
                      <a:pt x="27" y="0"/>
                    </a:cubicBezTo>
                    <a:cubicBezTo>
                      <a:pt x="12" y="12"/>
                      <a:pt x="12" y="12"/>
                      <a:pt x="12" y="12"/>
                    </a:cubicBezTo>
                    <a:cubicBezTo>
                      <a:pt x="0" y="21"/>
                      <a:pt x="0" y="21"/>
                      <a:pt x="0" y="21"/>
                    </a:cubicBezTo>
                    <a:cubicBezTo>
                      <a:pt x="0" y="86"/>
                      <a:pt x="0" y="86"/>
                      <a:pt x="0" y="86"/>
                    </a:cubicBezTo>
                    <a:cubicBezTo>
                      <a:pt x="0" y="88"/>
                      <a:pt x="2" y="90"/>
                      <a:pt x="4" y="90"/>
                    </a:cubicBezTo>
                    <a:lnTo>
                      <a:pt x="34" y="90"/>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8" name="Freeform 87"/>
              <p:cNvSpPr/>
              <p:nvPr/>
            </p:nvSpPr>
            <p:spPr bwMode="auto">
              <a:xfrm>
                <a:off x="1404938" y="2562225"/>
                <a:ext cx="92075" cy="193675"/>
              </a:xfrm>
              <a:custGeom>
                <a:avLst/>
                <a:gdLst>
                  <a:gd name="T0" fmla="*/ 33 w 36"/>
                  <a:gd name="T1" fmla="*/ 76 h 76"/>
                  <a:gd name="T2" fmla="*/ 36 w 36"/>
                  <a:gd name="T3" fmla="*/ 72 h 76"/>
                  <a:gd name="T4" fmla="*/ 36 w 36"/>
                  <a:gd name="T5" fmla="*/ 0 h 76"/>
                  <a:gd name="T6" fmla="*/ 22 w 36"/>
                  <a:gd name="T7" fmla="*/ 11 h 76"/>
                  <a:gd name="T8" fmla="*/ 18 w 36"/>
                  <a:gd name="T9" fmla="*/ 14 h 76"/>
                  <a:gd name="T10" fmla="*/ 5 w 36"/>
                  <a:gd name="T11" fmla="*/ 13 h 76"/>
                  <a:gd name="T12" fmla="*/ 4 w 36"/>
                  <a:gd name="T13" fmla="*/ 12 h 76"/>
                  <a:gd name="T14" fmla="*/ 0 w 36"/>
                  <a:gd name="T15" fmla="*/ 8 h 76"/>
                  <a:gd name="T16" fmla="*/ 0 w 36"/>
                  <a:gd name="T17" fmla="*/ 72 h 76"/>
                  <a:gd name="T18" fmla="*/ 3 w 36"/>
                  <a:gd name="T19" fmla="*/ 76 h 76"/>
                  <a:gd name="T20" fmla="*/ 33 w 3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6">
                    <a:moveTo>
                      <a:pt x="33" y="76"/>
                    </a:moveTo>
                    <a:cubicBezTo>
                      <a:pt x="35" y="76"/>
                      <a:pt x="36" y="74"/>
                      <a:pt x="36" y="72"/>
                    </a:cubicBezTo>
                    <a:cubicBezTo>
                      <a:pt x="36" y="0"/>
                      <a:pt x="36" y="0"/>
                      <a:pt x="36" y="0"/>
                    </a:cubicBezTo>
                    <a:cubicBezTo>
                      <a:pt x="22" y="11"/>
                      <a:pt x="22" y="11"/>
                      <a:pt x="22" y="11"/>
                    </a:cubicBezTo>
                    <a:cubicBezTo>
                      <a:pt x="18" y="14"/>
                      <a:pt x="18" y="14"/>
                      <a:pt x="18" y="14"/>
                    </a:cubicBezTo>
                    <a:cubicBezTo>
                      <a:pt x="14" y="17"/>
                      <a:pt x="9" y="17"/>
                      <a:pt x="5" y="13"/>
                    </a:cubicBezTo>
                    <a:cubicBezTo>
                      <a:pt x="4" y="12"/>
                      <a:pt x="4" y="12"/>
                      <a:pt x="4" y="12"/>
                    </a:cubicBezTo>
                    <a:cubicBezTo>
                      <a:pt x="0" y="8"/>
                      <a:pt x="0" y="8"/>
                      <a:pt x="0" y="8"/>
                    </a:cubicBezTo>
                    <a:cubicBezTo>
                      <a:pt x="0" y="72"/>
                      <a:pt x="0" y="72"/>
                      <a:pt x="0" y="72"/>
                    </a:cubicBezTo>
                    <a:cubicBezTo>
                      <a:pt x="0" y="74"/>
                      <a:pt x="1" y="76"/>
                      <a:pt x="3" y="76"/>
                    </a:cubicBezTo>
                    <a:lnTo>
                      <a:pt x="33" y="76"/>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 name="Freeform 88"/>
              <p:cNvSpPr/>
              <p:nvPr/>
            </p:nvSpPr>
            <p:spPr bwMode="auto">
              <a:xfrm>
                <a:off x="1525588" y="2465388"/>
                <a:ext cx="95250" cy="290512"/>
              </a:xfrm>
              <a:custGeom>
                <a:avLst/>
                <a:gdLst>
                  <a:gd name="T0" fmla="*/ 33 w 37"/>
                  <a:gd name="T1" fmla="*/ 114 h 114"/>
                  <a:gd name="T2" fmla="*/ 37 w 37"/>
                  <a:gd name="T3" fmla="*/ 110 h 114"/>
                  <a:gd name="T4" fmla="*/ 37 w 37"/>
                  <a:gd name="T5" fmla="*/ 0 h 114"/>
                  <a:gd name="T6" fmla="*/ 15 w 37"/>
                  <a:gd name="T7" fmla="*/ 18 h 114"/>
                  <a:gd name="T8" fmla="*/ 0 w 37"/>
                  <a:gd name="T9" fmla="*/ 29 h 114"/>
                  <a:gd name="T10" fmla="*/ 0 w 37"/>
                  <a:gd name="T11" fmla="*/ 110 h 114"/>
                  <a:gd name="T12" fmla="*/ 3 w 37"/>
                  <a:gd name="T13" fmla="*/ 114 h 114"/>
                  <a:gd name="T14" fmla="*/ 33 w 37"/>
                  <a:gd name="T15" fmla="*/ 11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14">
                    <a:moveTo>
                      <a:pt x="33" y="114"/>
                    </a:moveTo>
                    <a:cubicBezTo>
                      <a:pt x="35" y="114"/>
                      <a:pt x="37" y="112"/>
                      <a:pt x="37" y="110"/>
                    </a:cubicBezTo>
                    <a:cubicBezTo>
                      <a:pt x="37" y="0"/>
                      <a:pt x="37" y="0"/>
                      <a:pt x="37" y="0"/>
                    </a:cubicBezTo>
                    <a:cubicBezTo>
                      <a:pt x="15" y="18"/>
                      <a:pt x="15" y="18"/>
                      <a:pt x="15" y="18"/>
                    </a:cubicBezTo>
                    <a:cubicBezTo>
                      <a:pt x="0" y="29"/>
                      <a:pt x="0" y="29"/>
                      <a:pt x="0" y="29"/>
                    </a:cubicBezTo>
                    <a:cubicBezTo>
                      <a:pt x="0" y="110"/>
                      <a:pt x="0" y="110"/>
                      <a:pt x="0" y="110"/>
                    </a:cubicBezTo>
                    <a:cubicBezTo>
                      <a:pt x="0" y="112"/>
                      <a:pt x="1" y="114"/>
                      <a:pt x="3" y="114"/>
                    </a:cubicBezTo>
                    <a:lnTo>
                      <a:pt x="33" y="114"/>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0" name="Freeform 89"/>
              <p:cNvSpPr/>
              <p:nvPr/>
            </p:nvSpPr>
            <p:spPr bwMode="auto">
              <a:xfrm>
                <a:off x="979488" y="2314575"/>
                <a:ext cx="722312" cy="420687"/>
              </a:xfrm>
              <a:custGeom>
                <a:avLst/>
                <a:gdLst>
                  <a:gd name="T0" fmla="*/ 283 w 283"/>
                  <a:gd name="T1" fmla="*/ 10 h 165"/>
                  <a:gd name="T2" fmla="*/ 280 w 283"/>
                  <a:gd name="T3" fmla="*/ 3 h 165"/>
                  <a:gd name="T4" fmla="*/ 273 w 283"/>
                  <a:gd name="T5" fmla="*/ 0 h 165"/>
                  <a:gd name="T6" fmla="*/ 263 w 283"/>
                  <a:gd name="T7" fmla="*/ 0 h 165"/>
                  <a:gd name="T8" fmla="*/ 229 w 283"/>
                  <a:gd name="T9" fmla="*/ 0 h 165"/>
                  <a:gd name="T10" fmla="*/ 225 w 283"/>
                  <a:gd name="T11" fmla="*/ 1 h 165"/>
                  <a:gd name="T12" fmla="*/ 225 w 283"/>
                  <a:gd name="T13" fmla="*/ 1 h 165"/>
                  <a:gd name="T14" fmla="*/ 219 w 283"/>
                  <a:gd name="T15" fmla="*/ 10 h 165"/>
                  <a:gd name="T16" fmla="*/ 225 w 283"/>
                  <a:gd name="T17" fmla="*/ 19 h 165"/>
                  <a:gd name="T18" fmla="*/ 229 w 283"/>
                  <a:gd name="T19" fmla="*/ 20 h 165"/>
                  <a:gd name="T20" fmla="*/ 240 w 283"/>
                  <a:gd name="T21" fmla="*/ 20 h 165"/>
                  <a:gd name="T22" fmla="*/ 246 w 283"/>
                  <a:gd name="T23" fmla="*/ 20 h 165"/>
                  <a:gd name="T24" fmla="*/ 235 w 283"/>
                  <a:gd name="T25" fmla="*/ 28 h 165"/>
                  <a:gd name="T26" fmla="*/ 216 w 283"/>
                  <a:gd name="T27" fmla="*/ 45 h 165"/>
                  <a:gd name="T28" fmla="*/ 205 w 283"/>
                  <a:gd name="T29" fmla="*/ 54 h 165"/>
                  <a:gd name="T30" fmla="*/ 190 w 283"/>
                  <a:gd name="T31" fmla="*/ 66 h 165"/>
                  <a:gd name="T32" fmla="*/ 181 w 283"/>
                  <a:gd name="T33" fmla="*/ 73 h 165"/>
                  <a:gd name="T34" fmla="*/ 171 w 283"/>
                  <a:gd name="T35" fmla="*/ 63 h 165"/>
                  <a:gd name="T36" fmla="*/ 167 w 283"/>
                  <a:gd name="T37" fmla="*/ 59 h 165"/>
                  <a:gd name="T38" fmla="*/ 156 w 283"/>
                  <a:gd name="T39" fmla="*/ 48 h 165"/>
                  <a:gd name="T40" fmla="*/ 154 w 283"/>
                  <a:gd name="T41" fmla="*/ 46 h 165"/>
                  <a:gd name="T42" fmla="*/ 141 w 283"/>
                  <a:gd name="T43" fmla="*/ 45 h 165"/>
                  <a:gd name="T44" fmla="*/ 131 w 283"/>
                  <a:gd name="T45" fmla="*/ 53 h 165"/>
                  <a:gd name="T46" fmla="*/ 119 w 283"/>
                  <a:gd name="T47" fmla="*/ 62 h 165"/>
                  <a:gd name="T48" fmla="*/ 112 w 283"/>
                  <a:gd name="T49" fmla="*/ 67 h 165"/>
                  <a:gd name="T50" fmla="*/ 108 w 283"/>
                  <a:gd name="T51" fmla="*/ 70 h 165"/>
                  <a:gd name="T52" fmla="*/ 71 w 283"/>
                  <a:gd name="T53" fmla="*/ 98 h 165"/>
                  <a:gd name="T54" fmla="*/ 70 w 283"/>
                  <a:gd name="T55" fmla="*/ 98 h 165"/>
                  <a:gd name="T56" fmla="*/ 59 w 283"/>
                  <a:gd name="T57" fmla="*/ 107 h 165"/>
                  <a:gd name="T58" fmla="*/ 11 w 283"/>
                  <a:gd name="T59" fmla="*/ 142 h 165"/>
                  <a:gd name="T60" fmla="*/ 6 w 283"/>
                  <a:gd name="T61" fmla="*/ 147 h 165"/>
                  <a:gd name="T62" fmla="*/ 4 w 283"/>
                  <a:gd name="T63" fmla="*/ 160 h 165"/>
                  <a:gd name="T64" fmla="*/ 13 w 283"/>
                  <a:gd name="T65" fmla="*/ 164 h 165"/>
                  <a:gd name="T66" fmla="*/ 17 w 283"/>
                  <a:gd name="T67" fmla="*/ 162 h 165"/>
                  <a:gd name="T68" fmla="*/ 59 w 283"/>
                  <a:gd name="T69" fmla="*/ 131 h 165"/>
                  <a:gd name="T70" fmla="*/ 70 w 283"/>
                  <a:gd name="T71" fmla="*/ 123 h 165"/>
                  <a:gd name="T72" fmla="*/ 71 w 283"/>
                  <a:gd name="T73" fmla="*/ 122 h 165"/>
                  <a:gd name="T74" fmla="*/ 108 w 283"/>
                  <a:gd name="T75" fmla="*/ 94 h 165"/>
                  <a:gd name="T76" fmla="*/ 112 w 283"/>
                  <a:gd name="T77" fmla="*/ 91 h 165"/>
                  <a:gd name="T78" fmla="*/ 119 w 283"/>
                  <a:gd name="T79" fmla="*/ 86 h 165"/>
                  <a:gd name="T80" fmla="*/ 131 w 283"/>
                  <a:gd name="T81" fmla="*/ 77 h 165"/>
                  <a:gd name="T82" fmla="*/ 146 w 283"/>
                  <a:gd name="T83" fmla="*/ 65 h 165"/>
                  <a:gd name="T84" fmla="*/ 156 w 283"/>
                  <a:gd name="T85" fmla="*/ 76 h 165"/>
                  <a:gd name="T86" fmla="*/ 167 w 283"/>
                  <a:gd name="T87" fmla="*/ 87 h 165"/>
                  <a:gd name="T88" fmla="*/ 171 w 283"/>
                  <a:gd name="T89" fmla="*/ 91 h 165"/>
                  <a:gd name="T90" fmla="*/ 173 w 283"/>
                  <a:gd name="T91" fmla="*/ 93 h 165"/>
                  <a:gd name="T92" fmla="*/ 186 w 283"/>
                  <a:gd name="T93" fmla="*/ 94 h 165"/>
                  <a:gd name="T94" fmla="*/ 190 w 283"/>
                  <a:gd name="T95" fmla="*/ 90 h 165"/>
                  <a:gd name="T96" fmla="*/ 205 w 283"/>
                  <a:gd name="T97" fmla="*/ 79 h 165"/>
                  <a:gd name="T98" fmla="*/ 216 w 283"/>
                  <a:gd name="T99" fmla="*/ 70 h 165"/>
                  <a:gd name="T100" fmla="*/ 231 w 283"/>
                  <a:gd name="T101" fmla="*/ 58 h 165"/>
                  <a:gd name="T102" fmla="*/ 263 w 283"/>
                  <a:gd name="T103" fmla="*/ 31 h 165"/>
                  <a:gd name="T104" fmla="*/ 264 w 283"/>
                  <a:gd name="T105" fmla="*/ 31 h 165"/>
                  <a:gd name="T106" fmla="*/ 264 w 283"/>
                  <a:gd name="T107" fmla="*/ 53 h 165"/>
                  <a:gd name="T108" fmla="*/ 274 w 283"/>
                  <a:gd name="T109" fmla="*/ 62 h 165"/>
                  <a:gd name="T110" fmla="*/ 283 w 283"/>
                  <a:gd name="T111" fmla="*/ 53 h 165"/>
                  <a:gd name="T112" fmla="*/ 283 w 283"/>
                  <a:gd name="T113" fmla="*/ 1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3" h="165">
                    <a:moveTo>
                      <a:pt x="283" y="10"/>
                    </a:moveTo>
                    <a:cubicBezTo>
                      <a:pt x="283" y="7"/>
                      <a:pt x="282" y="5"/>
                      <a:pt x="280" y="3"/>
                    </a:cubicBezTo>
                    <a:cubicBezTo>
                      <a:pt x="278" y="1"/>
                      <a:pt x="276" y="0"/>
                      <a:pt x="273" y="0"/>
                    </a:cubicBezTo>
                    <a:cubicBezTo>
                      <a:pt x="263" y="0"/>
                      <a:pt x="263" y="0"/>
                      <a:pt x="263" y="0"/>
                    </a:cubicBezTo>
                    <a:cubicBezTo>
                      <a:pt x="229" y="0"/>
                      <a:pt x="229" y="0"/>
                      <a:pt x="229" y="0"/>
                    </a:cubicBezTo>
                    <a:cubicBezTo>
                      <a:pt x="227" y="0"/>
                      <a:pt x="226" y="1"/>
                      <a:pt x="225" y="1"/>
                    </a:cubicBezTo>
                    <a:cubicBezTo>
                      <a:pt x="225" y="1"/>
                      <a:pt x="225" y="1"/>
                      <a:pt x="225" y="1"/>
                    </a:cubicBezTo>
                    <a:cubicBezTo>
                      <a:pt x="221" y="3"/>
                      <a:pt x="219" y="6"/>
                      <a:pt x="219" y="10"/>
                    </a:cubicBezTo>
                    <a:cubicBezTo>
                      <a:pt x="219" y="14"/>
                      <a:pt x="222" y="18"/>
                      <a:pt x="225" y="19"/>
                    </a:cubicBezTo>
                    <a:cubicBezTo>
                      <a:pt x="226" y="20"/>
                      <a:pt x="227" y="20"/>
                      <a:pt x="229" y="20"/>
                    </a:cubicBezTo>
                    <a:cubicBezTo>
                      <a:pt x="240" y="20"/>
                      <a:pt x="240" y="20"/>
                      <a:pt x="240" y="20"/>
                    </a:cubicBezTo>
                    <a:cubicBezTo>
                      <a:pt x="246" y="20"/>
                      <a:pt x="246" y="20"/>
                      <a:pt x="246" y="20"/>
                    </a:cubicBezTo>
                    <a:cubicBezTo>
                      <a:pt x="235" y="28"/>
                      <a:pt x="235" y="28"/>
                      <a:pt x="235" y="28"/>
                    </a:cubicBezTo>
                    <a:cubicBezTo>
                      <a:pt x="216" y="45"/>
                      <a:pt x="216" y="45"/>
                      <a:pt x="216" y="45"/>
                    </a:cubicBezTo>
                    <a:cubicBezTo>
                      <a:pt x="205" y="54"/>
                      <a:pt x="205" y="54"/>
                      <a:pt x="205" y="54"/>
                    </a:cubicBezTo>
                    <a:cubicBezTo>
                      <a:pt x="190" y="66"/>
                      <a:pt x="190" y="66"/>
                      <a:pt x="190" y="66"/>
                    </a:cubicBezTo>
                    <a:cubicBezTo>
                      <a:pt x="181" y="73"/>
                      <a:pt x="181" y="73"/>
                      <a:pt x="181" y="73"/>
                    </a:cubicBezTo>
                    <a:cubicBezTo>
                      <a:pt x="171" y="63"/>
                      <a:pt x="171" y="63"/>
                      <a:pt x="171" y="63"/>
                    </a:cubicBezTo>
                    <a:cubicBezTo>
                      <a:pt x="167" y="59"/>
                      <a:pt x="167" y="59"/>
                      <a:pt x="167" y="59"/>
                    </a:cubicBezTo>
                    <a:cubicBezTo>
                      <a:pt x="156" y="48"/>
                      <a:pt x="156" y="48"/>
                      <a:pt x="156" y="48"/>
                    </a:cubicBezTo>
                    <a:cubicBezTo>
                      <a:pt x="154" y="46"/>
                      <a:pt x="154" y="46"/>
                      <a:pt x="154" y="46"/>
                    </a:cubicBezTo>
                    <a:cubicBezTo>
                      <a:pt x="151" y="42"/>
                      <a:pt x="145" y="42"/>
                      <a:pt x="141" y="45"/>
                    </a:cubicBezTo>
                    <a:cubicBezTo>
                      <a:pt x="131" y="53"/>
                      <a:pt x="131" y="53"/>
                      <a:pt x="131" y="53"/>
                    </a:cubicBezTo>
                    <a:cubicBezTo>
                      <a:pt x="119" y="62"/>
                      <a:pt x="119" y="62"/>
                      <a:pt x="119" y="62"/>
                    </a:cubicBezTo>
                    <a:cubicBezTo>
                      <a:pt x="112" y="67"/>
                      <a:pt x="112" y="67"/>
                      <a:pt x="112" y="67"/>
                    </a:cubicBezTo>
                    <a:cubicBezTo>
                      <a:pt x="108" y="70"/>
                      <a:pt x="108" y="70"/>
                      <a:pt x="108" y="70"/>
                    </a:cubicBezTo>
                    <a:cubicBezTo>
                      <a:pt x="71" y="98"/>
                      <a:pt x="71" y="98"/>
                      <a:pt x="71" y="98"/>
                    </a:cubicBezTo>
                    <a:cubicBezTo>
                      <a:pt x="70" y="98"/>
                      <a:pt x="70" y="98"/>
                      <a:pt x="70" y="98"/>
                    </a:cubicBezTo>
                    <a:cubicBezTo>
                      <a:pt x="59" y="107"/>
                      <a:pt x="59" y="107"/>
                      <a:pt x="59" y="107"/>
                    </a:cubicBezTo>
                    <a:cubicBezTo>
                      <a:pt x="11" y="142"/>
                      <a:pt x="11" y="142"/>
                      <a:pt x="11" y="142"/>
                    </a:cubicBezTo>
                    <a:cubicBezTo>
                      <a:pt x="6" y="147"/>
                      <a:pt x="6" y="147"/>
                      <a:pt x="6" y="147"/>
                    </a:cubicBezTo>
                    <a:cubicBezTo>
                      <a:pt x="1" y="150"/>
                      <a:pt x="0" y="156"/>
                      <a:pt x="4" y="160"/>
                    </a:cubicBezTo>
                    <a:cubicBezTo>
                      <a:pt x="6" y="163"/>
                      <a:pt x="10" y="165"/>
                      <a:pt x="13" y="164"/>
                    </a:cubicBezTo>
                    <a:cubicBezTo>
                      <a:pt x="15" y="164"/>
                      <a:pt x="16" y="163"/>
                      <a:pt x="17" y="162"/>
                    </a:cubicBezTo>
                    <a:cubicBezTo>
                      <a:pt x="59" y="131"/>
                      <a:pt x="59" y="131"/>
                      <a:pt x="59" y="131"/>
                    </a:cubicBezTo>
                    <a:cubicBezTo>
                      <a:pt x="70" y="123"/>
                      <a:pt x="70" y="123"/>
                      <a:pt x="70" y="123"/>
                    </a:cubicBezTo>
                    <a:cubicBezTo>
                      <a:pt x="71" y="122"/>
                      <a:pt x="71" y="122"/>
                      <a:pt x="71" y="122"/>
                    </a:cubicBezTo>
                    <a:cubicBezTo>
                      <a:pt x="108" y="94"/>
                      <a:pt x="108" y="94"/>
                      <a:pt x="108" y="94"/>
                    </a:cubicBezTo>
                    <a:cubicBezTo>
                      <a:pt x="112" y="91"/>
                      <a:pt x="112" y="91"/>
                      <a:pt x="112" y="91"/>
                    </a:cubicBezTo>
                    <a:cubicBezTo>
                      <a:pt x="119" y="86"/>
                      <a:pt x="119" y="86"/>
                      <a:pt x="119" y="86"/>
                    </a:cubicBezTo>
                    <a:cubicBezTo>
                      <a:pt x="131" y="77"/>
                      <a:pt x="131" y="77"/>
                      <a:pt x="131" y="77"/>
                    </a:cubicBezTo>
                    <a:cubicBezTo>
                      <a:pt x="146" y="65"/>
                      <a:pt x="146" y="65"/>
                      <a:pt x="146" y="65"/>
                    </a:cubicBezTo>
                    <a:cubicBezTo>
                      <a:pt x="156" y="76"/>
                      <a:pt x="156" y="76"/>
                      <a:pt x="156" y="76"/>
                    </a:cubicBezTo>
                    <a:cubicBezTo>
                      <a:pt x="167" y="87"/>
                      <a:pt x="167" y="87"/>
                      <a:pt x="167" y="87"/>
                    </a:cubicBezTo>
                    <a:cubicBezTo>
                      <a:pt x="171" y="91"/>
                      <a:pt x="171" y="91"/>
                      <a:pt x="171" y="91"/>
                    </a:cubicBezTo>
                    <a:cubicBezTo>
                      <a:pt x="173" y="93"/>
                      <a:pt x="173" y="93"/>
                      <a:pt x="173" y="93"/>
                    </a:cubicBezTo>
                    <a:cubicBezTo>
                      <a:pt x="177" y="96"/>
                      <a:pt x="182" y="97"/>
                      <a:pt x="186" y="94"/>
                    </a:cubicBezTo>
                    <a:cubicBezTo>
                      <a:pt x="190" y="90"/>
                      <a:pt x="190" y="90"/>
                      <a:pt x="190" y="90"/>
                    </a:cubicBezTo>
                    <a:cubicBezTo>
                      <a:pt x="205" y="79"/>
                      <a:pt x="205" y="79"/>
                      <a:pt x="205" y="79"/>
                    </a:cubicBezTo>
                    <a:cubicBezTo>
                      <a:pt x="216" y="70"/>
                      <a:pt x="216" y="70"/>
                      <a:pt x="216" y="70"/>
                    </a:cubicBezTo>
                    <a:cubicBezTo>
                      <a:pt x="231" y="58"/>
                      <a:pt x="231" y="58"/>
                      <a:pt x="231" y="58"/>
                    </a:cubicBezTo>
                    <a:cubicBezTo>
                      <a:pt x="263" y="31"/>
                      <a:pt x="263" y="31"/>
                      <a:pt x="263" y="31"/>
                    </a:cubicBezTo>
                    <a:cubicBezTo>
                      <a:pt x="264" y="31"/>
                      <a:pt x="264" y="31"/>
                      <a:pt x="264" y="31"/>
                    </a:cubicBezTo>
                    <a:cubicBezTo>
                      <a:pt x="264" y="53"/>
                      <a:pt x="264" y="53"/>
                      <a:pt x="264" y="53"/>
                    </a:cubicBezTo>
                    <a:cubicBezTo>
                      <a:pt x="264" y="58"/>
                      <a:pt x="268" y="62"/>
                      <a:pt x="274" y="62"/>
                    </a:cubicBezTo>
                    <a:cubicBezTo>
                      <a:pt x="279" y="62"/>
                      <a:pt x="283" y="58"/>
                      <a:pt x="283" y="53"/>
                    </a:cubicBezTo>
                    <a:lnTo>
                      <a:pt x="283" y="10"/>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cs typeface="+mn-ea"/>
                </a:endParaRPr>
              </a:p>
            </p:txBody>
          </p:sp>
        </p:grpSp>
        <p:cxnSp>
          <p:nvCxnSpPr>
            <p:cNvPr id="42" name="直接连接符 41"/>
            <p:cNvCxnSpPr/>
            <p:nvPr/>
          </p:nvCxnSpPr>
          <p:spPr>
            <a:xfrm>
              <a:off x="4649453" y="4165910"/>
              <a:ext cx="0" cy="962806"/>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3732052" y="5150577"/>
              <a:ext cx="917401"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4649453" y="5150577"/>
              <a:ext cx="917401"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7026125" y="2636104"/>
            <a:ext cx="2162589" cy="3361402"/>
            <a:chOff x="6355009" y="2636104"/>
            <a:chExt cx="2162589" cy="3361402"/>
          </a:xfrm>
        </p:grpSpPr>
        <p:sp>
          <p:nvSpPr>
            <p:cNvPr id="52" name="TextBox 6"/>
            <p:cNvSpPr txBox="1">
              <a:spLocks noChangeArrowheads="1"/>
            </p:cNvSpPr>
            <p:nvPr/>
          </p:nvSpPr>
          <p:spPr bwMode="auto">
            <a:xfrm>
              <a:off x="6355009" y="5292377"/>
              <a:ext cx="2162589"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defTabSz="685800">
                <a:lnSpc>
                  <a:spcPct val="150000"/>
                </a:lnSpc>
              </a:pPr>
              <a:r>
                <a:rPr lang="zh-CN" altLang="en-US" sz="1400" spc="-15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mn-ea"/>
                </a:rPr>
                <a:t>单击此处键入文本单击此处键入文本单击此处</a:t>
              </a:r>
              <a:endParaRPr lang="zh-CN" altLang="en-US" sz="1400" spc="-15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mn-ea"/>
              </a:endParaRPr>
            </a:p>
          </p:txBody>
        </p:sp>
        <p:sp>
          <p:nvSpPr>
            <p:cNvPr id="53" name="任意多边形 20"/>
            <p:cNvSpPr/>
            <p:nvPr/>
          </p:nvSpPr>
          <p:spPr>
            <a:xfrm>
              <a:off x="6568281" y="2636104"/>
              <a:ext cx="1676778" cy="1507944"/>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54" name="组合 53"/>
            <p:cNvGrpSpPr/>
            <p:nvPr/>
          </p:nvGrpSpPr>
          <p:grpSpPr>
            <a:xfrm>
              <a:off x="7070514" y="3062634"/>
              <a:ext cx="702230" cy="702226"/>
              <a:chOff x="939800" y="5751510"/>
              <a:chExt cx="623888" cy="623887"/>
            </a:xfrm>
            <a:solidFill>
              <a:srgbClr val="7F7F7F"/>
            </a:solidFill>
          </p:grpSpPr>
          <p:sp>
            <p:nvSpPr>
              <p:cNvPr id="58" name="Freeform 124"/>
              <p:cNvSpPr>
                <a:spLocks noEditPoints="1"/>
              </p:cNvSpPr>
              <p:nvPr/>
            </p:nvSpPr>
            <p:spPr bwMode="auto">
              <a:xfrm>
                <a:off x="939800" y="5751510"/>
                <a:ext cx="623888" cy="623887"/>
              </a:xfrm>
              <a:custGeom>
                <a:avLst/>
                <a:gdLst>
                  <a:gd name="T0" fmla="*/ 83 w 166"/>
                  <a:gd name="T1" fmla="*/ 0 h 166"/>
                  <a:gd name="T2" fmla="*/ 0 w 166"/>
                  <a:gd name="T3" fmla="*/ 83 h 166"/>
                  <a:gd name="T4" fmla="*/ 83 w 166"/>
                  <a:gd name="T5" fmla="*/ 166 h 166"/>
                  <a:gd name="T6" fmla="*/ 166 w 166"/>
                  <a:gd name="T7" fmla="*/ 83 h 166"/>
                  <a:gd name="T8" fmla="*/ 83 w 166"/>
                  <a:gd name="T9" fmla="*/ 0 h 166"/>
                  <a:gd name="T10" fmla="*/ 83 w 166"/>
                  <a:gd name="T11" fmla="*/ 158 h 166"/>
                  <a:gd name="T12" fmla="*/ 8 w 166"/>
                  <a:gd name="T13" fmla="*/ 83 h 166"/>
                  <a:gd name="T14" fmla="*/ 83 w 166"/>
                  <a:gd name="T15" fmla="*/ 8 h 166"/>
                  <a:gd name="T16" fmla="*/ 158 w 166"/>
                  <a:gd name="T17" fmla="*/ 83 h 166"/>
                  <a:gd name="T18" fmla="*/ 83 w 166"/>
                  <a:gd name="T19" fmla="*/ 15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6">
                    <a:moveTo>
                      <a:pt x="83" y="0"/>
                    </a:moveTo>
                    <a:cubicBezTo>
                      <a:pt x="37" y="0"/>
                      <a:pt x="0" y="37"/>
                      <a:pt x="0" y="83"/>
                    </a:cubicBezTo>
                    <a:cubicBezTo>
                      <a:pt x="0" y="129"/>
                      <a:pt x="37" y="166"/>
                      <a:pt x="83" y="166"/>
                    </a:cubicBezTo>
                    <a:cubicBezTo>
                      <a:pt x="128" y="166"/>
                      <a:pt x="166" y="129"/>
                      <a:pt x="166" y="83"/>
                    </a:cubicBezTo>
                    <a:cubicBezTo>
                      <a:pt x="166" y="37"/>
                      <a:pt x="128" y="0"/>
                      <a:pt x="83" y="0"/>
                    </a:cubicBezTo>
                    <a:close/>
                    <a:moveTo>
                      <a:pt x="83" y="158"/>
                    </a:moveTo>
                    <a:cubicBezTo>
                      <a:pt x="41" y="158"/>
                      <a:pt x="8" y="124"/>
                      <a:pt x="8" y="83"/>
                    </a:cubicBezTo>
                    <a:cubicBezTo>
                      <a:pt x="8" y="41"/>
                      <a:pt x="41" y="8"/>
                      <a:pt x="83" y="8"/>
                    </a:cubicBezTo>
                    <a:cubicBezTo>
                      <a:pt x="124" y="8"/>
                      <a:pt x="158" y="41"/>
                      <a:pt x="158" y="83"/>
                    </a:cubicBezTo>
                    <a:cubicBezTo>
                      <a:pt x="158" y="124"/>
                      <a:pt x="124" y="158"/>
                      <a:pt x="83" y="15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9" name="Freeform 125"/>
              <p:cNvSpPr>
                <a:spLocks noEditPoints="1"/>
              </p:cNvSpPr>
              <p:nvPr/>
            </p:nvSpPr>
            <p:spPr bwMode="auto">
              <a:xfrm>
                <a:off x="1011238" y="5827710"/>
                <a:ext cx="477838" cy="473075"/>
              </a:xfrm>
              <a:custGeom>
                <a:avLst/>
                <a:gdLst>
                  <a:gd name="T0" fmla="*/ 69 w 127"/>
                  <a:gd name="T1" fmla="*/ 126 h 126"/>
                  <a:gd name="T2" fmla="*/ 69 w 127"/>
                  <a:gd name="T3" fmla="*/ 119 h 126"/>
                  <a:gd name="T4" fmla="*/ 64 w 127"/>
                  <a:gd name="T5" fmla="*/ 114 h 126"/>
                  <a:gd name="T6" fmla="*/ 58 w 127"/>
                  <a:gd name="T7" fmla="*/ 119 h 126"/>
                  <a:gd name="T8" fmla="*/ 58 w 127"/>
                  <a:gd name="T9" fmla="*/ 126 h 126"/>
                  <a:gd name="T10" fmla="*/ 0 w 127"/>
                  <a:gd name="T11" fmla="*/ 68 h 126"/>
                  <a:gd name="T12" fmla="*/ 7 w 127"/>
                  <a:gd name="T13" fmla="*/ 68 h 126"/>
                  <a:gd name="T14" fmla="*/ 13 w 127"/>
                  <a:gd name="T15" fmla="*/ 63 h 126"/>
                  <a:gd name="T16" fmla="*/ 7 w 127"/>
                  <a:gd name="T17" fmla="*/ 57 h 126"/>
                  <a:gd name="T18" fmla="*/ 0 w 127"/>
                  <a:gd name="T19" fmla="*/ 57 h 126"/>
                  <a:gd name="T20" fmla="*/ 58 w 127"/>
                  <a:gd name="T21" fmla="*/ 0 h 126"/>
                  <a:gd name="T22" fmla="*/ 58 w 127"/>
                  <a:gd name="T23" fmla="*/ 6 h 126"/>
                  <a:gd name="T24" fmla="*/ 64 w 127"/>
                  <a:gd name="T25" fmla="*/ 12 h 126"/>
                  <a:gd name="T26" fmla="*/ 69 w 127"/>
                  <a:gd name="T27" fmla="*/ 6 h 126"/>
                  <a:gd name="T28" fmla="*/ 69 w 127"/>
                  <a:gd name="T29" fmla="*/ 0 h 126"/>
                  <a:gd name="T30" fmla="*/ 127 w 127"/>
                  <a:gd name="T31" fmla="*/ 57 h 126"/>
                  <a:gd name="T32" fmla="*/ 120 w 127"/>
                  <a:gd name="T33" fmla="*/ 57 h 126"/>
                  <a:gd name="T34" fmla="*/ 114 w 127"/>
                  <a:gd name="T35" fmla="*/ 63 h 126"/>
                  <a:gd name="T36" fmla="*/ 120 w 127"/>
                  <a:gd name="T37" fmla="*/ 68 h 126"/>
                  <a:gd name="T38" fmla="*/ 127 w 127"/>
                  <a:gd name="T39" fmla="*/ 68 h 126"/>
                  <a:gd name="T40" fmla="*/ 69 w 127"/>
                  <a:gd name="T41" fmla="*/ 126 h 126"/>
                  <a:gd name="T42" fmla="*/ 89 w 127"/>
                  <a:gd name="T43" fmla="*/ 16 h 126"/>
                  <a:gd name="T44" fmla="*/ 84 w 127"/>
                  <a:gd name="T45" fmla="*/ 19 h 126"/>
                  <a:gd name="T46" fmla="*/ 53 w 127"/>
                  <a:gd name="T47" fmla="*/ 61 h 126"/>
                  <a:gd name="T48" fmla="*/ 53 w 127"/>
                  <a:gd name="T49" fmla="*/ 62 h 126"/>
                  <a:gd name="T50" fmla="*/ 52 w 127"/>
                  <a:gd name="T51" fmla="*/ 63 h 126"/>
                  <a:gd name="T52" fmla="*/ 52 w 127"/>
                  <a:gd name="T53" fmla="*/ 64 h 126"/>
                  <a:gd name="T54" fmla="*/ 52 w 127"/>
                  <a:gd name="T55" fmla="*/ 65 h 126"/>
                  <a:gd name="T56" fmla="*/ 53 w 127"/>
                  <a:gd name="T57" fmla="*/ 66 h 126"/>
                  <a:gd name="T58" fmla="*/ 53 w 127"/>
                  <a:gd name="T59" fmla="*/ 67 h 126"/>
                  <a:gd name="T60" fmla="*/ 75 w 127"/>
                  <a:gd name="T61" fmla="*/ 93 h 126"/>
                  <a:gd name="T62" fmla="*/ 79 w 127"/>
                  <a:gd name="T63" fmla="*/ 94 h 126"/>
                  <a:gd name="T64" fmla="*/ 82 w 127"/>
                  <a:gd name="T65" fmla="*/ 93 h 126"/>
                  <a:gd name="T66" fmla="*/ 84 w 127"/>
                  <a:gd name="T67" fmla="*/ 89 h 126"/>
                  <a:gd name="T68" fmla="*/ 83 w 127"/>
                  <a:gd name="T69" fmla="*/ 86 h 126"/>
                  <a:gd name="T70" fmla="*/ 65 w 127"/>
                  <a:gd name="T71" fmla="*/ 64 h 126"/>
                  <a:gd name="T72" fmla="*/ 93 w 127"/>
                  <a:gd name="T73" fmla="*/ 25 h 126"/>
                  <a:gd name="T74" fmla="*/ 92 w 127"/>
                  <a:gd name="T75" fmla="*/ 17 h 126"/>
                  <a:gd name="T76" fmla="*/ 89 w 127"/>
                  <a:gd name="T77" fmla="*/ 1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7" h="126">
                    <a:moveTo>
                      <a:pt x="69" y="126"/>
                    </a:moveTo>
                    <a:cubicBezTo>
                      <a:pt x="69" y="119"/>
                      <a:pt x="69" y="119"/>
                      <a:pt x="69" y="119"/>
                    </a:cubicBezTo>
                    <a:cubicBezTo>
                      <a:pt x="69" y="116"/>
                      <a:pt x="67" y="114"/>
                      <a:pt x="64" y="114"/>
                    </a:cubicBezTo>
                    <a:cubicBezTo>
                      <a:pt x="61" y="114"/>
                      <a:pt x="58" y="116"/>
                      <a:pt x="58" y="119"/>
                    </a:cubicBezTo>
                    <a:cubicBezTo>
                      <a:pt x="58" y="126"/>
                      <a:pt x="58" y="126"/>
                      <a:pt x="58" y="126"/>
                    </a:cubicBezTo>
                    <a:cubicBezTo>
                      <a:pt x="28" y="123"/>
                      <a:pt x="3" y="99"/>
                      <a:pt x="0" y="68"/>
                    </a:cubicBezTo>
                    <a:cubicBezTo>
                      <a:pt x="7" y="68"/>
                      <a:pt x="7" y="68"/>
                      <a:pt x="7" y="68"/>
                    </a:cubicBezTo>
                    <a:cubicBezTo>
                      <a:pt x="10" y="68"/>
                      <a:pt x="13" y="66"/>
                      <a:pt x="13" y="63"/>
                    </a:cubicBezTo>
                    <a:cubicBezTo>
                      <a:pt x="13" y="60"/>
                      <a:pt x="10" y="57"/>
                      <a:pt x="7" y="57"/>
                    </a:cubicBezTo>
                    <a:cubicBezTo>
                      <a:pt x="0" y="57"/>
                      <a:pt x="0" y="57"/>
                      <a:pt x="0" y="57"/>
                    </a:cubicBezTo>
                    <a:cubicBezTo>
                      <a:pt x="3" y="27"/>
                      <a:pt x="28" y="2"/>
                      <a:pt x="58" y="0"/>
                    </a:cubicBezTo>
                    <a:cubicBezTo>
                      <a:pt x="58" y="6"/>
                      <a:pt x="58" y="6"/>
                      <a:pt x="58" y="6"/>
                    </a:cubicBezTo>
                    <a:cubicBezTo>
                      <a:pt x="58" y="9"/>
                      <a:pt x="61" y="12"/>
                      <a:pt x="64" y="12"/>
                    </a:cubicBezTo>
                    <a:cubicBezTo>
                      <a:pt x="67" y="12"/>
                      <a:pt x="69" y="9"/>
                      <a:pt x="69" y="6"/>
                    </a:cubicBezTo>
                    <a:cubicBezTo>
                      <a:pt x="69" y="0"/>
                      <a:pt x="69" y="0"/>
                      <a:pt x="69" y="0"/>
                    </a:cubicBezTo>
                    <a:cubicBezTo>
                      <a:pt x="100" y="2"/>
                      <a:pt x="124" y="27"/>
                      <a:pt x="127" y="57"/>
                    </a:cubicBezTo>
                    <a:cubicBezTo>
                      <a:pt x="120" y="57"/>
                      <a:pt x="120" y="57"/>
                      <a:pt x="120" y="57"/>
                    </a:cubicBezTo>
                    <a:cubicBezTo>
                      <a:pt x="117" y="57"/>
                      <a:pt x="114" y="60"/>
                      <a:pt x="114" y="63"/>
                    </a:cubicBezTo>
                    <a:cubicBezTo>
                      <a:pt x="114" y="66"/>
                      <a:pt x="117" y="68"/>
                      <a:pt x="120" y="68"/>
                    </a:cubicBezTo>
                    <a:cubicBezTo>
                      <a:pt x="127" y="68"/>
                      <a:pt x="127" y="68"/>
                      <a:pt x="127" y="68"/>
                    </a:cubicBezTo>
                    <a:cubicBezTo>
                      <a:pt x="124" y="99"/>
                      <a:pt x="100" y="123"/>
                      <a:pt x="69" y="126"/>
                    </a:cubicBezTo>
                    <a:close/>
                    <a:moveTo>
                      <a:pt x="89" y="16"/>
                    </a:moveTo>
                    <a:cubicBezTo>
                      <a:pt x="87" y="16"/>
                      <a:pt x="85" y="17"/>
                      <a:pt x="84" y="19"/>
                    </a:cubicBezTo>
                    <a:cubicBezTo>
                      <a:pt x="53" y="61"/>
                      <a:pt x="53" y="61"/>
                      <a:pt x="53" y="61"/>
                    </a:cubicBezTo>
                    <a:cubicBezTo>
                      <a:pt x="53" y="61"/>
                      <a:pt x="53" y="62"/>
                      <a:pt x="53" y="62"/>
                    </a:cubicBezTo>
                    <a:cubicBezTo>
                      <a:pt x="53" y="62"/>
                      <a:pt x="52" y="63"/>
                      <a:pt x="52" y="63"/>
                    </a:cubicBezTo>
                    <a:cubicBezTo>
                      <a:pt x="52" y="63"/>
                      <a:pt x="52" y="64"/>
                      <a:pt x="52" y="64"/>
                    </a:cubicBezTo>
                    <a:cubicBezTo>
                      <a:pt x="52" y="64"/>
                      <a:pt x="52" y="65"/>
                      <a:pt x="52" y="65"/>
                    </a:cubicBezTo>
                    <a:cubicBezTo>
                      <a:pt x="53" y="65"/>
                      <a:pt x="53" y="66"/>
                      <a:pt x="53" y="66"/>
                    </a:cubicBezTo>
                    <a:cubicBezTo>
                      <a:pt x="53" y="66"/>
                      <a:pt x="53" y="67"/>
                      <a:pt x="53" y="67"/>
                    </a:cubicBezTo>
                    <a:cubicBezTo>
                      <a:pt x="75" y="93"/>
                      <a:pt x="75" y="93"/>
                      <a:pt x="75" y="93"/>
                    </a:cubicBezTo>
                    <a:cubicBezTo>
                      <a:pt x="76" y="94"/>
                      <a:pt x="77" y="94"/>
                      <a:pt x="79" y="94"/>
                    </a:cubicBezTo>
                    <a:cubicBezTo>
                      <a:pt x="80" y="94"/>
                      <a:pt x="81" y="94"/>
                      <a:pt x="82" y="93"/>
                    </a:cubicBezTo>
                    <a:cubicBezTo>
                      <a:pt x="83" y="92"/>
                      <a:pt x="84" y="91"/>
                      <a:pt x="84" y="89"/>
                    </a:cubicBezTo>
                    <a:cubicBezTo>
                      <a:pt x="84" y="88"/>
                      <a:pt x="84" y="87"/>
                      <a:pt x="83" y="86"/>
                    </a:cubicBezTo>
                    <a:cubicBezTo>
                      <a:pt x="65" y="64"/>
                      <a:pt x="65" y="64"/>
                      <a:pt x="65" y="64"/>
                    </a:cubicBezTo>
                    <a:cubicBezTo>
                      <a:pt x="93" y="25"/>
                      <a:pt x="93" y="25"/>
                      <a:pt x="93" y="25"/>
                    </a:cubicBezTo>
                    <a:cubicBezTo>
                      <a:pt x="95" y="23"/>
                      <a:pt x="94" y="19"/>
                      <a:pt x="92" y="17"/>
                    </a:cubicBezTo>
                    <a:cubicBezTo>
                      <a:pt x="91" y="17"/>
                      <a:pt x="90" y="16"/>
                      <a:pt x="89" y="1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cxnSp>
          <p:nvCxnSpPr>
            <p:cNvPr id="55" name="直接连接符 54"/>
            <p:cNvCxnSpPr/>
            <p:nvPr/>
          </p:nvCxnSpPr>
          <p:spPr>
            <a:xfrm>
              <a:off x="7406986" y="4165910"/>
              <a:ext cx="0" cy="962806"/>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489585" y="5150577"/>
              <a:ext cx="917401"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7406986" y="5150577"/>
              <a:ext cx="917401"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8959343" y="1552818"/>
            <a:ext cx="2141795" cy="3383844"/>
            <a:chOff x="7804969" y="1552818"/>
            <a:chExt cx="2141795" cy="3383844"/>
          </a:xfrm>
        </p:grpSpPr>
        <p:sp>
          <p:nvSpPr>
            <p:cNvPr id="61" name="TextBox 6"/>
            <p:cNvSpPr txBox="1">
              <a:spLocks noChangeArrowheads="1"/>
            </p:cNvSpPr>
            <p:nvPr/>
          </p:nvSpPr>
          <p:spPr bwMode="auto">
            <a:xfrm>
              <a:off x="7804969" y="1552818"/>
              <a:ext cx="214179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defTabSz="685800">
                <a:lnSpc>
                  <a:spcPct val="150000"/>
                </a:lnSpc>
              </a:pPr>
              <a:r>
                <a:rPr lang="zh-CN" altLang="en-US" sz="1400" spc="-15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mn-ea"/>
                </a:rPr>
                <a:t>单击此处键入文本单击此处键入文本单击此处</a:t>
              </a:r>
              <a:endParaRPr lang="zh-CN" altLang="en-US" sz="1400" spc="-15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mn-ea"/>
              </a:endParaRPr>
            </a:p>
          </p:txBody>
        </p:sp>
        <p:sp>
          <p:nvSpPr>
            <p:cNvPr id="62" name="任意多边形 21"/>
            <p:cNvSpPr/>
            <p:nvPr/>
          </p:nvSpPr>
          <p:spPr>
            <a:xfrm>
              <a:off x="7938504" y="3428718"/>
              <a:ext cx="1676778" cy="1507944"/>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63" name="组合 62"/>
            <p:cNvGrpSpPr/>
            <p:nvPr/>
          </p:nvGrpSpPr>
          <p:grpSpPr>
            <a:xfrm>
              <a:off x="8406635" y="3860055"/>
              <a:ext cx="816586" cy="596804"/>
              <a:chOff x="11137901" y="6122988"/>
              <a:chExt cx="725488" cy="530225"/>
            </a:xfrm>
            <a:gradFill>
              <a:gsLst>
                <a:gs pos="0">
                  <a:srgbClr val="00B0F0"/>
                </a:gs>
                <a:gs pos="100000">
                  <a:srgbClr val="1C46F2"/>
                </a:gs>
              </a:gsLst>
              <a:lin ang="2700000" scaled="1"/>
            </a:gradFill>
          </p:grpSpPr>
          <p:sp>
            <p:nvSpPr>
              <p:cNvPr id="67" name="Oval 199"/>
              <p:cNvSpPr>
                <a:spLocks noChangeArrowheads="1"/>
              </p:cNvSpPr>
              <p:nvPr/>
            </p:nvSpPr>
            <p:spPr bwMode="auto">
              <a:xfrm>
                <a:off x="11280776" y="6122988"/>
                <a:ext cx="274638" cy="277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8" name="Freeform 200"/>
              <p:cNvSpPr/>
              <p:nvPr/>
            </p:nvSpPr>
            <p:spPr bwMode="auto">
              <a:xfrm>
                <a:off x="11137901" y="6403975"/>
                <a:ext cx="534988" cy="249238"/>
              </a:xfrm>
              <a:custGeom>
                <a:avLst/>
                <a:gdLst>
                  <a:gd name="T0" fmla="*/ 111 w 142"/>
                  <a:gd name="T1" fmla="*/ 24 h 66"/>
                  <a:gd name="T2" fmla="*/ 114 w 142"/>
                  <a:gd name="T3" fmla="*/ 9 h 66"/>
                  <a:gd name="T4" fmla="*/ 97 w 142"/>
                  <a:gd name="T5" fmla="*/ 0 h 66"/>
                  <a:gd name="T6" fmla="*/ 75 w 142"/>
                  <a:gd name="T7" fmla="*/ 25 h 66"/>
                  <a:gd name="T8" fmla="*/ 53 w 142"/>
                  <a:gd name="T9" fmla="*/ 0 h 66"/>
                  <a:gd name="T10" fmla="*/ 0 w 142"/>
                  <a:gd name="T11" fmla="*/ 66 h 66"/>
                  <a:gd name="T12" fmla="*/ 142 w 142"/>
                  <a:gd name="T13" fmla="*/ 66 h 66"/>
                  <a:gd name="T14" fmla="*/ 111 w 142"/>
                  <a:gd name="T15" fmla="*/ 2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6">
                    <a:moveTo>
                      <a:pt x="111" y="24"/>
                    </a:moveTo>
                    <a:cubicBezTo>
                      <a:pt x="111" y="19"/>
                      <a:pt x="112" y="14"/>
                      <a:pt x="114" y="9"/>
                    </a:cubicBezTo>
                    <a:cubicBezTo>
                      <a:pt x="108" y="5"/>
                      <a:pt x="103" y="2"/>
                      <a:pt x="97" y="0"/>
                    </a:cubicBezTo>
                    <a:cubicBezTo>
                      <a:pt x="75" y="25"/>
                      <a:pt x="75" y="25"/>
                      <a:pt x="75" y="25"/>
                    </a:cubicBezTo>
                    <a:cubicBezTo>
                      <a:pt x="53" y="0"/>
                      <a:pt x="53" y="0"/>
                      <a:pt x="53" y="0"/>
                    </a:cubicBezTo>
                    <a:cubicBezTo>
                      <a:pt x="26" y="10"/>
                      <a:pt x="5" y="35"/>
                      <a:pt x="0" y="66"/>
                    </a:cubicBezTo>
                    <a:cubicBezTo>
                      <a:pt x="142" y="66"/>
                      <a:pt x="142" y="66"/>
                      <a:pt x="142" y="66"/>
                    </a:cubicBezTo>
                    <a:cubicBezTo>
                      <a:pt x="124" y="60"/>
                      <a:pt x="111" y="44"/>
                      <a:pt x="111"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9" name="Freeform 201"/>
              <p:cNvSpPr>
                <a:spLocks noEditPoints="1"/>
              </p:cNvSpPr>
              <p:nvPr/>
            </p:nvSpPr>
            <p:spPr bwMode="auto">
              <a:xfrm>
                <a:off x="11585576" y="6356350"/>
                <a:ext cx="277813" cy="277813"/>
              </a:xfrm>
              <a:custGeom>
                <a:avLst/>
                <a:gdLst>
                  <a:gd name="T0" fmla="*/ 37 w 74"/>
                  <a:gd name="T1" fmla="*/ 0 h 74"/>
                  <a:gd name="T2" fmla="*/ 0 w 74"/>
                  <a:gd name="T3" fmla="*/ 37 h 74"/>
                  <a:gd name="T4" fmla="*/ 37 w 74"/>
                  <a:gd name="T5" fmla="*/ 74 h 74"/>
                  <a:gd name="T6" fmla="*/ 74 w 74"/>
                  <a:gd name="T7" fmla="*/ 37 h 74"/>
                  <a:gd name="T8" fmla="*/ 37 w 74"/>
                  <a:gd name="T9" fmla="*/ 0 h 74"/>
                  <a:gd name="T10" fmla="*/ 56 w 74"/>
                  <a:gd name="T11" fmla="*/ 42 h 74"/>
                  <a:gd name="T12" fmla="*/ 42 w 74"/>
                  <a:gd name="T13" fmla="*/ 42 h 74"/>
                  <a:gd name="T14" fmla="*/ 42 w 74"/>
                  <a:gd name="T15" fmla="*/ 55 h 74"/>
                  <a:gd name="T16" fmla="*/ 37 w 74"/>
                  <a:gd name="T17" fmla="*/ 60 h 74"/>
                  <a:gd name="T18" fmla="*/ 32 w 74"/>
                  <a:gd name="T19" fmla="*/ 55 h 74"/>
                  <a:gd name="T20" fmla="*/ 32 w 74"/>
                  <a:gd name="T21" fmla="*/ 42 h 74"/>
                  <a:gd name="T22" fmla="*/ 19 w 74"/>
                  <a:gd name="T23" fmla="*/ 42 h 74"/>
                  <a:gd name="T24" fmla="*/ 13 w 74"/>
                  <a:gd name="T25" fmla="*/ 37 h 74"/>
                  <a:gd name="T26" fmla="*/ 19 w 74"/>
                  <a:gd name="T27" fmla="*/ 32 h 74"/>
                  <a:gd name="T28" fmla="*/ 32 w 74"/>
                  <a:gd name="T29" fmla="*/ 32 h 74"/>
                  <a:gd name="T30" fmla="*/ 32 w 74"/>
                  <a:gd name="T31" fmla="*/ 18 h 74"/>
                  <a:gd name="T32" fmla="*/ 37 w 74"/>
                  <a:gd name="T33" fmla="*/ 13 h 74"/>
                  <a:gd name="T34" fmla="*/ 42 w 74"/>
                  <a:gd name="T35" fmla="*/ 18 h 74"/>
                  <a:gd name="T36" fmla="*/ 42 w 74"/>
                  <a:gd name="T37" fmla="*/ 32 h 74"/>
                  <a:gd name="T38" fmla="*/ 56 w 74"/>
                  <a:gd name="T39" fmla="*/ 32 h 74"/>
                  <a:gd name="T40" fmla="*/ 61 w 74"/>
                  <a:gd name="T41" fmla="*/ 37 h 74"/>
                  <a:gd name="T42" fmla="*/ 56 w 74"/>
                  <a:gd name="T43"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74">
                    <a:moveTo>
                      <a:pt x="37" y="0"/>
                    </a:moveTo>
                    <a:cubicBezTo>
                      <a:pt x="17" y="0"/>
                      <a:pt x="0" y="16"/>
                      <a:pt x="0" y="37"/>
                    </a:cubicBezTo>
                    <a:cubicBezTo>
                      <a:pt x="0" y="57"/>
                      <a:pt x="17" y="74"/>
                      <a:pt x="37" y="74"/>
                    </a:cubicBezTo>
                    <a:cubicBezTo>
                      <a:pt x="58" y="74"/>
                      <a:pt x="74" y="57"/>
                      <a:pt x="74" y="37"/>
                    </a:cubicBezTo>
                    <a:cubicBezTo>
                      <a:pt x="74" y="16"/>
                      <a:pt x="58" y="0"/>
                      <a:pt x="37" y="0"/>
                    </a:cubicBezTo>
                    <a:close/>
                    <a:moveTo>
                      <a:pt x="56" y="42"/>
                    </a:moveTo>
                    <a:cubicBezTo>
                      <a:pt x="42" y="42"/>
                      <a:pt x="42" y="42"/>
                      <a:pt x="42" y="42"/>
                    </a:cubicBezTo>
                    <a:cubicBezTo>
                      <a:pt x="42" y="55"/>
                      <a:pt x="42" y="55"/>
                      <a:pt x="42" y="55"/>
                    </a:cubicBezTo>
                    <a:cubicBezTo>
                      <a:pt x="42" y="58"/>
                      <a:pt x="40" y="60"/>
                      <a:pt x="37" y="60"/>
                    </a:cubicBezTo>
                    <a:cubicBezTo>
                      <a:pt x="34" y="60"/>
                      <a:pt x="32" y="58"/>
                      <a:pt x="32" y="55"/>
                    </a:cubicBezTo>
                    <a:cubicBezTo>
                      <a:pt x="32" y="42"/>
                      <a:pt x="32" y="42"/>
                      <a:pt x="32" y="42"/>
                    </a:cubicBezTo>
                    <a:cubicBezTo>
                      <a:pt x="19" y="42"/>
                      <a:pt x="19" y="42"/>
                      <a:pt x="19" y="42"/>
                    </a:cubicBezTo>
                    <a:cubicBezTo>
                      <a:pt x="16" y="42"/>
                      <a:pt x="13" y="40"/>
                      <a:pt x="13" y="37"/>
                    </a:cubicBezTo>
                    <a:cubicBezTo>
                      <a:pt x="13" y="34"/>
                      <a:pt x="16" y="32"/>
                      <a:pt x="19" y="32"/>
                    </a:cubicBezTo>
                    <a:cubicBezTo>
                      <a:pt x="32" y="32"/>
                      <a:pt x="32" y="32"/>
                      <a:pt x="32" y="32"/>
                    </a:cubicBezTo>
                    <a:cubicBezTo>
                      <a:pt x="32" y="18"/>
                      <a:pt x="32" y="18"/>
                      <a:pt x="32" y="18"/>
                    </a:cubicBezTo>
                    <a:cubicBezTo>
                      <a:pt x="32" y="15"/>
                      <a:pt x="34" y="13"/>
                      <a:pt x="37" y="13"/>
                    </a:cubicBezTo>
                    <a:cubicBezTo>
                      <a:pt x="40" y="13"/>
                      <a:pt x="42" y="15"/>
                      <a:pt x="42" y="18"/>
                    </a:cubicBezTo>
                    <a:cubicBezTo>
                      <a:pt x="42" y="32"/>
                      <a:pt x="42" y="32"/>
                      <a:pt x="42" y="32"/>
                    </a:cubicBezTo>
                    <a:cubicBezTo>
                      <a:pt x="56" y="32"/>
                      <a:pt x="56" y="32"/>
                      <a:pt x="56" y="32"/>
                    </a:cubicBezTo>
                    <a:cubicBezTo>
                      <a:pt x="58" y="32"/>
                      <a:pt x="61" y="34"/>
                      <a:pt x="61" y="37"/>
                    </a:cubicBezTo>
                    <a:cubicBezTo>
                      <a:pt x="61" y="40"/>
                      <a:pt x="58" y="42"/>
                      <a:pt x="5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cxnSp>
          <p:nvCxnSpPr>
            <p:cNvPr id="64" name="直接连接符 63"/>
            <p:cNvCxnSpPr/>
            <p:nvPr/>
          </p:nvCxnSpPr>
          <p:spPr>
            <a:xfrm>
              <a:off x="8790676" y="2465913"/>
              <a:ext cx="0" cy="962806"/>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7873275" y="2465913"/>
              <a:ext cx="917401"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8790676" y="2465913"/>
              <a:ext cx="917401"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anim calcmode="lin" valueType="num">
                                      <p:cBhvr>
                                        <p:cTn id="8" dur="500" fill="hold"/>
                                        <p:tgtEl>
                                          <p:spTgt spid="38"/>
                                        </p:tgtEl>
                                        <p:attrNameLst>
                                          <p:attrName>ppt_x</p:attrName>
                                        </p:attrNameLst>
                                      </p:cBhvr>
                                      <p:tavLst>
                                        <p:tav tm="0">
                                          <p:val>
                                            <p:strVal val="#ppt_x"/>
                                          </p:val>
                                        </p:tav>
                                        <p:tav tm="100000">
                                          <p:val>
                                            <p:strVal val="#ppt_x"/>
                                          </p:val>
                                        </p:tav>
                                      </p:tavLst>
                                    </p:anim>
                                    <p:anim calcmode="lin" valueType="num">
                                      <p:cBhvr>
                                        <p:cTn id="9" dur="5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anim calcmode="lin" valueType="num">
                                      <p:cBhvr>
                                        <p:cTn id="14" dur="500" fill="hold"/>
                                        <p:tgtEl>
                                          <p:spTgt spid="51"/>
                                        </p:tgtEl>
                                        <p:attrNameLst>
                                          <p:attrName>ppt_x</p:attrName>
                                        </p:attrNameLst>
                                      </p:cBhvr>
                                      <p:tavLst>
                                        <p:tav tm="0">
                                          <p:val>
                                            <p:strVal val="#ppt_x"/>
                                          </p:val>
                                        </p:tav>
                                        <p:tav tm="100000">
                                          <p:val>
                                            <p:strVal val="#ppt_x"/>
                                          </p:val>
                                        </p:tav>
                                      </p:tavLst>
                                    </p:anim>
                                    <p:anim calcmode="lin" valueType="num">
                                      <p:cBhvr>
                                        <p:cTn id="15" dur="500" fill="hold"/>
                                        <p:tgtEl>
                                          <p:spTgt spid="5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anim calcmode="lin" valueType="num">
                                      <p:cBhvr>
                                        <p:cTn id="26" dur="500" fill="hold"/>
                                        <p:tgtEl>
                                          <p:spTgt spid="28"/>
                                        </p:tgtEl>
                                        <p:attrNameLst>
                                          <p:attrName>ppt_x</p:attrName>
                                        </p:attrNameLst>
                                      </p:cBhvr>
                                      <p:tavLst>
                                        <p:tav tm="0">
                                          <p:val>
                                            <p:strVal val="#ppt_x"/>
                                          </p:val>
                                        </p:tav>
                                        <p:tav tm="100000">
                                          <p:val>
                                            <p:strVal val="#ppt_x"/>
                                          </p:val>
                                        </p:tav>
                                      </p:tavLst>
                                    </p:anim>
                                    <p:anim calcmode="lin" valueType="num">
                                      <p:cBhvr>
                                        <p:cTn id="27" dur="5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anim calcmode="lin" valueType="num">
                                      <p:cBhvr>
                                        <p:cTn id="32" dur="500" fill="hold"/>
                                        <p:tgtEl>
                                          <p:spTgt spid="60"/>
                                        </p:tgtEl>
                                        <p:attrNameLst>
                                          <p:attrName>ppt_x</p:attrName>
                                        </p:attrNameLst>
                                      </p:cBhvr>
                                      <p:tavLst>
                                        <p:tav tm="0">
                                          <p:val>
                                            <p:strVal val="#ppt_x"/>
                                          </p:val>
                                        </p:tav>
                                        <p:tav tm="100000">
                                          <p:val>
                                            <p:strVal val="#ppt_x"/>
                                          </p:val>
                                        </p:tav>
                                      </p:tavLst>
                                    </p:anim>
                                    <p:anim calcmode="lin" valueType="num">
                                      <p:cBhvr>
                                        <p:cTn id="33"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图片 109"/>
          <p:cNvPicPr>
            <a:picLocks noChangeAspect="1"/>
          </p:cNvPicPr>
          <p:nvPr/>
        </p:nvPicPr>
        <p:blipFill rotWithShape="1">
          <a:blip r:embed="rId1" cstate="print">
            <a:extLst>
              <a:ext uri="{28A0092B-C50C-407E-A947-70E740481C1C}">
                <a14:useLocalDpi xmlns:a14="http://schemas.microsoft.com/office/drawing/2010/main" val="0"/>
              </a:ext>
            </a:extLst>
          </a:blip>
          <a:srcRect t="650" b="14975"/>
          <a:stretch>
            <a:fillRect/>
          </a:stretch>
        </p:blipFill>
        <p:spPr>
          <a:xfrm flipH="1">
            <a:off x="0" y="0"/>
            <a:ext cx="12192000" cy="6858000"/>
          </a:xfrm>
          <a:prstGeom prst="rect">
            <a:avLst/>
          </a:prstGeom>
        </p:spPr>
      </p:pic>
      <p:sp>
        <p:nvSpPr>
          <p:cNvPr id="53" name="矩形: 圆顶角 52"/>
          <p:cNvSpPr/>
          <p:nvPr/>
        </p:nvSpPr>
        <p:spPr>
          <a:xfrm rot="16200000">
            <a:off x="2660319" y="-2667002"/>
            <a:ext cx="6871361" cy="12192002"/>
          </a:xfrm>
          <a:prstGeom prst="round2SameRect">
            <a:avLst>
              <a:gd name="adj1" fmla="val 0"/>
              <a:gd name="adj2" fmla="val 0"/>
            </a:avLst>
          </a:prstGeom>
          <a:gradFill>
            <a:gsLst>
              <a:gs pos="95000">
                <a:srgbClr val="1C46F2">
                  <a:alpha val="74000"/>
                </a:srgbClr>
              </a:gs>
              <a:gs pos="4000">
                <a:srgbClr val="00B0F0">
                  <a:alpha val="80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4" name="文本框 3"/>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宋体 CN Heavy" panose="02020900000000000000" pitchFamily="18" charset="-122"/>
                <a:ea typeface="思源宋体 CN Heavy" panose="02020900000000000000" pitchFamily="18" charset="-122"/>
              </a:rPr>
              <a:t>BY YUSHEN</a:t>
            </a:r>
            <a:endParaRPr lang="zh-CN" altLang="en-US" dirty="0">
              <a:noFill/>
              <a:latin typeface="思源宋体 CN Heavy" panose="02020900000000000000" pitchFamily="18" charset="-122"/>
              <a:ea typeface="思源宋体 CN Heavy" panose="02020900000000000000" pitchFamily="18" charset="-122"/>
            </a:endParaRPr>
          </a:p>
        </p:txBody>
      </p:sp>
      <p:grpSp>
        <p:nvGrpSpPr>
          <p:cNvPr id="2" name="组合 1"/>
          <p:cNvGrpSpPr/>
          <p:nvPr/>
        </p:nvGrpSpPr>
        <p:grpSpPr>
          <a:xfrm>
            <a:off x="616728" y="440232"/>
            <a:ext cx="5165068" cy="1695729"/>
            <a:chOff x="616728" y="440232"/>
            <a:chExt cx="5165068" cy="1695729"/>
          </a:xfrm>
        </p:grpSpPr>
        <p:sp>
          <p:nvSpPr>
            <p:cNvPr id="55" name="文本框 54"/>
            <p:cNvSpPr txBox="1"/>
            <p:nvPr/>
          </p:nvSpPr>
          <p:spPr>
            <a:xfrm>
              <a:off x="616728" y="440232"/>
              <a:ext cx="5165068" cy="646331"/>
            </a:xfrm>
            <a:prstGeom prst="rect">
              <a:avLst/>
            </a:prstGeom>
            <a:noFill/>
          </p:spPr>
          <p:txBody>
            <a:bodyPr wrap="none" rtlCol="0">
              <a:spAutoFit/>
            </a:bodyPr>
            <a:lstStyle/>
            <a:p>
              <a:pPr algn="ctr"/>
              <a:r>
                <a:rPr lang="en-US" altLang="zh-CN" sz="3600" dirty="0">
                  <a:solidFill>
                    <a:prstClr val="white">
                      <a:alpha val="15000"/>
                    </a:prstClr>
                  </a:solidFill>
                  <a:latin typeface="思源宋体 CN Heavy" panose="02020900000000000000" pitchFamily="18" charset="-122"/>
                  <a:ea typeface="思源宋体 CN Heavy" panose="02020900000000000000" pitchFamily="18" charset="-122"/>
                </a:rPr>
                <a:t>POST COMPETITION</a:t>
              </a:r>
              <a:endParaRPr lang="en-US" altLang="zh-CN" sz="3600" dirty="0">
                <a:solidFill>
                  <a:prstClr val="white">
                    <a:alpha val="15000"/>
                  </a:prstClr>
                </a:solidFill>
                <a:latin typeface="思源宋体 CN Heavy" panose="02020900000000000000" pitchFamily="18" charset="-122"/>
                <a:ea typeface="思源宋体 CN Heavy" panose="02020900000000000000" pitchFamily="18" charset="-122"/>
              </a:endParaRPr>
            </a:p>
          </p:txBody>
        </p:sp>
        <p:sp>
          <p:nvSpPr>
            <p:cNvPr id="56" name="文本框 55"/>
            <p:cNvSpPr txBox="1"/>
            <p:nvPr/>
          </p:nvSpPr>
          <p:spPr>
            <a:xfrm>
              <a:off x="616729" y="1051176"/>
              <a:ext cx="2339102" cy="523220"/>
            </a:xfrm>
            <a:prstGeom prst="rect">
              <a:avLst/>
            </a:prstGeom>
            <a:noFill/>
          </p:spPr>
          <p:txBody>
            <a:bodyPr wrap="none" rtlCol="0">
              <a:spAutoFit/>
            </a:bodyPr>
            <a:lstStyle/>
            <a:p>
              <a:pPr algn="ctr"/>
              <a:r>
                <a:rPr lang="zh-CN" altLang="en-US" sz="2800" dirty="0">
                  <a:solidFill>
                    <a:prstClr val="white"/>
                  </a:solidFill>
                  <a:latin typeface="思源宋体 CN Heavy" panose="02020900000000000000" pitchFamily="18" charset="-122"/>
                  <a:ea typeface="思源宋体 CN Heavy" panose="02020900000000000000" pitchFamily="18" charset="-122"/>
                </a:rPr>
                <a:t>经理岗位竞聘</a:t>
              </a:r>
              <a:endParaRPr lang="zh-CN" altLang="en-US" sz="2800" dirty="0">
                <a:solidFill>
                  <a:prstClr val="white"/>
                </a:solidFill>
                <a:latin typeface="思源宋体 CN Heavy" panose="02020900000000000000" pitchFamily="18" charset="-122"/>
                <a:ea typeface="思源宋体 CN Heavy" panose="02020900000000000000" pitchFamily="18" charset="-122"/>
              </a:endParaRPr>
            </a:p>
          </p:txBody>
        </p:sp>
        <p:sp>
          <p:nvSpPr>
            <p:cNvPr id="57" name="文本框 56"/>
            <p:cNvSpPr txBox="1"/>
            <p:nvPr/>
          </p:nvSpPr>
          <p:spPr>
            <a:xfrm>
              <a:off x="616728" y="1612741"/>
              <a:ext cx="1261884" cy="523220"/>
            </a:xfrm>
            <a:prstGeom prst="rect">
              <a:avLst/>
            </a:prstGeom>
            <a:noFill/>
          </p:spPr>
          <p:txBody>
            <a:bodyPr wrap="none" rtlCol="0">
              <a:spAutoFit/>
            </a:bodyPr>
            <a:lstStyle/>
            <a:p>
              <a:pPr algn="ctr"/>
              <a:r>
                <a:rPr lang="zh-CN" altLang="en-US" sz="2800" dirty="0">
                  <a:solidFill>
                    <a:prstClr val="white"/>
                  </a:solidFill>
                  <a:latin typeface="思源宋体 CN Heavy" panose="02020900000000000000" pitchFamily="18" charset="-122"/>
                  <a:ea typeface="思源宋体 CN Heavy" panose="02020900000000000000" pitchFamily="18" charset="-122"/>
                </a:rPr>
                <a:t>过渡页</a:t>
              </a:r>
              <a:endParaRPr lang="zh-CN" altLang="en-US" sz="2800" dirty="0">
                <a:solidFill>
                  <a:prstClr val="white"/>
                </a:solidFill>
                <a:latin typeface="思源宋体 CN Heavy" panose="02020900000000000000" pitchFamily="18" charset="-122"/>
                <a:ea typeface="思源宋体 CN Heavy" panose="02020900000000000000" pitchFamily="18" charset="-122"/>
              </a:endParaRPr>
            </a:p>
          </p:txBody>
        </p:sp>
      </p:grpSp>
      <p:grpSp>
        <p:nvGrpSpPr>
          <p:cNvPr id="58" name="组合 57"/>
          <p:cNvGrpSpPr/>
          <p:nvPr/>
        </p:nvGrpSpPr>
        <p:grpSpPr>
          <a:xfrm>
            <a:off x="750436" y="6317042"/>
            <a:ext cx="594628" cy="60544"/>
            <a:chOff x="11189456" y="6514052"/>
            <a:chExt cx="594628" cy="60544"/>
          </a:xfrm>
        </p:grpSpPr>
        <p:sp>
          <p:nvSpPr>
            <p:cNvPr id="59" name="椭圆 58"/>
            <p:cNvSpPr/>
            <p:nvPr/>
          </p:nvSpPr>
          <p:spPr>
            <a:xfrm>
              <a:off x="11189456" y="6514052"/>
              <a:ext cx="60544" cy="60544"/>
            </a:xfrm>
            <a:prstGeom prst="ellipse">
              <a:avLst/>
            </a:pr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sp>
          <p:nvSpPr>
            <p:cNvPr id="60" name="椭圆 59"/>
            <p:cNvSpPr/>
            <p:nvPr/>
          </p:nvSpPr>
          <p:spPr>
            <a:xfrm>
              <a:off x="11322977" y="6514052"/>
              <a:ext cx="60544" cy="60544"/>
            </a:xfrm>
            <a:prstGeom prst="ellipse">
              <a:avLst/>
            </a:prstGeom>
            <a:solidFill>
              <a:sysClr val="window" lastClr="FFFFFF">
                <a:alpha val="50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sp>
          <p:nvSpPr>
            <p:cNvPr id="61" name="椭圆 60"/>
            <p:cNvSpPr/>
            <p:nvPr/>
          </p:nvSpPr>
          <p:spPr>
            <a:xfrm>
              <a:off x="11456498" y="6514052"/>
              <a:ext cx="60544" cy="60544"/>
            </a:xfrm>
            <a:prstGeom prst="ellipse">
              <a:avLst/>
            </a:prstGeom>
            <a:solidFill>
              <a:sysClr val="window" lastClr="FFFFFF">
                <a:alpha val="50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sp>
          <p:nvSpPr>
            <p:cNvPr id="62" name="椭圆 61"/>
            <p:cNvSpPr/>
            <p:nvPr/>
          </p:nvSpPr>
          <p:spPr>
            <a:xfrm>
              <a:off x="11590019" y="6514052"/>
              <a:ext cx="60544" cy="60544"/>
            </a:xfrm>
            <a:prstGeom prst="ellipse">
              <a:avLst/>
            </a:prstGeom>
            <a:solidFill>
              <a:sysClr val="window" lastClr="FFFFFF">
                <a:alpha val="50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sp>
          <p:nvSpPr>
            <p:cNvPr id="63" name="椭圆 62"/>
            <p:cNvSpPr/>
            <p:nvPr/>
          </p:nvSpPr>
          <p:spPr>
            <a:xfrm>
              <a:off x="11723540" y="6514052"/>
              <a:ext cx="60544" cy="60544"/>
            </a:xfrm>
            <a:prstGeom prst="ellipse">
              <a:avLst/>
            </a:prstGeom>
            <a:solidFill>
              <a:sysClr val="window" lastClr="FFFFFF">
                <a:alpha val="50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grpSp>
      <p:grpSp>
        <p:nvGrpSpPr>
          <p:cNvPr id="3" name="组合 2"/>
          <p:cNvGrpSpPr/>
          <p:nvPr/>
        </p:nvGrpSpPr>
        <p:grpSpPr>
          <a:xfrm>
            <a:off x="648182" y="3094225"/>
            <a:ext cx="4032632" cy="1413469"/>
            <a:chOff x="648182" y="3094225"/>
            <a:chExt cx="4032632" cy="1413469"/>
          </a:xfrm>
        </p:grpSpPr>
        <p:grpSp>
          <p:nvGrpSpPr>
            <p:cNvPr id="108" name="组合 107"/>
            <p:cNvGrpSpPr/>
            <p:nvPr/>
          </p:nvGrpSpPr>
          <p:grpSpPr>
            <a:xfrm>
              <a:off x="744606" y="3094225"/>
              <a:ext cx="818338" cy="916942"/>
              <a:chOff x="5669370" y="2291263"/>
              <a:chExt cx="818338" cy="916942"/>
            </a:xfrm>
          </p:grpSpPr>
          <p:sp>
            <p:nvSpPr>
              <p:cNvPr id="67" name="Freeform 5"/>
              <p:cNvSpPr/>
              <p:nvPr/>
            </p:nvSpPr>
            <p:spPr bwMode="auto">
              <a:xfrm rot="10800000" flipV="1">
                <a:off x="5669370" y="2291263"/>
                <a:ext cx="818338" cy="916942"/>
              </a:xfrm>
              <a:custGeom>
                <a:avLst/>
                <a:gdLst>
                  <a:gd name="T0" fmla="*/ 0 w 1255"/>
                  <a:gd name="T1" fmla="*/ 452 h 1406"/>
                  <a:gd name="T2" fmla="*/ 0 w 1255"/>
                  <a:gd name="T3" fmla="*/ 954 h 1406"/>
                  <a:gd name="T4" fmla="*/ 96 w 1255"/>
                  <a:gd name="T5" fmla="*/ 1120 h 1406"/>
                  <a:gd name="T6" fmla="*/ 531 w 1255"/>
                  <a:gd name="T7" fmla="*/ 1372 h 1406"/>
                  <a:gd name="T8" fmla="*/ 724 w 1255"/>
                  <a:gd name="T9" fmla="*/ 1372 h 1406"/>
                  <a:gd name="T10" fmla="*/ 1159 w 1255"/>
                  <a:gd name="T11" fmla="*/ 1120 h 1406"/>
                  <a:gd name="T12" fmla="*/ 1255 w 1255"/>
                  <a:gd name="T13" fmla="*/ 954 h 1406"/>
                  <a:gd name="T14" fmla="*/ 1255 w 1255"/>
                  <a:gd name="T15" fmla="*/ 452 h 1406"/>
                  <a:gd name="T16" fmla="*/ 1159 w 1255"/>
                  <a:gd name="T17" fmla="*/ 285 h 1406"/>
                  <a:gd name="T18" fmla="*/ 724 w 1255"/>
                  <a:gd name="T19" fmla="*/ 34 h 1406"/>
                  <a:gd name="T20" fmla="*/ 531 w 1255"/>
                  <a:gd name="T21" fmla="*/ 34 h 1406"/>
                  <a:gd name="T22" fmla="*/ 96 w 1255"/>
                  <a:gd name="T23" fmla="*/ 285 h 1406"/>
                  <a:gd name="T24" fmla="*/ 0 w 1255"/>
                  <a:gd name="T25" fmla="*/ 452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5" h="1406">
                    <a:moveTo>
                      <a:pt x="0" y="452"/>
                    </a:moveTo>
                    <a:cubicBezTo>
                      <a:pt x="0" y="954"/>
                      <a:pt x="0" y="954"/>
                      <a:pt x="0" y="954"/>
                    </a:cubicBezTo>
                    <a:cubicBezTo>
                      <a:pt x="0" y="1023"/>
                      <a:pt x="37" y="1086"/>
                      <a:pt x="96" y="1120"/>
                    </a:cubicBezTo>
                    <a:cubicBezTo>
                      <a:pt x="531" y="1372"/>
                      <a:pt x="531" y="1372"/>
                      <a:pt x="531" y="1372"/>
                    </a:cubicBezTo>
                    <a:cubicBezTo>
                      <a:pt x="591" y="1406"/>
                      <a:pt x="664" y="1406"/>
                      <a:pt x="724" y="1372"/>
                    </a:cubicBezTo>
                    <a:cubicBezTo>
                      <a:pt x="1159" y="1120"/>
                      <a:pt x="1159" y="1120"/>
                      <a:pt x="1159" y="1120"/>
                    </a:cubicBezTo>
                    <a:cubicBezTo>
                      <a:pt x="1218" y="1086"/>
                      <a:pt x="1255" y="1023"/>
                      <a:pt x="1255" y="954"/>
                    </a:cubicBezTo>
                    <a:cubicBezTo>
                      <a:pt x="1255" y="452"/>
                      <a:pt x="1255" y="452"/>
                      <a:pt x="1255" y="452"/>
                    </a:cubicBezTo>
                    <a:cubicBezTo>
                      <a:pt x="1255" y="383"/>
                      <a:pt x="1218" y="319"/>
                      <a:pt x="1159" y="285"/>
                    </a:cubicBezTo>
                    <a:cubicBezTo>
                      <a:pt x="724" y="34"/>
                      <a:pt x="724" y="34"/>
                      <a:pt x="724" y="34"/>
                    </a:cubicBezTo>
                    <a:cubicBezTo>
                      <a:pt x="664" y="0"/>
                      <a:pt x="591" y="0"/>
                      <a:pt x="531" y="34"/>
                    </a:cubicBezTo>
                    <a:cubicBezTo>
                      <a:pt x="96" y="285"/>
                      <a:pt x="96" y="285"/>
                      <a:pt x="96" y="285"/>
                    </a:cubicBezTo>
                    <a:cubicBezTo>
                      <a:pt x="37" y="319"/>
                      <a:pt x="0" y="383"/>
                      <a:pt x="0" y="452"/>
                    </a:cubicBezTo>
                    <a:close/>
                  </a:path>
                </a:pathLst>
              </a:custGeom>
              <a:solidFill>
                <a:sysClr val="window" lastClr="FFFFFF"/>
              </a:solidFill>
              <a:ln>
                <a:solidFill>
                  <a:sysClr val="window" lastClr="FFFFFF">
                    <a:lumMod val="95000"/>
                  </a:sys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思源宋体 CN Heavy" panose="02020900000000000000" pitchFamily="18" charset="-122"/>
                  <a:ea typeface="思源宋体 CN Heavy" panose="02020900000000000000" pitchFamily="18" charset="-122"/>
                </a:endParaRPr>
              </a:p>
            </p:txBody>
          </p:sp>
          <p:sp>
            <p:nvSpPr>
              <p:cNvPr id="66" name="矩形 65"/>
              <p:cNvSpPr/>
              <p:nvPr/>
            </p:nvSpPr>
            <p:spPr>
              <a:xfrm>
                <a:off x="5768197" y="2488123"/>
                <a:ext cx="620684" cy="52322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gradFill>
                      <a:gsLst>
                        <a:gs pos="0">
                          <a:srgbClr val="00B0F0"/>
                        </a:gs>
                        <a:gs pos="100000">
                          <a:srgbClr val="1C46F2"/>
                        </a:gs>
                      </a:gsLst>
                      <a:lin ang="8100000" scaled="1"/>
                    </a:gradFill>
                    <a:effectLst/>
                    <a:uLnTx/>
                    <a:uFillTx/>
                    <a:latin typeface="思源宋体 CN Heavy" panose="02020900000000000000" pitchFamily="18" charset="-122"/>
                    <a:ea typeface="思源宋体 CN Heavy" panose="02020900000000000000" pitchFamily="18" charset="-122"/>
                  </a:rPr>
                  <a:t>03</a:t>
                </a:r>
                <a:endParaRPr kumimoji="0" lang="zh-CN" altLang="en-US" sz="2800" b="0" i="0" u="none" strike="noStrike" kern="0" cap="none" spc="0" normalizeH="0" baseline="0" noProof="0" dirty="0">
                  <a:ln>
                    <a:noFill/>
                  </a:ln>
                  <a:gradFill>
                    <a:gsLst>
                      <a:gs pos="0">
                        <a:srgbClr val="00B0F0"/>
                      </a:gs>
                      <a:gs pos="100000">
                        <a:srgbClr val="1C46F2"/>
                      </a:gs>
                    </a:gsLst>
                    <a:lin ang="8100000" scaled="1"/>
                  </a:gradFill>
                  <a:effectLst/>
                  <a:uLnTx/>
                  <a:uFillTx/>
                  <a:latin typeface="思源宋体 CN Heavy" panose="02020900000000000000" pitchFamily="18" charset="-122"/>
                  <a:ea typeface="思源宋体 CN Heavy" panose="02020900000000000000" pitchFamily="18" charset="-122"/>
                </a:endParaRPr>
              </a:p>
            </p:txBody>
          </p:sp>
        </p:grpSp>
        <p:sp>
          <p:nvSpPr>
            <p:cNvPr id="71" name="文本框 70"/>
            <p:cNvSpPr txBox="1"/>
            <p:nvPr/>
          </p:nvSpPr>
          <p:spPr>
            <a:xfrm>
              <a:off x="648182" y="4199917"/>
              <a:ext cx="4032632" cy="307777"/>
            </a:xfrm>
            <a:prstGeom prst="rect">
              <a:avLst/>
            </a:prstGeom>
            <a:noFill/>
          </p:spPr>
          <p:txBody>
            <a:bodyPr wrap="square" rtlCol="0">
              <a:spAutoFit/>
            </a:bodyPr>
            <a:lstStyle/>
            <a:p>
              <a:pPr algn="dist"/>
              <a:r>
                <a:rPr lang="en-US" altLang="zh-CN" sz="1400" dirty="0">
                  <a:solidFill>
                    <a:prstClr val="white">
                      <a:alpha val="60000"/>
                    </a:prstClr>
                  </a:solidFill>
                  <a:latin typeface="思源宋体 CN Heavy" panose="02020900000000000000" pitchFamily="18" charset="-122"/>
                  <a:ea typeface="思源宋体 CN Heavy" panose="02020900000000000000" pitchFamily="18" charset="-122"/>
                </a:rPr>
                <a:t>COMPETITIVE ADVANTAGE</a:t>
              </a:r>
              <a:endParaRPr lang="en-US" altLang="zh-CN" sz="1400" dirty="0">
                <a:solidFill>
                  <a:prstClr val="white">
                    <a:alpha val="60000"/>
                  </a:prstClr>
                </a:solidFill>
                <a:latin typeface="思源宋体 CN Heavy" panose="02020900000000000000" pitchFamily="18" charset="-122"/>
                <a:ea typeface="思源宋体 CN Heavy" panose="02020900000000000000" pitchFamily="18" charset="-122"/>
              </a:endParaRPr>
            </a:p>
          </p:txBody>
        </p:sp>
        <p:sp>
          <p:nvSpPr>
            <p:cNvPr id="70" name="文本框 69"/>
            <p:cNvSpPr txBox="1"/>
            <p:nvPr/>
          </p:nvSpPr>
          <p:spPr>
            <a:xfrm>
              <a:off x="1777143" y="3203254"/>
              <a:ext cx="2339102" cy="707886"/>
            </a:xfrm>
            <a:prstGeom prst="rect">
              <a:avLst/>
            </a:prstGeom>
            <a:noFill/>
          </p:spPr>
          <p:txBody>
            <a:bodyPr wrap="square" rtlCol="0">
              <a:spAutoFit/>
            </a:bodyPr>
            <a:lstStyle/>
            <a:p>
              <a:pPr algn="dist"/>
              <a:r>
                <a:rPr lang="zh-CN" altLang="en-US" sz="4000" dirty="0">
                  <a:solidFill>
                    <a:prstClr val="white"/>
                  </a:solidFill>
                  <a:latin typeface="思源宋体 CN Heavy" panose="02020900000000000000" pitchFamily="18" charset="-122"/>
                  <a:ea typeface="思源宋体 CN Heavy" panose="02020900000000000000" pitchFamily="18" charset="-122"/>
                </a:rPr>
                <a:t>竞聘优势</a:t>
              </a:r>
              <a:endParaRPr lang="zh-CN" altLang="en-US" sz="4000" dirty="0">
                <a:solidFill>
                  <a:prstClr val="white"/>
                </a:solidFill>
                <a:latin typeface="思源宋体 CN Heavy" panose="02020900000000000000" pitchFamily="18" charset="-122"/>
                <a:ea typeface="思源宋体 CN Heavy" panose="02020900000000000000" pitchFamily="18" charset="-122"/>
              </a:endParaRPr>
            </a:p>
          </p:txBody>
        </p:sp>
      </p:grpSp>
      <p:sp>
        <p:nvSpPr>
          <p:cNvPr id="101" name="矩形: 圆角 100"/>
          <p:cNvSpPr/>
          <p:nvPr/>
        </p:nvSpPr>
        <p:spPr>
          <a:xfrm rot="2359673">
            <a:off x="9321515" y="-2627608"/>
            <a:ext cx="3268164" cy="7431381"/>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02" name="矩形: 圆角 101"/>
          <p:cNvSpPr/>
          <p:nvPr/>
        </p:nvSpPr>
        <p:spPr>
          <a:xfrm rot="2359673">
            <a:off x="9901657" y="-3792630"/>
            <a:ext cx="281946" cy="5549900"/>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03" name="矩形: 圆角 102"/>
          <p:cNvSpPr/>
          <p:nvPr/>
        </p:nvSpPr>
        <p:spPr>
          <a:xfrm rot="2359673">
            <a:off x="7458051" y="-3360829"/>
            <a:ext cx="281946" cy="5549900"/>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04" name="矩形: 圆角 103"/>
          <p:cNvSpPr/>
          <p:nvPr/>
        </p:nvSpPr>
        <p:spPr>
          <a:xfrm rot="2359673">
            <a:off x="12931618" y="1025406"/>
            <a:ext cx="145568" cy="5549900"/>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05" name="矩形: 圆角 104"/>
          <p:cNvSpPr/>
          <p:nvPr/>
        </p:nvSpPr>
        <p:spPr>
          <a:xfrm rot="2359673" flipH="1">
            <a:off x="8954550" y="5265400"/>
            <a:ext cx="238293" cy="2795241"/>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06" name="矩形: 圆角 105"/>
          <p:cNvSpPr/>
          <p:nvPr/>
        </p:nvSpPr>
        <p:spPr>
          <a:xfrm rot="2359673">
            <a:off x="9143070" y="3479923"/>
            <a:ext cx="281946" cy="3035955"/>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gradFill>
            <a:gsLst>
              <a:gs pos="95000">
                <a:srgbClr val="1C46F2"/>
              </a:gs>
              <a:gs pos="4000">
                <a:srgbClr val="00B0F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244649" y="149731"/>
            <a:ext cx="11702702" cy="6558538"/>
          </a:xfrm>
          <a:prstGeom prst="roundRect">
            <a:avLst>
              <a:gd name="adj" fmla="val 625"/>
            </a:avLst>
          </a:prstGeom>
          <a:solidFill>
            <a:sysClr val="window" lastClr="FFFFFF"/>
          </a:solidFill>
          <a:ln w="12700" cap="flat" cmpd="sng" algn="ctr">
            <a:noFill/>
            <a:prstDash val="solid"/>
            <a:miter lim="800000"/>
          </a:ln>
          <a:effectLst>
            <a:outerShdw blurRad="508000" algn="ctr" rotWithShape="0">
              <a:srgbClr val="EDA94D">
                <a:alpha val="4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cs typeface="+mn-cs"/>
            </a:endParaRPr>
          </a:p>
        </p:txBody>
      </p:sp>
      <p:grpSp>
        <p:nvGrpSpPr>
          <p:cNvPr id="17" name="组合 16"/>
          <p:cNvGrpSpPr/>
          <p:nvPr/>
        </p:nvGrpSpPr>
        <p:grpSpPr>
          <a:xfrm>
            <a:off x="491650" y="321999"/>
            <a:ext cx="1840528" cy="543860"/>
            <a:chOff x="1414436" y="4574014"/>
            <a:chExt cx="1840528" cy="543860"/>
          </a:xfrm>
        </p:grpSpPr>
        <p:grpSp>
          <p:nvGrpSpPr>
            <p:cNvPr id="18" name="组合 17"/>
            <p:cNvGrpSpPr/>
            <p:nvPr/>
          </p:nvGrpSpPr>
          <p:grpSpPr>
            <a:xfrm>
              <a:off x="1414436" y="4574014"/>
              <a:ext cx="495649" cy="543860"/>
              <a:chOff x="1414436" y="4574014"/>
              <a:chExt cx="495649" cy="543860"/>
            </a:xfrm>
          </p:grpSpPr>
          <p:sp>
            <p:nvSpPr>
              <p:cNvPr id="20" name="Freeform 5"/>
              <p:cNvSpPr/>
              <p:nvPr/>
            </p:nvSpPr>
            <p:spPr bwMode="auto">
              <a:xfrm rot="10800000" flipV="1">
                <a:off x="1417186" y="4574014"/>
                <a:ext cx="485377" cy="543860"/>
              </a:xfrm>
              <a:custGeom>
                <a:avLst/>
                <a:gdLst>
                  <a:gd name="T0" fmla="*/ 0 w 1255"/>
                  <a:gd name="T1" fmla="*/ 452 h 1406"/>
                  <a:gd name="T2" fmla="*/ 0 w 1255"/>
                  <a:gd name="T3" fmla="*/ 954 h 1406"/>
                  <a:gd name="T4" fmla="*/ 96 w 1255"/>
                  <a:gd name="T5" fmla="*/ 1120 h 1406"/>
                  <a:gd name="T6" fmla="*/ 531 w 1255"/>
                  <a:gd name="T7" fmla="*/ 1372 h 1406"/>
                  <a:gd name="T8" fmla="*/ 724 w 1255"/>
                  <a:gd name="T9" fmla="*/ 1372 h 1406"/>
                  <a:gd name="T10" fmla="*/ 1159 w 1255"/>
                  <a:gd name="T11" fmla="*/ 1120 h 1406"/>
                  <a:gd name="T12" fmla="*/ 1255 w 1255"/>
                  <a:gd name="T13" fmla="*/ 954 h 1406"/>
                  <a:gd name="T14" fmla="*/ 1255 w 1255"/>
                  <a:gd name="T15" fmla="*/ 452 h 1406"/>
                  <a:gd name="T16" fmla="*/ 1159 w 1255"/>
                  <a:gd name="T17" fmla="*/ 285 h 1406"/>
                  <a:gd name="T18" fmla="*/ 724 w 1255"/>
                  <a:gd name="T19" fmla="*/ 34 h 1406"/>
                  <a:gd name="T20" fmla="*/ 531 w 1255"/>
                  <a:gd name="T21" fmla="*/ 34 h 1406"/>
                  <a:gd name="T22" fmla="*/ 96 w 1255"/>
                  <a:gd name="T23" fmla="*/ 285 h 1406"/>
                  <a:gd name="T24" fmla="*/ 0 w 1255"/>
                  <a:gd name="T25" fmla="*/ 452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5" h="1406">
                    <a:moveTo>
                      <a:pt x="0" y="452"/>
                    </a:moveTo>
                    <a:cubicBezTo>
                      <a:pt x="0" y="954"/>
                      <a:pt x="0" y="954"/>
                      <a:pt x="0" y="954"/>
                    </a:cubicBezTo>
                    <a:cubicBezTo>
                      <a:pt x="0" y="1023"/>
                      <a:pt x="37" y="1086"/>
                      <a:pt x="96" y="1120"/>
                    </a:cubicBezTo>
                    <a:cubicBezTo>
                      <a:pt x="531" y="1372"/>
                      <a:pt x="531" y="1372"/>
                      <a:pt x="531" y="1372"/>
                    </a:cubicBezTo>
                    <a:cubicBezTo>
                      <a:pt x="591" y="1406"/>
                      <a:pt x="664" y="1406"/>
                      <a:pt x="724" y="1372"/>
                    </a:cubicBezTo>
                    <a:cubicBezTo>
                      <a:pt x="1159" y="1120"/>
                      <a:pt x="1159" y="1120"/>
                      <a:pt x="1159" y="1120"/>
                    </a:cubicBezTo>
                    <a:cubicBezTo>
                      <a:pt x="1218" y="1086"/>
                      <a:pt x="1255" y="1023"/>
                      <a:pt x="1255" y="954"/>
                    </a:cubicBezTo>
                    <a:cubicBezTo>
                      <a:pt x="1255" y="452"/>
                      <a:pt x="1255" y="452"/>
                      <a:pt x="1255" y="452"/>
                    </a:cubicBezTo>
                    <a:cubicBezTo>
                      <a:pt x="1255" y="383"/>
                      <a:pt x="1218" y="319"/>
                      <a:pt x="1159" y="285"/>
                    </a:cubicBezTo>
                    <a:cubicBezTo>
                      <a:pt x="724" y="34"/>
                      <a:pt x="724" y="34"/>
                      <a:pt x="724" y="34"/>
                    </a:cubicBezTo>
                    <a:cubicBezTo>
                      <a:pt x="664" y="0"/>
                      <a:pt x="591" y="0"/>
                      <a:pt x="531" y="34"/>
                    </a:cubicBezTo>
                    <a:cubicBezTo>
                      <a:pt x="96" y="285"/>
                      <a:pt x="96" y="285"/>
                      <a:pt x="96" y="285"/>
                    </a:cubicBezTo>
                    <a:cubicBezTo>
                      <a:pt x="37" y="319"/>
                      <a:pt x="0" y="383"/>
                      <a:pt x="0" y="452"/>
                    </a:cubicBezTo>
                    <a:close/>
                  </a:path>
                </a:pathLst>
              </a:custGeom>
              <a:solidFill>
                <a:sysClr val="window" lastClr="FFFFFF"/>
              </a:solidFill>
              <a:ln>
                <a:solidFill>
                  <a:sysClr val="window" lastClr="FFFFFF">
                    <a:lumMod val="95000"/>
                  </a:sysClr>
                </a:solid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思源宋体 CN Heavy" panose="02020900000000000000" pitchFamily="18" charset="-122"/>
                  <a:ea typeface="思源宋体 CN Heavy" panose="02020900000000000000" pitchFamily="18" charset="-122"/>
                </a:endParaRPr>
              </a:p>
            </p:txBody>
          </p:sp>
          <p:sp>
            <p:nvSpPr>
              <p:cNvPr id="21" name="矩形 20"/>
              <p:cNvSpPr/>
              <p:nvPr/>
            </p:nvSpPr>
            <p:spPr>
              <a:xfrm>
                <a:off x="1414436" y="4660903"/>
                <a:ext cx="4956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rPr>
                  <a:t>03</a:t>
                </a:r>
                <a:endParaRPr kumimoji="0" lang="zh-CN" altLang="en-US" sz="2000" b="0" i="0" u="none" strike="noStrike" kern="0" cap="none" spc="0" normalizeH="0" baseline="0" noProof="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endParaRPr>
              </a:p>
            </p:txBody>
          </p:sp>
        </p:grpSp>
        <p:sp>
          <p:nvSpPr>
            <p:cNvPr id="19" name="文本框 18"/>
            <p:cNvSpPr txBox="1"/>
            <p:nvPr/>
          </p:nvSpPr>
          <p:spPr>
            <a:xfrm>
              <a:off x="2044376" y="4650740"/>
              <a:ext cx="1210588" cy="400110"/>
            </a:xfrm>
            <a:prstGeom prst="rect">
              <a:avLst/>
            </a:prstGeom>
            <a:noFill/>
          </p:spPr>
          <p:txBody>
            <a:bodyPr wrap="none" rtlCol="0">
              <a:spAutoFit/>
            </a:bodyPr>
            <a:lstStyle/>
            <a:p>
              <a:pPr lvl="0"/>
              <a:r>
                <a:rPr lang="zh-CN" altLang="en-US" sz="2000" kern="0" dirty="0">
                  <a:gradFill>
                    <a:gsLst>
                      <a:gs pos="0">
                        <a:srgbClr val="00B0F0"/>
                      </a:gs>
                      <a:gs pos="100000">
                        <a:srgbClr val="1C46F2"/>
                      </a:gs>
                    </a:gsLst>
                    <a:lin ang="8100000" scaled="1"/>
                  </a:gradFill>
                  <a:latin typeface="思源宋体 CN Heavy" panose="02020900000000000000" pitchFamily="18" charset="-122"/>
                  <a:ea typeface="思源宋体 CN Heavy" panose="02020900000000000000" pitchFamily="18" charset="-122"/>
                </a:rPr>
                <a:t>竞聘优势</a:t>
              </a:r>
              <a:endParaRPr lang="zh-CN" altLang="en-US" sz="2000" kern="0" dirty="0">
                <a:gradFill>
                  <a:gsLst>
                    <a:gs pos="0">
                      <a:srgbClr val="00B0F0"/>
                    </a:gs>
                    <a:gs pos="100000">
                      <a:srgbClr val="1C46F2"/>
                    </a:gs>
                  </a:gsLst>
                  <a:lin ang="8100000" scaled="1"/>
                </a:gradFill>
                <a:latin typeface="思源宋体 CN Heavy" panose="02020900000000000000" pitchFamily="18" charset="-122"/>
                <a:ea typeface="思源宋体 CN Heavy" panose="02020900000000000000" pitchFamily="18" charset="-122"/>
              </a:endParaRPr>
            </a:p>
          </p:txBody>
        </p:sp>
      </p:grpSp>
      <p:sp>
        <p:nvSpPr>
          <p:cNvPr id="4" name="文本框 3"/>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sp>
        <p:nvSpPr>
          <p:cNvPr id="10" name="Freeform: Shape 1"/>
          <p:cNvSpPr/>
          <p:nvPr/>
        </p:nvSpPr>
        <p:spPr>
          <a:xfrm>
            <a:off x="4304519" y="2561143"/>
            <a:ext cx="383390" cy="384212"/>
          </a:xfrm>
          <a:custGeom>
            <a:avLst/>
            <a:gdLst/>
            <a:ahLst/>
            <a:cxnLst>
              <a:cxn ang="0">
                <a:pos x="wd2" y="hd2"/>
              </a:cxn>
              <a:cxn ang="5400000">
                <a:pos x="wd2" y="hd2"/>
              </a:cxn>
              <a:cxn ang="10800000">
                <a:pos x="wd2" y="hd2"/>
              </a:cxn>
              <a:cxn ang="16200000">
                <a:pos x="wd2" y="hd2"/>
              </a:cxn>
            </a:cxnLst>
            <a:rect l="0" t="0" r="r" b="b"/>
            <a:pathLst>
              <a:path w="21600" h="21600" extrusionOk="0">
                <a:moveTo>
                  <a:pt x="0" y="7344"/>
                </a:moveTo>
                <a:lnTo>
                  <a:pt x="7343" y="7344"/>
                </a:lnTo>
                <a:lnTo>
                  <a:pt x="7343" y="0"/>
                </a:lnTo>
                <a:lnTo>
                  <a:pt x="14255" y="0"/>
                </a:lnTo>
                <a:lnTo>
                  <a:pt x="14255" y="7344"/>
                </a:lnTo>
                <a:lnTo>
                  <a:pt x="21600" y="7344"/>
                </a:lnTo>
                <a:lnTo>
                  <a:pt x="21600" y="14256"/>
                </a:lnTo>
                <a:lnTo>
                  <a:pt x="14255" y="14256"/>
                </a:lnTo>
                <a:lnTo>
                  <a:pt x="14255" y="21600"/>
                </a:lnTo>
                <a:lnTo>
                  <a:pt x="7343" y="21600"/>
                </a:lnTo>
                <a:lnTo>
                  <a:pt x="7343" y="14256"/>
                </a:lnTo>
                <a:lnTo>
                  <a:pt x="0" y="14256"/>
                </a:lnTo>
                <a:cubicBezTo>
                  <a:pt x="0" y="14256"/>
                  <a:pt x="0" y="7344"/>
                  <a:pt x="0" y="7344"/>
                </a:cubicBezTo>
                <a:close/>
              </a:path>
            </a:pathLst>
          </a:custGeom>
          <a:solidFill>
            <a:sysClr val="windowText" lastClr="000000">
              <a:lumMod val="50000"/>
              <a:lumOff val="50000"/>
            </a:sysClr>
          </a:solidFill>
          <a:ln w="12700" cap="flat">
            <a:noFill/>
            <a:miter lim="4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dirty="0">
              <a:ln>
                <a:noFill/>
              </a:ln>
              <a:solidFill>
                <a:prstClr val="white"/>
              </a:solidFill>
              <a:effectLst/>
              <a:uLnTx/>
              <a:uFillTx/>
              <a:latin typeface="思源黑体 CN Light" panose="020B0300000000000000" pitchFamily="34" charset="-122"/>
            </a:endParaRPr>
          </a:p>
        </p:txBody>
      </p:sp>
      <p:sp>
        <p:nvSpPr>
          <p:cNvPr id="11" name="Freeform: Shape 2"/>
          <p:cNvSpPr/>
          <p:nvPr/>
        </p:nvSpPr>
        <p:spPr>
          <a:xfrm>
            <a:off x="7413509" y="2561143"/>
            <a:ext cx="383390" cy="384212"/>
          </a:xfrm>
          <a:custGeom>
            <a:avLst/>
            <a:gdLst/>
            <a:ahLst/>
            <a:cxnLst>
              <a:cxn ang="0">
                <a:pos x="wd2" y="hd2"/>
              </a:cxn>
              <a:cxn ang="5400000">
                <a:pos x="wd2" y="hd2"/>
              </a:cxn>
              <a:cxn ang="10800000">
                <a:pos x="wd2" y="hd2"/>
              </a:cxn>
              <a:cxn ang="16200000">
                <a:pos x="wd2" y="hd2"/>
              </a:cxn>
            </a:cxnLst>
            <a:rect l="0" t="0" r="r" b="b"/>
            <a:pathLst>
              <a:path w="21600" h="21600" extrusionOk="0">
                <a:moveTo>
                  <a:pt x="0" y="7344"/>
                </a:moveTo>
                <a:lnTo>
                  <a:pt x="7343" y="7344"/>
                </a:lnTo>
                <a:lnTo>
                  <a:pt x="7343" y="0"/>
                </a:lnTo>
                <a:lnTo>
                  <a:pt x="14255" y="0"/>
                </a:lnTo>
                <a:lnTo>
                  <a:pt x="14255" y="7344"/>
                </a:lnTo>
                <a:lnTo>
                  <a:pt x="21600" y="7344"/>
                </a:lnTo>
                <a:lnTo>
                  <a:pt x="21600" y="14256"/>
                </a:lnTo>
                <a:lnTo>
                  <a:pt x="14255" y="14256"/>
                </a:lnTo>
                <a:lnTo>
                  <a:pt x="14255" y="21600"/>
                </a:lnTo>
                <a:lnTo>
                  <a:pt x="7343" y="21600"/>
                </a:lnTo>
                <a:lnTo>
                  <a:pt x="7343" y="14256"/>
                </a:lnTo>
                <a:lnTo>
                  <a:pt x="0" y="14256"/>
                </a:lnTo>
                <a:cubicBezTo>
                  <a:pt x="0" y="14256"/>
                  <a:pt x="0" y="7344"/>
                  <a:pt x="0" y="7344"/>
                </a:cubicBezTo>
                <a:close/>
              </a:path>
            </a:pathLst>
          </a:custGeom>
          <a:solidFill>
            <a:sysClr val="windowText" lastClr="000000">
              <a:lumMod val="50000"/>
              <a:lumOff val="50000"/>
            </a:sysClr>
          </a:solidFill>
          <a:ln w="12700" cap="flat">
            <a:noFill/>
            <a:miter lim="4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dirty="0">
              <a:ln>
                <a:noFill/>
              </a:ln>
              <a:solidFill>
                <a:prstClr val="white"/>
              </a:solidFill>
              <a:effectLst/>
              <a:uLnTx/>
              <a:uFillTx/>
              <a:latin typeface="思源黑体 CN Light" panose="020B0300000000000000" pitchFamily="34" charset="-122"/>
            </a:endParaRPr>
          </a:p>
        </p:txBody>
      </p:sp>
      <p:grpSp>
        <p:nvGrpSpPr>
          <p:cNvPr id="12" name="组合 11"/>
          <p:cNvGrpSpPr/>
          <p:nvPr/>
        </p:nvGrpSpPr>
        <p:grpSpPr>
          <a:xfrm>
            <a:off x="1726884" y="1924982"/>
            <a:ext cx="2429670" cy="3403631"/>
            <a:chOff x="833099" y="2061690"/>
            <a:chExt cx="2429670" cy="3403631"/>
          </a:xfrm>
        </p:grpSpPr>
        <p:sp>
          <p:nvSpPr>
            <p:cNvPr id="13" name="Oval 7"/>
            <p:cNvSpPr/>
            <p:nvPr/>
          </p:nvSpPr>
          <p:spPr>
            <a:xfrm>
              <a:off x="1219668" y="2061690"/>
              <a:ext cx="1656536" cy="1656536"/>
            </a:xfrm>
            <a:prstGeom prst="ellipse">
              <a:avLst/>
            </a:prstGeom>
            <a:gradFill flip="none" rotWithShape="0">
              <a:gsLst>
                <a:gs pos="0">
                  <a:srgbClr val="00B0F0"/>
                </a:gs>
                <a:gs pos="100000">
                  <a:srgbClr val="004099"/>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14" name="Oval 8"/>
            <p:cNvSpPr/>
            <p:nvPr/>
          </p:nvSpPr>
          <p:spPr>
            <a:xfrm>
              <a:off x="1359678" y="2201700"/>
              <a:ext cx="1376515" cy="1376516"/>
            </a:xfrm>
            <a:prstGeom prst="ellipse">
              <a:avLst/>
            </a:prstGeom>
            <a:solidFill>
              <a:srgbClr val="242230"/>
            </a:solidFill>
            <a:ln w="12700" cap="flat">
              <a:noFill/>
              <a:miter lim="4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endParaRPr>
            </a:p>
          </p:txBody>
        </p:sp>
        <p:sp>
          <p:nvSpPr>
            <p:cNvPr id="15" name="椭圆 1"/>
            <p:cNvSpPr/>
            <p:nvPr/>
          </p:nvSpPr>
          <p:spPr>
            <a:xfrm>
              <a:off x="1705650" y="2544027"/>
              <a:ext cx="684570" cy="683453"/>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ysClr val="window" lastClr="FFFFFF"/>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6" name="矩形 15"/>
            <p:cNvSpPr/>
            <p:nvPr/>
          </p:nvSpPr>
          <p:spPr>
            <a:xfrm>
              <a:off x="1032272" y="3934447"/>
              <a:ext cx="2031326" cy="461665"/>
            </a:xfrm>
            <a:prstGeom prst="rect">
              <a:avLst/>
            </a:prstGeom>
          </p:spPr>
          <p:txBody>
            <a:bodyPr wrap="none">
              <a:spAutoFit/>
            </a:bodyPr>
            <a:lstStyle/>
            <a:p>
              <a:pPr algn="ctr"/>
              <a:r>
                <a:rPr lang="zh-CN" altLang="en-US" sz="2400" kern="0" dirty="0">
                  <a:gradFill>
                    <a:gsLst>
                      <a:gs pos="100000">
                        <a:srgbClr val="1C46F2"/>
                      </a:gs>
                      <a:gs pos="0">
                        <a:srgbClr val="00B0F0"/>
                      </a:gs>
                    </a:gsLst>
                    <a:lin ang="2700000" scaled="1"/>
                  </a:gradFill>
                  <a:latin typeface="思源宋体 CN Heavy" panose="02020900000000000000" pitchFamily="18" charset="-122"/>
                  <a:ea typeface="思源宋体 CN Heavy" panose="02020900000000000000" pitchFamily="18" charset="-122"/>
                </a:rPr>
                <a:t>标题文字添加</a:t>
              </a:r>
              <a:endParaRPr lang="zh-CN" altLang="en-US" sz="2400" kern="0" dirty="0">
                <a:gradFill>
                  <a:gsLst>
                    <a:gs pos="100000">
                      <a:srgbClr val="1C46F2"/>
                    </a:gs>
                    <a:gs pos="0">
                      <a:srgbClr val="00B0F0"/>
                    </a:gs>
                  </a:gsLst>
                  <a:lin ang="2700000" scaled="1"/>
                </a:gradFill>
                <a:latin typeface="思源宋体 CN Heavy" panose="02020900000000000000" pitchFamily="18" charset="-122"/>
                <a:ea typeface="思源宋体 CN Heavy" panose="02020900000000000000" pitchFamily="18" charset="-122"/>
              </a:endParaRPr>
            </a:p>
          </p:txBody>
        </p:sp>
        <p:sp>
          <p:nvSpPr>
            <p:cNvPr id="22" name="文本框 21"/>
            <p:cNvSpPr txBox="1"/>
            <p:nvPr/>
          </p:nvSpPr>
          <p:spPr>
            <a:xfrm>
              <a:off x="833099" y="4570717"/>
              <a:ext cx="2429670"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单击此处键入文本单击此处键入文单击此处键入文本</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击此处键入文本单击单击</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grpSp>
      <p:grpSp>
        <p:nvGrpSpPr>
          <p:cNvPr id="23" name="组合 22"/>
          <p:cNvGrpSpPr/>
          <p:nvPr/>
        </p:nvGrpSpPr>
        <p:grpSpPr>
          <a:xfrm>
            <a:off x="4835874" y="1924983"/>
            <a:ext cx="2429670" cy="3403630"/>
            <a:chOff x="3557374" y="2061691"/>
            <a:chExt cx="2429670" cy="3403630"/>
          </a:xfrm>
        </p:grpSpPr>
        <p:sp>
          <p:nvSpPr>
            <p:cNvPr id="24" name="Oval 12"/>
            <p:cNvSpPr/>
            <p:nvPr/>
          </p:nvSpPr>
          <p:spPr>
            <a:xfrm>
              <a:off x="3943943" y="2061691"/>
              <a:ext cx="1656536" cy="1656537"/>
            </a:xfrm>
            <a:prstGeom prst="ellipse">
              <a:avLst/>
            </a:prstGeom>
            <a:solidFill>
              <a:schemeClr val="tx1">
                <a:lumMod val="65000"/>
                <a:lumOff val="3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25" name="Oval 13"/>
            <p:cNvSpPr/>
            <p:nvPr/>
          </p:nvSpPr>
          <p:spPr>
            <a:xfrm>
              <a:off x="4083953" y="2201701"/>
              <a:ext cx="1376515" cy="1376517"/>
            </a:xfrm>
            <a:prstGeom prst="ellipse">
              <a:avLst/>
            </a:prstGeom>
            <a:solidFill>
              <a:schemeClr val="bg1"/>
            </a:solidFill>
            <a:ln w="12700" cap="flat">
              <a:noFill/>
              <a:miter lim="4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endParaRPr>
            </a:p>
          </p:txBody>
        </p:sp>
        <p:sp>
          <p:nvSpPr>
            <p:cNvPr id="26" name="椭圆 34"/>
            <p:cNvSpPr/>
            <p:nvPr/>
          </p:nvSpPr>
          <p:spPr>
            <a:xfrm>
              <a:off x="4430086" y="2565345"/>
              <a:ext cx="684570" cy="640818"/>
            </a:xfrm>
            <a:custGeom>
              <a:avLst/>
              <a:gdLst>
                <a:gd name="connsiteX0" fmla="*/ 243883 w 600653"/>
                <a:gd name="connsiteY0" fmla="*/ 476473 h 562265"/>
                <a:gd name="connsiteX1" fmla="*/ 243883 w 600653"/>
                <a:gd name="connsiteY1" fmla="*/ 521100 h 562265"/>
                <a:gd name="connsiteX2" fmla="*/ 356770 w 600653"/>
                <a:gd name="connsiteY2" fmla="*/ 521100 h 562265"/>
                <a:gd name="connsiteX3" fmla="*/ 356770 w 600653"/>
                <a:gd name="connsiteY3" fmla="*/ 476473 h 562265"/>
                <a:gd name="connsiteX4" fmla="*/ 38528 w 600653"/>
                <a:gd name="connsiteY4" fmla="*/ 381063 h 562265"/>
                <a:gd name="connsiteX5" fmla="*/ 38528 w 600653"/>
                <a:gd name="connsiteY5" fmla="*/ 418766 h 562265"/>
                <a:gd name="connsiteX6" fmla="*/ 57792 w 600653"/>
                <a:gd name="connsiteY6" fmla="*/ 438001 h 562265"/>
                <a:gd name="connsiteX7" fmla="*/ 542861 w 600653"/>
                <a:gd name="connsiteY7" fmla="*/ 438001 h 562265"/>
                <a:gd name="connsiteX8" fmla="*/ 562125 w 600653"/>
                <a:gd name="connsiteY8" fmla="*/ 418766 h 562265"/>
                <a:gd name="connsiteX9" fmla="*/ 562125 w 600653"/>
                <a:gd name="connsiteY9" fmla="*/ 381063 h 562265"/>
                <a:gd name="connsiteX10" fmla="*/ 300326 w 600653"/>
                <a:gd name="connsiteY10" fmla="*/ 210426 h 562265"/>
                <a:gd name="connsiteX11" fmla="*/ 315710 w 600653"/>
                <a:gd name="connsiteY11" fmla="*/ 225826 h 562265"/>
                <a:gd name="connsiteX12" fmla="*/ 315710 w 600653"/>
                <a:gd name="connsiteY12" fmla="*/ 251620 h 562265"/>
                <a:gd name="connsiteX13" fmla="*/ 300326 w 600653"/>
                <a:gd name="connsiteY13" fmla="*/ 267019 h 562265"/>
                <a:gd name="connsiteX14" fmla="*/ 284943 w 600653"/>
                <a:gd name="connsiteY14" fmla="*/ 251620 h 562265"/>
                <a:gd name="connsiteX15" fmla="*/ 284943 w 600653"/>
                <a:gd name="connsiteY15" fmla="*/ 225826 h 562265"/>
                <a:gd name="connsiteX16" fmla="*/ 300326 w 600653"/>
                <a:gd name="connsiteY16" fmla="*/ 210426 h 562265"/>
                <a:gd name="connsiteX17" fmla="*/ 253291 w 600653"/>
                <a:gd name="connsiteY17" fmla="*/ 184466 h 562265"/>
                <a:gd name="connsiteX18" fmla="*/ 243081 w 600653"/>
                <a:gd name="connsiteY18" fmla="*/ 194851 h 562265"/>
                <a:gd name="connsiteX19" fmla="*/ 243081 w 600653"/>
                <a:gd name="connsiteY19" fmla="*/ 281397 h 562265"/>
                <a:gd name="connsiteX20" fmla="*/ 253291 w 600653"/>
                <a:gd name="connsiteY20" fmla="*/ 291782 h 562265"/>
                <a:gd name="connsiteX21" fmla="*/ 347292 w 600653"/>
                <a:gd name="connsiteY21" fmla="*/ 291782 h 562265"/>
                <a:gd name="connsiteX22" fmla="*/ 357502 w 600653"/>
                <a:gd name="connsiteY22" fmla="*/ 281397 h 562265"/>
                <a:gd name="connsiteX23" fmla="*/ 357502 w 600653"/>
                <a:gd name="connsiteY23" fmla="*/ 194851 h 562265"/>
                <a:gd name="connsiteX24" fmla="*/ 347292 w 600653"/>
                <a:gd name="connsiteY24" fmla="*/ 184466 h 562265"/>
                <a:gd name="connsiteX25" fmla="*/ 300292 w 600653"/>
                <a:gd name="connsiteY25" fmla="*/ 100420 h 562265"/>
                <a:gd name="connsiteX26" fmla="*/ 258299 w 600653"/>
                <a:gd name="connsiteY26" fmla="*/ 142347 h 562265"/>
                <a:gd name="connsiteX27" fmla="*/ 258299 w 600653"/>
                <a:gd name="connsiteY27" fmla="*/ 153694 h 562265"/>
                <a:gd name="connsiteX28" fmla="*/ 342477 w 600653"/>
                <a:gd name="connsiteY28" fmla="*/ 153694 h 562265"/>
                <a:gd name="connsiteX29" fmla="*/ 342477 w 600653"/>
                <a:gd name="connsiteY29" fmla="*/ 142347 h 562265"/>
                <a:gd name="connsiteX30" fmla="*/ 300292 w 600653"/>
                <a:gd name="connsiteY30" fmla="*/ 100420 h 562265"/>
                <a:gd name="connsiteX31" fmla="*/ 300292 w 600653"/>
                <a:gd name="connsiteY31" fmla="*/ 69648 h 562265"/>
                <a:gd name="connsiteX32" fmla="*/ 373297 w 600653"/>
                <a:gd name="connsiteY32" fmla="*/ 142347 h 562265"/>
                <a:gd name="connsiteX33" fmla="*/ 373297 w 600653"/>
                <a:gd name="connsiteY33" fmla="*/ 161964 h 562265"/>
                <a:gd name="connsiteX34" fmla="*/ 373104 w 600653"/>
                <a:gd name="connsiteY34" fmla="*/ 162925 h 562265"/>
                <a:gd name="connsiteX35" fmla="*/ 388322 w 600653"/>
                <a:gd name="connsiteY35" fmla="*/ 194851 h 562265"/>
                <a:gd name="connsiteX36" fmla="*/ 388322 w 600653"/>
                <a:gd name="connsiteY36" fmla="*/ 281397 h 562265"/>
                <a:gd name="connsiteX37" fmla="*/ 347292 w 600653"/>
                <a:gd name="connsiteY37" fmla="*/ 322554 h 562265"/>
                <a:gd name="connsiteX38" fmla="*/ 253291 w 600653"/>
                <a:gd name="connsiteY38" fmla="*/ 322554 h 562265"/>
                <a:gd name="connsiteX39" fmla="*/ 212261 w 600653"/>
                <a:gd name="connsiteY39" fmla="*/ 281397 h 562265"/>
                <a:gd name="connsiteX40" fmla="*/ 212261 w 600653"/>
                <a:gd name="connsiteY40" fmla="*/ 194851 h 562265"/>
                <a:gd name="connsiteX41" fmla="*/ 227479 w 600653"/>
                <a:gd name="connsiteY41" fmla="*/ 162925 h 562265"/>
                <a:gd name="connsiteX42" fmla="*/ 227479 w 600653"/>
                <a:gd name="connsiteY42" fmla="*/ 161964 h 562265"/>
                <a:gd name="connsiteX43" fmla="*/ 227479 w 600653"/>
                <a:gd name="connsiteY43" fmla="*/ 142347 h 562265"/>
                <a:gd name="connsiteX44" fmla="*/ 300292 w 600653"/>
                <a:gd name="connsiteY44" fmla="*/ 69648 h 562265"/>
                <a:gd name="connsiteX45" fmla="*/ 57792 w 600653"/>
                <a:gd name="connsiteY45" fmla="*/ 38472 h 562265"/>
                <a:gd name="connsiteX46" fmla="*/ 38528 w 600653"/>
                <a:gd name="connsiteY46" fmla="*/ 57708 h 562265"/>
                <a:gd name="connsiteX47" fmla="*/ 38528 w 600653"/>
                <a:gd name="connsiteY47" fmla="*/ 342591 h 562265"/>
                <a:gd name="connsiteX48" fmla="*/ 562125 w 600653"/>
                <a:gd name="connsiteY48" fmla="*/ 342591 h 562265"/>
                <a:gd name="connsiteX49" fmla="*/ 562125 w 600653"/>
                <a:gd name="connsiteY49" fmla="*/ 57708 h 562265"/>
                <a:gd name="connsiteX50" fmla="*/ 542861 w 600653"/>
                <a:gd name="connsiteY50" fmla="*/ 38472 h 562265"/>
                <a:gd name="connsiteX51" fmla="*/ 57792 w 600653"/>
                <a:gd name="connsiteY51" fmla="*/ 0 h 562265"/>
                <a:gd name="connsiteX52" fmla="*/ 542861 w 600653"/>
                <a:gd name="connsiteY52" fmla="*/ 0 h 562265"/>
                <a:gd name="connsiteX53" fmla="*/ 600653 w 600653"/>
                <a:gd name="connsiteY53" fmla="*/ 57708 h 562265"/>
                <a:gd name="connsiteX54" fmla="*/ 600653 w 600653"/>
                <a:gd name="connsiteY54" fmla="*/ 418766 h 562265"/>
                <a:gd name="connsiteX55" fmla="*/ 542861 w 600653"/>
                <a:gd name="connsiteY55" fmla="*/ 476473 h 562265"/>
                <a:gd name="connsiteX56" fmla="*/ 395298 w 600653"/>
                <a:gd name="connsiteY56" fmla="*/ 476473 h 562265"/>
                <a:gd name="connsiteX57" fmla="*/ 395298 w 600653"/>
                <a:gd name="connsiteY57" fmla="*/ 523793 h 562265"/>
                <a:gd name="connsiteX58" fmla="*/ 460411 w 600653"/>
                <a:gd name="connsiteY58" fmla="*/ 523793 h 562265"/>
                <a:gd name="connsiteX59" fmla="*/ 479675 w 600653"/>
                <a:gd name="connsiteY59" fmla="*/ 543029 h 562265"/>
                <a:gd name="connsiteX60" fmla="*/ 460411 w 600653"/>
                <a:gd name="connsiteY60" fmla="*/ 562265 h 562265"/>
                <a:gd name="connsiteX61" fmla="*/ 140435 w 600653"/>
                <a:gd name="connsiteY61" fmla="*/ 562265 h 562265"/>
                <a:gd name="connsiteX62" fmla="*/ 121171 w 600653"/>
                <a:gd name="connsiteY62" fmla="*/ 543029 h 562265"/>
                <a:gd name="connsiteX63" fmla="*/ 140435 w 600653"/>
                <a:gd name="connsiteY63" fmla="*/ 523793 h 562265"/>
                <a:gd name="connsiteX64" fmla="*/ 205355 w 600653"/>
                <a:gd name="connsiteY64" fmla="*/ 523793 h 562265"/>
                <a:gd name="connsiteX65" fmla="*/ 205355 w 600653"/>
                <a:gd name="connsiteY65" fmla="*/ 476473 h 562265"/>
                <a:gd name="connsiteX66" fmla="*/ 57792 w 600653"/>
                <a:gd name="connsiteY66" fmla="*/ 476473 h 562265"/>
                <a:gd name="connsiteX67" fmla="*/ 0 w 600653"/>
                <a:gd name="connsiteY67" fmla="*/ 418766 h 562265"/>
                <a:gd name="connsiteX68" fmla="*/ 0 w 600653"/>
                <a:gd name="connsiteY68" fmla="*/ 57708 h 562265"/>
                <a:gd name="connsiteX69" fmla="*/ 57792 w 600653"/>
                <a:gd name="connsiteY69" fmla="*/ 0 h 5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0653" h="562265">
                  <a:moveTo>
                    <a:pt x="243883" y="476473"/>
                  </a:moveTo>
                  <a:lnTo>
                    <a:pt x="243883" y="521100"/>
                  </a:lnTo>
                  <a:lnTo>
                    <a:pt x="356770" y="521100"/>
                  </a:lnTo>
                  <a:lnTo>
                    <a:pt x="356770" y="476473"/>
                  </a:lnTo>
                  <a:close/>
                  <a:moveTo>
                    <a:pt x="38528" y="381063"/>
                  </a:moveTo>
                  <a:lnTo>
                    <a:pt x="38528" y="418766"/>
                  </a:lnTo>
                  <a:cubicBezTo>
                    <a:pt x="38528" y="429345"/>
                    <a:pt x="47197" y="438001"/>
                    <a:pt x="57792" y="438001"/>
                  </a:cubicBezTo>
                  <a:lnTo>
                    <a:pt x="542861" y="438001"/>
                  </a:lnTo>
                  <a:cubicBezTo>
                    <a:pt x="553649" y="438001"/>
                    <a:pt x="562125" y="429345"/>
                    <a:pt x="562125" y="418766"/>
                  </a:cubicBezTo>
                  <a:lnTo>
                    <a:pt x="562125" y="381063"/>
                  </a:lnTo>
                  <a:close/>
                  <a:moveTo>
                    <a:pt x="300326" y="210426"/>
                  </a:moveTo>
                  <a:cubicBezTo>
                    <a:pt x="308787" y="210426"/>
                    <a:pt x="315710" y="217356"/>
                    <a:pt x="315710" y="225826"/>
                  </a:cubicBezTo>
                  <a:lnTo>
                    <a:pt x="315710" y="251620"/>
                  </a:lnTo>
                  <a:cubicBezTo>
                    <a:pt x="315710" y="260089"/>
                    <a:pt x="308787" y="267019"/>
                    <a:pt x="300326" y="267019"/>
                  </a:cubicBezTo>
                  <a:cubicBezTo>
                    <a:pt x="291866" y="267019"/>
                    <a:pt x="284943" y="260089"/>
                    <a:pt x="284943" y="251620"/>
                  </a:cubicBezTo>
                  <a:lnTo>
                    <a:pt x="284943" y="225826"/>
                  </a:lnTo>
                  <a:cubicBezTo>
                    <a:pt x="284943" y="217356"/>
                    <a:pt x="291866" y="210426"/>
                    <a:pt x="300326" y="210426"/>
                  </a:cubicBezTo>
                  <a:close/>
                  <a:moveTo>
                    <a:pt x="253291" y="184466"/>
                  </a:moveTo>
                  <a:cubicBezTo>
                    <a:pt x="247897" y="184466"/>
                    <a:pt x="243081" y="189274"/>
                    <a:pt x="243081" y="194851"/>
                  </a:cubicBezTo>
                  <a:lnTo>
                    <a:pt x="243081" y="281397"/>
                  </a:lnTo>
                  <a:cubicBezTo>
                    <a:pt x="243081" y="286974"/>
                    <a:pt x="247897" y="291782"/>
                    <a:pt x="253291" y="291782"/>
                  </a:cubicBezTo>
                  <a:lnTo>
                    <a:pt x="347292" y="291782"/>
                  </a:lnTo>
                  <a:cubicBezTo>
                    <a:pt x="352879" y="291782"/>
                    <a:pt x="357502" y="286974"/>
                    <a:pt x="357502" y="281397"/>
                  </a:cubicBezTo>
                  <a:lnTo>
                    <a:pt x="357502" y="194851"/>
                  </a:lnTo>
                  <a:cubicBezTo>
                    <a:pt x="357502" y="189274"/>
                    <a:pt x="352879" y="184466"/>
                    <a:pt x="347292" y="184466"/>
                  </a:cubicBezTo>
                  <a:close/>
                  <a:moveTo>
                    <a:pt x="300292" y="100420"/>
                  </a:moveTo>
                  <a:cubicBezTo>
                    <a:pt x="277176" y="100420"/>
                    <a:pt x="258299" y="119268"/>
                    <a:pt x="258299" y="142347"/>
                  </a:cubicBezTo>
                  <a:lnTo>
                    <a:pt x="258299" y="153694"/>
                  </a:lnTo>
                  <a:lnTo>
                    <a:pt x="342477" y="153694"/>
                  </a:lnTo>
                  <a:lnTo>
                    <a:pt x="342477" y="142347"/>
                  </a:lnTo>
                  <a:cubicBezTo>
                    <a:pt x="342477" y="119268"/>
                    <a:pt x="323599" y="100420"/>
                    <a:pt x="300292" y="100420"/>
                  </a:cubicBezTo>
                  <a:close/>
                  <a:moveTo>
                    <a:pt x="300292" y="69648"/>
                  </a:moveTo>
                  <a:cubicBezTo>
                    <a:pt x="340551" y="69648"/>
                    <a:pt x="373297" y="102343"/>
                    <a:pt x="373297" y="142347"/>
                  </a:cubicBezTo>
                  <a:lnTo>
                    <a:pt x="373297" y="161964"/>
                  </a:lnTo>
                  <a:cubicBezTo>
                    <a:pt x="373297" y="162348"/>
                    <a:pt x="373104" y="162541"/>
                    <a:pt x="373104" y="162925"/>
                  </a:cubicBezTo>
                  <a:cubicBezTo>
                    <a:pt x="382351" y="170426"/>
                    <a:pt x="388322" y="181965"/>
                    <a:pt x="388322" y="194851"/>
                  </a:cubicBezTo>
                  <a:lnTo>
                    <a:pt x="388322" y="281397"/>
                  </a:lnTo>
                  <a:cubicBezTo>
                    <a:pt x="388322" y="304091"/>
                    <a:pt x="370022" y="322554"/>
                    <a:pt x="347292" y="322554"/>
                  </a:cubicBezTo>
                  <a:lnTo>
                    <a:pt x="253291" y="322554"/>
                  </a:lnTo>
                  <a:cubicBezTo>
                    <a:pt x="230753" y="322554"/>
                    <a:pt x="212261" y="304091"/>
                    <a:pt x="212261" y="281397"/>
                  </a:cubicBezTo>
                  <a:lnTo>
                    <a:pt x="212261" y="194851"/>
                  </a:lnTo>
                  <a:cubicBezTo>
                    <a:pt x="212261" y="181965"/>
                    <a:pt x="218232" y="170426"/>
                    <a:pt x="227479" y="162925"/>
                  </a:cubicBezTo>
                  <a:cubicBezTo>
                    <a:pt x="227479" y="162541"/>
                    <a:pt x="227479" y="162348"/>
                    <a:pt x="227479" y="161964"/>
                  </a:cubicBezTo>
                  <a:lnTo>
                    <a:pt x="227479" y="142347"/>
                  </a:lnTo>
                  <a:cubicBezTo>
                    <a:pt x="227479" y="102343"/>
                    <a:pt x="260225" y="69648"/>
                    <a:pt x="300292" y="69648"/>
                  </a:cubicBezTo>
                  <a:close/>
                  <a:moveTo>
                    <a:pt x="57792" y="38472"/>
                  </a:moveTo>
                  <a:cubicBezTo>
                    <a:pt x="47197" y="38472"/>
                    <a:pt x="38528" y="47128"/>
                    <a:pt x="38528" y="57708"/>
                  </a:cubicBezTo>
                  <a:lnTo>
                    <a:pt x="38528" y="342591"/>
                  </a:lnTo>
                  <a:lnTo>
                    <a:pt x="562125" y="342591"/>
                  </a:lnTo>
                  <a:lnTo>
                    <a:pt x="562125" y="57708"/>
                  </a:lnTo>
                  <a:cubicBezTo>
                    <a:pt x="562125" y="47128"/>
                    <a:pt x="553649" y="38472"/>
                    <a:pt x="542861" y="38472"/>
                  </a:cubicBezTo>
                  <a:close/>
                  <a:moveTo>
                    <a:pt x="57792" y="0"/>
                  </a:moveTo>
                  <a:lnTo>
                    <a:pt x="542861" y="0"/>
                  </a:lnTo>
                  <a:cubicBezTo>
                    <a:pt x="574839" y="0"/>
                    <a:pt x="600653" y="25776"/>
                    <a:pt x="600653" y="57708"/>
                  </a:cubicBezTo>
                  <a:lnTo>
                    <a:pt x="600653" y="418766"/>
                  </a:lnTo>
                  <a:cubicBezTo>
                    <a:pt x="600653" y="450505"/>
                    <a:pt x="574839" y="476473"/>
                    <a:pt x="542861" y="476473"/>
                  </a:cubicBezTo>
                  <a:lnTo>
                    <a:pt x="395298" y="476473"/>
                  </a:lnTo>
                  <a:lnTo>
                    <a:pt x="395298" y="523793"/>
                  </a:lnTo>
                  <a:lnTo>
                    <a:pt x="460411" y="523793"/>
                  </a:lnTo>
                  <a:cubicBezTo>
                    <a:pt x="471006" y="523793"/>
                    <a:pt x="479675" y="532257"/>
                    <a:pt x="479675" y="543029"/>
                  </a:cubicBezTo>
                  <a:cubicBezTo>
                    <a:pt x="479675" y="553609"/>
                    <a:pt x="471006" y="562265"/>
                    <a:pt x="460411" y="562265"/>
                  </a:cubicBezTo>
                  <a:lnTo>
                    <a:pt x="140435" y="562265"/>
                  </a:lnTo>
                  <a:cubicBezTo>
                    <a:pt x="129840" y="562265"/>
                    <a:pt x="121171" y="553609"/>
                    <a:pt x="121171" y="543029"/>
                  </a:cubicBezTo>
                  <a:cubicBezTo>
                    <a:pt x="121171" y="532257"/>
                    <a:pt x="129840" y="523793"/>
                    <a:pt x="140435" y="523793"/>
                  </a:cubicBezTo>
                  <a:lnTo>
                    <a:pt x="205355" y="523793"/>
                  </a:lnTo>
                  <a:lnTo>
                    <a:pt x="205355" y="476473"/>
                  </a:lnTo>
                  <a:lnTo>
                    <a:pt x="57792" y="476473"/>
                  </a:lnTo>
                  <a:cubicBezTo>
                    <a:pt x="26006" y="476473"/>
                    <a:pt x="0" y="450505"/>
                    <a:pt x="0" y="418766"/>
                  </a:cubicBezTo>
                  <a:lnTo>
                    <a:pt x="0" y="57708"/>
                  </a:lnTo>
                  <a:cubicBezTo>
                    <a:pt x="0" y="25776"/>
                    <a:pt x="26006" y="0"/>
                    <a:pt x="57792" y="0"/>
                  </a:cubicBezTo>
                  <a:close/>
                </a:path>
              </a:pathLst>
            </a:custGeom>
            <a:solidFill>
              <a:schemeClr val="tx1">
                <a:lumMod val="65000"/>
                <a:lumOff val="35000"/>
              </a:schemeClr>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7" name="矩形 26"/>
            <p:cNvSpPr/>
            <p:nvPr/>
          </p:nvSpPr>
          <p:spPr>
            <a:xfrm>
              <a:off x="3756547" y="3934447"/>
              <a:ext cx="2031326" cy="461665"/>
            </a:xfrm>
            <a:prstGeom prst="rect">
              <a:avLst/>
            </a:prstGeom>
          </p:spPr>
          <p:txBody>
            <a:bodyPr wrap="none">
              <a:spAutoFit/>
            </a:bodyPr>
            <a:lstStyle/>
            <a:p>
              <a:pPr algn="ctr"/>
              <a:r>
                <a:rPr lang="zh-CN" altLang="en-US" sz="2400" kern="0" dirty="0">
                  <a:solidFill>
                    <a:schemeClr val="tx1">
                      <a:lumMod val="65000"/>
                      <a:lumOff val="35000"/>
                    </a:schemeClr>
                  </a:solidFill>
                  <a:latin typeface="思源宋体 CN Heavy" panose="02020900000000000000" pitchFamily="18" charset="-122"/>
                  <a:ea typeface="思源宋体 CN Heavy" panose="02020900000000000000" pitchFamily="18" charset="-122"/>
                </a:rPr>
                <a:t>标题文字添加</a:t>
              </a:r>
              <a:endParaRPr lang="zh-CN" altLang="en-US" sz="2400" kern="0" dirty="0">
                <a:solidFill>
                  <a:schemeClr val="tx1">
                    <a:lumMod val="65000"/>
                    <a:lumOff val="35000"/>
                  </a:schemeClr>
                </a:solidFill>
                <a:latin typeface="思源宋体 CN Heavy" panose="02020900000000000000" pitchFamily="18" charset="-122"/>
                <a:ea typeface="思源宋体 CN Heavy" panose="02020900000000000000" pitchFamily="18" charset="-122"/>
              </a:endParaRPr>
            </a:p>
          </p:txBody>
        </p:sp>
        <p:sp>
          <p:nvSpPr>
            <p:cNvPr id="28" name="文本框 27"/>
            <p:cNvSpPr txBox="1"/>
            <p:nvPr/>
          </p:nvSpPr>
          <p:spPr>
            <a:xfrm>
              <a:off x="3557374" y="4570717"/>
              <a:ext cx="2429670"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单击此处键入文本单击此处键入文单击此处键入文本</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击此处键入文本单击单击</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grpSp>
      <p:grpSp>
        <p:nvGrpSpPr>
          <p:cNvPr id="29" name="组合 28"/>
          <p:cNvGrpSpPr/>
          <p:nvPr/>
        </p:nvGrpSpPr>
        <p:grpSpPr>
          <a:xfrm>
            <a:off x="7944865" y="1924984"/>
            <a:ext cx="2429670" cy="3403629"/>
            <a:chOff x="6281648" y="2061692"/>
            <a:chExt cx="2429670" cy="3403629"/>
          </a:xfrm>
        </p:grpSpPr>
        <p:sp>
          <p:nvSpPr>
            <p:cNvPr id="30" name="Oval 17"/>
            <p:cNvSpPr/>
            <p:nvPr/>
          </p:nvSpPr>
          <p:spPr>
            <a:xfrm>
              <a:off x="6668217" y="2061692"/>
              <a:ext cx="1656536" cy="1656537"/>
            </a:xfrm>
            <a:prstGeom prst="ellipse">
              <a:avLst/>
            </a:prstGeom>
            <a:gradFill flip="none" rotWithShape="0">
              <a:gsLst>
                <a:gs pos="0">
                  <a:srgbClr val="00B0F0"/>
                </a:gs>
                <a:gs pos="100000">
                  <a:srgbClr val="004099"/>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31" name="Oval 18"/>
            <p:cNvSpPr/>
            <p:nvPr/>
          </p:nvSpPr>
          <p:spPr>
            <a:xfrm>
              <a:off x="6808227" y="2201702"/>
              <a:ext cx="1376515" cy="1376517"/>
            </a:xfrm>
            <a:prstGeom prst="ellipse">
              <a:avLst/>
            </a:prstGeom>
            <a:solidFill>
              <a:srgbClr val="242230"/>
            </a:solidFill>
            <a:ln w="12700" cap="flat">
              <a:noFill/>
              <a:miter lim="4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endParaRPr>
            </a:p>
          </p:txBody>
        </p:sp>
        <p:sp>
          <p:nvSpPr>
            <p:cNvPr id="32" name="椭圆 35"/>
            <p:cNvSpPr/>
            <p:nvPr/>
          </p:nvSpPr>
          <p:spPr>
            <a:xfrm>
              <a:off x="7154360" y="2543987"/>
              <a:ext cx="684570" cy="683534"/>
            </a:xfrm>
            <a:custGeom>
              <a:avLst/>
              <a:gdLst>
                <a:gd name="connsiteX0" fmla="*/ 288111 w 575551"/>
                <a:gd name="connsiteY0" fmla="*/ 195956 h 574680"/>
                <a:gd name="connsiteX1" fmla="*/ 250987 w 575551"/>
                <a:gd name="connsiteY1" fmla="*/ 204012 h 574680"/>
                <a:gd name="connsiteX2" fmla="*/ 204180 w 575551"/>
                <a:gd name="connsiteY2" fmla="*/ 324853 h 574680"/>
                <a:gd name="connsiteX3" fmla="*/ 288111 w 575551"/>
                <a:gd name="connsiteY3" fmla="*/ 378828 h 574680"/>
                <a:gd name="connsiteX4" fmla="*/ 325234 w 575551"/>
                <a:gd name="connsiteY4" fmla="*/ 370772 h 574680"/>
                <a:gd name="connsiteX5" fmla="*/ 371234 w 575551"/>
                <a:gd name="connsiteY5" fmla="*/ 250737 h 574680"/>
                <a:gd name="connsiteX6" fmla="*/ 288111 w 575551"/>
                <a:gd name="connsiteY6" fmla="*/ 195956 h 574680"/>
                <a:gd name="connsiteX7" fmla="*/ 288111 w 575551"/>
                <a:gd name="connsiteY7" fmla="*/ 163732 h 574680"/>
                <a:gd name="connsiteX8" fmla="*/ 401094 w 575551"/>
                <a:gd name="connsiteY8" fmla="*/ 237042 h 574680"/>
                <a:gd name="connsiteX9" fmla="*/ 338146 w 575551"/>
                <a:gd name="connsiteY9" fmla="*/ 400579 h 574680"/>
                <a:gd name="connsiteX10" fmla="*/ 288111 w 575551"/>
                <a:gd name="connsiteY10" fmla="*/ 411052 h 574680"/>
                <a:gd name="connsiteX11" fmla="*/ 175127 w 575551"/>
                <a:gd name="connsiteY11" fmla="*/ 337742 h 574680"/>
                <a:gd name="connsiteX12" fmla="*/ 237268 w 575551"/>
                <a:gd name="connsiteY12" fmla="*/ 175011 h 574680"/>
                <a:gd name="connsiteX13" fmla="*/ 288111 w 575551"/>
                <a:gd name="connsiteY13" fmla="*/ 163732 h 574680"/>
                <a:gd name="connsiteX14" fmla="*/ 307478 w 575551"/>
                <a:gd name="connsiteY14" fmla="*/ 33198 h 574680"/>
                <a:gd name="connsiteX15" fmla="*/ 260674 w 575551"/>
                <a:gd name="connsiteY15" fmla="*/ 34004 h 574680"/>
                <a:gd name="connsiteX16" fmla="*/ 255025 w 575551"/>
                <a:gd name="connsiteY16" fmla="*/ 64624 h 574680"/>
                <a:gd name="connsiteX17" fmla="*/ 179171 w 575551"/>
                <a:gd name="connsiteY17" fmla="*/ 116999 h 574680"/>
                <a:gd name="connsiteX18" fmla="*/ 150120 w 575551"/>
                <a:gd name="connsiteY18" fmla="*/ 111359 h 574680"/>
                <a:gd name="connsiteX19" fmla="*/ 121876 w 575551"/>
                <a:gd name="connsiteY19" fmla="*/ 93631 h 574680"/>
                <a:gd name="connsiteX20" fmla="*/ 88791 w 575551"/>
                <a:gd name="connsiteY20" fmla="*/ 127474 h 574680"/>
                <a:gd name="connsiteX21" fmla="*/ 107351 w 575551"/>
                <a:gd name="connsiteY21" fmla="*/ 153259 h 574680"/>
                <a:gd name="connsiteX22" fmla="*/ 108965 w 575551"/>
                <a:gd name="connsiteY22" fmla="*/ 215304 h 574680"/>
                <a:gd name="connsiteX23" fmla="*/ 66196 w 575551"/>
                <a:gd name="connsiteY23" fmla="*/ 260427 h 574680"/>
                <a:gd name="connsiteX24" fmla="*/ 33110 w 575551"/>
                <a:gd name="connsiteY24" fmla="*/ 267679 h 574680"/>
                <a:gd name="connsiteX25" fmla="*/ 33917 w 575551"/>
                <a:gd name="connsiteY25" fmla="*/ 314414 h 574680"/>
                <a:gd name="connsiteX26" fmla="*/ 65389 w 575551"/>
                <a:gd name="connsiteY26" fmla="*/ 320055 h 574680"/>
                <a:gd name="connsiteX27" fmla="*/ 110579 w 575551"/>
                <a:gd name="connsiteY27" fmla="*/ 362761 h 574680"/>
                <a:gd name="connsiteX28" fmla="*/ 112193 w 575551"/>
                <a:gd name="connsiteY28" fmla="*/ 424806 h 574680"/>
                <a:gd name="connsiteX29" fmla="*/ 93633 w 575551"/>
                <a:gd name="connsiteY29" fmla="*/ 453008 h 574680"/>
                <a:gd name="connsiteX30" fmla="*/ 127525 w 575551"/>
                <a:gd name="connsiteY30" fmla="*/ 486045 h 574680"/>
                <a:gd name="connsiteX31" fmla="*/ 154155 w 575551"/>
                <a:gd name="connsiteY31" fmla="*/ 467512 h 574680"/>
                <a:gd name="connsiteX32" fmla="*/ 187240 w 575551"/>
                <a:gd name="connsiteY32" fmla="*/ 460260 h 574680"/>
                <a:gd name="connsiteX33" fmla="*/ 261481 w 575551"/>
                <a:gd name="connsiteY33" fmla="*/ 508606 h 574680"/>
                <a:gd name="connsiteX34" fmla="*/ 268743 w 575551"/>
                <a:gd name="connsiteY34" fmla="*/ 541643 h 574680"/>
                <a:gd name="connsiteX35" fmla="*/ 315547 w 575551"/>
                <a:gd name="connsiteY35" fmla="*/ 541643 h 574680"/>
                <a:gd name="connsiteX36" fmla="*/ 321196 w 575551"/>
                <a:gd name="connsiteY36" fmla="*/ 508606 h 574680"/>
                <a:gd name="connsiteX37" fmla="*/ 397050 w 575551"/>
                <a:gd name="connsiteY37" fmla="*/ 457037 h 574680"/>
                <a:gd name="connsiteX38" fmla="*/ 426101 w 575551"/>
                <a:gd name="connsiteY38" fmla="*/ 461871 h 574680"/>
                <a:gd name="connsiteX39" fmla="*/ 454345 w 575551"/>
                <a:gd name="connsiteY39" fmla="*/ 481210 h 574680"/>
                <a:gd name="connsiteX40" fmla="*/ 487430 w 575551"/>
                <a:gd name="connsiteY40" fmla="*/ 446562 h 574680"/>
                <a:gd name="connsiteX41" fmla="*/ 468870 w 575551"/>
                <a:gd name="connsiteY41" fmla="*/ 420777 h 574680"/>
                <a:gd name="connsiteX42" fmla="*/ 510025 w 575551"/>
                <a:gd name="connsiteY42" fmla="*/ 313609 h 574680"/>
                <a:gd name="connsiteX43" fmla="*/ 543111 w 575551"/>
                <a:gd name="connsiteY43" fmla="*/ 306357 h 574680"/>
                <a:gd name="connsiteX44" fmla="*/ 541497 w 575551"/>
                <a:gd name="connsiteY44" fmla="*/ 258816 h 574680"/>
                <a:gd name="connsiteX45" fmla="*/ 510832 w 575551"/>
                <a:gd name="connsiteY45" fmla="*/ 253981 h 574680"/>
                <a:gd name="connsiteX46" fmla="*/ 464028 w 575551"/>
                <a:gd name="connsiteY46" fmla="*/ 149230 h 574680"/>
                <a:gd name="connsiteX47" fmla="*/ 481781 w 575551"/>
                <a:gd name="connsiteY47" fmla="*/ 121028 h 574680"/>
                <a:gd name="connsiteX48" fmla="*/ 447889 w 575551"/>
                <a:gd name="connsiteY48" fmla="*/ 88797 h 574680"/>
                <a:gd name="connsiteX49" fmla="*/ 422066 w 575551"/>
                <a:gd name="connsiteY49" fmla="*/ 106524 h 574680"/>
                <a:gd name="connsiteX50" fmla="*/ 388981 w 575551"/>
                <a:gd name="connsiteY50" fmla="*/ 113776 h 574680"/>
                <a:gd name="connsiteX51" fmla="*/ 314740 w 575551"/>
                <a:gd name="connsiteY51" fmla="*/ 65429 h 574680"/>
                <a:gd name="connsiteX52" fmla="*/ 307478 w 575551"/>
                <a:gd name="connsiteY52" fmla="*/ 33198 h 574680"/>
                <a:gd name="connsiteX53" fmla="*/ 327652 w 575551"/>
                <a:gd name="connsiteY53" fmla="*/ 2579 h 574680"/>
                <a:gd name="connsiteX54" fmla="*/ 338142 w 575551"/>
                <a:gd name="connsiteY54" fmla="*/ 9831 h 574680"/>
                <a:gd name="connsiteX55" fmla="*/ 340563 w 575551"/>
                <a:gd name="connsiteY55" fmla="*/ 21917 h 574680"/>
                <a:gd name="connsiteX56" fmla="*/ 343791 w 575551"/>
                <a:gd name="connsiteY56" fmla="*/ 52537 h 574680"/>
                <a:gd name="connsiteX57" fmla="*/ 388981 w 575551"/>
                <a:gd name="connsiteY57" fmla="*/ 81545 h 574680"/>
                <a:gd name="connsiteX58" fmla="*/ 409155 w 575551"/>
                <a:gd name="connsiteY58" fmla="*/ 76710 h 574680"/>
                <a:gd name="connsiteX59" fmla="*/ 430943 w 575551"/>
                <a:gd name="connsiteY59" fmla="*/ 57372 h 574680"/>
                <a:gd name="connsiteX60" fmla="*/ 441433 w 575551"/>
                <a:gd name="connsiteY60" fmla="*/ 50120 h 574680"/>
                <a:gd name="connsiteX61" fmla="*/ 454345 w 575551"/>
                <a:gd name="connsiteY61" fmla="*/ 52537 h 574680"/>
                <a:gd name="connsiteX62" fmla="*/ 517288 w 575551"/>
                <a:gd name="connsiteY62" fmla="*/ 113776 h 574680"/>
                <a:gd name="connsiteX63" fmla="*/ 519709 w 575551"/>
                <a:gd name="connsiteY63" fmla="*/ 125863 h 574680"/>
                <a:gd name="connsiteX64" fmla="*/ 513253 w 575551"/>
                <a:gd name="connsiteY64" fmla="*/ 137143 h 574680"/>
                <a:gd name="connsiteX65" fmla="*/ 493886 w 575551"/>
                <a:gd name="connsiteY65" fmla="*/ 160511 h 574680"/>
                <a:gd name="connsiteX66" fmla="*/ 522130 w 575551"/>
                <a:gd name="connsiteY66" fmla="*/ 224167 h 574680"/>
                <a:gd name="connsiteX67" fmla="*/ 551987 w 575551"/>
                <a:gd name="connsiteY67" fmla="*/ 225779 h 574680"/>
                <a:gd name="connsiteX68" fmla="*/ 564092 w 575551"/>
                <a:gd name="connsiteY68" fmla="*/ 227391 h 574680"/>
                <a:gd name="connsiteX69" fmla="*/ 571354 w 575551"/>
                <a:gd name="connsiteY69" fmla="*/ 238671 h 574680"/>
                <a:gd name="connsiteX70" fmla="*/ 572968 w 575551"/>
                <a:gd name="connsiteY70" fmla="*/ 326501 h 574680"/>
                <a:gd name="connsiteX71" fmla="*/ 566513 w 575551"/>
                <a:gd name="connsiteY71" fmla="*/ 336976 h 574680"/>
                <a:gd name="connsiteX72" fmla="*/ 553601 w 575551"/>
                <a:gd name="connsiteY72" fmla="*/ 339393 h 574680"/>
                <a:gd name="connsiteX73" fmla="*/ 522937 w 575551"/>
                <a:gd name="connsiteY73" fmla="*/ 342617 h 574680"/>
                <a:gd name="connsiteX74" fmla="*/ 497921 w 575551"/>
                <a:gd name="connsiteY74" fmla="*/ 407884 h 574680"/>
                <a:gd name="connsiteX75" fmla="*/ 518095 w 575551"/>
                <a:gd name="connsiteY75" fmla="*/ 429640 h 574680"/>
                <a:gd name="connsiteX76" fmla="*/ 526164 w 575551"/>
                <a:gd name="connsiteY76" fmla="*/ 440116 h 574680"/>
                <a:gd name="connsiteX77" fmla="*/ 522937 w 575551"/>
                <a:gd name="connsiteY77" fmla="*/ 453008 h 574680"/>
                <a:gd name="connsiteX78" fmla="*/ 461607 w 575551"/>
                <a:gd name="connsiteY78" fmla="*/ 516664 h 574680"/>
                <a:gd name="connsiteX79" fmla="*/ 449503 w 575551"/>
                <a:gd name="connsiteY79" fmla="*/ 519082 h 574680"/>
                <a:gd name="connsiteX80" fmla="*/ 438205 w 575551"/>
                <a:gd name="connsiteY80" fmla="*/ 511830 h 574680"/>
                <a:gd name="connsiteX81" fmla="*/ 414804 w 575551"/>
                <a:gd name="connsiteY81" fmla="*/ 492491 h 574680"/>
                <a:gd name="connsiteX82" fmla="*/ 397050 w 575551"/>
                <a:gd name="connsiteY82" fmla="*/ 489268 h 574680"/>
                <a:gd name="connsiteX83" fmla="*/ 351054 w 575551"/>
                <a:gd name="connsiteY83" fmla="*/ 520693 h 574680"/>
                <a:gd name="connsiteX84" fmla="*/ 349440 w 575551"/>
                <a:gd name="connsiteY84" fmla="*/ 550507 h 574680"/>
                <a:gd name="connsiteX85" fmla="*/ 347826 w 575551"/>
                <a:gd name="connsiteY85" fmla="*/ 563399 h 574680"/>
                <a:gd name="connsiteX86" fmla="*/ 336528 w 575551"/>
                <a:gd name="connsiteY86" fmla="*/ 570651 h 574680"/>
                <a:gd name="connsiteX87" fmla="*/ 288110 w 575551"/>
                <a:gd name="connsiteY87" fmla="*/ 574680 h 574680"/>
                <a:gd name="connsiteX88" fmla="*/ 248569 w 575551"/>
                <a:gd name="connsiteY88" fmla="*/ 572263 h 574680"/>
                <a:gd name="connsiteX89" fmla="*/ 237272 w 575551"/>
                <a:gd name="connsiteY89" fmla="*/ 565011 h 574680"/>
                <a:gd name="connsiteX90" fmla="*/ 234851 w 575551"/>
                <a:gd name="connsiteY90" fmla="*/ 552924 h 574680"/>
                <a:gd name="connsiteX91" fmla="*/ 232430 w 575551"/>
                <a:gd name="connsiteY91" fmla="*/ 521499 h 574680"/>
                <a:gd name="connsiteX92" fmla="*/ 187240 w 575551"/>
                <a:gd name="connsiteY92" fmla="*/ 492491 h 574680"/>
                <a:gd name="connsiteX93" fmla="*/ 167066 w 575551"/>
                <a:gd name="connsiteY93" fmla="*/ 496520 h 574680"/>
                <a:gd name="connsiteX94" fmla="*/ 144471 w 575551"/>
                <a:gd name="connsiteY94" fmla="*/ 516664 h 574680"/>
                <a:gd name="connsiteX95" fmla="*/ 133981 w 575551"/>
                <a:gd name="connsiteY95" fmla="*/ 524722 h 574680"/>
                <a:gd name="connsiteX96" fmla="*/ 121069 w 575551"/>
                <a:gd name="connsiteY96" fmla="*/ 522305 h 574680"/>
                <a:gd name="connsiteX97" fmla="*/ 58126 w 575551"/>
                <a:gd name="connsiteY97" fmla="*/ 460260 h 574680"/>
                <a:gd name="connsiteX98" fmla="*/ 54898 w 575551"/>
                <a:gd name="connsiteY98" fmla="*/ 448173 h 574680"/>
                <a:gd name="connsiteX99" fmla="*/ 62161 w 575551"/>
                <a:gd name="connsiteY99" fmla="*/ 436892 h 574680"/>
                <a:gd name="connsiteX100" fmla="*/ 82335 w 575551"/>
                <a:gd name="connsiteY100" fmla="*/ 413525 h 574680"/>
                <a:gd name="connsiteX101" fmla="*/ 81528 w 575551"/>
                <a:gd name="connsiteY101" fmla="*/ 375653 h 574680"/>
                <a:gd name="connsiteX102" fmla="*/ 54091 w 575551"/>
                <a:gd name="connsiteY102" fmla="*/ 349869 h 574680"/>
                <a:gd name="connsiteX103" fmla="*/ 24234 w 575551"/>
                <a:gd name="connsiteY103" fmla="*/ 348257 h 574680"/>
                <a:gd name="connsiteX104" fmla="*/ 11322 w 575551"/>
                <a:gd name="connsiteY104" fmla="*/ 346645 h 574680"/>
                <a:gd name="connsiteX105" fmla="*/ 4060 w 575551"/>
                <a:gd name="connsiteY105" fmla="*/ 335365 h 574680"/>
                <a:gd name="connsiteX106" fmla="*/ 3253 w 575551"/>
                <a:gd name="connsiteY106" fmla="*/ 247535 h 574680"/>
                <a:gd name="connsiteX107" fmla="*/ 9708 w 575551"/>
                <a:gd name="connsiteY107" fmla="*/ 236254 h 574680"/>
                <a:gd name="connsiteX108" fmla="*/ 22620 w 575551"/>
                <a:gd name="connsiteY108" fmla="*/ 233837 h 574680"/>
                <a:gd name="connsiteX109" fmla="*/ 53284 w 575551"/>
                <a:gd name="connsiteY109" fmla="*/ 230614 h 574680"/>
                <a:gd name="connsiteX110" fmla="*/ 79107 w 575551"/>
                <a:gd name="connsiteY110" fmla="*/ 204023 h 574680"/>
                <a:gd name="connsiteX111" fmla="*/ 78300 w 575551"/>
                <a:gd name="connsiteY111" fmla="*/ 166152 h 574680"/>
                <a:gd name="connsiteX112" fmla="*/ 58126 w 575551"/>
                <a:gd name="connsiteY112" fmla="*/ 144395 h 574680"/>
                <a:gd name="connsiteX113" fmla="*/ 50864 w 575551"/>
                <a:gd name="connsiteY113" fmla="*/ 133920 h 574680"/>
                <a:gd name="connsiteX114" fmla="*/ 53284 w 575551"/>
                <a:gd name="connsiteY114" fmla="*/ 121028 h 574680"/>
                <a:gd name="connsiteX115" fmla="*/ 114614 w 575551"/>
                <a:gd name="connsiteY115" fmla="*/ 58177 h 574680"/>
                <a:gd name="connsiteX116" fmla="*/ 127525 w 575551"/>
                <a:gd name="connsiteY116" fmla="*/ 54954 h 574680"/>
                <a:gd name="connsiteX117" fmla="*/ 138015 w 575551"/>
                <a:gd name="connsiteY117" fmla="*/ 62206 h 574680"/>
                <a:gd name="connsiteX118" fmla="*/ 161417 w 575551"/>
                <a:gd name="connsiteY118" fmla="*/ 81545 h 574680"/>
                <a:gd name="connsiteX119" fmla="*/ 179171 w 575551"/>
                <a:gd name="connsiteY119" fmla="*/ 84768 h 574680"/>
                <a:gd name="connsiteX120" fmla="*/ 225167 w 575551"/>
                <a:gd name="connsiteY120" fmla="*/ 53343 h 574680"/>
                <a:gd name="connsiteX121" fmla="*/ 226781 w 575551"/>
                <a:gd name="connsiteY121" fmla="*/ 24335 h 574680"/>
                <a:gd name="connsiteX122" fmla="*/ 229202 w 575551"/>
                <a:gd name="connsiteY122" fmla="*/ 11442 h 574680"/>
                <a:gd name="connsiteX123" fmla="*/ 239693 w 575551"/>
                <a:gd name="connsiteY123" fmla="*/ 4190 h 574680"/>
                <a:gd name="connsiteX124" fmla="*/ 327652 w 575551"/>
                <a:gd name="connsiteY124" fmla="*/ 2579 h 5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575551" h="574680">
                  <a:moveTo>
                    <a:pt x="288111" y="195956"/>
                  </a:moveTo>
                  <a:cubicBezTo>
                    <a:pt x="275198" y="195956"/>
                    <a:pt x="262286" y="199179"/>
                    <a:pt x="250987" y="204012"/>
                  </a:cubicBezTo>
                  <a:cubicBezTo>
                    <a:pt x="204987" y="224958"/>
                    <a:pt x="184004" y="278933"/>
                    <a:pt x="204180" y="324853"/>
                  </a:cubicBezTo>
                  <a:cubicBezTo>
                    <a:pt x="218706" y="357882"/>
                    <a:pt x="251794" y="378828"/>
                    <a:pt x="288111" y="378828"/>
                  </a:cubicBezTo>
                  <a:cubicBezTo>
                    <a:pt x="301023" y="378828"/>
                    <a:pt x="313128" y="376411"/>
                    <a:pt x="325234" y="370772"/>
                  </a:cubicBezTo>
                  <a:cubicBezTo>
                    <a:pt x="371234" y="350632"/>
                    <a:pt x="392217" y="296657"/>
                    <a:pt x="371234" y="250737"/>
                  </a:cubicBezTo>
                  <a:cubicBezTo>
                    <a:pt x="356708" y="217708"/>
                    <a:pt x="323620" y="195956"/>
                    <a:pt x="288111" y="195956"/>
                  </a:cubicBezTo>
                  <a:close/>
                  <a:moveTo>
                    <a:pt x="288111" y="163732"/>
                  </a:moveTo>
                  <a:cubicBezTo>
                    <a:pt x="336532" y="163732"/>
                    <a:pt x="380919" y="192734"/>
                    <a:pt x="401094" y="237042"/>
                  </a:cubicBezTo>
                  <a:cubicBezTo>
                    <a:pt x="428533" y="299879"/>
                    <a:pt x="400287" y="372383"/>
                    <a:pt x="338146" y="400579"/>
                  </a:cubicBezTo>
                  <a:cubicBezTo>
                    <a:pt x="322006" y="407830"/>
                    <a:pt x="305058" y="411052"/>
                    <a:pt x="288111" y="411052"/>
                  </a:cubicBezTo>
                  <a:cubicBezTo>
                    <a:pt x="238882" y="411052"/>
                    <a:pt x="194496" y="382050"/>
                    <a:pt x="175127" y="337742"/>
                  </a:cubicBezTo>
                  <a:cubicBezTo>
                    <a:pt x="146881" y="275711"/>
                    <a:pt x="175127" y="202401"/>
                    <a:pt x="237268" y="175011"/>
                  </a:cubicBezTo>
                  <a:cubicBezTo>
                    <a:pt x="253408" y="167760"/>
                    <a:pt x="270356" y="163732"/>
                    <a:pt x="288111" y="163732"/>
                  </a:cubicBezTo>
                  <a:close/>
                  <a:moveTo>
                    <a:pt x="307478" y="33198"/>
                  </a:moveTo>
                  <a:cubicBezTo>
                    <a:pt x="292145" y="31587"/>
                    <a:pt x="276006" y="32392"/>
                    <a:pt x="260674" y="34004"/>
                  </a:cubicBezTo>
                  <a:cubicBezTo>
                    <a:pt x="260674" y="44479"/>
                    <a:pt x="259060" y="54954"/>
                    <a:pt x="255025" y="64624"/>
                  </a:cubicBezTo>
                  <a:cubicBezTo>
                    <a:pt x="242921" y="96049"/>
                    <a:pt x="212256" y="116999"/>
                    <a:pt x="179171" y="116999"/>
                  </a:cubicBezTo>
                  <a:cubicBezTo>
                    <a:pt x="168680" y="116999"/>
                    <a:pt x="158997" y="115387"/>
                    <a:pt x="150120" y="111359"/>
                  </a:cubicBezTo>
                  <a:cubicBezTo>
                    <a:pt x="139629" y="107330"/>
                    <a:pt x="129946" y="101689"/>
                    <a:pt x="121876" y="93631"/>
                  </a:cubicBezTo>
                  <a:cubicBezTo>
                    <a:pt x="109772" y="103301"/>
                    <a:pt x="99281" y="114582"/>
                    <a:pt x="88791" y="127474"/>
                  </a:cubicBezTo>
                  <a:cubicBezTo>
                    <a:pt x="96860" y="134726"/>
                    <a:pt x="103316" y="143590"/>
                    <a:pt x="107351" y="153259"/>
                  </a:cubicBezTo>
                  <a:cubicBezTo>
                    <a:pt x="116228" y="172598"/>
                    <a:pt x="117034" y="195160"/>
                    <a:pt x="108965" y="215304"/>
                  </a:cubicBezTo>
                  <a:cubicBezTo>
                    <a:pt x="100895" y="235448"/>
                    <a:pt x="86370" y="251564"/>
                    <a:pt x="66196" y="260427"/>
                  </a:cubicBezTo>
                  <a:cubicBezTo>
                    <a:pt x="55705" y="265262"/>
                    <a:pt x="44408" y="267679"/>
                    <a:pt x="33110" y="267679"/>
                  </a:cubicBezTo>
                  <a:cubicBezTo>
                    <a:pt x="31496" y="282989"/>
                    <a:pt x="32303" y="299105"/>
                    <a:pt x="33917" y="314414"/>
                  </a:cubicBezTo>
                  <a:cubicBezTo>
                    <a:pt x="44408" y="313609"/>
                    <a:pt x="55705" y="316026"/>
                    <a:pt x="65389" y="320055"/>
                  </a:cubicBezTo>
                  <a:cubicBezTo>
                    <a:pt x="85563" y="327307"/>
                    <a:pt x="101702" y="342617"/>
                    <a:pt x="110579" y="362761"/>
                  </a:cubicBezTo>
                  <a:cubicBezTo>
                    <a:pt x="119455" y="382100"/>
                    <a:pt x="120262" y="404661"/>
                    <a:pt x="112193" y="424806"/>
                  </a:cubicBezTo>
                  <a:cubicBezTo>
                    <a:pt x="108158" y="435281"/>
                    <a:pt x="101702" y="444950"/>
                    <a:pt x="93633" y="453008"/>
                  </a:cubicBezTo>
                  <a:cubicBezTo>
                    <a:pt x="104123" y="465095"/>
                    <a:pt x="115421" y="476375"/>
                    <a:pt x="127525" y="486045"/>
                  </a:cubicBezTo>
                  <a:cubicBezTo>
                    <a:pt x="134788" y="477987"/>
                    <a:pt x="143664" y="471541"/>
                    <a:pt x="154155" y="467512"/>
                  </a:cubicBezTo>
                  <a:cubicBezTo>
                    <a:pt x="164645" y="462677"/>
                    <a:pt x="175943" y="460260"/>
                    <a:pt x="187240" y="460260"/>
                  </a:cubicBezTo>
                  <a:cubicBezTo>
                    <a:pt x="219519" y="460260"/>
                    <a:pt x="248569" y="478793"/>
                    <a:pt x="261481" y="508606"/>
                  </a:cubicBezTo>
                  <a:cubicBezTo>
                    <a:pt x="266323" y="519082"/>
                    <a:pt x="268743" y="530362"/>
                    <a:pt x="268743" y="541643"/>
                  </a:cubicBezTo>
                  <a:cubicBezTo>
                    <a:pt x="284076" y="543255"/>
                    <a:pt x="300215" y="543255"/>
                    <a:pt x="315547" y="541643"/>
                  </a:cubicBezTo>
                  <a:cubicBezTo>
                    <a:pt x="315547" y="530362"/>
                    <a:pt x="317161" y="519082"/>
                    <a:pt x="321196" y="508606"/>
                  </a:cubicBezTo>
                  <a:cubicBezTo>
                    <a:pt x="333300" y="477987"/>
                    <a:pt x="363965" y="457037"/>
                    <a:pt x="397050" y="457037"/>
                  </a:cubicBezTo>
                  <a:cubicBezTo>
                    <a:pt x="406734" y="457037"/>
                    <a:pt x="417224" y="458648"/>
                    <a:pt x="426101" y="461871"/>
                  </a:cubicBezTo>
                  <a:cubicBezTo>
                    <a:pt x="437399" y="466706"/>
                    <a:pt x="446275" y="472347"/>
                    <a:pt x="454345" y="481210"/>
                  </a:cubicBezTo>
                  <a:cubicBezTo>
                    <a:pt x="466449" y="470735"/>
                    <a:pt x="477747" y="459454"/>
                    <a:pt x="487430" y="446562"/>
                  </a:cubicBezTo>
                  <a:cubicBezTo>
                    <a:pt x="479361" y="439310"/>
                    <a:pt x="472905" y="430446"/>
                    <a:pt x="468870" y="420777"/>
                  </a:cubicBezTo>
                  <a:cubicBezTo>
                    <a:pt x="450310" y="379682"/>
                    <a:pt x="468870" y="331336"/>
                    <a:pt x="510025" y="313609"/>
                  </a:cubicBezTo>
                  <a:cubicBezTo>
                    <a:pt x="520516" y="308774"/>
                    <a:pt x="531006" y="306357"/>
                    <a:pt x="543111" y="306357"/>
                  </a:cubicBezTo>
                  <a:cubicBezTo>
                    <a:pt x="543918" y="290241"/>
                    <a:pt x="543918" y="274931"/>
                    <a:pt x="541497" y="258816"/>
                  </a:cubicBezTo>
                  <a:cubicBezTo>
                    <a:pt x="531006" y="259622"/>
                    <a:pt x="520516" y="258010"/>
                    <a:pt x="510832" y="253981"/>
                  </a:cubicBezTo>
                  <a:cubicBezTo>
                    <a:pt x="468870" y="237866"/>
                    <a:pt x="447889" y="190325"/>
                    <a:pt x="464028" y="149230"/>
                  </a:cubicBezTo>
                  <a:cubicBezTo>
                    <a:pt x="468063" y="138755"/>
                    <a:pt x="473712" y="129086"/>
                    <a:pt x="481781" y="121028"/>
                  </a:cubicBezTo>
                  <a:cubicBezTo>
                    <a:pt x="471291" y="108941"/>
                    <a:pt x="459993" y="98466"/>
                    <a:pt x="447889" y="88797"/>
                  </a:cubicBezTo>
                  <a:cubicBezTo>
                    <a:pt x="440626" y="96049"/>
                    <a:pt x="431750" y="102495"/>
                    <a:pt x="422066" y="106524"/>
                  </a:cubicBezTo>
                  <a:cubicBezTo>
                    <a:pt x="411576" y="111359"/>
                    <a:pt x="400278" y="113776"/>
                    <a:pt x="388981" y="113776"/>
                  </a:cubicBezTo>
                  <a:cubicBezTo>
                    <a:pt x="356702" y="113776"/>
                    <a:pt x="327652" y="94437"/>
                    <a:pt x="314740" y="65429"/>
                  </a:cubicBezTo>
                  <a:cubicBezTo>
                    <a:pt x="309898" y="54954"/>
                    <a:pt x="307478" y="44479"/>
                    <a:pt x="307478" y="33198"/>
                  </a:cubicBezTo>
                  <a:close/>
                  <a:moveTo>
                    <a:pt x="327652" y="2579"/>
                  </a:moveTo>
                  <a:cubicBezTo>
                    <a:pt x="331686" y="3385"/>
                    <a:pt x="335721" y="5802"/>
                    <a:pt x="338142" y="9831"/>
                  </a:cubicBezTo>
                  <a:cubicBezTo>
                    <a:pt x="340563" y="13054"/>
                    <a:pt x="341370" y="17889"/>
                    <a:pt x="340563" y="21917"/>
                  </a:cubicBezTo>
                  <a:cubicBezTo>
                    <a:pt x="338949" y="32392"/>
                    <a:pt x="339756" y="42868"/>
                    <a:pt x="343791" y="52537"/>
                  </a:cubicBezTo>
                  <a:cubicBezTo>
                    <a:pt x="351861" y="70264"/>
                    <a:pt x="369614" y="81545"/>
                    <a:pt x="388981" y="81545"/>
                  </a:cubicBezTo>
                  <a:cubicBezTo>
                    <a:pt x="395436" y="81545"/>
                    <a:pt x="402699" y="79933"/>
                    <a:pt x="409155" y="76710"/>
                  </a:cubicBezTo>
                  <a:cubicBezTo>
                    <a:pt x="418031" y="72681"/>
                    <a:pt x="425294" y="66235"/>
                    <a:pt x="430943" y="57372"/>
                  </a:cubicBezTo>
                  <a:cubicBezTo>
                    <a:pt x="433364" y="54148"/>
                    <a:pt x="437399" y="50925"/>
                    <a:pt x="441433" y="50120"/>
                  </a:cubicBezTo>
                  <a:cubicBezTo>
                    <a:pt x="445468" y="49314"/>
                    <a:pt x="450310" y="50120"/>
                    <a:pt x="454345" y="52537"/>
                  </a:cubicBezTo>
                  <a:cubicBezTo>
                    <a:pt x="477747" y="69458"/>
                    <a:pt x="499535" y="90408"/>
                    <a:pt x="517288" y="113776"/>
                  </a:cubicBezTo>
                  <a:cubicBezTo>
                    <a:pt x="519709" y="116999"/>
                    <a:pt x="520516" y="121834"/>
                    <a:pt x="519709" y="125863"/>
                  </a:cubicBezTo>
                  <a:cubicBezTo>
                    <a:pt x="519709" y="130697"/>
                    <a:pt x="516481" y="134726"/>
                    <a:pt x="513253" y="137143"/>
                  </a:cubicBezTo>
                  <a:cubicBezTo>
                    <a:pt x="504376" y="142784"/>
                    <a:pt x="497114" y="150842"/>
                    <a:pt x="493886" y="160511"/>
                  </a:cubicBezTo>
                  <a:cubicBezTo>
                    <a:pt x="484202" y="185490"/>
                    <a:pt x="497114" y="214498"/>
                    <a:pt x="522130" y="224167"/>
                  </a:cubicBezTo>
                  <a:cubicBezTo>
                    <a:pt x="531813" y="227391"/>
                    <a:pt x="541497" y="228196"/>
                    <a:pt x="551987" y="225779"/>
                  </a:cubicBezTo>
                  <a:cubicBezTo>
                    <a:pt x="556022" y="224167"/>
                    <a:pt x="560864" y="224973"/>
                    <a:pt x="564092" y="227391"/>
                  </a:cubicBezTo>
                  <a:cubicBezTo>
                    <a:pt x="568126" y="229808"/>
                    <a:pt x="570547" y="233837"/>
                    <a:pt x="571354" y="238671"/>
                  </a:cubicBezTo>
                  <a:cubicBezTo>
                    <a:pt x="576196" y="267679"/>
                    <a:pt x="577003" y="296687"/>
                    <a:pt x="572968" y="326501"/>
                  </a:cubicBezTo>
                  <a:cubicBezTo>
                    <a:pt x="572161" y="330530"/>
                    <a:pt x="569740" y="334559"/>
                    <a:pt x="566513" y="336976"/>
                  </a:cubicBezTo>
                  <a:cubicBezTo>
                    <a:pt x="562478" y="339393"/>
                    <a:pt x="558443" y="341005"/>
                    <a:pt x="553601" y="339393"/>
                  </a:cubicBezTo>
                  <a:cubicBezTo>
                    <a:pt x="543111" y="337782"/>
                    <a:pt x="532620" y="338588"/>
                    <a:pt x="522937" y="342617"/>
                  </a:cubicBezTo>
                  <a:cubicBezTo>
                    <a:pt x="498728" y="353897"/>
                    <a:pt x="487430" y="382905"/>
                    <a:pt x="497921" y="407884"/>
                  </a:cubicBezTo>
                  <a:cubicBezTo>
                    <a:pt x="501956" y="416748"/>
                    <a:pt x="509218" y="424806"/>
                    <a:pt x="518095" y="429640"/>
                  </a:cubicBezTo>
                  <a:cubicBezTo>
                    <a:pt x="522130" y="432058"/>
                    <a:pt x="524550" y="436087"/>
                    <a:pt x="526164" y="440116"/>
                  </a:cubicBezTo>
                  <a:cubicBezTo>
                    <a:pt x="526971" y="444950"/>
                    <a:pt x="526164" y="448979"/>
                    <a:pt x="522937" y="453008"/>
                  </a:cubicBezTo>
                  <a:cubicBezTo>
                    <a:pt x="505990" y="477181"/>
                    <a:pt x="485816" y="498937"/>
                    <a:pt x="461607" y="516664"/>
                  </a:cubicBezTo>
                  <a:cubicBezTo>
                    <a:pt x="458380" y="519082"/>
                    <a:pt x="453538" y="520693"/>
                    <a:pt x="449503" y="519082"/>
                  </a:cubicBezTo>
                  <a:cubicBezTo>
                    <a:pt x="444661" y="518276"/>
                    <a:pt x="440626" y="515858"/>
                    <a:pt x="438205" y="511830"/>
                  </a:cubicBezTo>
                  <a:cubicBezTo>
                    <a:pt x="432557" y="502966"/>
                    <a:pt x="424487" y="495714"/>
                    <a:pt x="414804" y="492491"/>
                  </a:cubicBezTo>
                  <a:cubicBezTo>
                    <a:pt x="409155" y="490074"/>
                    <a:pt x="403506" y="489268"/>
                    <a:pt x="397050" y="489268"/>
                  </a:cubicBezTo>
                  <a:cubicBezTo>
                    <a:pt x="376876" y="489268"/>
                    <a:pt x="358316" y="501355"/>
                    <a:pt x="351054" y="520693"/>
                  </a:cubicBezTo>
                  <a:cubicBezTo>
                    <a:pt x="347826" y="530362"/>
                    <a:pt x="347019" y="540838"/>
                    <a:pt x="349440" y="550507"/>
                  </a:cubicBezTo>
                  <a:cubicBezTo>
                    <a:pt x="351054" y="555342"/>
                    <a:pt x="350247" y="559370"/>
                    <a:pt x="347826" y="563399"/>
                  </a:cubicBezTo>
                  <a:cubicBezTo>
                    <a:pt x="345405" y="567428"/>
                    <a:pt x="341370" y="569845"/>
                    <a:pt x="336528" y="570651"/>
                  </a:cubicBezTo>
                  <a:cubicBezTo>
                    <a:pt x="321196" y="573874"/>
                    <a:pt x="304250" y="574680"/>
                    <a:pt x="288110" y="574680"/>
                  </a:cubicBezTo>
                  <a:cubicBezTo>
                    <a:pt x="275199" y="574680"/>
                    <a:pt x="261481" y="573874"/>
                    <a:pt x="248569" y="572263"/>
                  </a:cubicBezTo>
                  <a:cubicBezTo>
                    <a:pt x="243728" y="571457"/>
                    <a:pt x="239693" y="569040"/>
                    <a:pt x="237272" y="565011"/>
                  </a:cubicBezTo>
                  <a:cubicBezTo>
                    <a:pt x="234851" y="561788"/>
                    <a:pt x="234044" y="556953"/>
                    <a:pt x="234851" y="552924"/>
                  </a:cubicBezTo>
                  <a:cubicBezTo>
                    <a:pt x="237272" y="542449"/>
                    <a:pt x="236465" y="531168"/>
                    <a:pt x="232430" y="521499"/>
                  </a:cubicBezTo>
                  <a:cubicBezTo>
                    <a:pt x="224360" y="503772"/>
                    <a:pt x="206607" y="492491"/>
                    <a:pt x="187240" y="492491"/>
                  </a:cubicBezTo>
                  <a:cubicBezTo>
                    <a:pt x="179978" y="492491"/>
                    <a:pt x="173522" y="494103"/>
                    <a:pt x="167066" y="496520"/>
                  </a:cubicBezTo>
                  <a:cubicBezTo>
                    <a:pt x="157383" y="500549"/>
                    <a:pt x="150120" y="507801"/>
                    <a:pt x="144471" y="516664"/>
                  </a:cubicBezTo>
                  <a:cubicBezTo>
                    <a:pt x="142050" y="520693"/>
                    <a:pt x="138822" y="523916"/>
                    <a:pt x="133981" y="524722"/>
                  </a:cubicBezTo>
                  <a:cubicBezTo>
                    <a:pt x="129946" y="525528"/>
                    <a:pt x="125104" y="524722"/>
                    <a:pt x="121069" y="522305"/>
                  </a:cubicBezTo>
                  <a:cubicBezTo>
                    <a:pt x="96860" y="504578"/>
                    <a:pt x="75879" y="484433"/>
                    <a:pt x="58126" y="460260"/>
                  </a:cubicBezTo>
                  <a:cubicBezTo>
                    <a:pt x="54898" y="457037"/>
                    <a:pt x="54091" y="452202"/>
                    <a:pt x="54898" y="448173"/>
                  </a:cubicBezTo>
                  <a:cubicBezTo>
                    <a:pt x="55705" y="443339"/>
                    <a:pt x="58126" y="439310"/>
                    <a:pt x="62161" y="436892"/>
                  </a:cubicBezTo>
                  <a:cubicBezTo>
                    <a:pt x="71845" y="431252"/>
                    <a:pt x="78300" y="423194"/>
                    <a:pt x="82335" y="413525"/>
                  </a:cubicBezTo>
                  <a:cubicBezTo>
                    <a:pt x="87177" y="400632"/>
                    <a:pt x="86370" y="387740"/>
                    <a:pt x="81528" y="375653"/>
                  </a:cubicBezTo>
                  <a:cubicBezTo>
                    <a:pt x="75879" y="363567"/>
                    <a:pt x="66196" y="354703"/>
                    <a:pt x="54091" y="349869"/>
                  </a:cubicBezTo>
                  <a:cubicBezTo>
                    <a:pt x="44408" y="345840"/>
                    <a:pt x="33917" y="345840"/>
                    <a:pt x="24234" y="348257"/>
                  </a:cubicBezTo>
                  <a:cubicBezTo>
                    <a:pt x="19392" y="349063"/>
                    <a:pt x="15357" y="349063"/>
                    <a:pt x="11322" y="346645"/>
                  </a:cubicBezTo>
                  <a:cubicBezTo>
                    <a:pt x="7288" y="343422"/>
                    <a:pt x="4867" y="340199"/>
                    <a:pt x="4060" y="335365"/>
                  </a:cubicBezTo>
                  <a:cubicBezTo>
                    <a:pt x="-782" y="306357"/>
                    <a:pt x="-1589" y="276543"/>
                    <a:pt x="3253" y="247535"/>
                  </a:cubicBezTo>
                  <a:cubicBezTo>
                    <a:pt x="3253" y="242700"/>
                    <a:pt x="5674" y="238671"/>
                    <a:pt x="9708" y="236254"/>
                  </a:cubicBezTo>
                  <a:cubicBezTo>
                    <a:pt x="13743" y="233837"/>
                    <a:pt x="17778" y="233031"/>
                    <a:pt x="22620" y="233837"/>
                  </a:cubicBezTo>
                  <a:cubicBezTo>
                    <a:pt x="33110" y="236254"/>
                    <a:pt x="43601" y="235448"/>
                    <a:pt x="53284" y="230614"/>
                  </a:cubicBezTo>
                  <a:cubicBezTo>
                    <a:pt x="65389" y="225779"/>
                    <a:pt x="74265" y="216110"/>
                    <a:pt x="79107" y="204023"/>
                  </a:cubicBezTo>
                  <a:cubicBezTo>
                    <a:pt x="83949" y="191131"/>
                    <a:pt x="83142" y="178238"/>
                    <a:pt x="78300" y="166152"/>
                  </a:cubicBezTo>
                  <a:cubicBezTo>
                    <a:pt x="73459" y="157288"/>
                    <a:pt x="67003" y="149230"/>
                    <a:pt x="58126" y="144395"/>
                  </a:cubicBezTo>
                  <a:cubicBezTo>
                    <a:pt x="54091" y="141978"/>
                    <a:pt x="51671" y="137949"/>
                    <a:pt x="50864" y="133920"/>
                  </a:cubicBezTo>
                  <a:cubicBezTo>
                    <a:pt x="50057" y="129086"/>
                    <a:pt x="50864" y="124251"/>
                    <a:pt x="53284" y="121028"/>
                  </a:cubicBezTo>
                  <a:cubicBezTo>
                    <a:pt x="70231" y="96855"/>
                    <a:pt x="91212" y="75904"/>
                    <a:pt x="114614" y="58177"/>
                  </a:cubicBezTo>
                  <a:cubicBezTo>
                    <a:pt x="118648" y="55760"/>
                    <a:pt x="122683" y="54148"/>
                    <a:pt x="127525" y="54954"/>
                  </a:cubicBezTo>
                  <a:cubicBezTo>
                    <a:pt x="131560" y="55760"/>
                    <a:pt x="135595" y="58177"/>
                    <a:pt x="138015" y="62206"/>
                  </a:cubicBezTo>
                  <a:cubicBezTo>
                    <a:pt x="143664" y="71070"/>
                    <a:pt x="151734" y="77516"/>
                    <a:pt x="161417" y="81545"/>
                  </a:cubicBezTo>
                  <a:cubicBezTo>
                    <a:pt x="167066" y="83962"/>
                    <a:pt x="172715" y="84768"/>
                    <a:pt x="179171" y="84768"/>
                  </a:cubicBezTo>
                  <a:cubicBezTo>
                    <a:pt x="199345" y="84768"/>
                    <a:pt x="217905" y="71876"/>
                    <a:pt x="225167" y="53343"/>
                  </a:cubicBezTo>
                  <a:cubicBezTo>
                    <a:pt x="228395" y="43673"/>
                    <a:pt x="229202" y="34004"/>
                    <a:pt x="226781" y="24335"/>
                  </a:cubicBezTo>
                  <a:cubicBezTo>
                    <a:pt x="225974" y="19500"/>
                    <a:pt x="226781" y="14665"/>
                    <a:pt x="229202" y="11442"/>
                  </a:cubicBezTo>
                  <a:cubicBezTo>
                    <a:pt x="231623" y="7413"/>
                    <a:pt x="235658" y="4996"/>
                    <a:pt x="239693" y="4190"/>
                  </a:cubicBezTo>
                  <a:cubicBezTo>
                    <a:pt x="268743" y="-644"/>
                    <a:pt x="297794" y="-1450"/>
                    <a:pt x="327652" y="2579"/>
                  </a:cubicBezTo>
                  <a:close/>
                </a:path>
              </a:pathLst>
            </a:custGeom>
            <a:solidFill>
              <a:sysClr val="window" lastClr="FFFFFF"/>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3" name="矩形 32"/>
            <p:cNvSpPr/>
            <p:nvPr/>
          </p:nvSpPr>
          <p:spPr>
            <a:xfrm>
              <a:off x="6480821" y="3934447"/>
              <a:ext cx="2031326" cy="461665"/>
            </a:xfrm>
            <a:prstGeom prst="rect">
              <a:avLst/>
            </a:prstGeom>
          </p:spPr>
          <p:txBody>
            <a:bodyPr wrap="none">
              <a:spAutoFit/>
            </a:bodyPr>
            <a:lstStyle/>
            <a:p>
              <a:pPr algn="ctr"/>
              <a:r>
                <a:rPr lang="zh-CN" altLang="en-US" sz="2400" kern="0" dirty="0">
                  <a:gradFill>
                    <a:gsLst>
                      <a:gs pos="100000">
                        <a:srgbClr val="1C46F2"/>
                      </a:gs>
                      <a:gs pos="0">
                        <a:srgbClr val="00B0F0"/>
                      </a:gs>
                    </a:gsLst>
                    <a:lin ang="2700000" scaled="1"/>
                  </a:gradFill>
                  <a:latin typeface="思源宋体 CN Heavy" panose="02020900000000000000" pitchFamily="18" charset="-122"/>
                  <a:ea typeface="思源宋体 CN Heavy" panose="02020900000000000000" pitchFamily="18" charset="-122"/>
                </a:rPr>
                <a:t>标题文字添加</a:t>
              </a:r>
              <a:endParaRPr lang="zh-CN" altLang="en-US" sz="2400" kern="0" dirty="0">
                <a:gradFill>
                  <a:gsLst>
                    <a:gs pos="100000">
                      <a:srgbClr val="1C46F2"/>
                    </a:gs>
                    <a:gs pos="0">
                      <a:srgbClr val="00B0F0"/>
                    </a:gs>
                  </a:gsLst>
                  <a:lin ang="2700000" scaled="1"/>
                </a:gradFill>
                <a:latin typeface="思源宋体 CN Heavy" panose="02020900000000000000" pitchFamily="18" charset="-122"/>
                <a:ea typeface="思源宋体 CN Heavy" panose="02020900000000000000" pitchFamily="18" charset="-122"/>
              </a:endParaRPr>
            </a:p>
          </p:txBody>
        </p:sp>
        <p:sp>
          <p:nvSpPr>
            <p:cNvPr id="34" name="文本框 33"/>
            <p:cNvSpPr txBox="1"/>
            <p:nvPr/>
          </p:nvSpPr>
          <p:spPr>
            <a:xfrm>
              <a:off x="6281648" y="4570717"/>
              <a:ext cx="2429670"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单击此处键入文本单击此处键入文单击此处键入文本</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击此处键入文本单击单击</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anim calcmode="lin" valueType="num">
                                      <p:cBhvr>
                                        <p:cTn id="32" dur="500" fill="hold"/>
                                        <p:tgtEl>
                                          <p:spTgt spid="29"/>
                                        </p:tgtEl>
                                        <p:attrNameLst>
                                          <p:attrName>ppt_x</p:attrName>
                                        </p:attrNameLst>
                                      </p:cBhvr>
                                      <p:tavLst>
                                        <p:tav tm="0">
                                          <p:val>
                                            <p:strVal val="#ppt_x"/>
                                          </p:val>
                                        </p:tav>
                                        <p:tav tm="100000">
                                          <p:val>
                                            <p:strVal val="#ppt_x"/>
                                          </p:val>
                                        </p:tav>
                                      </p:tavLst>
                                    </p:anim>
                                    <p:anim calcmode="lin" valueType="num">
                                      <p:cBhvr>
                                        <p:cTn id="33"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gradFill>
            <a:gsLst>
              <a:gs pos="95000">
                <a:srgbClr val="1C46F2"/>
              </a:gs>
              <a:gs pos="4000">
                <a:srgbClr val="00B0F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244649" y="149731"/>
            <a:ext cx="11702702" cy="6558538"/>
          </a:xfrm>
          <a:prstGeom prst="roundRect">
            <a:avLst>
              <a:gd name="adj" fmla="val 625"/>
            </a:avLst>
          </a:prstGeom>
          <a:solidFill>
            <a:sysClr val="window" lastClr="FFFFFF"/>
          </a:solidFill>
          <a:ln w="12700" cap="flat" cmpd="sng" algn="ctr">
            <a:noFill/>
            <a:prstDash val="solid"/>
            <a:miter lim="800000"/>
          </a:ln>
          <a:effectLst>
            <a:outerShdw blurRad="508000" algn="ctr" rotWithShape="0">
              <a:srgbClr val="EDA94D">
                <a:alpha val="4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cs typeface="+mn-cs"/>
            </a:endParaRPr>
          </a:p>
        </p:txBody>
      </p:sp>
      <p:grpSp>
        <p:nvGrpSpPr>
          <p:cNvPr id="17" name="组合 16"/>
          <p:cNvGrpSpPr/>
          <p:nvPr/>
        </p:nvGrpSpPr>
        <p:grpSpPr>
          <a:xfrm>
            <a:off x="491650" y="321999"/>
            <a:ext cx="1840528" cy="543860"/>
            <a:chOff x="1414436" y="4574014"/>
            <a:chExt cx="1840528" cy="543860"/>
          </a:xfrm>
        </p:grpSpPr>
        <p:grpSp>
          <p:nvGrpSpPr>
            <p:cNvPr id="18" name="组合 17"/>
            <p:cNvGrpSpPr/>
            <p:nvPr/>
          </p:nvGrpSpPr>
          <p:grpSpPr>
            <a:xfrm>
              <a:off x="1414436" y="4574014"/>
              <a:ext cx="495649" cy="543860"/>
              <a:chOff x="1414436" y="4574014"/>
              <a:chExt cx="495649" cy="543860"/>
            </a:xfrm>
          </p:grpSpPr>
          <p:sp>
            <p:nvSpPr>
              <p:cNvPr id="20" name="Freeform 5"/>
              <p:cNvSpPr/>
              <p:nvPr/>
            </p:nvSpPr>
            <p:spPr bwMode="auto">
              <a:xfrm rot="10800000" flipV="1">
                <a:off x="1417186" y="4574014"/>
                <a:ext cx="485377" cy="543860"/>
              </a:xfrm>
              <a:custGeom>
                <a:avLst/>
                <a:gdLst>
                  <a:gd name="T0" fmla="*/ 0 w 1255"/>
                  <a:gd name="T1" fmla="*/ 452 h 1406"/>
                  <a:gd name="T2" fmla="*/ 0 w 1255"/>
                  <a:gd name="T3" fmla="*/ 954 h 1406"/>
                  <a:gd name="T4" fmla="*/ 96 w 1255"/>
                  <a:gd name="T5" fmla="*/ 1120 h 1406"/>
                  <a:gd name="T6" fmla="*/ 531 w 1255"/>
                  <a:gd name="T7" fmla="*/ 1372 h 1406"/>
                  <a:gd name="T8" fmla="*/ 724 w 1255"/>
                  <a:gd name="T9" fmla="*/ 1372 h 1406"/>
                  <a:gd name="T10" fmla="*/ 1159 w 1255"/>
                  <a:gd name="T11" fmla="*/ 1120 h 1406"/>
                  <a:gd name="T12" fmla="*/ 1255 w 1255"/>
                  <a:gd name="T13" fmla="*/ 954 h 1406"/>
                  <a:gd name="T14" fmla="*/ 1255 w 1255"/>
                  <a:gd name="T15" fmla="*/ 452 h 1406"/>
                  <a:gd name="T16" fmla="*/ 1159 w 1255"/>
                  <a:gd name="T17" fmla="*/ 285 h 1406"/>
                  <a:gd name="T18" fmla="*/ 724 w 1255"/>
                  <a:gd name="T19" fmla="*/ 34 h 1406"/>
                  <a:gd name="T20" fmla="*/ 531 w 1255"/>
                  <a:gd name="T21" fmla="*/ 34 h 1406"/>
                  <a:gd name="T22" fmla="*/ 96 w 1255"/>
                  <a:gd name="T23" fmla="*/ 285 h 1406"/>
                  <a:gd name="T24" fmla="*/ 0 w 1255"/>
                  <a:gd name="T25" fmla="*/ 452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5" h="1406">
                    <a:moveTo>
                      <a:pt x="0" y="452"/>
                    </a:moveTo>
                    <a:cubicBezTo>
                      <a:pt x="0" y="954"/>
                      <a:pt x="0" y="954"/>
                      <a:pt x="0" y="954"/>
                    </a:cubicBezTo>
                    <a:cubicBezTo>
                      <a:pt x="0" y="1023"/>
                      <a:pt x="37" y="1086"/>
                      <a:pt x="96" y="1120"/>
                    </a:cubicBezTo>
                    <a:cubicBezTo>
                      <a:pt x="531" y="1372"/>
                      <a:pt x="531" y="1372"/>
                      <a:pt x="531" y="1372"/>
                    </a:cubicBezTo>
                    <a:cubicBezTo>
                      <a:pt x="591" y="1406"/>
                      <a:pt x="664" y="1406"/>
                      <a:pt x="724" y="1372"/>
                    </a:cubicBezTo>
                    <a:cubicBezTo>
                      <a:pt x="1159" y="1120"/>
                      <a:pt x="1159" y="1120"/>
                      <a:pt x="1159" y="1120"/>
                    </a:cubicBezTo>
                    <a:cubicBezTo>
                      <a:pt x="1218" y="1086"/>
                      <a:pt x="1255" y="1023"/>
                      <a:pt x="1255" y="954"/>
                    </a:cubicBezTo>
                    <a:cubicBezTo>
                      <a:pt x="1255" y="452"/>
                      <a:pt x="1255" y="452"/>
                      <a:pt x="1255" y="452"/>
                    </a:cubicBezTo>
                    <a:cubicBezTo>
                      <a:pt x="1255" y="383"/>
                      <a:pt x="1218" y="319"/>
                      <a:pt x="1159" y="285"/>
                    </a:cubicBezTo>
                    <a:cubicBezTo>
                      <a:pt x="724" y="34"/>
                      <a:pt x="724" y="34"/>
                      <a:pt x="724" y="34"/>
                    </a:cubicBezTo>
                    <a:cubicBezTo>
                      <a:pt x="664" y="0"/>
                      <a:pt x="591" y="0"/>
                      <a:pt x="531" y="34"/>
                    </a:cubicBezTo>
                    <a:cubicBezTo>
                      <a:pt x="96" y="285"/>
                      <a:pt x="96" y="285"/>
                      <a:pt x="96" y="285"/>
                    </a:cubicBezTo>
                    <a:cubicBezTo>
                      <a:pt x="37" y="319"/>
                      <a:pt x="0" y="383"/>
                      <a:pt x="0" y="452"/>
                    </a:cubicBezTo>
                    <a:close/>
                  </a:path>
                </a:pathLst>
              </a:custGeom>
              <a:solidFill>
                <a:sysClr val="window" lastClr="FFFFFF"/>
              </a:solidFill>
              <a:ln>
                <a:solidFill>
                  <a:sysClr val="window" lastClr="FFFFFF">
                    <a:lumMod val="95000"/>
                  </a:sysClr>
                </a:solid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思源宋体 CN Heavy" panose="02020900000000000000" pitchFamily="18" charset="-122"/>
                  <a:ea typeface="思源宋体 CN Heavy" panose="02020900000000000000" pitchFamily="18" charset="-122"/>
                </a:endParaRPr>
              </a:p>
            </p:txBody>
          </p:sp>
          <p:sp>
            <p:nvSpPr>
              <p:cNvPr id="21" name="矩形 20"/>
              <p:cNvSpPr/>
              <p:nvPr/>
            </p:nvSpPr>
            <p:spPr>
              <a:xfrm>
                <a:off x="1414436" y="4660903"/>
                <a:ext cx="4956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rPr>
                  <a:t>03</a:t>
                </a:r>
                <a:endParaRPr kumimoji="0" lang="zh-CN" altLang="en-US" sz="2000" b="0" i="0" u="none" strike="noStrike" kern="0" cap="none" spc="0" normalizeH="0" baseline="0" noProof="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endParaRPr>
              </a:p>
            </p:txBody>
          </p:sp>
        </p:grpSp>
        <p:sp>
          <p:nvSpPr>
            <p:cNvPr id="19" name="文本框 18"/>
            <p:cNvSpPr txBox="1"/>
            <p:nvPr/>
          </p:nvSpPr>
          <p:spPr>
            <a:xfrm>
              <a:off x="2044376" y="4650740"/>
              <a:ext cx="1210588" cy="400110"/>
            </a:xfrm>
            <a:prstGeom prst="rect">
              <a:avLst/>
            </a:prstGeom>
            <a:noFill/>
          </p:spPr>
          <p:txBody>
            <a:bodyPr wrap="none" rtlCol="0">
              <a:spAutoFit/>
            </a:bodyPr>
            <a:lstStyle/>
            <a:p>
              <a:pPr lvl="0"/>
              <a:r>
                <a:rPr lang="zh-CN" altLang="en-US" sz="2000" kern="0" dirty="0">
                  <a:gradFill>
                    <a:gsLst>
                      <a:gs pos="0">
                        <a:srgbClr val="00B0F0"/>
                      </a:gs>
                      <a:gs pos="100000">
                        <a:srgbClr val="1C46F2"/>
                      </a:gs>
                    </a:gsLst>
                    <a:lin ang="8100000" scaled="1"/>
                  </a:gradFill>
                  <a:latin typeface="思源宋体 CN Heavy" panose="02020900000000000000" pitchFamily="18" charset="-122"/>
                  <a:ea typeface="思源宋体 CN Heavy" panose="02020900000000000000" pitchFamily="18" charset="-122"/>
                </a:rPr>
                <a:t>竞聘优势</a:t>
              </a:r>
              <a:endParaRPr lang="zh-CN" altLang="en-US" sz="2000" kern="0" dirty="0">
                <a:gradFill>
                  <a:gsLst>
                    <a:gs pos="0">
                      <a:srgbClr val="00B0F0"/>
                    </a:gs>
                    <a:gs pos="100000">
                      <a:srgbClr val="1C46F2"/>
                    </a:gs>
                  </a:gsLst>
                  <a:lin ang="8100000" scaled="1"/>
                </a:gradFill>
                <a:latin typeface="思源宋体 CN Heavy" panose="02020900000000000000" pitchFamily="18" charset="-122"/>
                <a:ea typeface="思源宋体 CN Heavy" panose="02020900000000000000" pitchFamily="18" charset="-122"/>
              </a:endParaRPr>
            </a:p>
          </p:txBody>
        </p:sp>
      </p:grpSp>
      <p:sp>
        <p:nvSpPr>
          <p:cNvPr id="4" name="文本框 3"/>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graphicFrame>
        <p:nvGraphicFramePr>
          <p:cNvPr id="10" name="图标"/>
          <p:cNvGraphicFramePr/>
          <p:nvPr/>
        </p:nvGraphicFramePr>
        <p:xfrm>
          <a:off x="1432560" y="1578994"/>
          <a:ext cx="9326880" cy="2953406"/>
        </p:xfrm>
        <a:graphic>
          <a:graphicData uri="http://schemas.openxmlformats.org/drawingml/2006/chart">
            <c:chart xmlns:c="http://schemas.openxmlformats.org/drawingml/2006/chart" xmlns:r="http://schemas.openxmlformats.org/officeDocument/2006/relationships" r:id="rId1"/>
          </a:graphicData>
        </a:graphic>
      </p:graphicFrame>
      <p:grpSp>
        <p:nvGrpSpPr>
          <p:cNvPr id="11" name="组合 10"/>
          <p:cNvGrpSpPr/>
          <p:nvPr/>
        </p:nvGrpSpPr>
        <p:grpSpPr>
          <a:xfrm>
            <a:off x="1785096" y="4666200"/>
            <a:ext cx="8918271" cy="1442253"/>
            <a:chOff x="1785096" y="4666200"/>
            <a:chExt cx="8918271" cy="1442253"/>
          </a:xfrm>
        </p:grpSpPr>
        <p:sp>
          <p:nvSpPr>
            <p:cNvPr id="12" name="矩形 11"/>
            <p:cNvSpPr/>
            <p:nvPr/>
          </p:nvSpPr>
          <p:spPr>
            <a:xfrm>
              <a:off x="1810200" y="5213849"/>
              <a:ext cx="8893167" cy="894604"/>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单击此处键入文本单击此处键入文本单击此处键入文本单击此处键入文本单击单击此处键入文本单击此处键入文本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本单击单击此处键入文本单击此处键入文本单击此处键入文本单击此处键入文本单击单击此处键入文本单击此处键入文本单击此处键入文本单击此处键入文本单击单击此处键入文本单击此处键入文本单击此处键入文本</a:t>
              </a:r>
              <a:endPar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sp>
          <p:nvSpPr>
            <p:cNvPr id="13" name="矩形 12"/>
            <p:cNvSpPr/>
            <p:nvPr/>
          </p:nvSpPr>
          <p:spPr>
            <a:xfrm>
              <a:off x="1785096" y="4666200"/>
              <a:ext cx="2339102" cy="523220"/>
            </a:xfrm>
            <a:prstGeom prst="rect">
              <a:avLst/>
            </a:prstGeom>
          </p:spPr>
          <p:txBody>
            <a:bodyPr wrap="none">
              <a:spAutoFit/>
            </a:bodyPr>
            <a:lstStyle/>
            <a:p>
              <a:pPr algn="ctr"/>
              <a:r>
                <a:rPr lang="zh-CN" altLang="en-US" sz="2800" kern="0" dirty="0">
                  <a:gradFill>
                    <a:gsLst>
                      <a:gs pos="100000">
                        <a:srgbClr val="1C46F2"/>
                      </a:gs>
                      <a:gs pos="0">
                        <a:srgbClr val="00B0F0"/>
                      </a:gs>
                    </a:gsLst>
                    <a:lin ang="2700000" scaled="1"/>
                  </a:gradFill>
                  <a:latin typeface="思源宋体 CN Heavy" panose="02020900000000000000" pitchFamily="18" charset="-122"/>
                  <a:ea typeface="思源宋体 CN Heavy" panose="02020900000000000000" pitchFamily="18" charset="-122"/>
                </a:rPr>
                <a:t>标题文字添加</a:t>
              </a:r>
              <a:endParaRPr lang="zh-CN" altLang="en-US" sz="2800" kern="0" dirty="0">
                <a:gradFill>
                  <a:gsLst>
                    <a:gs pos="100000">
                      <a:srgbClr val="1C46F2"/>
                    </a:gs>
                    <a:gs pos="0">
                      <a:srgbClr val="00B0F0"/>
                    </a:gs>
                  </a:gsLst>
                  <a:lin ang="2700000" scaled="1"/>
                </a:gradFill>
                <a:latin typeface="思源宋体 CN Heavy" panose="02020900000000000000" pitchFamily="18" charset="-122"/>
                <a:ea typeface="思源宋体 CN Heavy" panose="02020900000000000000" pitchFamily="18"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图片 109"/>
          <p:cNvPicPr>
            <a:picLocks noChangeAspect="1"/>
          </p:cNvPicPr>
          <p:nvPr/>
        </p:nvPicPr>
        <p:blipFill rotWithShape="1">
          <a:blip r:embed="rId1" cstate="print">
            <a:extLst>
              <a:ext uri="{28A0092B-C50C-407E-A947-70E740481C1C}">
                <a14:useLocalDpi xmlns:a14="http://schemas.microsoft.com/office/drawing/2010/main" val="0"/>
              </a:ext>
            </a:extLst>
          </a:blip>
          <a:srcRect t="650" b="14975"/>
          <a:stretch>
            <a:fillRect/>
          </a:stretch>
        </p:blipFill>
        <p:spPr>
          <a:xfrm flipH="1">
            <a:off x="0" y="0"/>
            <a:ext cx="12192000" cy="6858000"/>
          </a:xfrm>
          <a:prstGeom prst="rect">
            <a:avLst/>
          </a:prstGeom>
        </p:spPr>
      </p:pic>
      <p:sp>
        <p:nvSpPr>
          <p:cNvPr id="53" name="矩形: 圆顶角 52"/>
          <p:cNvSpPr/>
          <p:nvPr/>
        </p:nvSpPr>
        <p:spPr>
          <a:xfrm rot="16200000">
            <a:off x="2660319" y="-2667002"/>
            <a:ext cx="6871361" cy="12192002"/>
          </a:xfrm>
          <a:prstGeom prst="round2SameRect">
            <a:avLst>
              <a:gd name="adj1" fmla="val 0"/>
              <a:gd name="adj2" fmla="val 0"/>
            </a:avLst>
          </a:prstGeom>
          <a:gradFill>
            <a:gsLst>
              <a:gs pos="95000">
                <a:srgbClr val="1C46F2">
                  <a:alpha val="74000"/>
                </a:srgbClr>
              </a:gs>
              <a:gs pos="4000">
                <a:srgbClr val="00B0F0">
                  <a:alpha val="80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4" name="文本框 3"/>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宋体 CN Heavy" panose="02020900000000000000" pitchFamily="18" charset="-122"/>
                <a:ea typeface="思源宋体 CN Heavy" panose="02020900000000000000" pitchFamily="18" charset="-122"/>
              </a:rPr>
              <a:t>BY YUSHEN</a:t>
            </a:r>
            <a:endParaRPr lang="zh-CN" altLang="en-US" dirty="0">
              <a:noFill/>
              <a:latin typeface="思源宋体 CN Heavy" panose="02020900000000000000" pitchFamily="18" charset="-122"/>
              <a:ea typeface="思源宋体 CN Heavy" panose="02020900000000000000" pitchFamily="18" charset="-122"/>
            </a:endParaRPr>
          </a:p>
        </p:txBody>
      </p:sp>
      <p:grpSp>
        <p:nvGrpSpPr>
          <p:cNvPr id="2" name="组合 1"/>
          <p:cNvGrpSpPr/>
          <p:nvPr/>
        </p:nvGrpSpPr>
        <p:grpSpPr>
          <a:xfrm>
            <a:off x="616728" y="440232"/>
            <a:ext cx="5165068" cy="1695729"/>
            <a:chOff x="616728" y="440232"/>
            <a:chExt cx="5165068" cy="1695729"/>
          </a:xfrm>
        </p:grpSpPr>
        <p:sp>
          <p:nvSpPr>
            <p:cNvPr id="55" name="文本框 54"/>
            <p:cNvSpPr txBox="1"/>
            <p:nvPr/>
          </p:nvSpPr>
          <p:spPr>
            <a:xfrm>
              <a:off x="616728" y="440232"/>
              <a:ext cx="5165068" cy="646331"/>
            </a:xfrm>
            <a:prstGeom prst="rect">
              <a:avLst/>
            </a:prstGeom>
            <a:noFill/>
          </p:spPr>
          <p:txBody>
            <a:bodyPr wrap="none" rtlCol="0">
              <a:spAutoFit/>
            </a:bodyPr>
            <a:lstStyle/>
            <a:p>
              <a:pPr algn="ctr"/>
              <a:r>
                <a:rPr lang="en-US" altLang="zh-CN" sz="3600" dirty="0">
                  <a:solidFill>
                    <a:prstClr val="white">
                      <a:alpha val="15000"/>
                    </a:prstClr>
                  </a:solidFill>
                  <a:latin typeface="思源宋体 CN Heavy" panose="02020900000000000000" pitchFamily="18" charset="-122"/>
                  <a:ea typeface="思源宋体 CN Heavy" panose="02020900000000000000" pitchFamily="18" charset="-122"/>
                </a:rPr>
                <a:t>POST COMPETITION</a:t>
              </a:r>
              <a:endParaRPr lang="en-US" altLang="zh-CN" sz="3600" dirty="0">
                <a:solidFill>
                  <a:prstClr val="white">
                    <a:alpha val="15000"/>
                  </a:prstClr>
                </a:solidFill>
                <a:latin typeface="思源宋体 CN Heavy" panose="02020900000000000000" pitchFamily="18" charset="-122"/>
                <a:ea typeface="思源宋体 CN Heavy" panose="02020900000000000000" pitchFamily="18" charset="-122"/>
              </a:endParaRPr>
            </a:p>
          </p:txBody>
        </p:sp>
        <p:sp>
          <p:nvSpPr>
            <p:cNvPr id="56" name="文本框 55"/>
            <p:cNvSpPr txBox="1"/>
            <p:nvPr/>
          </p:nvSpPr>
          <p:spPr>
            <a:xfrm>
              <a:off x="616729" y="1051176"/>
              <a:ext cx="2339102" cy="523220"/>
            </a:xfrm>
            <a:prstGeom prst="rect">
              <a:avLst/>
            </a:prstGeom>
            <a:noFill/>
          </p:spPr>
          <p:txBody>
            <a:bodyPr wrap="none" rtlCol="0">
              <a:spAutoFit/>
            </a:bodyPr>
            <a:lstStyle/>
            <a:p>
              <a:pPr algn="ctr"/>
              <a:r>
                <a:rPr lang="zh-CN" altLang="en-US" sz="2800" dirty="0">
                  <a:solidFill>
                    <a:prstClr val="white"/>
                  </a:solidFill>
                  <a:latin typeface="思源宋体 CN Heavy" panose="02020900000000000000" pitchFamily="18" charset="-122"/>
                  <a:ea typeface="思源宋体 CN Heavy" panose="02020900000000000000" pitchFamily="18" charset="-122"/>
                </a:rPr>
                <a:t>经理岗位竞聘</a:t>
              </a:r>
              <a:endParaRPr lang="zh-CN" altLang="en-US" sz="2800" dirty="0">
                <a:solidFill>
                  <a:prstClr val="white"/>
                </a:solidFill>
                <a:latin typeface="思源宋体 CN Heavy" panose="02020900000000000000" pitchFamily="18" charset="-122"/>
                <a:ea typeface="思源宋体 CN Heavy" panose="02020900000000000000" pitchFamily="18" charset="-122"/>
              </a:endParaRPr>
            </a:p>
          </p:txBody>
        </p:sp>
        <p:sp>
          <p:nvSpPr>
            <p:cNvPr id="57" name="文本框 56"/>
            <p:cNvSpPr txBox="1"/>
            <p:nvPr/>
          </p:nvSpPr>
          <p:spPr>
            <a:xfrm>
              <a:off x="616728" y="1612741"/>
              <a:ext cx="1261884" cy="523220"/>
            </a:xfrm>
            <a:prstGeom prst="rect">
              <a:avLst/>
            </a:prstGeom>
            <a:noFill/>
          </p:spPr>
          <p:txBody>
            <a:bodyPr wrap="none" rtlCol="0">
              <a:spAutoFit/>
            </a:bodyPr>
            <a:lstStyle/>
            <a:p>
              <a:pPr algn="ctr"/>
              <a:r>
                <a:rPr lang="zh-CN" altLang="en-US" sz="2800" dirty="0">
                  <a:solidFill>
                    <a:prstClr val="white"/>
                  </a:solidFill>
                  <a:latin typeface="思源宋体 CN Heavy" panose="02020900000000000000" pitchFamily="18" charset="-122"/>
                  <a:ea typeface="思源宋体 CN Heavy" panose="02020900000000000000" pitchFamily="18" charset="-122"/>
                </a:rPr>
                <a:t>过渡页</a:t>
              </a:r>
              <a:endParaRPr lang="zh-CN" altLang="en-US" sz="2800" dirty="0">
                <a:solidFill>
                  <a:prstClr val="white"/>
                </a:solidFill>
                <a:latin typeface="思源宋体 CN Heavy" panose="02020900000000000000" pitchFamily="18" charset="-122"/>
                <a:ea typeface="思源宋体 CN Heavy" panose="02020900000000000000" pitchFamily="18" charset="-122"/>
              </a:endParaRPr>
            </a:p>
          </p:txBody>
        </p:sp>
      </p:grpSp>
      <p:grpSp>
        <p:nvGrpSpPr>
          <p:cNvPr id="58" name="组合 57"/>
          <p:cNvGrpSpPr/>
          <p:nvPr/>
        </p:nvGrpSpPr>
        <p:grpSpPr>
          <a:xfrm>
            <a:off x="750436" y="6317042"/>
            <a:ext cx="594628" cy="60544"/>
            <a:chOff x="11189456" y="6514052"/>
            <a:chExt cx="594628" cy="60544"/>
          </a:xfrm>
        </p:grpSpPr>
        <p:sp>
          <p:nvSpPr>
            <p:cNvPr id="59" name="椭圆 58"/>
            <p:cNvSpPr/>
            <p:nvPr/>
          </p:nvSpPr>
          <p:spPr>
            <a:xfrm>
              <a:off x="11189456" y="6514052"/>
              <a:ext cx="60544" cy="60544"/>
            </a:xfrm>
            <a:prstGeom prst="ellipse">
              <a:avLst/>
            </a:pr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sp>
          <p:nvSpPr>
            <p:cNvPr id="60" name="椭圆 59"/>
            <p:cNvSpPr/>
            <p:nvPr/>
          </p:nvSpPr>
          <p:spPr>
            <a:xfrm>
              <a:off x="11322977" y="6514052"/>
              <a:ext cx="60544" cy="60544"/>
            </a:xfrm>
            <a:prstGeom prst="ellipse">
              <a:avLst/>
            </a:prstGeom>
            <a:solidFill>
              <a:sysClr val="window" lastClr="FFFFFF">
                <a:alpha val="50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sp>
          <p:nvSpPr>
            <p:cNvPr id="61" name="椭圆 60"/>
            <p:cNvSpPr/>
            <p:nvPr/>
          </p:nvSpPr>
          <p:spPr>
            <a:xfrm>
              <a:off x="11456498" y="6514052"/>
              <a:ext cx="60544" cy="60544"/>
            </a:xfrm>
            <a:prstGeom prst="ellipse">
              <a:avLst/>
            </a:prstGeom>
            <a:solidFill>
              <a:sysClr val="window" lastClr="FFFFFF">
                <a:alpha val="50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sp>
          <p:nvSpPr>
            <p:cNvPr id="62" name="椭圆 61"/>
            <p:cNvSpPr/>
            <p:nvPr/>
          </p:nvSpPr>
          <p:spPr>
            <a:xfrm>
              <a:off x="11590019" y="6514052"/>
              <a:ext cx="60544" cy="60544"/>
            </a:xfrm>
            <a:prstGeom prst="ellipse">
              <a:avLst/>
            </a:prstGeom>
            <a:solidFill>
              <a:sysClr val="window" lastClr="FFFFFF">
                <a:alpha val="50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sp>
          <p:nvSpPr>
            <p:cNvPr id="63" name="椭圆 62"/>
            <p:cNvSpPr/>
            <p:nvPr/>
          </p:nvSpPr>
          <p:spPr>
            <a:xfrm>
              <a:off x="11723540" y="6514052"/>
              <a:ext cx="60544" cy="60544"/>
            </a:xfrm>
            <a:prstGeom prst="ellipse">
              <a:avLst/>
            </a:prstGeom>
            <a:solidFill>
              <a:sysClr val="window" lastClr="FFFFFF">
                <a:alpha val="50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grpSp>
      <p:grpSp>
        <p:nvGrpSpPr>
          <p:cNvPr id="3" name="组合 2"/>
          <p:cNvGrpSpPr/>
          <p:nvPr/>
        </p:nvGrpSpPr>
        <p:grpSpPr>
          <a:xfrm>
            <a:off x="648182" y="3094225"/>
            <a:ext cx="4032632" cy="1413469"/>
            <a:chOff x="648182" y="3094225"/>
            <a:chExt cx="4032632" cy="1413469"/>
          </a:xfrm>
        </p:grpSpPr>
        <p:grpSp>
          <p:nvGrpSpPr>
            <p:cNvPr id="108" name="组合 107"/>
            <p:cNvGrpSpPr/>
            <p:nvPr/>
          </p:nvGrpSpPr>
          <p:grpSpPr>
            <a:xfrm>
              <a:off x="744606" y="3094225"/>
              <a:ext cx="818338" cy="916942"/>
              <a:chOff x="5669370" y="2291263"/>
              <a:chExt cx="818338" cy="916942"/>
            </a:xfrm>
          </p:grpSpPr>
          <p:sp>
            <p:nvSpPr>
              <p:cNvPr id="67" name="Freeform 5"/>
              <p:cNvSpPr/>
              <p:nvPr/>
            </p:nvSpPr>
            <p:spPr bwMode="auto">
              <a:xfrm rot="10800000" flipV="1">
                <a:off x="5669370" y="2291263"/>
                <a:ext cx="818338" cy="916942"/>
              </a:xfrm>
              <a:custGeom>
                <a:avLst/>
                <a:gdLst>
                  <a:gd name="T0" fmla="*/ 0 w 1255"/>
                  <a:gd name="T1" fmla="*/ 452 h 1406"/>
                  <a:gd name="T2" fmla="*/ 0 w 1255"/>
                  <a:gd name="T3" fmla="*/ 954 h 1406"/>
                  <a:gd name="T4" fmla="*/ 96 w 1255"/>
                  <a:gd name="T5" fmla="*/ 1120 h 1406"/>
                  <a:gd name="T6" fmla="*/ 531 w 1255"/>
                  <a:gd name="T7" fmla="*/ 1372 h 1406"/>
                  <a:gd name="T8" fmla="*/ 724 w 1255"/>
                  <a:gd name="T9" fmla="*/ 1372 h 1406"/>
                  <a:gd name="T10" fmla="*/ 1159 w 1255"/>
                  <a:gd name="T11" fmla="*/ 1120 h 1406"/>
                  <a:gd name="T12" fmla="*/ 1255 w 1255"/>
                  <a:gd name="T13" fmla="*/ 954 h 1406"/>
                  <a:gd name="T14" fmla="*/ 1255 w 1255"/>
                  <a:gd name="T15" fmla="*/ 452 h 1406"/>
                  <a:gd name="T16" fmla="*/ 1159 w 1255"/>
                  <a:gd name="T17" fmla="*/ 285 h 1406"/>
                  <a:gd name="T18" fmla="*/ 724 w 1255"/>
                  <a:gd name="T19" fmla="*/ 34 h 1406"/>
                  <a:gd name="T20" fmla="*/ 531 w 1255"/>
                  <a:gd name="T21" fmla="*/ 34 h 1406"/>
                  <a:gd name="T22" fmla="*/ 96 w 1255"/>
                  <a:gd name="T23" fmla="*/ 285 h 1406"/>
                  <a:gd name="T24" fmla="*/ 0 w 1255"/>
                  <a:gd name="T25" fmla="*/ 452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5" h="1406">
                    <a:moveTo>
                      <a:pt x="0" y="452"/>
                    </a:moveTo>
                    <a:cubicBezTo>
                      <a:pt x="0" y="954"/>
                      <a:pt x="0" y="954"/>
                      <a:pt x="0" y="954"/>
                    </a:cubicBezTo>
                    <a:cubicBezTo>
                      <a:pt x="0" y="1023"/>
                      <a:pt x="37" y="1086"/>
                      <a:pt x="96" y="1120"/>
                    </a:cubicBezTo>
                    <a:cubicBezTo>
                      <a:pt x="531" y="1372"/>
                      <a:pt x="531" y="1372"/>
                      <a:pt x="531" y="1372"/>
                    </a:cubicBezTo>
                    <a:cubicBezTo>
                      <a:pt x="591" y="1406"/>
                      <a:pt x="664" y="1406"/>
                      <a:pt x="724" y="1372"/>
                    </a:cubicBezTo>
                    <a:cubicBezTo>
                      <a:pt x="1159" y="1120"/>
                      <a:pt x="1159" y="1120"/>
                      <a:pt x="1159" y="1120"/>
                    </a:cubicBezTo>
                    <a:cubicBezTo>
                      <a:pt x="1218" y="1086"/>
                      <a:pt x="1255" y="1023"/>
                      <a:pt x="1255" y="954"/>
                    </a:cubicBezTo>
                    <a:cubicBezTo>
                      <a:pt x="1255" y="452"/>
                      <a:pt x="1255" y="452"/>
                      <a:pt x="1255" y="452"/>
                    </a:cubicBezTo>
                    <a:cubicBezTo>
                      <a:pt x="1255" y="383"/>
                      <a:pt x="1218" y="319"/>
                      <a:pt x="1159" y="285"/>
                    </a:cubicBezTo>
                    <a:cubicBezTo>
                      <a:pt x="724" y="34"/>
                      <a:pt x="724" y="34"/>
                      <a:pt x="724" y="34"/>
                    </a:cubicBezTo>
                    <a:cubicBezTo>
                      <a:pt x="664" y="0"/>
                      <a:pt x="591" y="0"/>
                      <a:pt x="531" y="34"/>
                    </a:cubicBezTo>
                    <a:cubicBezTo>
                      <a:pt x="96" y="285"/>
                      <a:pt x="96" y="285"/>
                      <a:pt x="96" y="285"/>
                    </a:cubicBezTo>
                    <a:cubicBezTo>
                      <a:pt x="37" y="319"/>
                      <a:pt x="0" y="383"/>
                      <a:pt x="0" y="452"/>
                    </a:cubicBezTo>
                    <a:close/>
                  </a:path>
                </a:pathLst>
              </a:custGeom>
              <a:solidFill>
                <a:sysClr val="window" lastClr="FFFFFF"/>
              </a:solidFill>
              <a:ln>
                <a:solidFill>
                  <a:sysClr val="window" lastClr="FFFFFF">
                    <a:lumMod val="95000"/>
                  </a:sys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思源宋体 CN Heavy" panose="02020900000000000000" pitchFamily="18" charset="-122"/>
                  <a:ea typeface="思源宋体 CN Heavy" panose="02020900000000000000" pitchFamily="18" charset="-122"/>
                </a:endParaRPr>
              </a:p>
            </p:txBody>
          </p:sp>
          <p:sp>
            <p:nvSpPr>
              <p:cNvPr id="66" name="矩形 65"/>
              <p:cNvSpPr/>
              <p:nvPr/>
            </p:nvSpPr>
            <p:spPr>
              <a:xfrm>
                <a:off x="5768197" y="2488123"/>
                <a:ext cx="620684" cy="52322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gradFill>
                      <a:gsLst>
                        <a:gs pos="0">
                          <a:srgbClr val="00B0F0"/>
                        </a:gs>
                        <a:gs pos="100000">
                          <a:srgbClr val="1C46F2"/>
                        </a:gs>
                      </a:gsLst>
                      <a:lin ang="8100000" scaled="1"/>
                    </a:gradFill>
                    <a:effectLst/>
                    <a:uLnTx/>
                    <a:uFillTx/>
                    <a:latin typeface="思源宋体 CN Heavy" panose="02020900000000000000" pitchFamily="18" charset="-122"/>
                    <a:ea typeface="思源宋体 CN Heavy" panose="02020900000000000000" pitchFamily="18" charset="-122"/>
                  </a:rPr>
                  <a:t>04</a:t>
                </a:r>
                <a:endParaRPr kumimoji="0" lang="zh-CN" altLang="en-US" sz="2800" b="0" i="0" u="none" strike="noStrike" kern="0" cap="none" spc="0" normalizeH="0" baseline="0" noProof="0" dirty="0">
                  <a:ln>
                    <a:noFill/>
                  </a:ln>
                  <a:gradFill>
                    <a:gsLst>
                      <a:gs pos="0">
                        <a:srgbClr val="00B0F0"/>
                      </a:gs>
                      <a:gs pos="100000">
                        <a:srgbClr val="1C46F2"/>
                      </a:gs>
                    </a:gsLst>
                    <a:lin ang="8100000" scaled="1"/>
                  </a:gradFill>
                  <a:effectLst/>
                  <a:uLnTx/>
                  <a:uFillTx/>
                  <a:latin typeface="思源宋体 CN Heavy" panose="02020900000000000000" pitchFamily="18" charset="-122"/>
                  <a:ea typeface="思源宋体 CN Heavy" panose="02020900000000000000" pitchFamily="18" charset="-122"/>
                </a:endParaRPr>
              </a:p>
            </p:txBody>
          </p:sp>
        </p:grpSp>
        <p:sp>
          <p:nvSpPr>
            <p:cNvPr id="71" name="文本框 70"/>
            <p:cNvSpPr txBox="1"/>
            <p:nvPr/>
          </p:nvSpPr>
          <p:spPr>
            <a:xfrm>
              <a:off x="648182" y="4199917"/>
              <a:ext cx="4032632" cy="307777"/>
            </a:xfrm>
            <a:prstGeom prst="rect">
              <a:avLst/>
            </a:prstGeom>
            <a:noFill/>
          </p:spPr>
          <p:txBody>
            <a:bodyPr wrap="square" rtlCol="0">
              <a:spAutoFit/>
            </a:bodyPr>
            <a:lstStyle/>
            <a:p>
              <a:pPr algn="dist"/>
              <a:r>
                <a:rPr lang="en-US" altLang="zh-CN" sz="1400" dirty="0">
                  <a:solidFill>
                    <a:prstClr val="white">
                      <a:alpha val="60000"/>
                    </a:prstClr>
                  </a:solidFill>
                  <a:latin typeface="思源宋体 CN Heavy" panose="02020900000000000000" pitchFamily="18" charset="-122"/>
                  <a:ea typeface="思源宋体 CN Heavy" panose="02020900000000000000" pitchFamily="18" charset="-122"/>
                </a:rPr>
                <a:t>FUTURE OUTLOOK</a:t>
              </a:r>
              <a:endParaRPr lang="en-US" altLang="zh-CN" sz="1400" dirty="0">
                <a:solidFill>
                  <a:prstClr val="white">
                    <a:alpha val="60000"/>
                  </a:prstClr>
                </a:solidFill>
                <a:latin typeface="思源宋体 CN Heavy" panose="02020900000000000000" pitchFamily="18" charset="-122"/>
                <a:ea typeface="思源宋体 CN Heavy" panose="02020900000000000000" pitchFamily="18" charset="-122"/>
              </a:endParaRPr>
            </a:p>
          </p:txBody>
        </p:sp>
        <p:sp>
          <p:nvSpPr>
            <p:cNvPr id="70" name="文本框 69"/>
            <p:cNvSpPr txBox="1"/>
            <p:nvPr/>
          </p:nvSpPr>
          <p:spPr>
            <a:xfrm>
              <a:off x="1777143" y="3203254"/>
              <a:ext cx="2339102" cy="707886"/>
            </a:xfrm>
            <a:prstGeom prst="rect">
              <a:avLst/>
            </a:prstGeom>
            <a:noFill/>
          </p:spPr>
          <p:txBody>
            <a:bodyPr wrap="square" rtlCol="0">
              <a:spAutoFit/>
            </a:bodyPr>
            <a:lstStyle/>
            <a:p>
              <a:pPr algn="dist"/>
              <a:r>
                <a:rPr lang="zh-CN" altLang="en-US" sz="4000" dirty="0">
                  <a:solidFill>
                    <a:prstClr val="white"/>
                  </a:solidFill>
                  <a:latin typeface="思源宋体 CN Heavy" panose="02020900000000000000" pitchFamily="18" charset="-122"/>
                  <a:ea typeface="思源宋体 CN Heavy" panose="02020900000000000000" pitchFamily="18" charset="-122"/>
                </a:rPr>
                <a:t>未来展望</a:t>
              </a:r>
              <a:endParaRPr lang="zh-CN" altLang="en-US" sz="4000" dirty="0">
                <a:solidFill>
                  <a:prstClr val="white"/>
                </a:solidFill>
                <a:latin typeface="思源宋体 CN Heavy" panose="02020900000000000000" pitchFamily="18" charset="-122"/>
                <a:ea typeface="思源宋体 CN Heavy" panose="02020900000000000000" pitchFamily="18" charset="-122"/>
              </a:endParaRPr>
            </a:p>
          </p:txBody>
        </p:sp>
      </p:grpSp>
      <p:sp>
        <p:nvSpPr>
          <p:cNvPr id="101" name="矩形: 圆角 100"/>
          <p:cNvSpPr/>
          <p:nvPr/>
        </p:nvSpPr>
        <p:spPr>
          <a:xfrm rot="2359673">
            <a:off x="9321515" y="-2627608"/>
            <a:ext cx="3268164" cy="7431381"/>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02" name="矩形: 圆角 101"/>
          <p:cNvSpPr/>
          <p:nvPr/>
        </p:nvSpPr>
        <p:spPr>
          <a:xfrm rot="2359673">
            <a:off x="9901657" y="-3792630"/>
            <a:ext cx="281946" cy="5549900"/>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03" name="矩形: 圆角 102"/>
          <p:cNvSpPr/>
          <p:nvPr/>
        </p:nvSpPr>
        <p:spPr>
          <a:xfrm rot="2359673">
            <a:off x="7458051" y="-3360829"/>
            <a:ext cx="281946" cy="5549900"/>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04" name="矩形: 圆角 103"/>
          <p:cNvSpPr/>
          <p:nvPr/>
        </p:nvSpPr>
        <p:spPr>
          <a:xfrm rot="2359673">
            <a:off x="12931618" y="1025406"/>
            <a:ext cx="145568" cy="5549900"/>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05" name="矩形: 圆角 104"/>
          <p:cNvSpPr/>
          <p:nvPr/>
        </p:nvSpPr>
        <p:spPr>
          <a:xfrm rot="2359673" flipH="1">
            <a:off x="8954550" y="5265400"/>
            <a:ext cx="238293" cy="2795241"/>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06" name="矩形: 圆角 105"/>
          <p:cNvSpPr/>
          <p:nvPr/>
        </p:nvSpPr>
        <p:spPr>
          <a:xfrm rot="2359673">
            <a:off x="9143070" y="3479923"/>
            <a:ext cx="281946" cy="3035955"/>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gradFill>
            <a:gsLst>
              <a:gs pos="95000">
                <a:srgbClr val="1C46F2"/>
              </a:gs>
              <a:gs pos="4000">
                <a:srgbClr val="00B0F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矩形: 圆角 5"/>
          <p:cNvSpPr/>
          <p:nvPr/>
        </p:nvSpPr>
        <p:spPr>
          <a:xfrm>
            <a:off x="244649" y="149731"/>
            <a:ext cx="11702702" cy="6558538"/>
          </a:xfrm>
          <a:prstGeom prst="roundRect">
            <a:avLst>
              <a:gd name="adj" fmla="val 625"/>
            </a:avLst>
          </a:prstGeom>
          <a:solidFill>
            <a:sysClr val="window" lastClr="FFFFFF"/>
          </a:solidFill>
          <a:ln w="12700" cap="flat" cmpd="sng" algn="ctr">
            <a:noFill/>
            <a:prstDash val="solid"/>
            <a:miter lim="800000"/>
          </a:ln>
          <a:effectLst>
            <a:outerShdw blurRad="508000" algn="ctr" rotWithShape="0">
              <a:srgbClr val="EDA94D">
                <a:alpha val="4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cs typeface="+mn-cs"/>
            </a:endParaRPr>
          </a:p>
        </p:txBody>
      </p:sp>
      <p:grpSp>
        <p:nvGrpSpPr>
          <p:cNvPr id="12" name="组合 11"/>
          <p:cNvGrpSpPr/>
          <p:nvPr/>
        </p:nvGrpSpPr>
        <p:grpSpPr>
          <a:xfrm>
            <a:off x="491650" y="321999"/>
            <a:ext cx="1840527" cy="543860"/>
            <a:chOff x="4375243" y="4574014"/>
            <a:chExt cx="1840527" cy="543860"/>
          </a:xfrm>
        </p:grpSpPr>
        <p:grpSp>
          <p:nvGrpSpPr>
            <p:cNvPr id="13" name="组合 12"/>
            <p:cNvGrpSpPr/>
            <p:nvPr/>
          </p:nvGrpSpPr>
          <p:grpSpPr>
            <a:xfrm>
              <a:off x="4375243" y="4574014"/>
              <a:ext cx="495649" cy="543860"/>
              <a:chOff x="4375243" y="4574014"/>
              <a:chExt cx="495649" cy="543860"/>
            </a:xfrm>
          </p:grpSpPr>
          <p:sp>
            <p:nvSpPr>
              <p:cNvPr id="15" name="Freeform 5"/>
              <p:cNvSpPr/>
              <p:nvPr/>
            </p:nvSpPr>
            <p:spPr bwMode="auto">
              <a:xfrm rot="10800000" flipV="1">
                <a:off x="4377992" y="4574014"/>
                <a:ext cx="485377" cy="543860"/>
              </a:xfrm>
              <a:custGeom>
                <a:avLst/>
                <a:gdLst>
                  <a:gd name="T0" fmla="*/ 0 w 1255"/>
                  <a:gd name="T1" fmla="*/ 452 h 1406"/>
                  <a:gd name="T2" fmla="*/ 0 w 1255"/>
                  <a:gd name="T3" fmla="*/ 954 h 1406"/>
                  <a:gd name="T4" fmla="*/ 96 w 1255"/>
                  <a:gd name="T5" fmla="*/ 1120 h 1406"/>
                  <a:gd name="T6" fmla="*/ 531 w 1255"/>
                  <a:gd name="T7" fmla="*/ 1372 h 1406"/>
                  <a:gd name="T8" fmla="*/ 724 w 1255"/>
                  <a:gd name="T9" fmla="*/ 1372 h 1406"/>
                  <a:gd name="T10" fmla="*/ 1159 w 1255"/>
                  <a:gd name="T11" fmla="*/ 1120 h 1406"/>
                  <a:gd name="T12" fmla="*/ 1255 w 1255"/>
                  <a:gd name="T13" fmla="*/ 954 h 1406"/>
                  <a:gd name="T14" fmla="*/ 1255 w 1255"/>
                  <a:gd name="T15" fmla="*/ 452 h 1406"/>
                  <a:gd name="T16" fmla="*/ 1159 w 1255"/>
                  <a:gd name="T17" fmla="*/ 285 h 1406"/>
                  <a:gd name="T18" fmla="*/ 724 w 1255"/>
                  <a:gd name="T19" fmla="*/ 34 h 1406"/>
                  <a:gd name="T20" fmla="*/ 531 w 1255"/>
                  <a:gd name="T21" fmla="*/ 34 h 1406"/>
                  <a:gd name="T22" fmla="*/ 96 w 1255"/>
                  <a:gd name="T23" fmla="*/ 285 h 1406"/>
                  <a:gd name="T24" fmla="*/ 0 w 1255"/>
                  <a:gd name="T25" fmla="*/ 452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5" h="1406">
                    <a:moveTo>
                      <a:pt x="0" y="452"/>
                    </a:moveTo>
                    <a:cubicBezTo>
                      <a:pt x="0" y="954"/>
                      <a:pt x="0" y="954"/>
                      <a:pt x="0" y="954"/>
                    </a:cubicBezTo>
                    <a:cubicBezTo>
                      <a:pt x="0" y="1023"/>
                      <a:pt x="37" y="1086"/>
                      <a:pt x="96" y="1120"/>
                    </a:cubicBezTo>
                    <a:cubicBezTo>
                      <a:pt x="531" y="1372"/>
                      <a:pt x="531" y="1372"/>
                      <a:pt x="531" y="1372"/>
                    </a:cubicBezTo>
                    <a:cubicBezTo>
                      <a:pt x="591" y="1406"/>
                      <a:pt x="664" y="1406"/>
                      <a:pt x="724" y="1372"/>
                    </a:cubicBezTo>
                    <a:cubicBezTo>
                      <a:pt x="1159" y="1120"/>
                      <a:pt x="1159" y="1120"/>
                      <a:pt x="1159" y="1120"/>
                    </a:cubicBezTo>
                    <a:cubicBezTo>
                      <a:pt x="1218" y="1086"/>
                      <a:pt x="1255" y="1023"/>
                      <a:pt x="1255" y="954"/>
                    </a:cubicBezTo>
                    <a:cubicBezTo>
                      <a:pt x="1255" y="452"/>
                      <a:pt x="1255" y="452"/>
                      <a:pt x="1255" y="452"/>
                    </a:cubicBezTo>
                    <a:cubicBezTo>
                      <a:pt x="1255" y="383"/>
                      <a:pt x="1218" y="319"/>
                      <a:pt x="1159" y="285"/>
                    </a:cubicBezTo>
                    <a:cubicBezTo>
                      <a:pt x="724" y="34"/>
                      <a:pt x="724" y="34"/>
                      <a:pt x="724" y="34"/>
                    </a:cubicBezTo>
                    <a:cubicBezTo>
                      <a:pt x="664" y="0"/>
                      <a:pt x="591" y="0"/>
                      <a:pt x="531" y="34"/>
                    </a:cubicBezTo>
                    <a:cubicBezTo>
                      <a:pt x="96" y="285"/>
                      <a:pt x="96" y="285"/>
                      <a:pt x="96" y="285"/>
                    </a:cubicBezTo>
                    <a:cubicBezTo>
                      <a:pt x="37" y="319"/>
                      <a:pt x="0" y="383"/>
                      <a:pt x="0" y="452"/>
                    </a:cubicBezTo>
                    <a:close/>
                  </a:path>
                </a:pathLst>
              </a:custGeom>
              <a:solidFill>
                <a:sysClr val="window" lastClr="FFFFFF"/>
              </a:solidFill>
              <a:ln>
                <a:solidFill>
                  <a:sysClr val="window" lastClr="FFFFFF">
                    <a:lumMod val="95000"/>
                  </a:sysClr>
                </a:solid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思源宋体 CN Heavy" panose="02020900000000000000" pitchFamily="18" charset="-122"/>
                  <a:ea typeface="思源宋体 CN Heavy" panose="02020900000000000000" pitchFamily="18" charset="-122"/>
                </a:endParaRPr>
              </a:p>
            </p:txBody>
          </p:sp>
          <p:sp>
            <p:nvSpPr>
              <p:cNvPr id="16" name="矩形 15"/>
              <p:cNvSpPr/>
              <p:nvPr/>
            </p:nvSpPr>
            <p:spPr>
              <a:xfrm>
                <a:off x="4375243" y="4660903"/>
                <a:ext cx="4956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rPr>
                  <a:t>04</a:t>
                </a:r>
                <a:endParaRPr kumimoji="0" lang="zh-CN" altLang="en-US" sz="2000" b="0" i="0" u="none" strike="noStrike" kern="0" cap="none" spc="0" normalizeH="0" baseline="0" noProof="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endParaRPr>
              </a:p>
            </p:txBody>
          </p:sp>
        </p:grpSp>
        <p:sp>
          <p:nvSpPr>
            <p:cNvPr id="14" name="文本框 13"/>
            <p:cNvSpPr txBox="1"/>
            <p:nvPr/>
          </p:nvSpPr>
          <p:spPr>
            <a:xfrm>
              <a:off x="5005182" y="4650740"/>
              <a:ext cx="1210588" cy="400110"/>
            </a:xfrm>
            <a:prstGeom prst="rect">
              <a:avLst/>
            </a:prstGeom>
            <a:noFill/>
          </p:spPr>
          <p:txBody>
            <a:bodyPr wrap="none" rtlCol="0">
              <a:spAutoFit/>
            </a:bodyPr>
            <a:lstStyle/>
            <a:p>
              <a:pPr lvl="0"/>
              <a:r>
                <a:rPr lang="zh-CN" altLang="en-US" sz="2000" kern="0" dirty="0">
                  <a:gradFill>
                    <a:gsLst>
                      <a:gs pos="0">
                        <a:srgbClr val="00B0F0"/>
                      </a:gs>
                      <a:gs pos="100000">
                        <a:srgbClr val="1C46F2"/>
                      </a:gs>
                    </a:gsLst>
                    <a:lin ang="8100000" scaled="1"/>
                  </a:gradFill>
                  <a:latin typeface="思源宋体 CN Heavy" panose="02020900000000000000" pitchFamily="18" charset="-122"/>
                  <a:ea typeface="思源宋体 CN Heavy" panose="02020900000000000000" pitchFamily="18" charset="-122"/>
                </a:rPr>
                <a:t>未来展望</a:t>
              </a:r>
              <a:endParaRPr lang="zh-CN" altLang="en-US" sz="2000" kern="0" dirty="0">
                <a:gradFill>
                  <a:gsLst>
                    <a:gs pos="0">
                      <a:srgbClr val="00B0F0"/>
                    </a:gs>
                    <a:gs pos="100000">
                      <a:srgbClr val="1C46F2"/>
                    </a:gs>
                  </a:gsLst>
                  <a:lin ang="8100000" scaled="1"/>
                </a:gradFill>
                <a:latin typeface="思源宋体 CN Heavy" panose="02020900000000000000" pitchFamily="18" charset="-122"/>
                <a:ea typeface="思源宋体 CN Heavy" panose="02020900000000000000" pitchFamily="18" charset="-122"/>
              </a:endParaRPr>
            </a:p>
          </p:txBody>
        </p:sp>
      </p:grpSp>
      <p:sp>
        <p:nvSpPr>
          <p:cNvPr id="4" name="文本框 3"/>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grpSp>
        <p:nvGrpSpPr>
          <p:cNvPr id="10" name="组合 9"/>
          <p:cNvGrpSpPr/>
          <p:nvPr/>
        </p:nvGrpSpPr>
        <p:grpSpPr>
          <a:xfrm>
            <a:off x="4518026" y="2505180"/>
            <a:ext cx="312405" cy="234304"/>
            <a:chOff x="3611385" y="2667532"/>
            <a:chExt cx="312405" cy="234304"/>
          </a:xfrm>
        </p:grpSpPr>
        <p:sp>
          <p:nvSpPr>
            <p:cNvPr id="11" name="形状"/>
            <p:cNvSpPr/>
            <p:nvPr/>
          </p:nvSpPr>
          <p:spPr bwMode="auto">
            <a:xfrm>
              <a:off x="3776130" y="2667532"/>
              <a:ext cx="147660" cy="234304"/>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chemeClr val="tx1">
                <a:lumMod val="50000"/>
                <a:lumOff val="50000"/>
              </a:schemeClr>
            </a:solidFill>
            <a:ln>
              <a:noFill/>
            </a:ln>
            <a:effectLst>
              <a:outerShdw blurRad="596900" sx="102000" sy="102000" algn="ctr" rotWithShape="0">
                <a:prstClr val="black">
                  <a:alpha val="8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latin typeface="思源黑体 CN Light" panose="020B0300000000000000" pitchFamily="34" charset="-122"/>
              </a:endParaRPr>
            </a:p>
          </p:txBody>
        </p:sp>
        <p:sp>
          <p:nvSpPr>
            <p:cNvPr id="17" name="形状"/>
            <p:cNvSpPr/>
            <p:nvPr/>
          </p:nvSpPr>
          <p:spPr bwMode="auto">
            <a:xfrm>
              <a:off x="3611385" y="2667532"/>
              <a:ext cx="147660" cy="234304"/>
            </a:xfrm>
            <a:custGeom>
              <a:avLst/>
              <a:gdLst>
                <a:gd name="T0" fmla="*/ 8 w 51"/>
                <a:gd name="T1" fmla="*/ 81 h 81"/>
                <a:gd name="T2" fmla="*/ 2 w 51"/>
                <a:gd name="T3" fmla="*/ 78 h 81"/>
                <a:gd name="T4" fmla="*/ 2 w 51"/>
                <a:gd name="T5" fmla="*/ 68 h 81"/>
                <a:gd name="T6" fmla="*/ 30 w 51"/>
                <a:gd name="T7" fmla="*/ 41 h 81"/>
                <a:gd name="T8" fmla="*/ 2 w 51"/>
                <a:gd name="T9" fmla="*/ 14 h 81"/>
                <a:gd name="T10" fmla="*/ 2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2" y="78"/>
                  </a:cubicBezTo>
                  <a:cubicBezTo>
                    <a:pt x="0" y="76"/>
                    <a:pt x="0" y="71"/>
                    <a:pt x="2" y="68"/>
                  </a:cubicBezTo>
                  <a:cubicBezTo>
                    <a:pt x="30" y="41"/>
                    <a:pt x="30" y="41"/>
                    <a:pt x="30" y="41"/>
                  </a:cubicBezTo>
                  <a:cubicBezTo>
                    <a:pt x="2" y="14"/>
                    <a:pt x="2" y="14"/>
                    <a:pt x="2" y="14"/>
                  </a:cubicBezTo>
                  <a:cubicBezTo>
                    <a:pt x="0" y="11"/>
                    <a:pt x="0" y="6"/>
                    <a:pt x="2"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chemeClr val="tx1">
                <a:lumMod val="50000"/>
                <a:lumOff val="50000"/>
              </a:schemeClr>
            </a:solidFill>
            <a:ln>
              <a:noFill/>
            </a:ln>
            <a:effectLst>
              <a:outerShdw blurRad="596900" sx="102000" sy="102000" algn="ctr" rotWithShape="0">
                <a:prstClr val="black">
                  <a:alpha val="8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latin typeface="思源黑体 CN Light" panose="020B0300000000000000" pitchFamily="34" charset="-122"/>
              </a:endParaRPr>
            </a:p>
          </p:txBody>
        </p:sp>
      </p:grpSp>
      <p:grpSp>
        <p:nvGrpSpPr>
          <p:cNvPr id="18" name="组合 17"/>
          <p:cNvGrpSpPr/>
          <p:nvPr/>
        </p:nvGrpSpPr>
        <p:grpSpPr>
          <a:xfrm>
            <a:off x="7530485" y="2505180"/>
            <a:ext cx="312405" cy="234304"/>
            <a:chOff x="5954922" y="2667532"/>
            <a:chExt cx="312405" cy="234304"/>
          </a:xfrm>
        </p:grpSpPr>
        <p:sp>
          <p:nvSpPr>
            <p:cNvPr id="19" name="形状"/>
            <p:cNvSpPr/>
            <p:nvPr/>
          </p:nvSpPr>
          <p:spPr bwMode="auto">
            <a:xfrm>
              <a:off x="6119667" y="2667532"/>
              <a:ext cx="147660" cy="234304"/>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7"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solidFill>
              <a:schemeClr val="tx1">
                <a:lumMod val="50000"/>
                <a:lumOff val="50000"/>
              </a:schemeClr>
            </a:solidFill>
            <a:ln>
              <a:noFill/>
            </a:ln>
            <a:effectLst>
              <a:outerShdw blurRad="596900" sx="102000" sy="102000" algn="ctr" rotWithShape="0">
                <a:prstClr val="black">
                  <a:alpha val="8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latin typeface="思源黑体 CN Light" panose="020B0300000000000000" pitchFamily="34" charset="-122"/>
              </a:endParaRPr>
            </a:p>
          </p:txBody>
        </p:sp>
        <p:sp>
          <p:nvSpPr>
            <p:cNvPr id="20" name="形状"/>
            <p:cNvSpPr/>
            <p:nvPr/>
          </p:nvSpPr>
          <p:spPr bwMode="auto">
            <a:xfrm>
              <a:off x="5954922" y="2667532"/>
              <a:ext cx="147660" cy="234304"/>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solidFill>
              <a:schemeClr val="tx1">
                <a:lumMod val="50000"/>
                <a:lumOff val="50000"/>
              </a:schemeClr>
            </a:solidFill>
            <a:ln>
              <a:noFill/>
            </a:ln>
            <a:effectLst>
              <a:outerShdw blurRad="596900" sx="102000" sy="102000" algn="ctr" rotWithShape="0">
                <a:prstClr val="black">
                  <a:alpha val="8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latin typeface="思源黑体 CN Light" panose="020B0300000000000000" pitchFamily="34" charset="-122"/>
              </a:endParaRPr>
            </a:p>
          </p:txBody>
        </p:sp>
      </p:grpSp>
      <p:grpSp>
        <p:nvGrpSpPr>
          <p:cNvPr id="21" name="组合 20"/>
          <p:cNvGrpSpPr/>
          <p:nvPr/>
        </p:nvGrpSpPr>
        <p:grpSpPr>
          <a:xfrm>
            <a:off x="1813969" y="1759604"/>
            <a:ext cx="2499154" cy="3708123"/>
            <a:chOff x="1343987" y="1921956"/>
            <a:chExt cx="2499154" cy="3708123"/>
          </a:xfrm>
        </p:grpSpPr>
        <p:sp>
          <p:nvSpPr>
            <p:cNvPr id="22" name="形状"/>
            <p:cNvSpPr/>
            <p:nvPr/>
          </p:nvSpPr>
          <p:spPr bwMode="auto">
            <a:xfrm>
              <a:off x="2516639" y="3590382"/>
              <a:ext cx="160244" cy="262046"/>
            </a:xfrm>
            <a:custGeom>
              <a:avLst/>
              <a:gdLst>
                <a:gd name="T0" fmla="*/ 52 w 72"/>
                <a:gd name="T1" fmla="*/ 0 h 117"/>
                <a:gd name="T2" fmla="*/ 52 w 72"/>
                <a:gd name="T3" fmla="*/ 71 h 117"/>
                <a:gd name="T4" fmla="*/ 69 w 72"/>
                <a:gd name="T5" fmla="*/ 71 h 117"/>
                <a:gd name="T6" fmla="*/ 72 w 72"/>
                <a:gd name="T7" fmla="*/ 73 h 117"/>
                <a:gd name="T8" fmla="*/ 71 w 72"/>
                <a:gd name="T9" fmla="*/ 77 h 117"/>
                <a:gd name="T10" fmla="*/ 36 w 72"/>
                <a:gd name="T11" fmla="*/ 117 h 117"/>
                <a:gd name="T12" fmla="*/ 1 w 72"/>
                <a:gd name="T13" fmla="*/ 77 h 117"/>
                <a:gd name="T14" fmla="*/ 0 w 72"/>
                <a:gd name="T15" fmla="*/ 73 h 117"/>
                <a:gd name="T16" fmla="*/ 3 w 72"/>
                <a:gd name="T17" fmla="*/ 71 h 117"/>
                <a:gd name="T18" fmla="*/ 20 w 72"/>
                <a:gd name="T19" fmla="*/ 71 h 117"/>
                <a:gd name="T20" fmla="*/ 20 w 72"/>
                <a:gd name="T21" fmla="*/ 0 h 117"/>
                <a:gd name="T22" fmla="*/ 52 w 72"/>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7">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7"/>
                    <a:pt x="36" y="117"/>
                    <a:pt x="36" y="117"/>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cubicBezTo>
                    <a:pt x="52" y="0"/>
                    <a:pt x="52" y="0"/>
                    <a:pt x="52" y="0"/>
                  </a:cubicBezTo>
                </a:path>
              </a:pathLst>
            </a:custGeom>
            <a:solidFill>
              <a:schemeClr val="tx1">
                <a:lumMod val="50000"/>
                <a:lumOff val="50000"/>
              </a:schemeClr>
            </a:solidFill>
            <a:ln>
              <a:noFill/>
            </a:ln>
            <a:effectLst>
              <a:outerShdw blurRad="596900" sx="102000" sy="102000" algn="ctr" rotWithShape="0">
                <a:prstClr val="black">
                  <a:alpha val="8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latin typeface="思源黑体 CN Light" panose="020B0300000000000000" pitchFamily="34" charset="-122"/>
              </a:endParaRPr>
            </a:p>
          </p:txBody>
        </p:sp>
        <p:sp>
          <p:nvSpPr>
            <p:cNvPr id="23" name="形状"/>
            <p:cNvSpPr/>
            <p:nvPr/>
          </p:nvSpPr>
          <p:spPr bwMode="auto">
            <a:xfrm>
              <a:off x="2097175" y="1921956"/>
              <a:ext cx="998230" cy="176928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0" y="0"/>
                    <a:pt x="224" y="0"/>
                  </a:cubicBezTo>
                  <a:cubicBezTo>
                    <a:pt x="348" y="0"/>
                    <a:pt x="448" y="100"/>
                    <a:pt x="448" y="224"/>
                  </a:cubicBezTo>
                  <a:close/>
                </a:path>
              </a:pathLst>
            </a:custGeom>
            <a:gradFill flip="none" rotWithShape="1">
              <a:gsLst>
                <a:gs pos="0">
                  <a:srgbClr val="00B0F0"/>
                </a:gs>
                <a:gs pos="100000">
                  <a:srgbClr val="004099"/>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latin typeface="思源黑体 CN Light" panose="020B0300000000000000" pitchFamily="34" charset="-122"/>
              </a:endParaRPr>
            </a:p>
          </p:txBody>
        </p:sp>
        <p:sp>
          <p:nvSpPr>
            <p:cNvPr id="24" name="形状"/>
            <p:cNvSpPr/>
            <p:nvPr/>
          </p:nvSpPr>
          <p:spPr bwMode="auto">
            <a:xfrm>
              <a:off x="2172584" y="1997365"/>
              <a:ext cx="847412" cy="849294"/>
            </a:xfrm>
            <a:prstGeom prst="ellipse">
              <a:avLst/>
            </a:prstGeom>
            <a:solidFill>
              <a:srgbClr val="242230"/>
            </a:solidFill>
            <a:ln>
              <a:noFill/>
            </a:ln>
          </p:spPr>
          <p:txBody>
            <a:bodyPr vert="horz" wrap="square" lIns="91440" tIns="45720" rIns="91440" bIns="45720" anchor="t" anchorCtr="0" compatLnSpc="1">
              <a:normAutofit fontScale="62500" lnSpcReduction="20000"/>
            </a:bodyPr>
            <a:lstStyle/>
            <a:p>
              <a:pPr algn="ctr"/>
              <a:r>
                <a:rPr lang="en-US" sz="6000" dirty="0">
                  <a:solidFill>
                    <a:schemeClr val="bg1"/>
                  </a:solidFill>
                  <a:latin typeface="思源宋体 CN Heavy" panose="02020900000000000000" pitchFamily="18" charset="-122"/>
                  <a:ea typeface="思源宋体 CN Heavy" panose="02020900000000000000" pitchFamily="18" charset="-122"/>
                </a:rPr>
                <a:t>A</a:t>
              </a:r>
              <a:endParaRPr lang="en-US" sz="6000" dirty="0">
                <a:solidFill>
                  <a:schemeClr val="bg1"/>
                </a:solidFill>
                <a:latin typeface="思源宋体 CN Heavy" panose="02020900000000000000" pitchFamily="18" charset="-122"/>
                <a:ea typeface="思源宋体 CN Heavy" panose="02020900000000000000" pitchFamily="18" charset="-122"/>
              </a:endParaRPr>
            </a:p>
          </p:txBody>
        </p:sp>
        <p:sp>
          <p:nvSpPr>
            <p:cNvPr id="25" name="矩形 24"/>
            <p:cNvSpPr/>
            <p:nvPr/>
          </p:nvSpPr>
          <p:spPr>
            <a:xfrm>
              <a:off x="1343987" y="4735475"/>
              <a:ext cx="2499154" cy="894604"/>
            </a:xfrm>
            <a:prstGeom prst="rect">
              <a:avLst/>
            </a:prstGeom>
          </p:spPr>
          <p:txBody>
            <a:bodyPr wrap="square">
              <a:spAutoFit/>
              <a:scene3d>
                <a:camera prst="orthographicFront"/>
                <a:lightRig rig="threePt" dir="t"/>
              </a:scene3d>
              <a:sp3d contourW="12700"/>
            </a:bodyPr>
            <a:lstStyle/>
            <a:p>
              <a:pPr lvl="0"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a:p>
              <a:pPr lvl="0"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a:p>
              <a:pPr lvl="0"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a:t>
              </a:r>
              <a:endPar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sp>
          <p:nvSpPr>
            <p:cNvPr id="26" name="矩形 25"/>
            <p:cNvSpPr/>
            <p:nvPr/>
          </p:nvSpPr>
          <p:spPr>
            <a:xfrm>
              <a:off x="1577901" y="4127238"/>
              <a:ext cx="2031326" cy="461665"/>
            </a:xfrm>
            <a:prstGeom prst="rect">
              <a:avLst/>
            </a:prstGeom>
          </p:spPr>
          <p:txBody>
            <a:bodyPr wrap="none">
              <a:spAutoFit/>
            </a:bodyPr>
            <a:lstStyle/>
            <a:p>
              <a:pPr algn="ctr"/>
              <a:r>
                <a:rPr lang="zh-CN" altLang="en-US" sz="2400" kern="0" dirty="0">
                  <a:gradFill>
                    <a:gsLst>
                      <a:gs pos="100000">
                        <a:srgbClr val="1C46F2"/>
                      </a:gs>
                      <a:gs pos="0">
                        <a:srgbClr val="00B0F0"/>
                      </a:gs>
                    </a:gsLst>
                    <a:lin ang="2700000" scaled="1"/>
                  </a:gradFill>
                  <a:latin typeface="思源宋体 CN Heavy" panose="02020900000000000000" pitchFamily="18" charset="-122"/>
                  <a:ea typeface="思源宋体 CN Heavy" panose="02020900000000000000" pitchFamily="18" charset="-122"/>
                </a:rPr>
                <a:t>标题文字添加</a:t>
              </a:r>
              <a:endParaRPr lang="zh-CN" altLang="en-US" sz="2400" kern="0" dirty="0">
                <a:gradFill>
                  <a:gsLst>
                    <a:gs pos="100000">
                      <a:srgbClr val="1C46F2"/>
                    </a:gs>
                    <a:gs pos="0">
                      <a:srgbClr val="00B0F0"/>
                    </a:gs>
                  </a:gsLst>
                  <a:lin ang="2700000" scaled="1"/>
                </a:gradFill>
                <a:latin typeface="思源宋体 CN Heavy" panose="02020900000000000000" pitchFamily="18" charset="-122"/>
                <a:ea typeface="思源宋体 CN Heavy" panose="02020900000000000000" pitchFamily="18" charset="-122"/>
              </a:endParaRPr>
            </a:p>
          </p:txBody>
        </p:sp>
        <p:sp>
          <p:nvSpPr>
            <p:cNvPr id="27" name="椭圆 100"/>
            <p:cNvSpPr/>
            <p:nvPr/>
          </p:nvSpPr>
          <p:spPr>
            <a:xfrm>
              <a:off x="2480025" y="3084876"/>
              <a:ext cx="259063" cy="267288"/>
            </a:xfrm>
            <a:custGeom>
              <a:avLst/>
              <a:gdLst>
                <a:gd name="T0" fmla="*/ 614 w 834"/>
                <a:gd name="T1" fmla="*/ 393 h 862"/>
                <a:gd name="T2" fmla="*/ 548 w 834"/>
                <a:gd name="T3" fmla="*/ 370 h 862"/>
                <a:gd name="T4" fmla="*/ 551 w 834"/>
                <a:gd name="T5" fmla="*/ 312 h 862"/>
                <a:gd name="T6" fmla="*/ 627 w 834"/>
                <a:gd name="T7" fmla="*/ 313 h 862"/>
                <a:gd name="T8" fmla="*/ 615 w 834"/>
                <a:gd name="T9" fmla="*/ 345 h 862"/>
                <a:gd name="T10" fmla="*/ 587 w 834"/>
                <a:gd name="T11" fmla="*/ 324 h 862"/>
                <a:gd name="T12" fmla="*/ 563 w 834"/>
                <a:gd name="T13" fmla="*/ 342 h 862"/>
                <a:gd name="T14" fmla="*/ 596 w 834"/>
                <a:gd name="T15" fmla="*/ 359 h 862"/>
                <a:gd name="T16" fmla="*/ 646 w 834"/>
                <a:gd name="T17" fmla="*/ 402 h 862"/>
                <a:gd name="T18" fmla="*/ 590 w 834"/>
                <a:gd name="T19" fmla="*/ 444 h 862"/>
                <a:gd name="T20" fmla="*/ 534 w 834"/>
                <a:gd name="T21" fmla="*/ 398 h 862"/>
                <a:gd name="T22" fmla="*/ 570 w 834"/>
                <a:gd name="T23" fmla="*/ 415 h 862"/>
                <a:gd name="T24" fmla="*/ 612 w 834"/>
                <a:gd name="T25" fmla="*/ 416 h 862"/>
                <a:gd name="T26" fmla="*/ 403 w 834"/>
                <a:gd name="T27" fmla="*/ 440 h 862"/>
                <a:gd name="T28" fmla="*/ 437 w 834"/>
                <a:gd name="T29" fmla="*/ 333 h 862"/>
                <a:gd name="T30" fmla="*/ 473 w 834"/>
                <a:gd name="T31" fmla="*/ 440 h 862"/>
                <a:gd name="T32" fmla="*/ 524 w 834"/>
                <a:gd name="T33" fmla="*/ 304 h 862"/>
                <a:gd name="T34" fmla="*/ 496 w 834"/>
                <a:gd name="T35" fmla="*/ 304 h 862"/>
                <a:gd name="T36" fmla="*/ 473 w 834"/>
                <a:gd name="T37" fmla="*/ 403 h 862"/>
                <a:gd name="T38" fmla="*/ 438 w 834"/>
                <a:gd name="T39" fmla="*/ 304 h 862"/>
                <a:gd name="T40" fmla="*/ 404 w 834"/>
                <a:gd name="T41" fmla="*/ 404 h 862"/>
                <a:gd name="T42" fmla="*/ 366 w 834"/>
                <a:gd name="T43" fmla="*/ 304 h 862"/>
                <a:gd name="T44" fmla="*/ 389 w 834"/>
                <a:gd name="T45" fmla="*/ 440 h 862"/>
                <a:gd name="T46" fmla="*/ 340 w 834"/>
                <a:gd name="T47" fmla="*/ 428 h 862"/>
                <a:gd name="T48" fmla="*/ 265 w 834"/>
                <a:gd name="T49" fmla="*/ 416 h 862"/>
                <a:gd name="T50" fmla="*/ 331 w 834"/>
                <a:gd name="T51" fmla="*/ 381 h 862"/>
                <a:gd name="T52" fmla="*/ 331 w 834"/>
                <a:gd name="T53" fmla="*/ 357 h 862"/>
                <a:gd name="T54" fmla="*/ 265 w 834"/>
                <a:gd name="T55" fmla="*/ 328 h 862"/>
                <a:gd name="T56" fmla="*/ 336 w 834"/>
                <a:gd name="T57" fmla="*/ 316 h 862"/>
                <a:gd name="T58" fmla="*/ 236 w 834"/>
                <a:gd name="T59" fmla="*/ 304 h 862"/>
                <a:gd name="T60" fmla="*/ 340 w 834"/>
                <a:gd name="T61" fmla="*/ 440 h 862"/>
                <a:gd name="T62" fmla="*/ 340 w 834"/>
                <a:gd name="T63" fmla="*/ 428 h 862"/>
                <a:gd name="T64" fmla="*/ 98 w 834"/>
                <a:gd name="T65" fmla="*/ 440 h 862"/>
                <a:gd name="T66" fmla="*/ 125 w 834"/>
                <a:gd name="T67" fmla="*/ 440 h 862"/>
                <a:gd name="T68" fmla="*/ 181 w 834"/>
                <a:gd name="T69" fmla="*/ 440 h 862"/>
                <a:gd name="T70" fmla="*/ 209 w 834"/>
                <a:gd name="T71" fmla="*/ 440 h 862"/>
                <a:gd name="T72" fmla="*/ 196 w 834"/>
                <a:gd name="T73" fmla="*/ 304 h 862"/>
                <a:gd name="T74" fmla="*/ 182 w 834"/>
                <a:gd name="T75" fmla="*/ 400 h 862"/>
                <a:gd name="T76" fmla="*/ 113 w 834"/>
                <a:gd name="T77" fmla="*/ 304 h 862"/>
                <a:gd name="T78" fmla="*/ 834 w 834"/>
                <a:gd name="T79" fmla="*/ 0 h 862"/>
                <a:gd name="T80" fmla="*/ 743 w 834"/>
                <a:gd name="T81" fmla="*/ 555 h 862"/>
                <a:gd name="T82" fmla="*/ 551 w 834"/>
                <a:gd name="T83" fmla="*/ 643 h 862"/>
                <a:gd name="T84" fmla="*/ 420 w 834"/>
                <a:gd name="T85" fmla="*/ 772 h 862"/>
                <a:gd name="T86" fmla="*/ 329 w 834"/>
                <a:gd name="T87" fmla="*/ 643 h 862"/>
                <a:gd name="T88" fmla="*/ 0 w 834"/>
                <a:gd name="T89" fmla="*/ 88 h 862"/>
                <a:gd name="T90" fmla="*/ 91 w 834"/>
                <a:gd name="T91" fmla="*/ 0 h 862"/>
                <a:gd name="T92" fmla="*/ 707 w 834"/>
                <a:gd name="T93" fmla="*/ 125 h 862"/>
                <a:gd name="T94" fmla="*/ 109 w 834"/>
                <a:gd name="T95" fmla="*/ 125 h 862"/>
                <a:gd name="T96" fmla="*/ 37 w 834"/>
                <a:gd name="T97" fmla="*/ 125 h 862"/>
                <a:gd name="T98" fmla="*/ 366 w 834"/>
                <a:gd name="T99" fmla="*/ 606 h 862"/>
                <a:gd name="T100" fmla="*/ 420 w 834"/>
                <a:gd name="T101" fmla="*/ 720 h 862"/>
                <a:gd name="T102" fmla="*/ 456 w 834"/>
                <a:gd name="T103" fmla="*/ 683 h 862"/>
                <a:gd name="T104" fmla="*/ 536 w 834"/>
                <a:gd name="T105" fmla="*/ 606 h 862"/>
                <a:gd name="T106" fmla="*/ 587 w 834"/>
                <a:gd name="T107" fmla="*/ 606 h 862"/>
                <a:gd name="T108" fmla="*/ 707 w 834"/>
                <a:gd name="T109" fmla="*/ 554 h 862"/>
                <a:gd name="T110" fmla="*/ 707 w 834"/>
                <a:gd name="T111" fmla="*/ 518 h 862"/>
                <a:gd name="T112" fmla="*/ 707 w 834"/>
                <a:gd name="T113" fmla="*/ 125 h 862"/>
                <a:gd name="T114" fmla="*/ 127 w 834"/>
                <a:gd name="T115" fmla="*/ 37 h 862"/>
                <a:gd name="T116" fmla="*/ 743 w 834"/>
                <a:gd name="T117" fmla="*/ 88 h 862"/>
                <a:gd name="T118" fmla="*/ 798 w 834"/>
                <a:gd name="T119" fmla="*/ 518 h 862"/>
                <a:gd name="T120" fmla="*/ 798 w 834"/>
                <a:gd name="T121" fmla="*/ 3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4" h="862">
                  <a:moveTo>
                    <a:pt x="619" y="404"/>
                  </a:moveTo>
                  <a:cubicBezTo>
                    <a:pt x="619" y="399"/>
                    <a:pt x="617" y="395"/>
                    <a:pt x="614" y="393"/>
                  </a:cubicBezTo>
                  <a:cubicBezTo>
                    <a:pt x="610" y="390"/>
                    <a:pt x="603" y="388"/>
                    <a:pt x="591" y="385"/>
                  </a:cubicBezTo>
                  <a:cubicBezTo>
                    <a:pt x="569" y="380"/>
                    <a:pt x="555" y="375"/>
                    <a:pt x="548" y="370"/>
                  </a:cubicBezTo>
                  <a:cubicBezTo>
                    <a:pt x="540" y="364"/>
                    <a:pt x="537" y="355"/>
                    <a:pt x="537" y="344"/>
                  </a:cubicBezTo>
                  <a:cubicBezTo>
                    <a:pt x="537" y="330"/>
                    <a:pt x="541" y="320"/>
                    <a:pt x="551" y="312"/>
                  </a:cubicBezTo>
                  <a:cubicBezTo>
                    <a:pt x="561" y="304"/>
                    <a:pt x="573" y="300"/>
                    <a:pt x="590" y="300"/>
                  </a:cubicBezTo>
                  <a:cubicBezTo>
                    <a:pt x="605" y="300"/>
                    <a:pt x="617" y="305"/>
                    <a:pt x="627" y="313"/>
                  </a:cubicBezTo>
                  <a:cubicBezTo>
                    <a:pt x="637" y="321"/>
                    <a:pt x="642" y="331"/>
                    <a:pt x="643" y="345"/>
                  </a:cubicBezTo>
                  <a:lnTo>
                    <a:pt x="615" y="345"/>
                  </a:lnTo>
                  <a:cubicBezTo>
                    <a:pt x="615" y="339"/>
                    <a:pt x="612" y="333"/>
                    <a:pt x="607" y="330"/>
                  </a:cubicBezTo>
                  <a:cubicBezTo>
                    <a:pt x="601" y="326"/>
                    <a:pt x="595" y="324"/>
                    <a:pt x="587" y="324"/>
                  </a:cubicBezTo>
                  <a:cubicBezTo>
                    <a:pt x="579" y="324"/>
                    <a:pt x="574" y="325"/>
                    <a:pt x="570" y="329"/>
                  </a:cubicBezTo>
                  <a:cubicBezTo>
                    <a:pt x="565" y="332"/>
                    <a:pt x="563" y="336"/>
                    <a:pt x="563" y="342"/>
                  </a:cubicBezTo>
                  <a:cubicBezTo>
                    <a:pt x="563" y="346"/>
                    <a:pt x="566" y="349"/>
                    <a:pt x="570" y="351"/>
                  </a:cubicBezTo>
                  <a:cubicBezTo>
                    <a:pt x="574" y="354"/>
                    <a:pt x="583" y="356"/>
                    <a:pt x="596" y="359"/>
                  </a:cubicBezTo>
                  <a:cubicBezTo>
                    <a:pt x="616" y="364"/>
                    <a:pt x="630" y="369"/>
                    <a:pt x="636" y="375"/>
                  </a:cubicBezTo>
                  <a:cubicBezTo>
                    <a:pt x="643" y="380"/>
                    <a:pt x="646" y="390"/>
                    <a:pt x="646" y="402"/>
                  </a:cubicBezTo>
                  <a:cubicBezTo>
                    <a:pt x="646" y="415"/>
                    <a:pt x="641" y="425"/>
                    <a:pt x="631" y="433"/>
                  </a:cubicBezTo>
                  <a:cubicBezTo>
                    <a:pt x="621" y="440"/>
                    <a:pt x="607" y="444"/>
                    <a:pt x="590" y="444"/>
                  </a:cubicBezTo>
                  <a:cubicBezTo>
                    <a:pt x="573" y="444"/>
                    <a:pt x="560" y="440"/>
                    <a:pt x="550" y="432"/>
                  </a:cubicBezTo>
                  <a:cubicBezTo>
                    <a:pt x="540" y="424"/>
                    <a:pt x="535" y="413"/>
                    <a:pt x="534" y="398"/>
                  </a:cubicBezTo>
                  <a:lnTo>
                    <a:pt x="562" y="398"/>
                  </a:lnTo>
                  <a:cubicBezTo>
                    <a:pt x="562" y="405"/>
                    <a:pt x="565" y="411"/>
                    <a:pt x="570" y="415"/>
                  </a:cubicBezTo>
                  <a:cubicBezTo>
                    <a:pt x="575" y="419"/>
                    <a:pt x="581" y="421"/>
                    <a:pt x="590" y="421"/>
                  </a:cubicBezTo>
                  <a:cubicBezTo>
                    <a:pt x="599" y="421"/>
                    <a:pt x="606" y="419"/>
                    <a:pt x="612" y="416"/>
                  </a:cubicBezTo>
                  <a:cubicBezTo>
                    <a:pt x="617" y="413"/>
                    <a:pt x="619" y="409"/>
                    <a:pt x="619" y="404"/>
                  </a:cubicBezTo>
                  <a:close/>
                  <a:moveTo>
                    <a:pt x="403" y="440"/>
                  </a:moveTo>
                  <a:lnTo>
                    <a:pt x="416" y="440"/>
                  </a:lnTo>
                  <a:lnTo>
                    <a:pt x="437" y="333"/>
                  </a:lnTo>
                  <a:lnTo>
                    <a:pt x="459" y="440"/>
                  </a:lnTo>
                  <a:lnTo>
                    <a:pt x="473" y="440"/>
                  </a:lnTo>
                  <a:lnTo>
                    <a:pt x="487" y="440"/>
                  </a:lnTo>
                  <a:lnTo>
                    <a:pt x="524" y="304"/>
                  </a:lnTo>
                  <a:lnTo>
                    <a:pt x="510" y="304"/>
                  </a:lnTo>
                  <a:lnTo>
                    <a:pt x="496" y="304"/>
                  </a:lnTo>
                  <a:lnTo>
                    <a:pt x="473" y="403"/>
                  </a:lnTo>
                  <a:lnTo>
                    <a:pt x="473" y="403"/>
                  </a:lnTo>
                  <a:lnTo>
                    <a:pt x="453" y="304"/>
                  </a:lnTo>
                  <a:lnTo>
                    <a:pt x="438" y="304"/>
                  </a:lnTo>
                  <a:lnTo>
                    <a:pt x="423" y="304"/>
                  </a:lnTo>
                  <a:lnTo>
                    <a:pt x="404" y="404"/>
                  </a:lnTo>
                  <a:lnTo>
                    <a:pt x="381" y="304"/>
                  </a:lnTo>
                  <a:lnTo>
                    <a:pt x="366" y="304"/>
                  </a:lnTo>
                  <a:lnTo>
                    <a:pt x="351" y="304"/>
                  </a:lnTo>
                  <a:lnTo>
                    <a:pt x="389" y="440"/>
                  </a:lnTo>
                  <a:lnTo>
                    <a:pt x="403" y="440"/>
                  </a:lnTo>
                  <a:close/>
                  <a:moveTo>
                    <a:pt x="340" y="428"/>
                  </a:moveTo>
                  <a:lnTo>
                    <a:pt x="340" y="416"/>
                  </a:lnTo>
                  <a:lnTo>
                    <a:pt x="265" y="416"/>
                  </a:lnTo>
                  <a:lnTo>
                    <a:pt x="265" y="381"/>
                  </a:lnTo>
                  <a:lnTo>
                    <a:pt x="331" y="381"/>
                  </a:lnTo>
                  <a:lnTo>
                    <a:pt x="331" y="369"/>
                  </a:lnTo>
                  <a:lnTo>
                    <a:pt x="331" y="357"/>
                  </a:lnTo>
                  <a:lnTo>
                    <a:pt x="265" y="357"/>
                  </a:lnTo>
                  <a:lnTo>
                    <a:pt x="265" y="328"/>
                  </a:lnTo>
                  <a:lnTo>
                    <a:pt x="336" y="328"/>
                  </a:lnTo>
                  <a:lnTo>
                    <a:pt x="336" y="316"/>
                  </a:lnTo>
                  <a:lnTo>
                    <a:pt x="336" y="304"/>
                  </a:lnTo>
                  <a:lnTo>
                    <a:pt x="236" y="304"/>
                  </a:lnTo>
                  <a:lnTo>
                    <a:pt x="236" y="440"/>
                  </a:lnTo>
                  <a:lnTo>
                    <a:pt x="340" y="440"/>
                  </a:lnTo>
                  <a:lnTo>
                    <a:pt x="340" y="428"/>
                  </a:lnTo>
                  <a:lnTo>
                    <a:pt x="340" y="428"/>
                  </a:lnTo>
                  <a:close/>
                  <a:moveTo>
                    <a:pt x="98" y="304"/>
                  </a:moveTo>
                  <a:lnTo>
                    <a:pt x="98" y="440"/>
                  </a:lnTo>
                  <a:lnTo>
                    <a:pt x="111" y="440"/>
                  </a:lnTo>
                  <a:lnTo>
                    <a:pt x="125" y="440"/>
                  </a:lnTo>
                  <a:lnTo>
                    <a:pt x="125" y="342"/>
                  </a:lnTo>
                  <a:lnTo>
                    <a:pt x="181" y="440"/>
                  </a:lnTo>
                  <a:lnTo>
                    <a:pt x="195" y="440"/>
                  </a:lnTo>
                  <a:lnTo>
                    <a:pt x="209" y="440"/>
                  </a:lnTo>
                  <a:lnTo>
                    <a:pt x="209" y="304"/>
                  </a:lnTo>
                  <a:lnTo>
                    <a:pt x="196" y="304"/>
                  </a:lnTo>
                  <a:lnTo>
                    <a:pt x="182" y="304"/>
                  </a:lnTo>
                  <a:lnTo>
                    <a:pt x="182" y="400"/>
                  </a:lnTo>
                  <a:lnTo>
                    <a:pt x="128" y="304"/>
                  </a:lnTo>
                  <a:lnTo>
                    <a:pt x="113" y="304"/>
                  </a:lnTo>
                  <a:lnTo>
                    <a:pt x="98" y="304"/>
                  </a:lnTo>
                  <a:close/>
                  <a:moveTo>
                    <a:pt x="834" y="0"/>
                  </a:moveTo>
                  <a:lnTo>
                    <a:pt x="834" y="555"/>
                  </a:lnTo>
                  <a:lnTo>
                    <a:pt x="743" y="555"/>
                  </a:lnTo>
                  <a:lnTo>
                    <a:pt x="743" y="643"/>
                  </a:lnTo>
                  <a:lnTo>
                    <a:pt x="551" y="643"/>
                  </a:lnTo>
                  <a:lnTo>
                    <a:pt x="420" y="774"/>
                  </a:lnTo>
                  <a:lnTo>
                    <a:pt x="420" y="772"/>
                  </a:lnTo>
                  <a:lnTo>
                    <a:pt x="329" y="862"/>
                  </a:lnTo>
                  <a:lnTo>
                    <a:pt x="329" y="643"/>
                  </a:lnTo>
                  <a:lnTo>
                    <a:pt x="0" y="643"/>
                  </a:lnTo>
                  <a:lnTo>
                    <a:pt x="0" y="88"/>
                  </a:lnTo>
                  <a:lnTo>
                    <a:pt x="91" y="88"/>
                  </a:lnTo>
                  <a:lnTo>
                    <a:pt x="91" y="0"/>
                  </a:lnTo>
                  <a:lnTo>
                    <a:pt x="834" y="0"/>
                  </a:lnTo>
                  <a:close/>
                  <a:moveTo>
                    <a:pt x="707" y="125"/>
                  </a:moveTo>
                  <a:lnTo>
                    <a:pt x="127" y="125"/>
                  </a:lnTo>
                  <a:lnTo>
                    <a:pt x="109" y="125"/>
                  </a:lnTo>
                  <a:lnTo>
                    <a:pt x="91" y="125"/>
                  </a:lnTo>
                  <a:lnTo>
                    <a:pt x="37" y="125"/>
                  </a:lnTo>
                  <a:lnTo>
                    <a:pt x="37" y="606"/>
                  </a:lnTo>
                  <a:lnTo>
                    <a:pt x="366" y="606"/>
                  </a:lnTo>
                  <a:lnTo>
                    <a:pt x="366" y="774"/>
                  </a:lnTo>
                  <a:lnTo>
                    <a:pt x="420" y="720"/>
                  </a:lnTo>
                  <a:lnTo>
                    <a:pt x="438" y="702"/>
                  </a:lnTo>
                  <a:lnTo>
                    <a:pt x="456" y="683"/>
                  </a:lnTo>
                  <a:lnTo>
                    <a:pt x="533" y="606"/>
                  </a:lnTo>
                  <a:lnTo>
                    <a:pt x="536" y="606"/>
                  </a:lnTo>
                  <a:lnTo>
                    <a:pt x="561" y="606"/>
                  </a:lnTo>
                  <a:lnTo>
                    <a:pt x="587" y="606"/>
                  </a:lnTo>
                  <a:lnTo>
                    <a:pt x="707" y="606"/>
                  </a:lnTo>
                  <a:lnTo>
                    <a:pt x="707" y="554"/>
                  </a:lnTo>
                  <a:lnTo>
                    <a:pt x="707" y="536"/>
                  </a:lnTo>
                  <a:lnTo>
                    <a:pt x="707" y="518"/>
                  </a:lnTo>
                  <a:lnTo>
                    <a:pt x="707" y="125"/>
                  </a:lnTo>
                  <a:lnTo>
                    <a:pt x="707" y="125"/>
                  </a:lnTo>
                  <a:close/>
                  <a:moveTo>
                    <a:pt x="798" y="37"/>
                  </a:moveTo>
                  <a:lnTo>
                    <a:pt x="127" y="37"/>
                  </a:lnTo>
                  <a:lnTo>
                    <a:pt x="127" y="88"/>
                  </a:lnTo>
                  <a:lnTo>
                    <a:pt x="743" y="88"/>
                  </a:lnTo>
                  <a:lnTo>
                    <a:pt x="743" y="518"/>
                  </a:lnTo>
                  <a:lnTo>
                    <a:pt x="798" y="518"/>
                  </a:lnTo>
                  <a:lnTo>
                    <a:pt x="798" y="37"/>
                  </a:lnTo>
                  <a:lnTo>
                    <a:pt x="798" y="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grpSp>
      <p:grpSp>
        <p:nvGrpSpPr>
          <p:cNvPr id="28" name="组合 27"/>
          <p:cNvGrpSpPr/>
          <p:nvPr/>
        </p:nvGrpSpPr>
        <p:grpSpPr>
          <a:xfrm>
            <a:off x="5035334" y="1759604"/>
            <a:ext cx="2290248" cy="3708123"/>
            <a:chOff x="3794270" y="1921956"/>
            <a:chExt cx="2290248" cy="3708123"/>
          </a:xfrm>
        </p:grpSpPr>
        <p:sp>
          <p:nvSpPr>
            <p:cNvPr id="29" name="形状"/>
            <p:cNvSpPr/>
            <p:nvPr/>
          </p:nvSpPr>
          <p:spPr bwMode="auto">
            <a:xfrm>
              <a:off x="4857349" y="3590382"/>
              <a:ext cx="162130" cy="262046"/>
            </a:xfrm>
            <a:custGeom>
              <a:avLst/>
              <a:gdLst>
                <a:gd name="T0" fmla="*/ 53 w 73"/>
                <a:gd name="T1" fmla="*/ 0 h 117"/>
                <a:gd name="T2" fmla="*/ 53 w 73"/>
                <a:gd name="T3" fmla="*/ 71 h 117"/>
                <a:gd name="T4" fmla="*/ 69 w 73"/>
                <a:gd name="T5" fmla="*/ 71 h 117"/>
                <a:gd name="T6" fmla="*/ 73 w 73"/>
                <a:gd name="T7" fmla="*/ 73 h 117"/>
                <a:gd name="T8" fmla="*/ 72 w 73"/>
                <a:gd name="T9" fmla="*/ 77 h 117"/>
                <a:gd name="T10" fmla="*/ 37 w 73"/>
                <a:gd name="T11" fmla="*/ 117 h 117"/>
                <a:gd name="T12" fmla="*/ 1 w 73"/>
                <a:gd name="T13" fmla="*/ 77 h 117"/>
                <a:gd name="T14" fmla="*/ 1 w 73"/>
                <a:gd name="T15" fmla="*/ 73 h 117"/>
                <a:gd name="T16" fmla="*/ 4 w 73"/>
                <a:gd name="T17" fmla="*/ 71 h 117"/>
                <a:gd name="T18" fmla="*/ 20 w 73"/>
                <a:gd name="T19" fmla="*/ 71 h 117"/>
                <a:gd name="T20" fmla="*/ 20 w 73"/>
                <a:gd name="T21" fmla="*/ 0 h 117"/>
                <a:gd name="T22" fmla="*/ 53 w 73"/>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7">
                  <a:moveTo>
                    <a:pt x="53" y="0"/>
                  </a:moveTo>
                  <a:cubicBezTo>
                    <a:pt x="53" y="71"/>
                    <a:pt x="53" y="71"/>
                    <a:pt x="53" y="71"/>
                  </a:cubicBezTo>
                  <a:cubicBezTo>
                    <a:pt x="69" y="71"/>
                    <a:pt x="69" y="71"/>
                    <a:pt x="69" y="71"/>
                  </a:cubicBezTo>
                  <a:cubicBezTo>
                    <a:pt x="71" y="71"/>
                    <a:pt x="72" y="72"/>
                    <a:pt x="73" y="73"/>
                  </a:cubicBezTo>
                  <a:cubicBezTo>
                    <a:pt x="73" y="75"/>
                    <a:pt x="73" y="76"/>
                    <a:pt x="72" y="77"/>
                  </a:cubicBezTo>
                  <a:cubicBezTo>
                    <a:pt x="37" y="117"/>
                    <a:pt x="37" y="117"/>
                    <a:pt x="37" y="117"/>
                  </a:cubicBezTo>
                  <a:cubicBezTo>
                    <a:pt x="1" y="77"/>
                    <a:pt x="1" y="77"/>
                    <a:pt x="1" y="77"/>
                  </a:cubicBezTo>
                  <a:cubicBezTo>
                    <a:pt x="0" y="76"/>
                    <a:pt x="0" y="75"/>
                    <a:pt x="1" y="73"/>
                  </a:cubicBezTo>
                  <a:cubicBezTo>
                    <a:pt x="1" y="72"/>
                    <a:pt x="3" y="71"/>
                    <a:pt x="4" y="71"/>
                  </a:cubicBezTo>
                  <a:cubicBezTo>
                    <a:pt x="20" y="71"/>
                    <a:pt x="20" y="71"/>
                    <a:pt x="20" y="71"/>
                  </a:cubicBezTo>
                  <a:cubicBezTo>
                    <a:pt x="20" y="0"/>
                    <a:pt x="20" y="0"/>
                    <a:pt x="20" y="0"/>
                  </a:cubicBezTo>
                  <a:cubicBezTo>
                    <a:pt x="53" y="0"/>
                    <a:pt x="53" y="0"/>
                    <a:pt x="53" y="0"/>
                  </a:cubicBezTo>
                </a:path>
              </a:pathLst>
            </a:custGeom>
            <a:solidFill>
              <a:schemeClr val="tx1">
                <a:lumMod val="50000"/>
                <a:lumOff val="50000"/>
              </a:schemeClr>
            </a:solidFill>
            <a:ln>
              <a:noFill/>
            </a:ln>
            <a:effectLst>
              <a:outerShdw blurRad="596900" sx="102000" sy="102000" algn="ctr" rotWithShape="0">
                <a:prstClr val="black">
                  <a:alpha val="8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latin typeface="思源黑体 CN Light" panose="020B0300000000000000" pitchFamily="34" charset="-122"/>
              </a:endParaRPr>
            </a:p>
          </p:txBody>
        </p:sp>
        <p:sp>
          <p:nvSpPr>
            <p:cNvPr id="30" name="形状"/>
            <p:cNvSpPr/>
            <p:nvPr/>
          </p:nvSpPr>
          <p:spPr bwMode="auto">
            <a:xfrm>
              <a:off x="4901651" y="3590382"/>
              <a:ext cx="73524" cy="56557"/>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close/>
                </a:path>
              </a:pathLst>
            </a:custGeom>
            <a:solidFill>
              <a:schemeClr val="tx1">
                <a:lumMod val="50000"/>
                <a:lumOff val="50000"/>
              </a:schemeClr>
            </a:solidFill>
            <a:ln>
              <a:noFill/>
            </a:ln>
          </p:spPr>
          <p:txBody>
            <a:bodyPr anchor="ctr"/>
            <a:lstStyle/>
            <a:p>
              <a:pPr algn="ctr"/>
              <a:endParaRPr i="1" dirty="0">
                <a:solidFill>
                  <a:schemeClr val="bg1"/>
                </a:solidFill>
                <a:latin typeface="思源黑体 CN Light" panose="020B0300000000000000" pitchFamily="34" charset="-122"/>
              </a:endParaRPr>
            </a:p>
          </p:txBody>
        </p:sp>
        <p:sp>
          <p:nvSpPr>
            <p:cNvPr id="31" name="形状"/>
            <p:cNvSpPr/>
            <p:nvPr/>
          </p:nvSpPr>
          <p:spPr bwMode="auto">
            <a:xfrm>
              <a:off x="4901651" y="3590382"/>
              <a:ext cx="73524" cy="56557"/>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path>
              </a:pathLst>
            </a:custGeom>
            <a:solidFill>
              <a:schemeClr val="tx1">
                <a:lumMod val="50000"/>
                <a:lumOff val="50000"/>
              </a:schemeClr>
            </a:solidFill>
            <a:ln>
              <a:noFill/>
            </a:ln>
          </p:spPr>
          <p:txBody>
            <a:bodyPr anchor="ctr"/>
            <a:lstStyle/>
            <a:p>
              <a:pPr algn="ctr"/>
              <a:endParaRPr i="1" dirty="0">
                <a:solidFill>
                  <a:schemeClr val="bg1"/>
                </a:solidFill>
                <a:latin typeface="思源黑体 CN Light" panose="020B0300000000000000" pitchFamily="34" charset="-122"/>
              </a:endParaRPr>
            </a:p>
          </p:txBody>
        </p:sp>
        <p:sp>
          <p:nvSpPr>
            <p:cNvPr id="32" name="形状"/>
            <p:cNvSpPr/>
            <p:nvPr/>
          </p:nvSpPr>
          <p:spPr bwMode="auto">
            <a:xfrm>
              <a:off x="4439770" y="1921956"/>
              <a:ext cx="999172" cy="176928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8" y="749"/>
                    <a:pt x="196" y="761"/>
                    <a:pt x="196" y="777"/>
                  </a:cubicBezTo>
                  <a:cubicBezTo>
                    <a:pt x="196" y="792"/>
                    <a:pt x="196" y="792"/>
                    <a:pt x="196" y="792"/>
                  </a:cubicBezTo>
                  <a:cubicBezTo>
                    <a:pt x="85" y="778"/>
                    <a:pt x="0" y="684"/>
                    <a:pt x="0" y="570"/>
                  </a:cubicBezTo>
                  <a:cubicBezTo>
                    <a:pt x="0" y="224"/>
                    <a:pt x="0" y="224"/>
                    <a:pt x="0" y="224"/>
                  </a:cubicBezTo>
                  <a:cubicBezTo>
                    <a:pt x="0" y="100"/>
                    <a:pt x="100" y="0"/>
                    <a:pt x="224" y="0"/>
                  </a:cubicBezTo>
                  <a:cubicBezTo>
                    <a:pt x="347" y="0"/>
                    <a:pt x="448" y="100"/>
                    <a:pt x="448" y="224"/>
                  </a:cubicBezTo>
                  <a:close/>
                </a:path>
              </a:pathLst>
            </a:cu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latin typeface="思源黑体 CN Light" panose="020B0300000000000000" pitchFamily="34" charset="-122"/>
              </a:endParaRPr>
            </a:p>
          </p:txBody>
        </p:sp>
        <p:sp>
          <p:nvSpPr>
            <p:cNvPr id="33" name="形状"/>
            <p:cNvSpPr/>
            <p:nvPr/>
          </p:nvSpPr>
          <p:spPr bwMode="auto">
            <a:xfrm>
              <a:off x="4516122" y="1997365"/>
              <a:ext cx="846468" cy="849294"/>
            </a:xfrm>
            <a:prstGeom prst="ellipse">
              <a:avLst/>
            </a:prstGeom>
            <a:solidFill>
              <a:schemeClr val="bg1"/>
            </a:solidFill>
            <a:ln>
              <a:noFill/>
            </a:ln>
          </p:spPr>
          <p:txBody>
            <a:bodyPr vert="horz" wrap="square" lIns="91440" tIns="45720" rIns="91440" bIns="45720" anchor="t" anchorCtr="0" compatLnSpc="1">
              <a:normAutofit fontScale="62500" lnSpcReduction="20000"/>
            </a:bodyPr>
            <a:lstStyle/>
            <a:p>
              <a:pPr algn="ctr"/>
              <a:r>
                <a:rPr lang="en-US" sz="6000" dirty="0">
                  <a:solidFill>
                    <a:sysClr val="windowText" lastClr="000000"/>
                  </a:solidFill>
                  <a:latin typeface="思源宋体 CN Heavy" panose="02020900000000000000" pitchFamily="18" charset="-122"/>
                  <a:ea typeface="思源宋体 CN Heavy" panose="02020900000000000000" pitchFamily="18" charset="-122"/>
                </a:rPr>
                <a:t>B</a:t>
              </a:r>
              <a:endParaRPr lang="en-US" sz="6000" dirty="0">
                <a:solidFill>
                  <a:sysClr val="windowText" lastClr="000000"/>
                </a:solidFill>
                <a:latin typeface="思源宋体 CN Heavy" panose="02020900000000000000" pitchFamily="18" charset="-122"/>
                <a:ea typeface="思源宋体 CN Heavy" panose="02020900000000000000" pitchFamily="18" charset="-122"/>
              </a:endParaRPr>
            </a:p>
          </p:txBody>
        </p:sp>
        <p:sp>
          <p:nvSpPr>
            <p:cNvPr id="34" name="椭圆 101"/>
            <p:cNvSpPr/>
            <p:nvPr/>
          </p:nvSpPr>
          <p:spPr>
            <a:xfrm>
              <a:off x="4815275" y="3086767"/>
              <a:ext cx="267288" cy="263506"/>
            </a:xfrm>
            <a:custGeom>
              <a:avLst/>
              <a:gdLst>
                <a:gd name="connsiteX0" fmla="*/ 481576 w 607554"/>
                <a:gd name="connsiteY0" fmla="*/ 446886 h 598959"/>
                <a:gd name="connsiteX1" fmla="*/ 481576 w 607554"/>
                <a:gd name="connsiteY1" fmla="*/ 503769 h 598959"/>
                <a:gd name="connsiteX2" fmla="*/ 519134 w 607554"/>
                <a:gd name="connsiteY2" fmla="*/ 503769 h 598959"/>
                <a:gd name="connsiteX3" fmla="*/ 519134 w 607554"/>
                <a:gd name="connsiteY3" fmla="*/ 446886 h 598959"/>
                <a:gd name="connsiteX4" fmla="*/ 481576 w 607554"/>
                <a:gd name="connsiteY4" fmla="*/ 270994 h 598959"/>
                <a:gd name="connsiteX5" fmla="*/ 481576 w 607554"/>
                <a:gd name="connsiteY5" fmla="*/ 327877 h 598959"/>
                <a:gd name="connsiteX6" fmla="*/ 519134 w 607554"/>
                <a:gd name="connsiteY6" fmla="*/ 327877 h 598959"/>
                <a:gd name="connsiteX7" fmla="*/ 519134 w 607554"/>
                <a:gd name="connsiteY7" fmla="*/ 270994 h 598959"/>
                <a:gd name="connsiteX8" fmla="*/ 195909 w 607554"/>
                <a:gd name="connsiteY8" fmla="*/ 265961 h 598959"/>
                <a:gd name="connsiteX9" fmla="*/ 358877 w 607554"/>
                <a:gd name="connsiteY9" fmla="*/ 265961 h 598959"/>
                <a:gd name="connsiteX10" fmla="*/ 378725 w 607554"/>
                <a:gd name="connsiteY10" fmla="*/ 285870 h 598959"/>
                <a:gd name="connsiteX11" fmla="*/ 358877 w 607554"/>
                <a:gd name="connsiteY11" fmla="*/ 305689 h 598959"/>
                <a:gd name="connsiteX12" fmla="*/ 195909 w 607554"/>
                <a:gd name="connsiteY12" fmla="*/ 305689 h 598959"/>
                <a:gd name="connsiteX13" fmla="*/ 176061 w 607554"/>
                <a:gd name="connsiteY13" fmla="*/ 285870 h 598959"/>
                <a:gd name="connsiteX14" fmla="*/ 195909 w 607554"/>
                <a:gd name="connsiteY14" fmla="*/ 265961 h 598959"/>
                <a:gd name="connsiteX15" fmla="*/ 195909 w 607554"/>
                <a:gd name="connsiteY15" fmla="*/ 169145 h 598959"/>
                <a:gd name="connsiteX16" fmla="*/ 358877 w 607554"/>
                <a:gd name="connsiteY16" fmla="*/ 169145 h 598959"/>
                <a:gd name="connsiteX17" fmla="*/ 378725 w 607554"/>
                <a:gd name="connsiteY17" fmla="*/ 189053 h 598959"/>
                <a:gd name="connsiteX18" fmla="*/ 358877 w 607554"/>
                <a:gd name="connsiteY18" fmla="*/ 208873 h 598959"/>
                <a:gd name="connsiteX19" fmla="*/ 195909 w 607554"/>
                <a:gd name="connsiteY19" fmla="*/ 208873 h 598959"/>
                <a:gd name="connsiteX20" fmla="*/ 176061 w 607554"/>
                <a:gd name="connsiteY20" fmla="*/ 189053 h 598959"/>
                <a:gd name="connsiteX21" fmla="*/ 195909 w 607554"/>
                <a:gd name="connsiteY21" fmla="*/ 169145 h 598959"/>
                <a:gd name="connsiteX22" fmla="*/ 481576 w 607554"/>
                <a:gd name="connsiteY22" fmla="*/ 95190 h 598959"/>
                <a:gd name="connsiteX23" fmla="*/ 481576 w 607554"/>
                <a:gd name="connsiteY23" fmla="*/ 152073 h 598959"/>
                <a:gd name="connsiteX24" fmla="*/ 552954 w 607554"/>
                <a:gd name="connsiteY24" fmla="*/ 152073 h 598959"/>
                <a:gd name="connsiteX25" fmla="*/ 565858 w 607554"/>
                <a:gd name="connsiteY25" fmla="*/ 123631 h 598959"/>
                <a:gd name="connsiteX26" fmla="*/ 552954 w 607554"/>
                <a:gd name="connsiteY26" fmla="*/ 95190 h 598959"/>
                <a:gd name="connsiteX27" fmla="*/ 118547 w 607554"/>
                <a:gd name="connsiteY27" fmla="*/ 39640 h 598959"/>
                <a:gd name="connsiteX28" fmla="*/ 118547 w 607554"/>
                <a:gd name="connsiteY28" fmla="*/ 559230 h 598959"/>
                <a:gd name="connsiteX29" fmla="*/ 441793 w 607554"/>
                <a:gd name="connsiteY29" fmla="*/ 559230 h 598959"/>
                <a:gd name="connsiteX30" fmla="*/ 441793 w 607554"/>
                <a:gd name="connsiteY30" fmla="*/ 39640 h 598959"/>
                <a:gd name="connsiteX31" fmla="*/ 39783 w 607554"/>
                <a:gd name="connsiteY31" fmla="*/ 39640 h 598959"/>
                <a:gd name="connsiteX32" fmla="*/ 39783 w 607554"/>
                <a:gd name="connsiteY32" fmla="*/ 559230 h 598959"/>
                <a:gd name="connsiteX33" fmla="*/ 78764 w 607554"/>
                <a:gd name="connsiteY33" fmla="*/ 559230 h 598959"/>
                <a:gd name="connsiteX34" fmla="*/ 78764 w 607554"/>
                <a:gd name="connsiteY34" fmla="*/ 39640 h 598959"/>
                <a:gd name="connsiteX35" fmla="*/ 19847 w 607554"/>
                <a:gd name="connsiteY35" fmla="*/ 0 h 598959"/>
                <a:gd name="connsiteX36" fmla="*/ 461729 w 607554"/>
                <a:gd name="connsiteY36" fmla="*/ 0 h 598959"/>
                <a:gd name="connsiteX37" fmla="*/ 481576 w 607554"/>
                <a:gd name="connsiteY37" fmla="*/ 19820 h 598959"/>
                <a:gd name="connsiteX38" fmla="*/ 481576 w 607554"/>
                <a:gd name="connsiteY38" fmla="*/ 55461 h 598959"/>
                <a:gd name="connsiteX39" fmla="*/ 565769 w 607554"/>
                <a:gd name="connsiteY39" fmla="*/ 55461 h 598959"/>
                <a:gd name="connsiteX40" fmla="*/ 583836 w 607554"/>
                <a:gd name="connsiteY40" fmla="*/ 67104 h 598959"/>
                <a:gd name="connsiteX41" fmla="*/ 605819 w 607554"/>
                <a:gd name="connsiteY41" fmla="*/ 115454 h 598959"/>
                <a:gd name="connsiteX42" fmla="*/ 605819 w 607554"/>
                <a:gd name="connsiteY42" fmla="*/ 131808 h 598959"/>
                <a:gd name="connsiteX43" fmla="*/ 583836 w 607554"/>
                <a:gd name="connsiteY43" fmla="*/ 180159 h 598959"/>
                <a:gd name="connsiteX44" fmla="*/ 565769 w 607554"/>
                <a:gd name="connsiteY44" fmla="*/ 191802 h 598959"/>
                <a:gd name="connsiteX45" fmla="*/ 481576 w 607554"/>
                <a:gd name="connsiteY45" fmla="*/ 191802 h 598959"/>
                <a:gd name="connsiteX46" fmla="*/ 481576 w 607554"/>
                <a:gd name="connsiteY46" fmla="*/ 231264 h 598959"/>
                <a:gd name="connsiteX47" fmla="*/ 539070 w 607554"/>
                <a:gd name="connsiteY47" fmla="*/ 231264 h 598959"/>
                <a:gd name="connsiteX48" fmla="*/ 558916 w 607554"/>
                <a:gd name="connsiteY48" fmla="*/ 251173 h 598959"/>
                <a:gd name="connsiteX49" fmla="*/ 558916 w 607554"/>
                <a:gd name="connsiteY49" fmla="*/ 347786 h 598959"/>
                <a:gd name="connsiteX50" fmla="*/ 539070 w 607554"/>
                <a:gd name="connsiteY50" fmla="*/ 367606 h 598959"/>
                <a:gd name="connsiteX51" fmla="*/ 481576 w 607554"/>
                <a:gd name="connsiteY51" fmla="*/ 367606 h 598959"/>
                <a:gd name="connsiteX52" fmla="*/ 481576 w 607554"/>
                <a:gd name="connsiteY52" fmla="*/ 407157 h 598959"/>
                <a:gd name="connsiteX53" fmla="*/ 539070 w 607554"/>
                <a:gd name="connsiteY53" fmla="*/ 407157 h 598959"/>
                <a:gd name="connsiteX54" fmla="*/ 558916 w 607554"/>
                <a:gd name="connsiteY54" fmla="*/ 426977 h 598959"/>
                <a:gd name="connsiteX55" fmla="*/ 558916 w 607554"/>
                <a:gd name="connsiteY55" fmla="*/ 523589 h 598959"/>
                <a:gd name="connsiteX56" fmla="*/ 539070 w 607554"/>
                <a:gd name="connsiteY56" fmla="*/ 543498 h 598959"/>
                <a:gd name="connsiteX57" fmla="*/ 481576 w 607554"/>
                <a:gd name="connsiteY57" fmla="*/ 543498 h 598959"/>
                <a:gd name="connsiteX58" fmla="*/ 481576 w 607554"/>
                <a:gd name="connsiteY58" fmla="*/ 579139 h 598959"/>
                <a:gd name="connsiteX59" fmla="*/ 461729 w 607554"/>
                <a:gd name="connsiteY59" fmla="*/ 598959 h 598959"/>
                <a:gd name="connsiteX60" fmla="*/ 19847 w 607554"/>
                <a:gd name="connsiteY60" fmla="*/ 598959 h 598959"/>
                <a:gd name="connsiteX61" fmla="*/ 0 w 607554"/>
                <a:gd name="connsiteY61" fmla="*/ 579139 h 598959"/>
                <a:gd name="connsiteX62" fmla="*/ 0 w 607554"/>
                <a:gd name="connsiteY62" fmla="*/ 19820 h 598959"/>
                <a:gd name="connsiteX63" fmla="*/ 19847 w 607554"/>
                <a:gd name="connsiteY63" fmla="*/ 0 h 59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554" h="598959">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35" name="矩形 34"/>
            <p:cNvSpPr/>
            <p:nvPr/>
          </p:nvSpPr>
          <p:spPr>
            <a:xfrm>
              <a:off x="3794270" y="4735475"/>
              <a:ext cx="2290248" cy="894604"/>
            </a:xfrm>
            <a:prstGeom prst="rect">
              <a:avLst/>
            </a:prstGeom>
          </p:spPr>
          <p:txBody>
            <a:bodyPr wrap="square">
              <a:spAutoFit/>
              <a:scene3d>
                <a:camera prst="orthographicFront"/>
                <a:lightRig rig="threePt" dir="t"/>
              </a:scene3d>
              <a:sp3d contourW="12700"/>
            </a:bodyPr>
            <a:lstStyle/>
            <a:p>
              <a:pPr lvl="0"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a:p>
              <a:pPr lvl="0"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a:p>
              <a:pPr lvl="0"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a:t>
              </a:r>
              <a:endPar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sp>
          <p:nvSpPr>
            <p:cNvPr id="36" name="矩形 35"/>
            <p:cNvSpPr/>
            <p:nvPr/>
          </p:nvSpPr>
          <p:spPr>
            <a:xfrm>
              <a:off x="3923731" y="4127238"/>
              <a:ext cx="2031326" cy="461665"/>
            </a:xfrm>
            <a:prstGeom prst="rect">
              <a:avLst/>
            </a:prstGeom>
          </p:spPr>
          <p:txBody>
            <a:bodyPr wrap="none">
              <a:spAutoFit/>
            </a:bodyPr>
            <a:lstStyle/>
            <a:p>
              <a:pPr algn="ctr"/>
              <a:r>
                <a:rPr lang="zh-CN" altLang="en-US" sz="2400" kern="0" dirty="0">
                  <a:solidFill>
                    <a:schemeClr val="tx1">
                      <a:lumMod val="65000"/>
                      <a:lumOff val="35000"/>
                    </a:schemeClr>
                  </a:solidFill>
                  <a:latin typeface="思源宋体 CN Heavy" panose="02020900000000000000" pitchFamily="18" charset="-122"/>
                  <a:ea typeface="思源宋体 CN Heavy" panose="02020900000000000000" pitchFamily="18" charset="-122"/>
                </a:rPr>
                <a:t>标题文字添加</a:t>
              </a:r>
              <a:endParaRPr lang="zh-CN" altLang="en-US" sz="2400" kern="0" dirty="0">
                <a:solidFill>
                  <a:schemeClr val="tx1">
                    <a:lumMod val="65000"/>
                    <a:lumOff val="35000"/>
                  </a:schemeClr>
                </a:solidFill>
                <a:latin typeface="思源宋体 CN Heavy" panose="02020900000000000000" pitchFamily="18" charset="-122"/>
                <a:ea typeface="思源宋体 CN Heavy" panose="02020900000000000000" pitchFamily="18" charset="-122"/>
              </a:endParaRPr>
            </a:p>
          </p:txBody>
        </p:sp>
      </p:grpSp>
      <p:grpSp>
        <p:nvGrpSpPr>
          <p:cNvPr id="37" name="组合 36"/>
          <p:cNvGrpSpPr/>
          <p:nvPr/>
        </p:nvGrpSpPr>
        <p:grpSpPr>
          <a:xfrm>
            <a:off x="8047791" y="1759604"/>
            <a:ext cx="2290248" cy="3708123"/>
            <a:chOff x="6128244" y="1921956"/>
            <a:chExt cx="2290248" cy="3708123"/>
          </a:xfrm>
        </p:grpSpPr>
        <p:sp>
          <p:nvSpPr>
            <p:cNvPr id="38" name="形状"/>
            <p:cNvSpPr/>
            <p:nvPr/>
          </p:nvSpPr>
          <p:spPr bwMode="auto">
            <a:xfrm>
              <a:off x="7202771" y="3590382"/>
              <a:ext cx="162130" cy="262046"/>
            </a:xfrm>
            <a:custGeom>
              <a:avLst/>
              <a:gdLst>
                <a:gd name="T0" fmla="*/ 53 w 73"/>
                <a:gd name="T1" fmla="*/ 0 h 117"/>
                <a:gd name="T2" fmla="*/ 53 w 73"/>
                <a:gd name="T3" fmla="*/ 71 h 117"/>
                <a:gd name="T4" fmla="*/ 69 w 73"/>
                <a:gd name="T5" fmla="*/ 71 h 117"/>
                <a:gd name="T6" fmla="*/ 72 w 73"/>
                <a:gd name="T7" fmla="*/ 73 h 117"/>
                <a:gd name="T8" fmla="*/ 72 w 73"/>
                <a:gd name="T9" fmla="*/ 77 h 117"/>
                <a:gd name="T10" fmla="*/ 36 w 73"/>
                <a:gd name="T11" fmla="*/ 117 h 117"/>
                <a:gd name="T12" fmla="*/ 1 w 73"/>
                <a:gd name="T13" fmla="*/ 77 h 117"/>
                <a:gd name="T14" fmla="*/ 0 w 73"/>
                <a:gd name="T15" fmla="*/ 73 h 117"/>
                <a:gd name="T16" fmla="*/ 4 w 73"/>
                <a:gd name="T17" fmla="*/ 71 h 117"/>
                <a:gd name="T18" fmla="*/ 20 w 73"/>
                <a:gd name="T19" fmla="*/ 71 h 117"/>
                <a:gd name="T20" fmla="*/ 20 w 73"/>
                <a:gd name="T21" fmla="*/ 0 h 117"/>
                <a:gd name="T22" fmla="*/ 53 w 73"/>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7">
                  <a:moveTo>
                    <a:pt x="53" y="0"/>
                  </a:moveTo>
                  <a:cubicBezTo>
                    <a:pt x="53" y="71"/>
                    <a:pt x="53" y="71"/>
                    <a:pt x="53" y="71"/>
                  </a:cubicBezTo>
                  <a:cubicBezTo>
                    <a:pt x="69" y="71"/>
                    <a:pt x="69" y="71"/>
                    <a:pt x="69" y="71"/>
                  </a:cubicBezTo>
                  <a:cubicBezTo>
                    <a:pt x="70" y="71"/>
                    <a:pt x="72" y="72"/>
                    <a:pt x="72" y="73"/>
                  </a:cubicBezTo>
                  <a:cubicBezTo>
                    <a:pt x="73" y="75"/>
                    <a:pt x="73" y="76"/>
                    <a:pt x="72" y="77"/>
                  </a:cubicBezTo>
                  <a:cubicBezTo>
                    <a:pt x="36" y="117"/>
                    <a:pt x="36" y="117"/>
                    <a:pt x="36" y="117"/>
                  </a:cubicBezTo>
                  <a:cubicBezTo>
                    <a:pt x="1" y="77"/>
                    <a:pt x="1" y="77"/>
                    <a:pt x="1" y="77"/>
                  </a:cubicBezTo>
                  <a:cubicBezTo>
                    <a:pt x="0" y="76"/>
                    <a:pt x="0" y="75"/>
                    <a:pt x="0" y="73"/>
                  </a:cubicBezTo>
                  <a:cubicBezTo>
                    <a:pt x="1" y="72"/>
                    <a:pt x="2" y="71"/>
                    <a:pt x="4" y="71"/>
                  </a:cubicBezTo>
                  <a:cubicBezTo>
                    <a:pt x="20" y="71"/>
                    <a:pt x="20" y="71"/>
                    <a:pt x="20" y="71"/>
                  </a:cubicBezTo>
                  <a:cubicBezTo>
                    <a:pt x="20" y="0"/>
                    <a:pt x="20" y="0"/>
                    <a:pt x="20" y="0"/>
                  </a:cubicBezTo>
                  <a:cubicBezTo>
                    <a:pt x="53" y="0"/>
                    <a:pt x="53" y="0"/>
                    <a:pt x="53" y="0"/>
                  </a:cubicBezTo>
                </a:path>
              </a:pathLst>
            </a:custGeom>
            <a:solidFill>
              <a:schemeClr val="tx1">
                <a:lumMod val="50000"/>
                <a:lumOff val="50000"/>
              </a:schemeClr>
            </a:solidFill>
            <a:ln>
              <a:noFill/>
            </a:ln>
            <a:effectLst>
              <a:outerShdw blurRad="596900" sx="102000" sy="102000" algn="ctr" rotWithShape="0">
                <a:prstClr val="black">
                  <a:alpha val="8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latin typeface="思源黑体 CN Light" panose="020B0300000000000000" pitchFamily="34" charset="-122"/>
              </a:endParaRPr>
            </a:p>
          </p:txBody>
        </p:sp>
        <p:sp>
          <p:nvSpPr>
            <p:cNvPr id="39" name="形状"/>
            <p:cNvSpPr/>
            <p:nvPr/>
          </p:nvSpPr>
          <p:spPr bwMode="auto">
            <a:xfrm>
              <a:off x="7247074" y="3590382"/>
              <a:ext cx="73524" cy="56557"/>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close/>
                </a:path>
              </a:pathLst>
            </a:custGeom>
            <a:solidFill>
              <a:schemeClr val="tx1">
                <a:lumMod val="50000"/>
                <a:lumOff val="50000"/>
              </a:schemeClr>
            </a:solidFill>
            <a:ln>
              <a:noFill/>
            </a:ln>
          </p:spPr>
          <p:txBody>
            <a:bodyPr anchor="ctr"/>
            <a:lstStyle/>
            <a:p>
              <a:pPr algn="ctr"/>
              <a:endParaRPr i="1" dirty="0">
                <a:solidFill>
                  <a:schemeClr val="bg1"/>
                </a:solidFill>
                <a:latin typeface="思源黑体 CN Light" panose="020B0300000000000000" pitchFamily="34" charset="-122"/>
              </a:endParaRPr>
            </a:p>
          </p:txBody>
        </p:sp>
        <p:sp>
          <p:nvSpPr>
            <p:cNvPr id="40" name="形状"/>
            <p:cNvSpPr/>
            <p:nvPr/>
          </p:nvSpPr>
          <p:spPr bwMode="auto">
            <a:xfrm>
              <a:off x="7247074" y="3590382"/>
              <a:ext cx="73524" cy="56557"/>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path>
              </a:pathLst>
            </a:custGeom>
            <a:solidFill>
              <a:schemeClr val="tx1">
                <a:lumMod val="50000"/>
                <a:lumOff val="50000"/>
              </a:schemeClr>
            </a:solidFill>
            <a:ln>
              <a:noFill/>
            </a:ln>
          </p:spPr>
          <p:txBody>
            <a:bodyPr anchor="ctr"/>
            <a:lstStyle/>
            <a:p>
              <a:pPr algn="ctr"/>
              <a:endParaRPr i="1" dirty="0">
                <a:solidFill>
                  <a:schemeClr val="bg1"/>
                </a:solidFill>
                <a:latin typeface="思源黑体 CN Light" panose="020B0300000000000000" pitchFamily="34" charset="-122"/>
              </a:endParaRPr>
            </a:p>
          </p:txBody>
        </p:sp>
        <p:sp>
          <p:nvSpPr>
            <p:cNvPr id="41" name="形状"/>
            <p:cNvSpPr/>
            <p:nvPr/>
          </p:nvSpPr>
          <p:spPr bwMode="auto">
            <a:xfrm>
              <a:off x="6783307" y="1921956"/>
              <a:ext cx="999172" cy="176928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3" y="778"/>
                    <a:pt x="252" y="792"/>
                  </a:cubicBezTo>
                  <a:cubicBezTo>
                    <a:pt x="252" y="777"/>
                    <a:pt x="252" y="777"/>
                    <a:pt x="252" y="777"/>
                  </a:cubicBezTo>
                  <a:cubicBezTo>
                    <a:pt x="252" y="761"/>
                    <a:pt x="240"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1" y="0"/>
                    <a:pt x="224" y="0"/>
                  </a:cubicBezTo>
                  <a:cubicBezTo>
                    <a:pt x="348" y="0"/>
                    <a:pt x="448" y="100"/>
                    <a:pt x="448" y="224"/>
                  </a:cubicBezTo>
                  <a:close/>
                </a:path>
              </a:pathLst>
            </a:custGeom>
            <a:gradFill flip="none" rotWithShape="1">
              <a:gsLst>
                <a:gs pos="0">
                  <a:srgbClr val="00B0F0"/>
                </a:gs>
                <a:gs pos="100000">
                  <a:srgbClr val="004099"/>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latin typeface="思源黑体 CN Light" panose="020B0300000000000000" pitchFamily="34" charset="-122"/>
              </a:endParaRPr>
            </a:p>
          </p:txBody>
        </p:sp>
        <p:sp>
          <p:nvSpPr>
            <p:cNvPr id="42" name="形状"/>
            <p:cNvSpPr/>
            <p:nvPr/>
          </p:nvSpPr>
          <p:spPr bwMode="auto">
            <a:xfrm>
              <a:off x="6859659" y="1997365"/>
              <a:ext cx="846468" cy="849294"/>
            </a:xfrm>
            <a:prstGeom prst="ellipse">
              <a:avLst/>
            </a:prstGeom>
            <a:solidFill>
              <a:srgbClr val="242230"/>
            </a:solidFill>
            <a:ln>
              <a:noFill/>
            </a:ln>
          </p:spPr>
          <p:txBody>
            <a:bodyPr vert="horz" wrap="square" lIns="91440" tIns="45720" rIns="91440" bIns="45720" anchor="t" anchorCtr="0" compatLnSpc="1">
              <a:normAutofit fontScale="62500" lnSpcReduction="20000"/>
            </a:bodyPr>
            <a:lstStyle/>
            <a:p>
              <a:pPr algn="ctr"/>
              <a:r>
                <a:rPr lang="en-US" sz="6000" dirty="0">
                  <a:solidFill>
                    <a:schemeClr val="bg1"/>
                  </a:solidFill>
                  <a:latin typeface="思源宋体 CN Heavy" panose="02020900000000000000" pitchFamily="18" charset="-122"/>
                  <a:ea typeface="思源宋体 CN Heavy" panose="02020900000000000000" pitchFamily="18" charset="-122"/>
                </a:rPr>
                <a:t>C</a:t>
              </a:r>
              <a:endParaRPr lang="en-US" sz="6000" dirty="0">
                <a:solidFill>
                  <a:schemeClr val="bg1"/>
                </a:solidFill>
                <a:latin typeface="思源宋体 CN Heavy" panose="02020900000000000000" pitchFamily="18" charset="-122"/>
                <a:ea typeface="思源宋体 CN Heavy" panose="02020900000000000000" pitchFamily="18" charset="-122"/>
              </a:endParaRPr>
            </a:p>
          </p:txBody>
        </p:sp>
        <p:sp>
          <p:nvSpPr>
            <p:cNvPr id="43" name="椭圆 102"/>
            <p:cNvSpPr/>
            <p:nvPr/>
          </p:nvSpPr>
          <p:spPr>
            <a:xfrm>
              <a:off x="7155824" y="3085053"/>
              <a:ext cx="267288" cy="266936"/>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44" name="矩形 43"/>
            <p:cNvSpPr/>
            <p:nvPr/>
          </p:nvSpPr>
          <p:spPr>
            <a:xfrm>
              <a:off x="6128244" y="4735475"/>
              <a:ext cx="2290248" cy="894604"/>
            </a:xfrm>
            <a:prstGeom prst="rect">
              <a:avLst/>
            </a:prstGeom>
          </p:spPr>
          <p:txBody>
            <a:bodyPr wrap="square">
              <a:spAutoFit/>
              <a:scene3d>
                <a:camera prst="orthographicFront"/>
                <a:lightRig rig="threePt" dir="t"/>
              </a:scene3d>
              <a:sp3d contourW="12700"/>
            </a:bodyPr>
            <a:lstStyle/>
            <a:p>
              <a:pPr lvl="0"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a:p>
              <a:pPr lvl="0"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a:p>
              <a:pPr lvl="0"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a:t>
              </a:r>
              <a:endPar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sp>
          <p:nvSpPr>
            <p:cNvPr id="45" name="矩形 44"/>
            <p:cNvSpPr/>
            <p:nvPr/>
          </p:nvSpPr>
          <p:spPr>
            <a:xfrm>
              <a:off x="6257705" y="4127238"/>
              <a:ext cx="2031326" cy="461665"/>
            </a:xfrm>
            <a:prstGeom prst="rect">
              <a:avLst/>
            </a:prstGeom>
          </p:spPr>
          <p:txBody>
            <a:bodyPr wrap="none">
              <a:spAutoFit/>
            </a:bodyPr>
            <a:lstStyle/>
            <a:p>
              <a:pPr algn="ctr"/>
              <a:r>
                <a:rPr lang="zh-CN" altLang="en-US" sz="2400" kern="0" dirty="0">
                  <a:gradFill>
                    <a:gsLst>
                      <a:gs pos="100000">
                        <a:srgbClr val="1C46F2"/>
                      </a:gs>
                      <a:gs pos="0">
                        <a:srgbClr val="00B0F0"/>
                      </a:gs>
                    </a:gsLst>
                    <a:lin ang="2700000" scaled="1"/>
                  </a:gradFill>
                  <a:latin typeface="思源宋体 CN Heavy" panose="02020900000000000000" pitchFamily="18" charset="-122"/>
                  <a:ea typeface="思源宋体 CN Heavy" panose="02020900000000000000" pitchFamily="18" charset="-122"/>
                </a:rPr>
                <a:t>标题文字添加</a:t>
              </a:r>
              <a:endParaRPr lang="zh-CN" altLang="en-US" sz="2400" kern="0" dirty="0">
                <a:gradFill>
                  <a:gsLst>
                    <a:gs pos="100000">
                      <a:srgbClr val="1C46F2"/>
                    </a:gs>
                    <a:gs pos="0">
                      <a:srgbClr val="00B0F0"/>
                    </a:gs>
                  </a:gsLst>
                  <a:lin ang="2700000" scaled="1"/>
                </a:gradFill>
                <a:latin typeface="思源宋体 CN Heavy" panose="02020900000000000000" pitchFamily="18" charset="-122"/>
                <a:ea typeface="思源宋体 CN Heavy" panose="02020900000000000000" pitchFamily="18"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strVal val="#ppt_x"/>
                                          </p:val>
                                        </p:tav>
                                        <p:tav tm="100000">
                                          <p:val>
                                            <p:strVal val="#ppt_x"/>
                                          </p:val>
                                        </p:tav>
                                      </p:tavLst>
                                    </p:anim>
                                    <p:anim calcmode="lin" valueType="num">
                                      <p:cBhvr>
                                        <p:cTn id="21" dur="500" fill="hold"/>
                                        <p:tgtEl>
                                          <p:spTgt spid="2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anim calcmode="lin" valueType="num">
                                      <p:cBhvr>
                                        <p:cTn id="26" dur="500" fill="hold"/>
                                        <p:tgtEl>
                                          <p:spTgt spid="18"/>
                                        </p:tgtEl>
                                        <p:attrNameLst>
                                          <p:attrName>ppt_x</p:attrName>
                                        </p:attrNameLst>
                                      </p:cBhvr>
                                      <p:tavLst>
                                        <p:tav tm="0">
                                          <p:val>
                                            <p:strVal val="#ppt_x"/>
                                          </p:val>
                                        </p:tav>
                                        <p:tav tm="100000">
                                          <p:val>
                                            <p:strVal val="#ppt_x"/>
                                          </p:val>
                                        </p:tav>
                                      </p:tavLst>
                                    </p:anim>
                                    <p:anim calcmode="lin" valueType="num">
                                      <p:cBhvr>
                                        <p:cTn id="27" dur="5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strVal val="#ppt_x"/>
                                          </p:val>
                                        </p:tav>
                                        <p:tav tm="100000">
                                          <p:val>
                                            <p:strVal val="#ppt_x"/>
                                          </p:val>
                                        </p:tav>
                                      </p:tavLst>
                                    </p:anim>
                                    <p:anim calcmode="lin" valueType="num">
                                      <p:cBhvr>
                                        <p:cTn id="33"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gradFill>
            <a:gsLst>
              <a:gs pos="95000">
                <a:srgbClr val="1C46F2"/>
              </a:gs>
              <a:gs pos="4000">
                <a:srgbClr val="00B0F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矩形: 圆角 5"/>
          <p:cNvSpPr/>
          <p:nvPr/>
        </p:nvSpPr>
        <p:spPr>
          <a:xfrm>
            <a:off x="244649" y="149731"/>
            <a:ext cx="11702702" cy="6558538"/>
          </a:xfrm>
          <a:prstGeom prst="roundRect">
            <a:avLst>
              <a:gd name="adj" fmla="val 625"/>
            </a:avLst>
          </a:prstGeom>
          <a:solidFill>
            <a:sysClr val="window" lastClr="FFFFFF"/>
          </a:solidFill>
          <a:ln w="12700" cap="flat" cmpd="sng" algn="ctr">
            <a:noFill/>
            <a:prstDash val="solid"/>
            <a:miter lim="800000"/>
          </a:ln>
          <a:effectLst>
            <a:outerShdw blurRad="508000" algn="ctr" rotWithShape="0">
              <a:srgbClr val="EDA94D">
                <a:alpha val="4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cs typeface="+mn-cs"/>
            </a:endParaRPr>
          </a:p>
        </p:txBody>
      </p:sp>
      <p:grpSp>
        <p:nvGrpSpPr>
          <p:cNvPr id="12" name="组合 11"/>
          <p:cNvGrpSpPr/>
          <p:nvPr/>
        </p:nvGrpSpPr>
        <p:grpSpPr>
          <a:xfrm>
            <a:off x="491650" y="321999"/>
            <a:ext cx="1840527" cy="543860"/>
            <a:chOff x="4375243" y="4574014"/>
            <a:chExt cx="1840527" cy="543860"/>
          </a:xfrm>
        </p:grpSpPr>
        <p:grpSp>
          <p:nvGrpSpPr>
            <p:cNvPr id="13" name="组合 12"/>
            <p:cNvGrpSpPr/>
            <p:nvPr/>
          </p:nvGrpSpPr>
          <p:grpSpPr>
            <a:xfrm>
              <a:off x="4375243" y="4574014"/>
              <a:ext cx="495649" cy="543860"/>
              <a:chOff x="4375243" y="4574014"/>
              <a:chExt cx="495649" cy="543860"/>
            </a:xfrm>
          </p:grpSpPr>
          <p:sp>
            <p:nvSpPr>
              <p:cNvPr id="15" name="Freeform 5"/>
              <p:cNvSpPr/>
              <p:nvPr/>
            </p:nvSpPr>
            <p:spPr bwMode="auto">
              <a:xfrm rot="10800000" flipV="1">
                <a:off x="4377992" y="4574014"/>
                <a:ext cx="485377" cy="543860"/>
              </a:xfrm>
              <a:custGeom>
                <a:avLst/>
                <a:gdLst>
                  <a:gd name="T0" fmla="*/ 0 w 1255"/>
                  <a:gd name="T1" fmla="*/ 452 h 1406"/>
                  <a:gd name="T2" fmla="*/ 0 w 1255"/>
                  <a:gd name="T3" fmla="*/ 954 h 1406"/>
                  <a:gd name="T4" fmla="*/ 96 w 1255"/>
                  <a:gd name="T5" fmla="*/ 1120 h 1406"/>
                  <a:gd name="T6" fmla="*/ 531 w 1255"/>
                  <a:gd name="T7" fmla="*/ 1372 h 1406"/>
                  <a:gd name="T8" fmla="*/ 724 w 1255"/>
                  <a:gd name="T9" fmla="*/ 1372 h 1406"/>
                  <a:gd name="T10" fmla="*/ 1159 w 1255"/>
                  <a:gd name="T11" fmla="*/ 1120 h 1406"/>
                  <a:gd name="T12" fmla="*/ 1255 w 1255"/>
                  <a:gd name="T13" fmla="*/ 954 h 1406"/>
                  <a:gd name="T14" fmla="*/ 1255 w 1255"/>
                  <a:gd name="T15" fmla="*/ 452 h 1406"/>
                  <a:gd name="T16" fmla="*/ 1159 w 1255"/>
                  <a:gd name="T17" fmla="*/ 285 h 1406"/>
                  <a:gd name="T18" fmla="*/ 724 w 1255"/>
                  <a:gd name="T19" fmla="*/ 34 h 1406"/>
                  <a:gd name="T20" fmla="*/ 531 w 1255"/>
                  <a:gd name="T21" fmla="*/ 34 h 1406"/>
                  <a:gd name="T22" fmla="*/ 96 w 1255"/>
                  <a:gd name="T23" fmla="*/ 285 h 1406"/>
                  <a:gd name="T24" fmla="*/ 0 w 1255"/>
                  <a:gd name="T25" fmla="*/ 452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5" h="1406">
                    <a:moveTo>
                      <a:pt x="0" y="452"/>
                    </a:moveTo>
                    <a:cubicBezTo>
                      <a:pt x="0" y="954"/>
                      <a:pt x="0" y="954"/>
                      <a:pt x="0" y="954"/>
                    </a:cubicBezTo>
                    <a:cubicBezTo>
                      <a:pt x="0" y="1023"/>
                      <a:pt x="37" y="1086"/>
                      <a:pt x="96" y="1120"/>
                    </a:cubicBezTo>
                    <a:cubicBezTo>
                      <a:pt x="531" y="1372"/>
                      <a:pt x="531" y="1372"/>
                      <a:pt x="531" y="1372"/>
                    </a:cubicBezTo>
                    <a:cubicBezTo>
                      <a:pt x="591" y="1406"/>
                      <a:pt x="664" y="1406"/>
                      <a:pt x="724" y="1372"/>
                    </a:cubicBezTo>
                    <a:cubicBezTo>
                      <a:pt x="1159" y="1120"/>
                      <a:pt x="1159" y="1120"/>
                      <a:pt x="1159" y="1120"/>
                    </a:cubicBezTo>
                    <a:cubicBezTo>
                      <a:pt x="1218" y="1086"/>
                      <a:pt x="1255" y="1023"/>
                      <a:pt x="1255" y="954"/>
                    </a:cubicBezTo>
                    <a:cubicBezTo>
                      <a:pt x="1255" y="452"/>
                      <a:pt x="1255" y="452"/>
                      <a:pt x="1255" y="452"/>
                    </a:cubicBezTo>
                    <a:cubicBezTo>
                      <a:pt x="1255" y="383"/>
                      <a:pt x="1218" y="319"/>
                      <a:pt x="1159" y="285"/>
                    </a:cubicBezTo>
                    <a:cubicBezTo>
                      <a:pt x="724" y="34"/>
                      <a:pt x="724" y="34"/>
                      <a:pt x="724" y="34"/>
                    </a:cubicBezTo>
                    <a:cubicBezTo>
                      <a:pt x="664" y="0"/>
                      <a:pt x="591" y="0"/>
                      <a:pt x="531" y="34"/>
                    </a:cubicBezTo>
                    <a:cubicBezTo>
                      <a:pt x="96" y="285"/>
                      <a:pt x="96" y="285"/>
                      <a:pt x="96" y="285"/>
                    </a:cubicBezTo>
                    <a:cubicBezTo>
                      <a:pt x="37" y="319"/>
                      <a:pt x="0" y="383"/>
                      <a:pt x="0" y="452"/>
                    </a:cubicBezTo>
                    <a:close/>
                  </a:path>
                </a:pathLst>
              </a:custGeom>
              <a:solidFill>
                <a:sysClr val="window" lastClr="FFFFFF"/>
              </a:solidFill>
              <a:ln>
                <a:solidFill>
                  <a:sysClr val="window" lastClr="FFFFFF">
                    <a:lumMod val="95000"/>
                  </a:sysClr>
                </a:solid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思源宋体 CN Heavy" panose="02020900000000000000" pitchFamily="18" charset="-122"/>
                  <a:ea typeface="思源宋体 CN Heavy" panose="02020900000000000000" pitchFamily="18" charset="-122"/>
                </a:endParaRPr>
              </a:p>
            </p:txBody>
          </p:sp>
          <p:sp>
            <p:nvSpPr>
              <p:cNvPr id="16" name="矩形 15"/>
              <p:cNvSpPr/>
              <p:nvPr/>
            </p:nvSpPr>
            <p:spPr>
              <a:xfrm>
                <a:off x="4375243" y="4660903"/>
                <a:ext cx="4956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rPr>
                  <a:t>04</a:t>
                </a:r>
                <a:endParaRPr kumimoji="0" lang="zh-CN" altLang="en-US" sz="2000" b="0" i="0" u="none" strike="noStrike" kern="0" cap="none" spc="0" normalizeH="0" baseline="0" noProof="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endParaRPr>
              </a:p>
            </p:txBody>
          </p:sp>
        </p:grpSp>
        <p:sp>
          <p:nvSpPr>
            <p:cNvPr id="14" name="文本框 13"/>
            <p:cNvSpPr txBox="1"/>
            <p:nvPr/>
          </p:nvSpPr>
          <p:spPr>
            <a:xfrm>
              <a:off x="5005182" y="4650740"/>
              <a:ext cx="1210588" cy="400110"/>
            </a:xfrm>
            <a:prstGeom prst="rect">
              <a:avLst/>
            </a:prstGeom>
            <a:noFill/>
          </p:spPr>
          <p:txBody>
            <a:bodyPr wrap="none" rtlCol="0">
              <a:spAutoFit/>
            </a:bodyPr>
            <a:lstStyle/>
            <a:p>
              <a:pPr lvl="0"/>
              <a:r>
                <a:rPr lang="zh-CN" altLang="en-US" sz="2000" kern="0" dirty="0">
                  <a:gradFill>
                    <a:gsLst>
                      <a:gs pos="0">
                        <a:srgbClr val="00B0F0"/>
                      </a:gs>
                      <a:gs pos="100000">
                        <a:srgbClr val="1C46F2"/>
                      </a:gs>
                    </a:gsLst>
                    <a:lin ang="8100000" scaled="1"/>
                  </a:gradFill>
                  <a:latin typeface="思源宋体 CN Heavy" panose="02020900000000000000" pitchFamily="18" charset="-122"/>
                  <a:ea typeface="思源宋体 CN Heavy" panose="02020900000000000000" pitchFamily="18" charset="-122"/>
                </a:rPr>
                <a:t>未来展望</a:t>
              </a:r>
              <a:endParaRPr lang="zh-CN" altLang="en-US" sz="2000" kern="0" dirty="0">
                <a:gradFill>
                  <a:gsLst>
                    <a:gs pos="0">
                      <a:srgbClr val="00B0F0"/>
                    </a:gs>
                    <a:gs pos="100000">
                      <a:srgbClr val="1C46F2"/>
                    </a:gs>
                  </a:gsLst>
                  <a:lin ang="8100000" scaled="1"/>
                </a:gradFill>
                <a:latin typeface="思源宋体 CN Heavy" panose="02020900000000000000" pitchFamily="18" charset="-122"/>
                <a:ea typeface="思源宋体 CN Heavy" panose="02020900000000000000" pitchFamily="18" charset="-122"/>
              </a:endParaRPr>
            </a:p>
          </p:txBody>
        </p:sp>
      </p:grpSp>
      <p:sp>
        <p:nvSpPr>
          <p:cNvPr id="4" name="文本框 3"/>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graphicFrame>
        <p:nvGraphicFramePr>
          <p:cNvPr id="10" name="图表 9"/>
          <p:cNvGraphicFramePr/>
          <p:nvPr/>
        </p:nvGraphicFramePr>
        <p:xfrm>
          <a:off x="888999" y="1289616"/>
          <a:ext cx="10569575" cy="3099858"/>
        </p:xfrm>
        <a:graphic>
          <a:graphicData uri="http://schemas.openxmlformats.org/drawingml/2006/chart">
            <c:chart xmlns:c="http://schemas.openxmlformats.org/drawingml/2006/chart" xmlns:r="http://schemas.openxmlformats.org/officeDocument/2006/relationships" r:id="rId1"/>
          </a:graphicData>
        </a:graphic>
      </p:graphicFrame>
      <p:grpSp>
        <p:nvGrpSpPr>
          <p:cNvPr id="11" name="组合 10"/>
          <p:cNvGrpSpPr/>
          <p:nvPr/>
        </p:nvGrpSpPr>
        <p:grpSpPr>
          <a:xfrm>
            <a:off x="1195020" y="4402787"/>
            <a:ext cx="2215669" cy="1583947"/>
            <a:chOff x="1195020" y="4402787"/>
            <a:chExt cx="2215669" cy="1583947"/>
          </a:xfrm>
        </p:grpSpPr>
        <p:sp>
          <p:nvSpPr>
            <p:cNvPr id="17" name="文本框 16"/>
            <p:cNvSpPr txBox="1"/>
            <p:nvPr/>
          </p:nvSpPr>
          <p:spPr>
            <a:xfrm>
              <a:off x="1195020" y="4402787"/>
              <a:ext cx="2215668" cy="461665"/>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b="0" kern="0" spc="0" dirty="0">
                  <a:gradFill>
                    <a:gsLst>
                      <a:gs pos="100000">
                        <a:srgbClr val="1C46F2"/>
                      </a:gs>
                      <a:gs pos="0">
                        <a:srgbClr val="00B0F0"/>
                      </a:gs>
                    </a:gsLst>
                    <a:lin ang="2700000" scaled="1"/>
                  </a:gradFill>
                  <a:latin typeface="思源宋体 CN Heavy" panose="02020900000000000000" pitchFamily="18" charset="-122"/>
                  <a:ea typeface="思源宋体 CN Heavy" panose="02020900000000000000" pitchFamily="18" charset="-122"/>
                </a:rPr>
                <a:t>标题文字添加</a:t>
              </a:r>
              <a:endParaRPr lang="zh-CN" altLang="en-US" sz="2400" b="0" kern="0" spc="0" dirty="0">
                <a:gradFill>
                  <a:gsLst>
                    <a:gs pos="100000">
                      <a:srgbClr val="1C46F2"/>
                    </a:gs>
                    <a:gs pos="0">
                      <a:srgbClr val="00B0F0"/>
                    </a:gs>
                  </a:gsLst>
                  <a:lin ang="2700000" scaled="1"/>
                </a:gradFill>
                <a:latin typeface="思源宋体 CN Heavy" panose="02020900000000000000" pitchFamily="18" charset="-122"/>
                <a:ea typeface="思源宋体 CN Heavy" panose="02020900000000000000" pitchFamily="18" charset="-122"/>
              </a:endParaRPr>
            </a:p>
          </p:txBody>
        </p:sp>
        <p:sp>
          <p:nvSpPr>
            <p:cNvPr id="18" name="矩形 17"/>
            <p:cNvSpPr/>
            <p:nvPr/>
          </p:nvSpPr>
          <p:spPr>
            <a:xfrm>
              <a:off x="1195020" y="5032049"/>
              <a:ext cx="2215669" cy="954685"/>
            </a:xfrm>
            <a:prstGeom prst="rect">
              <a:avLst/>
            </a:prstGeom>
          </p:spPr>
          <p:txBody>
            <a:bodyPr vert="horz" wrap="square">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点击此处添加文本内容，如关键词、部分简单介绍等。点击此处</a:t>
              </a:r>
              <a:endParaRPr kumimoji="0" lang="en-US" altLang="zh-CN" sz="11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添加文本内容，如关键词、部分简单介绍等。</a:t>
              </a:r>
              <a:endParaRPr kumimoji="0" lang="zh-CN" altLang="en-US" sz="1100" b="0" i="0" u="none" strike="noStrike" kern="0" cap="none" spc="0" normalizeH="0" baseline="0" noProof="0" dirty="0">
                <a:ln>
                  <a:noFill/>
                </a:ln>
                <a:solidFill>
                  <a:srgbClr val="FFFFFF">
                    <a:lumMod val="65000"/>
                  </a:srgbClr>
                </a:solidFill>
                <a:effectLst/>
                <a:uLnTx/>
                <a:uFillTx/>
                <a:latin typeface="思源黑体 CN Light" panose="020B0300000000000000" pitchFamily="34" charset="-122"/>
                <a:ea typeface="思源黑体 CN Light" panose="020B0300000000000000" pitchFamily="34" charset="-122"/>
              </a:endParaRPr>
            </a:p>
          </p:txBody>
        </p:sp>
        <p:cxnSp>
          <p:nvCxnSpPr>
            <p:cNvPr id="19" name="直接连接符 18"/>
            <p:cNvCxnSpPr/>
            <p:nvPr/>
          </p:nvCxnSpPr>
          <p:spPr>
            <a:xfrm>
              <a:off x="1663574" y="4961912"/>
              <a:ext cx="1278560" cy="0"/>
            </a:xfrm>
            <a:prstGeom prst="line">
              <a:avLst/>
            </a:prstGeom>
            <a:noFill/>
            <a:ln w="12700" cap="flat" cmpd="sng" algn="ctr">
              <a:solidFill>
                <a:sysClr val="windowText" lastClr="000000">
                  <a:lumMod val="95000"/>
                  <a:lumOff val="5000"/>
                </a:sysClr>
              </a:solidFill>
              <a:prstDash val="solid"/>
              <a:miter lim="800000"/>
            </a:ln>
            <a:effectLst/>
          </p:spPr>
        </p:cxnSp>
      </p:grpSp>
      <p:grpSp>
        <p:nvGrpSpPr>
          <p:cNvPr id="20" name="组合 19"/>
          <p:cNvGrpSpPr/>
          <p:nvPr/>
        </p:nvGrpSpPr>
        <p:grpSpPr>
          <a:xfrm>
            <a:off x="3764315" y="4402787"/>
            <a:ext cx="2215669" cy="1583947"/>
            <a:chOff x="3764315" y="4402787"/>
            <a:chExt cx="2215669" cy="1583947"/>
          </a:xfrm>
        </p:grpSpPr>
        <p:sp>
          <p:nvSpPr>
            <p:cNvPr id="21" name="文本框 20"/>
            <p:cNvSpPr txBox="1"/>
            <p:nvPr/>
          </p:nvSpPr>
          <p:spPr>
            <a:xfrm>
              <a:off x="3764315" y="4402787"/>
              <a:ext cx="2215668" cy="461665"/>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b="0" kern="0" spc="0" dirty="0">
                  <a:gradFill>
                    <a:gsLst>
                      <a:gs pos="100000">
                        <a:srgbClr val="1C46F2"/>
                      </a:gs>
                      <a:gs pos="0">
                        <a:srgbClr val="00B0F0"/>
                      </a:gs>
                    </a:gsLst>
                    <a:lin ang="2700000" scaled="1"/>
                  </a:gradFill>
                  <a:latin typeface="思源宋体 CN Heavy" panose="02020900000000000000" pitchFamily="18" charset="-122"/>
                  <a:ea typeface="思源宋体 CN Heavy" panose="02020900000000000000" pitchFamily="18" charset="-122"/>
                </a:rPr>
                <a:t>标题文字添加</a:t>
              </a:r>
              <a:endParaRPr lang="zh-CN" altLang="en-US" sz="2400" b="0" kern="0" spc="0" dirty="0">
                <a:gradFill>
                  <a:gsLst>
                    <a:gs pos="100000">
                      <a:srgbClr val="1C46F2"/>
                    </a:gs>
                    <a:gs pos="0">
                      <a:srgbClr val="00B0F0"/>
                    </a:gs>
                  </a:gsLst>
                  <a:lin ang="2700000" scaled="1"/>
                </a:gradFill>
                <a:latin typeface="思源宋体 CN Heavy" panose="02020900000000000000" pitchFamily="18" charset="-122"/>
                <a:ea typeface="思源宋体 CN Heavy" panose="02020900000000000000" pitchFamily="18" charset="-122"/>
              </a:endParaRPr>
            </a:p>
          </p:txBody>
        </p:sp>
        <p:sp>
          <p:nvSpPr>
            <p:cNvPr id="22" name="矩形 21"/>
            <p:cNvSpPr/>
            <p:nvPr/>
          </p:nvSpPr>
          <p:spPr>
            <a:xfrm>
              <a:off x="3764315" y="5032049"/>
              <a:ext cx="2215669" cy="954685"/>
            </a:xfrm>
            <a:prstGeom prst="rect">
              <a:avLst/>
            </a:prstGeom>
          </p:spPr>
          <p:txBody>
            <a:bodyPr vert="horz" wrap="square">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点击此处添加文本内容，如关键词、部分简单介绍等。点击此处</a:t>
              </a:r>
              <a:endParaRPr kumimoji="0" lang="en-US" altLang="zh-CN" sz="11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添加文本内容，如关键词、部分简单介绍等。</a:t>
              </a:r>
              <a:endParaRPr kumimoji="0" lang="zh-CN" altLang="en-US" sz="1100" b="0" i="0" u="none" strike="noStrike" kern="0" cap="none" spc="0" normalizeH="0" baseline="0" noProof="0" dirty="0">
                <a:ln>
                  <a:noFill/>
                </a:ln>
                <a:solidFill>
                  <a:srgbClr val="FFFFFF">
                    <a:lumMod val="65000"/>
                  </a:srgbClr>
                </a:solidFill>
                <a:effectLst/>
                <a:uLnTx/>
                <a:uFillTx/>
                <a:latin typeface="思源黑体 CN Light" panose="020B0300000000000000" pitchFamily="34" charset="-122"/>
                <a:ea typeface="思源黑体 CN Light" panose="020B0300000000000000" pitchFamily="34" charset="-122"/>
              </a:endParaRPr>
            </a:p>
          </p:txBody>
        </p:sp>
        <p:cxnSp>
          <p:nvCxnSpPr>
            <p:cNvPr id="23" name="直接连接符 22"/>
            <p:cNvCxnSpPr/>
            <p:nvPr/>
          </p:nvCxnSpPr>
          <p:spPr>
            <a:xfrm>
              <a:off x="4232869" y="4961912"/>
              <a:ext cx="1278560" cy="0"/>
            </a:xfrm>
            <a:prstGeom prst="line">
              <a:avLst/>
            </a:prstGeom>
            <a:noFill/>
            <a:ln w="12700" cap="flat" cmpd="sng" algn="ctr">
              <a:solidFill>
                <a:sysClr val="windowText" lastClr="000000">
                  <a:lumMod val="95000"/>
                  <a:lumOff val="5000"/>
                </a:sysClr>
              </a:solidFill>
              <a:prstDash val="solid"/>
              <a:miter lim="800000"/>
            </a:ln>
            <a:effectLst/>
          </p:spPr>
        </p:cxnSp>
      </p:grpSp>
      <p:grpSp>
        <p:nvGrpSpPr>
          <p:cNvPr id="24" name="组合 23"/>
          <p:cNvGrpSpPr/>
          <p:nvPr/>
        </p:nvGrpSpPr>
        <p:grpSpPr>
          <a:xfrm>
            <a:off x="6372938" y="4402787"/>
            <a:ext cx="2215669" cy="1583947"/>
            <a:chOff x="6372938" y="4402787"/>
            <a:chExt cx="2215669" cy="1583947"/>
          </a:xfrm>
        </p:grpSpPr>
        <p:sp>
          <p:nvSpPr>
            <p:cNvPr id="25" name="文本框 24"/>
            <p:cNvSpPr txBox="1"/>
            <p:nvPr/>
          </p:nvSpPr>
          <p:spPr>
            <a:xfrm>
              <a:off x="6372938" y="4402787"/>
              <a:ext cx="2215668" cy="461665"/>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b="0" kern="0" spc="0" dirty="0">
                  <a:gradFill>
                    <a:gsLst>
                      <a:gs pos="100000">
                        <a:srgbClr val="1C46F2"/>
                      </a:gs>
                      <a:gs pos="0">
                        <a:srgbClr val="00B0F0"/>
                      </a:gs>
                    </a:gsLst>
                    <a:lin ang="2700000" scaled="1"/>
                  </a:gradFill>
                  <a:latin typeface="思源宋体 CN Heavy" panose="02020900000000000000" pitchFamily="18" charset="-122"/>
                  <a:ea typeface="思源宋体 CN Heavy" panose="02020900000000000000" pitchFamily="18" charset="-122"/>
                </a:rPr>
                <a:t>标题文字添加</a:t>
              </a:r>
              <a:endParaRPr lang="zh-CN" altLang="en-US" sz="2400" b="0" kern="0" spc="0" dirty="0">
                <a:gradFill>
                  <a:gsLst>
                    <a:gs pos="100000">
                      <a:srgbClr val="1C46F2"/>
                    </a:gs>
                    <a:gs pos="0">
                      <a:srgbClr val="00B0F0"/>
                    </a:gs>
                  </a:gsLst>
                  <a:lin ang="2700000" scaled="1"/>
                </a:gradFill>
                <a:latin typeface="思源宋体 CN Heavy" panose="02020900000000000000" pitchFamily="18" charset="-122"/>
                <a:ea typeface="思源宋体 CN Heavy" panose="02020900000000000000" pitchFamily="18" charset="-122"/>
              </a:endParaRPr>
            </a:p>
          </p:txBody>
        </p:sp>
        <p:sp>
          <p:nvSpPr>
            <p:cNvPr id="26" name="矩形 25"/>
            <p:cNvSpPr/>
            <p:nvPr/>
          </p:nvSpPr>
          <p:spPr>
            <a:xfrm>
              <a:off x="6372938" y="5032049"/>
              <a:ext cx="2215669" cy="954685"/>
            </a:xfrm>
            <a:prstGeom prst="rect">
              <a:avLst/>
            </a:prstGeom>
          </p:spPr>
          <p:txBody>
            <a:bodyPr vert="horz" wrap="square">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点击此处添加文本内容，如关键词、部分简单介绍等。点击此处</a:t>
              </a:r>
              <a:endParaRPr kumimoji="0" lang="en-US" altLang="zh-CN" sz="11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添加文本内容，如关键词、部分简单介绍等。</a:t>
              </a:r>
              <a:endParaRPr kumimoji="0" lang="zh-CN" altLang="en-US" sz="1100" b="0" i="0" u="none" strike="noStrike" kern="0" cap="none" spc="0" normalizeH="0" baseline="0" noProof="0" dirty="0">
                <a:ln>
                  <a:noFill/>
                </a:ln>
                <a:solidFill>
                  <a:srgbClr val="FFFFFF">
                    <a:lumMod val="65000"/>
                  </a:srgbClr>
                </a:solidFill>
                <a:effectLst/>
                <a:uLnTx/>
                <a:uFillTx/>
                <a:latin typeface="思源黑体 CN Light" panose="020B0300000000000000" pitchFamily="34" charset="-122"/>
                <a:ea typeface="思源黑体 CN Light" panose="020B0300000000000000" pitchFamily="34" charset="-122"/>
              </a:endParaRPr>
            </a:p>
          </p:txBody>
        </p:sp>
        <p:cxnSp>
          <p:nvCxnSpPr>
            <p:cNvPr id="27" name="直接连接符 26"/>
            <p:cNvCxnSpPr/>
            <p:nvPr/>
          </p:nvCxnSpPr>
          <p:spPr>
            <a:xfrm>
              <a:off x="6841492" y="4961912"/>
              <a:ext cx="1278560" cy="0"/>
            </a:xfrm>
            <a:prstGeom prst="line">
              <a:avLst/>
            </a:prstGeom>
            <a:noFill/>
            <a:ln w="12700" cap="flat" cmpd="sng" algn="ctr">
              <a:solidFill>
                <a:sysClr val="windowText" lastClr="000000">
                  <a:lumMod val="95000"/>
                  <a:lumOff val="5000"/>
                </a:sysClr>
              </a:solidFill>
              <a:prstDash val="solid"/>
              <a:miter lim="800000"/>
            </a:ln>
            <a:effectLst/>
          </p:spPr>
        </p:cxnSp>
      </p:grpSp>
      <p:grpSp>
        <p:nvGrpSpPr>
          <p:cNvPr id="28" name="组合 27"/>
          <p:cNvGrpSpPr/>
          <p:nvPr/>
        </p:nvGrpSpPr>
        <p:grpSpPr>
          <a:xfrm>
            <a:off x="8909155" y="4402787"/>
            <a:ext cx="2215669" cy="1583947"/>
            <a:chOff x="8909155" y="4402787"/>
            <a:chExt cx="2215669" cy="1583947"/>
          </a:xfrm>
        </p:grpSpPr>
        <p:sp>
          <p:nvSpPr>
            <p:cNvPr id="29" name="文本框 28"/>
            <p:cNvSpPr txBox="1"/>
            <p:nvPr/>
          </p:nvSpPr>
          <p:spPr>
            <a:xfrm>
              <a:off x="8909155" y="4402787"/>
              <a:ext cx="2215668" cy="461665"/>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b="0" kern="0" spc="0" dirty="0">
                  <a:gradFill>
                    <a:gsLst>
                      <a:gs pos="100000">
                        <a:srgbClr val="1C46F2"/>
                      </a:gs>
                      <a:gs pos="0">
                        <a:srgbClr val="00B0F0"/>
                      </a:gs>
                    </a:gsLst>
                    <a:lin ang="2700000" scaled="1"/>
                  </a:gradFill>
                  <a:latin typeface="思源宋体 CN Heavy" panose="02020900000000000000" pitchFamily="18" charset="-122"/>
                  <a:ea typeface="思源宋体 CN Heavy" panose="02020900000000000000" pitchFamily="18" charset="-122"/>
                </a:rPr>
                <a:t>标题文字添加</a:t>
              </a:r>
              <a:endParaRPr lang="zh-CN" altLang="en-US" sz="2400" b="0" kern="0" spc="0" dirty="0">
                <a:gradFill>
                  <a:gsLst>
                    <a:gs pos="100000">
                      <a:srgbClr val="1C46F2"/>
                    </a:gs>
                    <a:gs pos="0">
                      <a:srgbClr val="00B0F0"/>
                    </a:gs>
                  </a:gsLst>
                  <a:lin ang="2700000" scaled="1"/>
                </a:gradFill>
                <a:latin typeface="思源宋体 CN Heavy" panose="02020900000000000000" pitchFamily="18" charset="-122"/>
                <a:ea typeface="思源宋体 CN Heavy" panose="02020900000000000000" pitchFamily="18" charset="-122"/>
              </a:endParaRPr>
            </a:p>
          </p:txBody>
        </p:sp>
        <p:sp>
          <p:nvSpPr>
            <p:cNvPr id="30" name="矩形 29"/>
            <p:cNvSpPr/>
            <p:nvPr/>
          </p:nvSpPr>
          <p:spPr>
            <a:xfrm>
              <a:off x="8909155" y="5032049"/>
              <a:ext cx="2215669" cy="954685"/>
            </a:xfrm>
            <a:prstGeom prst="rect">
              <a:avLst/>
            </a:prstGeom>
          </p:spPr>
          <p:txBody>
            <a:bodyPr vert="horz" wrap="square">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点击此处添加文本内容，如关键词、部分简单介绍等。点击此处</a:t>
              </a:r>
              <a:endParaRPr kumimoji="0" lang="en-US" altLang="zh-CN" sz="11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添加文本内容，如关键词、部分简单介绍等。</a:t>
              </a:r>
              <a:endParaRPr kumimoji="0" lang="zh-CN" altLang="en-US" sz="1100" b="0" i="0" u="none" strike="noStrike" kern="0" cap="none" spc="0" normalizeH="0" baseline="0" noProof="0" dirty="0">
                <a:ln>
                  <a:noFill/>
                </a:ln>
                <a:solidFill>
                  <a:srgbClr val="FFFFFF">
                    <a:lumMod val="65000"/>
                  </a:srgbClr>
                </a:solidFill>
                <a:effectLst/>
                <a:uLnTx/>
                <a:uFillTx/>
                <a:latin typeface="思源黑体 CN Light" panose="020B0300000000000000" pitchFamily="34" charset="-122"/>
                <a:ea typeface="思源黑体 CN Light" panose="020B0300000000000000" pitchFamily="34" charset="-122"/>
              </a:endParaRPr>
            </a:p>
          </p:txBody>
        </p:sp>
        <p:cxnSp>
          <p:nvCxnSpPr>
            <p:cNvPr id="31" name="直接连接符 30"/>
            <p:cNvCxnSpPr/>
            <p:nvPr/>
          </p:nvCxnSpPr>
          <p:spPr>
            <a:xfrm>
              <a:off x="9377709" y="4961912"/>
              <a:ext cx="1278560" cy="0"/>
            </a:xfrm>
            <a:prstGeom prst="line">
              <a:avLst/>
            </a:prstGeom>
            <a:noFill/>
            <a:ln w="12700" cap="flat" cmpd="sng" algn="ctr">
              <a:solidFill>
                <a:sysClr val="windowText" lastClr="000000">
                  <a:lumMod val="95000"/>
                  <a:lumOff val="5000"/>
                </a:sysClr>
              </a:solidFill>
              <a:prstDash val="solid"/>
              <a:miter lim="800000"/>
            </a:ln>
            <a:effectLst/>
          </p:spPr>
        </p:cxn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anim calcmode="lin" valueType="num">
                                      <p:cBhvr>
                                        <p:cTn id="26" dur="500" fill="hold"/>
                                        <p:tgtEl>
                                          <p:spTgt spid="24"/>
                                        </p:tgtEl>
                                        <p:attrNameLst>
                                          <p:attrName>ppt_x</p:attrName>
                                        </p:attrNameLst>
                                      </p:cBhvr>
                                      <p:tavLst>
                                        <p:tav tm="0">
                                          <p:val>
                                            <p:strVal val="#ppt_x"/>
                                          </p:val>
                                        </p:tav>
                                        <p:tav tm="100000">
                                          <p:val>
                                            <p:strVal val="#ppt_x"/>
                                          </p:val>
                                        </p:tav>
                                      </p:tavLst>
                                    </p:anim>
                                    <p:anim calcmode="lin" valueType="num">
                                      <p:cBhvr>
                                        <p:cTn id="27" dur="500" fill="hold"/>
                                        <p:tgtEl>
                                          <p:spTgt spid="2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rotWithShape="1">
          <a:blip r:embed="rId1" cstate="print">
            <a:extLst>
              <a:ext uri="{28A0092B-C50C-407E-A947-70E740481C1C}">
                <a14:useLocalDpi xmlns:a14="http://schemas.microsoft.com/office/drawing/2010/main" val="0"/>
              </a:ext>
            </a:extLst>
          </a:blip>
          <a:srcRect t="650" b="14975"/>
          <a:stretch>
            <a:fillRect/>
          </a:stretch>
        </p:blipFill>
        <p:spPr>
          <a:xfrm flipH="1">
            <a:off x="0" y="0"/>
            <a:ext cx="12192000" cy="6858000"/>
          </a:xfrm>
          <a:prstGeom prst="rect">
            <a:avLst/>
          </a:prstGeom>
        </p:spPr>
      </p:pic>
      <p:sp>
        <p:nvSpPr>
          <p:cNvPr id="41" name="矩形 40"/>
          <p:cNvSpPr/>
          <p:nvPr/>
        </p:nvSpPr>
        <p:spPr>
          <a:xfrm>
            <a:off x="0" y="0"/>
            <a:ext cx="12192000" cy="6858000"/>
          </a:xfrm>
          <a:prstGeom prst="rect">
            <a:avLst/>
          </a:prstGeom>
          <a:gradFill>
            <a:gsLst>
              <a:gs pos="95000">
                <a:srgbClr val="1C46F2">
                  <a:alpha val="74000"/>
                </a:srgbClr>
              </a:gs>
              <a:gs pos="4000">
                <a:srgbClr val="00B0F0">
                  <a:alpha val="80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49" name="图片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180" y="0"/>
            <a:ext cx="6596688" cy="6858000"/>
          </a:xfrm>
          <a:prstGeom prst="rect">
            <a:avLst/>
          </a:prstGeom>
          <a:effectLst>
            <a:outerShdw blurRad="152400" dist="152400" dir="2700000" algn="tl" rotWithShape="0">
              <a:prstClr val="black">
                <a:alpha val="22000"/>
              </a:prstClr>
            </a:outerShdw>
          </a:effectLst>
        </p:spPr>
      </p:pic>
      <p:sp>
        <p:nvSpPr>
          <p:cNvPr id="4" name="文本框 3"/>
          <p:cNvSpPr txBox="1"/>
          <p:nvPr/>
        </p:nvSpPr>
        <p:spPr>
          <a:xfrm>
            <a:off x="0" y="149731"/>
            <a:ext cx="2095500" cy="369332"/>
          </a:xfrm>
          <a:prstGeom prst="rect">
            <a:avLst/>
          </a:prstGeom>
          <a:noFill/>
        </p:spPr>
        <p:txBody>
          <a:bodyPr wrap="square" rtlCol="0">
            <a:spAutoFit/>
          </a:bodyPr>
          <a:lstStyle/>
          <a:p>
            <a:pPr algn="ctr"/>
            <a:r>
              <a:rPr lang="en-US" altLang="zh-CN">
                <a:noFill/>
              </a:rPr>
              <a:t>BY YUSHEN</a:t>
            </a:r>
            <a:endParaRPr lang="zh-CN" altLang="en-US" dirty="0">
              <a:noFill/>
            </a:endParaRPr>
          </a:p>
        </p:txBody>
      </p:sp>
      <p:sp>
        <p:nvSpPr>
          <p:cNvPr id="22" name="矩形: 圆角 21"/>
          <p:cNvSpPr/>
          <p:nvPr/>
        </p:nvSpPr>
        <p:spPr>
          <a:xfrm rot="2359673">
            <a:off x="9321515" y="-2627608"/>
            <a:ext cx="3268164" cy="7431381"/>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3" name="文本框 22"/>
          <p:cNvSpPr txBox="1"/>
          <p:nvPr/>
        </p:nvSpPr>
        <p:spPr>
          <a:xfrm>
            <a:off x="6060090" y="1832574"/>
            <a:ext cx="4614597" cy="584775"/>
          </a:xfrm>
          <a:prstGeom prst="rect">
            <a:avLst/>
          </a:prstGeom>
          <a:noFill/>
        </p:spPr>
        <p:txBody>
          <a:bodyPr wrap="none" rtlCol="0">
            <a:spAutoFit/>
          </a:bodyPr>
          <a:lstStyle/>
          <a:p>
            <a:r>
              <a:rPr lang="en-US" altLang="zh-CN" sz="3200" dirty="0">
                <a:solidFill>
                  <a:prstClr val="white">
                    <a:alpha val="15000"/>
                  </a:prstClr>
                </a:solidFill>
                <a:latin typeface="思源宋体 CN Heavy" panose="02020900000000000000" pitchFamily="18" charset="-122"/>
                <a:ea typeface="思源宋体 CN Heavy" panose="02020900000000000000" pitchFamily="18" charset="-122"/>
              </a:rPr>
              <a:t>POST COMPETITION</a:t>
            </a:r>
            <a:endParaRPr lang="zh-CN" altLang="en-US" sz="3200" dirty="0">
              <a:solidFill>
                <a:prstClr val="white">
                  <a:alpha val="15000"/>
                </a:prstClr>
              </a:solidFill>
              <a:latin typeface="思源宋体 CN Heavy" panose="02020900000000000000" pitchFamily="18" charset="-122"/>
              <a:ea typeface="思源宋体 CN Heavy" panose="02020900000000000000" pitchFamily="18" charset="-122"/>
            </a:endParaRPr>
          </a:p>
        </p:txBody>
      </p:sp>
      <p:sp>
        <p:nvSpPr>
          <p:cNvPr id="25" name="矩形: 圆角 24"/>
          <p:cNvSpPr/>
          <p:nvPr/>
        </p:nvSpPr>
        <p:spPr>
          <a:xfrm rot="2359673">
            <a:off x="9901657" y="-3792630"/>
            <a:ext cx="281946" cy="5549900"/>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6" name="矩形: 圆角 25"/>
          <p:cNvSpPr/>
          <p:nvPr/>
        </p:nvSpPr>
        <p:spPr>
          <a:xfrm rot="2359673">
            <a:off x="6638993" y="-3581242"/>
            <a:ext cx="281946" cy="5549900"/>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7" name="矩形: 圆角 26"/>
          <p:cNvSpPr/>
          <p:nvPr/>
        </p:nvSpPr>
        <p:spPr>
          <a:xfrm rot="2359673">
            <a:off x="12931618" y="1025406"/>
            <a:ext cx="145568" cy="5549900"/>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8" name="矩形: 圆角 27"/>
          <p:cNvSpPr/>
          <p:nvPr/>
        </p:nvSpPr>
        <p:spPr>
          <a:xfrm rot="2359673" flipH="1">
            <a:off x="8954550" y="5265400"/>
            <a:ext cx="238293" cy="2795241"/>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9" name="矩形: 圆角 28"/>
          <p:cNvSpPr/>
          <p:nvPr/>
        </p:nvSpPr>
        <p:spPr>
          <a:xfrm rot="2359673">
            <a:off x="9143070" y="3479923"/>
            <a:ext cx="281946" cy="3035955"/>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30" name="文本框 29"/>
          <p:cNvSpPr txBox="1"/>
          <p:nvPr/>
        </p:nvSpPr>
        <p:spPr>
          <a:xfrm>
            <a:off x="6043762" y="2446571"/>
            <a:ext cx="5724644" cy="923330"/>
          </a:xfrm>
          <a:prstGeom prst="rect">
            <a:avLst/>
          </a:prstGeom>
          <a:noFill/>
        </p:spPr>
        <p:txBody>
          <a:bodyPr wrap="none" rtlCol="0">
            <a:spAutoFit/>
          </a:bodyPr>
          <a:lstStyle/>
          <a:p>
            <a:r>
              <a:rPr lang="zh-CN" altLang="en-US" sz="5400" dirty="0">
                <a:solidFill>
                  <a:prstClr val="white"/>
                </a:solidFill>
                <a:latin typeface="思源宋体 CN Heavy" panose="02020900000000000000" pitchFamily="18" charset="-122"/>
                <a:ea typeface="思源宋体 CN Heavy" panose="02020900000000000000" pitchFamily="18" charset="-122"/>
              </a:rPr>
              <a:t>为明天，共奋进！</a:t>
            </a:r>
            <a:endParaRPr lang="zh-CN" altLang="en-US" sz="5400" dirty="0">
              <a:solidFill>
                <a:prstClr val="white"/>
              </a:solidFill>
              <a:latin typeface="思源宋体 CN Heavy" panose="02020900000000000000" pitchFamily="18" charset="-122"/>
              <a:ea typeface="思源宋体 CN Heavy" panose="02020900000000000000" pitchFamily="18" charset="-122"/>
            </a:endParaRPr>
          </a:p>
        </p:txBody>
      </p:sp>
      <p:sp>
        <p:nvSpPr>
          <p:cNvPr id="31" name="文本框 30"/>
          <p:cNvSpPr txBox="1"/>
          <p:nvPr/>
        </p:nvSpPr>
        <p:spPr>
          <a:xfrm>
            <a:off x="6061692" y="3405783"/>
            <a:ext cx="2339102" cy="523220"/>
          </a:xfrm>
          <a:prstGeom prst="rect">
            <a:avLst/>
          </a:prstGeom>
          <a:noFill/>
        </p:spPr>
        <p:txBody>
          <a:bodyPr wrap="none" rtlCol="0">
            <a:spAutoFit/>
          </a:bodyPr>
          <a:lstStyle/>
          <a:p>
            <a:r>
              <a:rPr lang="zh-CN" altLang="en-US" sz="2800" dirty="0">
                <a:solidFill>
                  <a:prstClr val="white"/>
                </a:solidFill>
                <a:latin typeface="思源宋体 CN Heavy" panose="02020900000000000000" pitchFamily="18" charset="-122"/>
                <a:ea typeface="思源宋体 CN Heavy" panose="02020900000000000000" pitchFamily="18" charset="-122"/>
              </a:rPr>
              <a:t>某某部门主管</a:t>
            </a:r>
            <a:endParaRPr lang="zh-CN" altLang="en-US" sz="2800" dirty="0">
              <a:solidFill>
                <a:prstClr val="white"/>
              </a:solidFill>
              <a:latin typeface="思源宋体 CN Heavy" panose="02020900000000000000" pitchFamily="18" charset="-122"/>
              <a:ea typeface="思源宋体 CN Heavy" panose="02020900000000000000" pitchFamily="18" charset="-122"/>
            </a:endParaRPr>
          </a:p>
        </p:txBody>
      </p:sp>
      <p:sp>
        <p:nvSpPr>
          <p:cNvPr id="32" name="文本框 31"/>
          <p:cNvSpPr txBox="1"/>
          <p:nvPr/>
        </p:nvSpPr>
        <p:spPr>
          <a:xfrm>
            <a:off x="8246039" y="3506485"/>
            <a:ext cx="1150524" cy="1862048"/>
          </a:xfrm>
          <a:prstGeom prst="rect">
            <a:avLst/>
          </a:prstGeom>
          <a:noFill/>
        </p:spPr>
        <p:txBody>
          <a:bodyPr wrap="square" rtlCol="0">
            <a:spAutoFit/>
          </a:bodyPr>
          <a:lstStyle/>
          <a:p>
            <a:r>
              <a:rPr lang="zh-CN" altLang="en-US" sz="11500" dirty="0">
                <a:solidFill>
                  <a:prstClr val="white"/>
                </a:solidFill>
                <a:latin typeface="思源宋体 CN Heavy" panose="02020900000000000000" pitchFamily="18" charset="-122"/>
                <a:ea typeface="思源宋体 CN Heavy" panose="02020900000000000000" pitchFamily="18" charset="-122"/>
              </a:rPr>
              <a:t>”</a:t>
            </a:r>
            <a:endParaRPr lang="zh-CN" altLang="en-US" sz="11500" dirty="0">
              <a:solidFill>
                <a:prstClr val="white"/>
              </a:solidFill>
              <a:latin typeface="思源宋体 CN Heavy" panose="02020900000000000000" pitchFamily="18" charset="-122"/>
              <a:ea typeface="思源宋体 CN Heavy" panose="02020900000000000000" pitchFamily="18" charset="-122"/>
            </a:endParaRPr>
          </a:p>
        </p:txBody>
      </p:sp>
      <p:sp>
        <p:nvSpPr>
          <p:cNvPr id="38" name="文本框 37"/>
          <p:cNvSpPr txBox="1"/>
          <p:nvPr/>
        </p:nvSpPr>
        <p:spPr>
          <a:xfrm>
            <a:off x="6052727" y="4936302"/>
            <a:ext cx="3827780" cy="306705"/>
          </a:xfrm>
          <a:prstGeom prst="rect">
            <a:avLst/>
          </a:prstGeom>
          <a:noFill/>
        </p:spPr>
        <p:txBody>
          <a:bodyPr wrap="none" rtlCol="0">
            <a:spAutoFit/>
          </a:bodyPr>
          <a:lstStyle/>
          <a:p>
            <a:r>
              <a:rPr lang="zh-CN" altLang="en-US" sz="1400" dirty="0">
                <a:solidFill>
                  <a:prstClr val="white"/>
                </a:solidFill>
                <a:latin typeface="思源宋体 CN Heavy" panose="02020900000000000000" pitchFamily="18" charset="-122"/>
                <a:ea typeface="思源宋体 CN Heavy" panose="02020900000000000000" pitchFamily="18" charset="-122"/>
              </a:rPr>
              <a:t>汇报人：</a:t>
            </a:r>
            <a:r>
              <a:rPr lang="en-US" altLang="zh-CN" sz="1400" dirty="0">
                <a:solidFill>
                  <a:prstClr val="white"/>
                </a:solidFill>
                <a:latin typeface="思源宋体 CN Heavy" panose="02020900000000000000" pitchFamily="18" charset="-122"/>
                <a:ea typeface="思源宋体 CN Heavy" panose="02020900000000000000" pitchFamily="18" charset="-122"/>
              </a:rPr>
              <a:t>PPT</a:t>
            </a:r>
            <a:r>
              <a:rPr lang="zh-CN" altLang="en-US" sz="1400" dirty="0">
                <a:solidFill>
                  <a:prstClr val="white"/>
                </a:solidFill>
                <a:latin typeface="思源宋体 CN Heavy" panose="02020900000000000000" pitchFamily="18" charset="-122"/>
                <a:ea typeface="思源宋体 CN Heavy" panose="02020900000000000000" pitchFamily="18" charset="-122"/>
              </a:rPr>
              <a:t>营        日期：</a:t>
            </a:r>
            <a:r>
              <a:rPr lang="en-US" altLang="zh-CN" sz="1400" dirty="0">
                <a:solidFill>
                  <a:prstClr val="white"/>
                </a:solidFill>
                <a:latin typeface="思源宋体 CN Heavy" panose="02020900000000000000" pitchFamily="18" charset="-122"/>
                <a:ea typeface="思源宋体 CN Heavy" panose="02020900000000000000" pitchFamily="18" charset="-122"/>
              </a:rPr>
              <a:t>20XX</a:t>
            </a:r>
            <a:r>
              <a:rPr lang="zh-CN" altLang="en-US" sz="1400" dirty="0">
                <a:solidFill>
                  <a:prstClr val="white"/>
                </a:solidFill>
                <a:latin typeface="思源宋体 CN Heavy" panose="02020900000000000000" pitchFamily="18" charset="-122"/>
                <a:ea typeface="思源宋体 CN Heavy" panose="02020900000000000000" pitchFamily="18" charset="-122"/>
              </a:rPr>
              <a:t>年</a:t>
            </a:r>
            <a:r>
              <a:rPr lang="en-US" altLang="zh-CN" sz="1400" dirty="0">
                <a:solidFill>
                  <a:prstClr val="white"/>
                </a:solidFill>
                <a:latin typeface="思源宋体 CN Heavy" panose="02020900000000000000" pitchFamily="18" charset="-122"/>
                <a:ea typeface="思源宋体 CN Heavy" panose="02020900000000000000" pitchFamily="18" charset="-122"/>
              </a:rPr>
              <a:t>XX</a:t>
            </a:r>
            <a:r>
              <a:rPr lang="zh-CN" altLang="en-US" sz="1400" dirty="0">
                <a:solidFill>
                  <a:prstClr val="white"/>
                </a:solidFill>
                <a:latin typeface="思源宋体 CN Heavy" panose="02020900000000000000" pitchFamily="18" charset="-122"/>
                <a:ea typeface="思源宋体 CN Heavy" panose="02020900000000000000" pitchFamily="18" charset="-122"/>
              </a:rPr>
              <a:t>月</a:t>
            </a:r>
            <a:r>
              <a:rPr lang="en-US" altLang="zh-CN" sz="1400" dirty="0">
                <a:solidFill>
                  <a:prstClr val="white"/>
                </a:solidFill>
                <a:latin typeface="思源宋体 CN Heavy" panose="02020900000000000000" pitchFamily="18" charset="-122"/>
                <a:ea typeface="思源宋体 CN Heavy" panose="02020900000000000000" pitchFamily="18" charset="-122"/>
              </a:rPr>
              <a:t>XX</a:t>
            </a:r>
            <a:r>
              <a:rPr lang="zh-CN" altLang="en-US" sz="1400" dirty="0">
                <a:solidFill>
                  <a:prstClr val="white"/>
                </a:solidFill>
                <a:latin typeface="思源宋体 CN Heavy" panose="02020900000000000000" pitchFamily="18" charset="-122"/>
                <a:ea typeface="思源宋体 CN Heavy" panose="02020900000000000000" pitchFamily="18" charset="-122"/>
              </a:rPr>
              <a:t>日</a:t>
            </a:r>
            <a:endParaRPr lang="zh-CN" altLang="en-US" sz="1400" dirty="0">
              <a:solidFill>
                <a:prstClr val="white"/>
              </a:solidFill>
              <a:latin typeface="思源宋体 CN Heavy" panose="02020900000000000000" pitchFamily="18" charset="-122"/>
              <a:ea typeface="思源宋体 CN Heavy" panose="02020900000000000000" pitchFamily="18" charset="-122"/>
            </a:endParaRPr>
          </a:p>
        </p:txBody>
      </p:sp>
      <p:grpSp>
        <p:nvGrpSpPr>
          <p:cNvPr id="42" name="组合 41"/>
          <p:cNvGrpSpPr/>
          <p:nvPr/>
        </p:nvGrpSpPr>
        <p:grpSpPr>
          <a:xfrm>
            <a:off x="750436" y="6317042"/>
            <a:ext cx="594628" cy="60544"/>
            <a:chOff x="11189456" y="6514052"/>
            <a:chExt cx="594628" cy="60544"/>
          </a:xfrm>
        </p:grpSpPr>
        <p:sp>
          <p:nvSpPr>
            <p:cNvPr id="43" name="椭圆 42"/>
            <p:cNvSpPr/>
            <p:nvPr/>
          </p:nvSpPr>
          <p:spPr>
            <a:xfrm>
              <a:off x="11189456" y="6514052"/>
              <a:ext cx="60544" cy="60544"/>
            </a:xfrm>
            <a:prstGeom prst="ellipse">
              <a:avLst/>
            </a:pr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sp>
          <p:nvSpPr>
            <p:cNvPr id="44" name="椭圆 43"/>
            <p:cNvSpPr/>
            <p:nvPr/>
          </p:nvSpPr>
          <p:spPr>
            <a:xfrm>
              <a:off x="11322977" y="6514052"/>
              <a:ext cx="60544" cy="60544"/>
            </a:xfrm>
            <a:prstGeom prst="ellipse">
              <a:avLst/>
            </a:prstGeom>
            <a:solidFill>
              <a:sysClr val="window" lastClr="FFFFFF">
                <a:alpha val="50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sp>
          <p:nvSpPr>
            <p:cNvPr id="45" name="椭圆 44"/>
            <p:cNvSpPr/>
            <p:nvPr/>
          </p:nvSpPr>
          <p:spPr>
            <a:xfrm>
              <a:off x="11456498" y="6514052"/>
              <a:ext cx="60544" cy="60544"/>
            </a:xfrm>
            <a:prstGeom prst="ellipse">
              <a:avLst/>
            </a:prstGeom>
            <a:solidFill>
              <a:sysClr val="window" lastClr="FFFFFF">
                <a:alpha val="50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sp>
          <p:nvSpPr>
            <p:cNvPr id="46" name="椭圆 45"/>
            <p:cNvSpPr/>
            <p:nvPr/>
          </p:nvSpPr>
          <p:spPr>
            <a:xfrm>
              <a:off x="11590019" y="6514052"/>
              <a:ext cx="60544" cy="60544"/>
            </a:xfrm>
            <a:prstGeom prst="ellipse">
              <a:avLst/>
            </a:prstGeom>
            <a:solidFill>
              <a:sysClr val="window" lastClr="FFFFFF">
                <a:alpha val="50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sp>
          <p:nvSpPr>
            <p:cNvPr id="47" name="椭圆 46"/>
            <p:cNvSpPr/>
            <p:nvPr/>
          </p:nvSpPr>
          <p:spPr>
            <a:xfrm>
              <a:off x="11723540" y="6514052"/>
              <a:ext cx="60544" cy="60544"/>
            </a:xfrm>
            <a:prstGeom prst="ellipse">
              <a:avLst/>
            </a:prstGeom>
            <a:solidFill>
              <a:sysClr val="window" lastClr="FFFFFF">
                <a:alpha val="50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anim calcmode="lin" valueType="num">
                                      <p:cBhvr>
                                        <p:cTn id="18" dur="500" fill="hold"/>
                                        <p:tgtEl>
                                          <p:spTgt spid="30"/>
                                        </p:tgtEl>
                                        <p:attrNameLst>
                                          <p:attrName>ppt_x</p:attrName>
                                        </p:attrNameLst>
                                      </p:cBhvr>
                                      <p:tavLst>
                                        <p:tav tm="0">
                                          <p:val>
                                            <p:strVal val="#ppt_x"/>
                                          </p:val>
                                        </p:tav>
                                        <p:tav tm="100000">
                                          <p:val>
                                            <p:strVal val="#ppt_x"/>
                                          </p:val>
                                        </p:tav>
                                      </p:tavLst>
                                    </p:anim>
                                    <p:anim calcmode="lin" valueType="num">
                                      <p:cBhvr>
                                        <p:cTn id="19" dur="500" fill="hold"/>
                                        <p:tgtEl>
                                          <p:spTgt spid="3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anim calcmode="lin" valueType="num">
                                      <p:cBhvr>
                                        <p:cTn id="24" dur="500" fill="hold"/>
                                        <p:tgtEl>
                                          <p:spTgt spid="31"/>
                                        </p:tgtEl>
                                        <p:attrNameLst>
                                          <p:attrName>ppt_x</p:attrName>
                                        </p:attrNameLst>
                                      </p:cBhvr>
                                      <p:tavLst>
                                        <p:tav tm="0">
                                          <p:val>
                                            <p:strVal val="#ppt_x"/>
                                          </p:val>
                                        </p:tav>
                                        <p:tav tm="100000">
                                          <p:val>
                                            <p:strVal val="#ppt_x"/>
                                          </p:val>
                                        </p:tav>
                                      </p:tavLst>
                                    </p:anim>
                                    <p:anim calcmode="lin" valueType="num">
                                      <p:cBhvr>
                                        <p:cTn id="25" dur="500" fill="hold"/>
                                        <p:tgtEl>
                                          <p:spTgt spid="3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anim calcmode="lin" valueType="num">
                                      <p:cBhvr>
                                        <p:cTn id="30" dur="500" fill="hold"/>
                                        <p:tgtEl>
                                          <p:spTgt spid="32"/>
                                        </p:tgtEl>
                                        <p:attrNameLst>
                                          <p:attrName>ppt_x</p:attrName>
                                        </p:attrNameLst>
                                      </p:cBhvr>
                                      <p:tavLst>
                                        <p:tav tm="0">
                                          <p:val>
                                            <p:strVal val="#ppt_x"/>
                                          </p:val>
                                        </p:tav>
                                        <p:tav tm="100000">
                                          <p:val>
                                            <p:strVal val="#ppt_x"/>
                                          </p:val>
                                        </p:tav>
                                      </p:tavLst>
                                    </p:anim>
                                    <p:anim calcmode="lin" valueType="num">
                                      <p:cBhvr>
                                        <p:cTn id="31" dur="5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strVal val="#ppt_x"/>
                                          </p:val>
                                        </p:tav>
                                        <p:tav tm="100000">
                                          <p:val>
                                            <p:strVal val="#ppt_x"/>
                                          </p:val>
                                        </p:tav>
                                      </p:tavLst>
                                    </p:anim>
                                    <p:anim calcmode="lin" valueType="num">
                                      <p:cBhvr>
                                        <p:cTn id="37"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P spid="31" grpId="0"/>
      <p:bldP spid="32"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0" y="0"/>
            <a:ext cx="12192000" cy="6858000"/>
          </a:xfrm>
          <a:prstGeom prst="rect">
            <a:avLst/>
          </a:prstGeom>
          <a:gradFill>
            <a:gsLst>
              <a:gs pos="95000">
                <a:srgbClr val="1C46F2"/>
              </a:gs>
              <a:gs pos="4000">
                <a:srgbClr val="00B0F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sp>
        <p:nvSpPr>
          <p:cNvPr id="3" name="矩形: 圆角 2"/>
          <p:cNvSpPr/>
          <p:nvPr/>
        </p:nvSpPr>
        <p:spPr>
          <a:xfrm>
            <a:off x="368300" y="347870"/>
            <a:ext cx="11455400" cy="6162260"/>
          </a:xfrm>
          <a:prstGeom prst="roundRect">
            <a:avLst>
              <a:gd name="adj" fmla="val 625"/>
            </a:avLst>
          </a:prstGeom>
          <a:solidFill>
            <a:sysClr val="window" lastClr="FFFFFF"/>
          </a:solidFill>
          <a:ln w="12700" cap="flat" cmpd="sng" algn="ctr">
            <a:noFill/>
            <a:prstDash val="solid"/>
            <a:miter lim="800000"/>
          </a:ln>
          <a:effectLst>
            <a:outerShdw blurRad="508000" algn="ctr" rotWithShape="0">
              <a:srgbClr val="EDA94D">
                <a:alpha val="4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5" name="矩形: 圆角 4"/>
          <p:cNvSpPr/>
          <p:nvPr/>
        </p:nvSpPr>
        <p:spPr>
          <a:xfrm rot="2359673">
            <a:off x="9321515" y="-2627608"/>
            <a:ext cx="3268164" cy="7431381"/>
          </a:xfrm>
          <a:prstGeom prst="roundRect">
            <a:avLst>
              <a:gd name="adj" fmla="val 50000"/>
            </a:avLst>
          </a:prstGeom>
          <a:gradFill flip="none" rotWithShape="1">
            <a:gsLst>
              <a:gs pos="0">
                <a:srgbClr val="00B0F0">
                  <a:alpha val="25000"/>
                </a:srgbClr>
              </a:gs>
              <a:gs pos="100000">
                <a:srgbClr val="1C46F2">
                  <a:alpha val="0"/>
                </a:srgbClr>
              </a:gs>
            </a:gsLst>
            <a:lin ang="16200000" scaled="1"/>
            <a:tileRect/>
          </a:gradFill>
          <a:ln w="12700" cap="flat" cmpd="sng" algn="ctr">
            <a:noFill/>
            <a:prstDash val="solid"/>
            <a:miter lim="800000"/>
          </a:ln>
          <a:effectLst/>
        </p:spPr>
        <p:txBody>
          <a:bodyPr rtlCol="0" anchor="ctr"/>
          <a:lstStyle/>
          <a:p>
            <a:pPr algn="ctr"/>
            <a:endParaRPr lang="zh-CN" altLang="en-US" kern="0" dirty="0">
              <a:solidFill>
                <a:prstClr val="white"/>
              </a:solidFill>
              <a:latin typeface="阿里巴巴普惠体 R" panose="00020600040101010101" pitchFamily="18" charset="-122"/>
              <a:ea typeface="阿里巴巴普惠体 R" panose="00020600040101010101" pitchFamily="18" charset="-122"/>
            </a:endParaRPr>
          </a:p>
        </p:txBody>
      </p:sp>
      <p:sp>
        <p:nvSpPr>
          <p:cNvPr id="6" name="矩形: 圆角 5"/>
          <p:cNvSpPr/>
          <p:nvPr/>
        </p:nvSpPr>
        <p:spPr>
          <a:xfrm rot="2359673">
            <a:off x="9901657" y="-3792630"/>
            <a:ext cx="281946" cy="5549900"/>
          </a:xfrm>
          <a:prstGeom prst="roundRect">
            <a:avLst>
              <a:gd name="adj" fmla="val 50000"/>
            </a:avLst>
          </a:prstGeom>
          <a:gradFill flip="none" rotWithShape="1">
            <a:gsLst>
              <a:gs pos="0">
                <a:srgbClr val="00B0F0">
                  <a:alpha val="25000"/>
                </a:srgbClr>
              </a:gs>
              <a:gs pos="100000">
                <a:srgbClr val="1C46F2">
                  <a:alpha val="0"/>
                </a:srgbClr>
              </a:gs>
            </a:gsLst>
            <a:lin ang="16200000" scaled="1"/>
            <a:tileRect/>
          </a:gradFill>
          <a:ln w="12700" cap="flat" cmpd="sng" algn="ctr">
            <a:noFill/>
            <a:prstDash val="solid"/>
            <a:miter lim="800000"/>
          </a:ln>
          <a:effectLst/>
        </p:spPr>
        <p:txBody>
          <a:bodyPr rtlCol="0" anchor="ctr"/>
          <a:lstStyle/>
          <a:p>
            <a:pPr algn="ctr"/>
            <a:endParaRPr lang="zh-CN" altLang="en-US" kern="0" dirty="0">
              <a:solidFill>
                <a:prstClr val="white"/>
              </a:solidFill>
              <a:latin typeface="阿里巴巴普惠体 R" panose="00020600040101010101" pitchFamily="18" charset="-122"/>
              <a:ea typeface="阿里巴巴普惠体 R" panose="00020600040101010101" pitchFamily="18" charset="-122"/>
            </a:endParaRPr>
          </a:p>
        </p:txBody>
      </p:sp>
      <p:sp>
        <p:nvSpPr>
          <p:cNvPr id="7" name="矩形: 圆角 6"/>
          <p:cNvSpPr/>
          <p:nvPr/>
        </p:nvSpPr>
        <p:spPr>
          <a:xfrm rot="2359673" flipH="1">
            <a:off x="1743398" y="-1725316"/>
            <a:ext cx="153365" cy="3018871"/>
          </a:xfrm>
          <a:prstGeom prst="roundRect">
            <a:avLst>
              <a:gd name="adj" fmla="val 50000"/>
            </a:avLst>
          </a:prstGeom>
          <a:gradFill flip="none" rotWithShape="1">
            <a:gsLst>
              <a:gs pos="0">
                <a:srgbClr val="00B0F0">
                  <a:alpha val="25000"/>
                </a:srgbClr>
              </a:gs>
              <a:gs pos="100000">
                <a:srgbClr val="1C46F2">
                  <a:alpha val="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8" name="矩形: 圆角 7"/>
          <p:cNvSpPr/>
          <p:nvPr/>
        </p:nvSpPr>
        <p:spPr>
          <a:xfrm rot="2359673">
            <a:off x="12931618" y="1025406"/>
            <a:ext cx="145568" cy="5549900"/>
          </a:xfrm>
          <a:prstGeom prst="roundRect">
            <a:avLst>
              <a:gd name="adj" fmla="val 50000"/>
            </a:avLst>
          </a:prstGeom>
          <a:gradFill flip="none" rotWithShape="1">
            <a:gsLst>
              <a:gs pos="0">
                <a:srgbClr val="00B0F0">
                  <a:alpha val="25000"/>
                </a:srgbClr>
              </a:gs>
              <a:gs pos="100000">
                <a:srgbClr val="1C46F2">
                  <a:alpha val="0"/>
                </a:srgbClr>
              </a:gs>
            </a:gsLst>
            <a:lin ang="16200000" scaled="1"/>
            <a:tileRect/>
          </a:gradFill>
          <a:ln w="12700" cap="flat" cmpd="sng" algn="ctr">
            <a:noFill/>
            <a:prstDash val="solid"/>
            <a:miter lim="800000"/>
          </a:ln>
          <a:effectLst/>
        </p:spPr>
        <p:txBody>
          <a:bodyPr rtlCol="0" anchor="ctr"/>
          <a:lstStyle/>
          <a:p>
            <a:pPr algn="ctr"/>
            <a:endParaRPr lang="zh-CN" altLang="en-US" kern="0" dirty="0">
              <a:solidFill>
                <a:prstClr val="white"/>
              </a:solidFill>
              <a:latin typeface="阿里巴巴普惠体 R" panose="00020600040101010101" pitchFamily="18" charset="-122"/>
              <a:ea typeface="阿里巴巴普惠体 R" panose="00020600040101010101" pitchFamily="18" charset="-122"/>
            </a:endParaRPr>
          </a:p>
        </p:txBody>
      </p:sp>
      <p:sp>
        <p:nvSpPr>
          <p:cNvPr id="9" name="矩形: 圆角 8"/>
          <p:cNvSpPr/>
          <p:nvPr/>
        </p:nvSpPr>
        <p:spPr>
          <a:xfrm rot="2359673" flipH="1">
            <a:off x="8954550" y="5265400"/>
            <a:ext cx="238293" cy="2795241"/>
          </a:xfrm>
          <a:prstGeom prst="roundRect">
            <a:avLst>
              <a:gd name="adj" fmla="val 50000"/>
            </a:avLst>
          </a:prstGeom>
          <a:gradFill flip="none" rotWithShape="1">
            <a:gsLst>
              <a:gs pos="0">
                <a:srgbClr val="00B0F0">
                  <a:alpha val="25000"/>
                </a:srgbClr>
              </a:gs>
              <a:gs pos="100000">
                <a:srgbClr val="1C46F2">
                  <a:alpha val="0"/>
                </a:srgbClr>
              </a:gs>
            </a:gsLst>
            <a:lin ang="16200000" scaled="1"/>
            <a:tileRect/>
          </a:gradFill>
          <a:ln w="12700" cap="flat" cmpd="sng" algn="ctr">
            <a:noFill/>
            <a:prstDash val="solid"/>
            <a:miter lim="800000"/>
          </a:ln>
          <a:effectLst/>
        </p:spPr>
        <p:txBody>
          <a:bodyPr rtlCol="0" anchor="ctr"/>
          <a:lstStyle/>
          <a:p>
            <a:pPr algn="ctr"/>
            <a:endParaRPr lang="zh-CN" altLang="en-US" kern="0" dirty="0">
              <a:solidFill>
                <a:prstClr val="white"/>
              </a:solidFill>
              <a:latin typeface="阿里巴巴普惠体 R" panose="00020600040101010101" pitchFamily="18" charset="-122"/>
              <a:ea typeface="阿里巴巴普惠体 R" panose="00020600040101010101" pitchFamily="18" charset="-122"/>
            </a:endParaRPr>
          </a:p>
        </p:txBody>
      </p:sp>
      <p:sp>
        <p:nvSpPr>
          <p:cNvPr id="10" name="矩形: 圆角 9"/>
          <p:cNvSpPr/>
          <p:nvPr/>
        </p:nvSpPr>
        <p:spPr>
          <a:xfrm rot="2359673">
            <a:off x="9143070" y="3479923"/>
            <a:ext cx="281946" cy="3035955"/>
          </a:xfrm>
          <a:prstGeom prst="roundRect">
            <a:avLst>
              <a:gd name="adj" fmla="val 50000"/>
            </a:avLst>
          </a:prstGeom>
          <a:gradFill flip="none" rotWithShape="1">
            <a:gsLst>
              <a:gs pos="0">
                <a:srgbClr val="00B0F0">
                  <a:alpha val="25000"/>
                </a:srgbClr>
              </a:gs>
              <a:gs pos="100000">
                <a:srgbClr val="1C46F2">
                  <a:alpha val="0"/>
                </a:srgbClr>
              </a:gs>
            </a:gsLst>
            <a:lin ang="16200000" scaled="1"/>
            <a:tileRect/>
          </a:gradFill>
          <a:ln w="12700" cap="flat" cmpd="sng" algn="ctr">
            <a:noFill/>
            <a:prstDash val="solid"/>
            <a:miter lim="800000"/>
          </a:ln>
          <a:effectLst/>
        </p:spPr>
        <p:txBody>
          <a:bodyPr rtlCol="0" anchor="ctr"/>
          <a:lstStyle/>
          <a:p>
            <a:pPr algn="ctr"/>
            <a:endParaRPr lang="zh-CN" altLang="en-US" kern="0" dirty="0">
              <a:solidFill>
                <a:prstClr val="white"/>
              </a:solidFill>
              <a:latin typeface="阿里巴巴普惠体 R" panose="00020600040101010101" pitchFamily="18" charset="-122"/>
              <a:ea typeface="阿里巴巴普惠体 R" panose="00020600040101010101" pitchFamily="18" charset="-122"/>
            </a:endParaRPr>
          </a:p>
        </p:txBody>
      </p:sp>
      <p:grpSp>
        <p:nvGrpSpPr>
          <p:cNvPr id="54" name="组合 53"/>
          <p:cNvGrpSpPr/>
          <p:nvPr/>
        </p:nvGrpSpPr>
        <p:grpSpPr>
          <a:xfrm>
            <a:off x="1299840" y="1218175"/>
            <a:ext cx="3268782" cy="1652568"/>
            <a:chOff x="1299840" y="1218175"/>
            <a:chExt cx="3268782" cy="1652568"/>
          </a:xfrm>
        </p:grpSpPr>
        <p:sp>
          <p:nvSpPr>
            <p:cNvPr id="11" name="文本框 10"/>
            <p:cNvSpPr txBox="1"/>
            <p:nvPr/>
          </p:nvSpPr>
          <p:spPr>
            <a:xfrm>
              <a:off x="1331590" y="1218175"/>
              <a:ext cx="2671693" cy="369332"/>
            </a:xfrm>
            <a:prstGeom prst="rect">
              <a:avLst/>
            </a:prstGeom>
            <a:noFill/>
          </p:spPr>
          <p:txBody>
            <a:bodyPr wrap="none" rtlCol="0">
              <a:spAutoFit/>
            </a:bodyPr>
            <a:lstStyle/>
            <a:p>
              <a:r>
                <a:rPr lang="en-US" altLang="zh-CN" dirty="0">
                  <a:solidFill>
                    <a:prstClr val="white">
                      <a:lumMod val="75000"/>
                      <a:alpha val="15000"/>
                    </a:prstClr>
                  </a:solidFill>
                  <a:latin typeface="思源宋体 CN Heavy" panose="02020900000000000000" pitchFamily="18" charset="-122"/>
                  <a:ea typeface="思源宋体 CN Heavy" panose="02020900000000000000" pitchFamily="18" charset="-122"/>
                </a:rPr>
                <a:t>POST COMPETITION</a:t>
              </a:r>
              <a:endParaRPr lang="en-US" altLang="zh-CN" dirty="0">
                <a:solidFill>
                  <a:prstClr val="white">
                    <a:lumMod val="75000"/>
                    <a:alpha val="15000"/>
                  </a:prstClr>
                </a:solidFill>
                <a:latin typeface="思源宋体 CN Heavy" panose="02020900000000000000" pitchFamily="18" charset="-122"/>
                <a:ea typeface="思源宋体 CN Heavy" panose="02020900000000000000" pitchFamily="18" charset="-122"/>
              </a:endParaRPr>
            </a:p>
          </p:txBody>
        </p:sp>
        <p:sp>
          <p:nvSpPr>
            <p:cNvPr id="12" name="文本框 11"/>
            <p:cNvSpPr txBox="1"/>
            <p:nvPr/>
          </p:nvSpPr>
          <p:spPr>
            <a:xfrm>
              <a:off x="1306190" y="1593868"/>
              <a:ext cx="3262432" cy="707886"/>
            </a:xfrm>
            <a:prstGeom prst="rect">
              <a:avLst/>
            </a:prstGeom>
            <a:noFill/>
          </p:spPr>
          <p:txBody>
            <a:bodyPr wrap="none" rtlCol="0">
              <a:spAutoFit/>
            </a:bodyPr>
            <a:lstStyle/>
            <a:p>
              <a:r>
                <a:rPr lang="zh-CN" altLang="en-US" sz="4000" dirty="0">
                  <a:gradFill flip="none" rotWithShape="1">
                    <a:gsLst>
                      <a:gs pos="0">
                        <a:srgbClr val="00B0F0"/>
                      </a:gs>
                      <a:gs pos="100000">
                        <a:srgbClr val="1C46F2"/>
                      </a:gs>
                    </a:gsLst>
                    <a:lin ang="2700000" scaled="1"/>
                    <a:tileRect/>
                  </a:gradFill>
                  <a:latin typeface="思源宋体 CN Heavy" panose="02020900000000000000" pitchFamily="18" charset="-122"/>
                  <a:ea typeface="思源宋体 CN Heavy" panose="02020900000000000000" pitchFamily="18" charset="-122"/>
                </a:rPr>
                <a:t>经理岗位竞聘</a:t>
              </a:r>
              <a:endParaRPr lang="zh-CN" altLang="en-US" sz="4000" dirty="0">
                <a:gradFill flip="none" rotWithShape="1">
                  <a:gsLst>
                    <a:gs pos="0">
                      <a:srgbClr val="00B0F0"/>
                    </a:gs>
                    <a:gs pos="100000">
                      <a:srgbClr val="1C46F2"/>
                    </a:gs>
                  </a:gsLst>
                  <a:lin ang="2700000" scaled="1"/>
                  <a:tileRect/>
                </a:gradFill>
                <a:latin typeface="思源宋体 CN Heavy" panose="02020900000000000000" pitchFamily="18" charset="-122"/>
                <a:ea typeface="思源宋体 CN Heavy" panose="02020900000000000000" pitchFamily="18" charset="-122"/>
              </a:endParaRPr>
            </a:p>
          </p:txBody>
        </p:sp>
        <p:sp>
          <p:nvSpPr>
            <p:cNvPr id="13" name="文本框 12"/>
            <p:cNvSpPr txBox="1"/>
            <p:nvPr/>
          </p:nvSpPr>
          <p:spPr>
            <a:xfrm>
              <a:off x="1299840" y="2347523"/>
              <a:ext cx="1261884" cy="523220"/>
            </a:xfrm>
            <a:prstGeom prst="rect">
              <a:avLst/>
            </a:prstGeom>
            <a:noFill/>
          </p:spPr>
          <p:txBody>
            <a:bodyPr wrap="none" rtlCol="0">
              <a:spAutoFit/>
            </a:bodyPr>
            <a:lstStyle/>
            <a:p>
              <a:r>
                <a:rPr lang="zh-CN" altLang="en-US" sz="2800">
                  <a:solidFill>
                    <a:schemeClr val="tx1">
                      <a:lumMod val="75000"/>
                      <a:lumOff val="25000"/>
                    </a:schemeClr>
                  </a:solidFill>
                  <a:latin typeface="思源宋体 CN Heavy" panose="02020900000000000000" pitchFamily="18" charset="-122"/>
                  <a:ea typeface="思源宋体 CN Heavy" panose="02020900000000000000" pitchFamily="18" charset="-122"/>
                </a:rPr>
                <a:t>目录页</a:t>
              </a:r>
              <a:endParaRPr lang="zh-CN" altLang="en-US" sz="280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nvGrpSpPr>
          <p:cNvPr id="50" name="组合 49"/>
          <p:cNvGrpSpPr/>
          <p:nvPr/>
        </p:nvGrpSpPr>
        <p:grpSpPr>
          <a:xfrm>
            <a:off x="1414437" y="3674552"/>
            <a:ext cx="1840527" cy="543860"/>
            <a:chOff x="1414437" y="3674552"/>
            <a:chExt cx="1840527" cy="543860"/>
          </a:xfrm>
        </p:grpSpPr>
        <p:grpSp>
          <p:nvGrpSpPr>
            <p:cNvPr id="2" name="组合 1"/>
            <p:cNvGrpSpPr/>
            <p:nvPr/>
          </p:nvGrpSpPr>
          <p:grpSpPr>
            <a:xfrm>
              <a:off x="1414437" y="3674552"/>
              <a:ext cx="495649" cy="543860"/>
              <a:chOff x="1414437" y="3674552"/>
              <a:chExt cx="495649" cy="543860"/>
            </a:xfrm>
          </p:grpSpPr>
          <p:sp>
            <p:nvSpPr>
              <p:cNvPr id="18" name="Freeform 5"/>
              <p:cNvSpPr/>
              <p:nvPr/>
            </p:nvSpPr>
            <p:spPr bwMode="auto">
              <a:xfrm rot="10800000" flipV="1">
                <a:off x="1417186" y="3674552"/>
                <a:ext cx="485377" cy="543860"/>
              </a:xfrm>
              <a:custGeom>
                <a:avLst/>
                <a:gdLst>
                  <a:gd name="T0" fmla="*/ 0 w 1255"/>
                  <a:gd name="T1" fmla="*/ 452 h 1406"/>
                  <a:gd name="T2" fmla="*/ 0 w 1255"/>
                  <a:gd name="T3" fmla="*/ 954 h 1406"/>
                  <a:gd name="T4" fmla="*/ 96 w 1255"/>
                  <a:gd name="T5" fmla="*/ 1120 h 1406"/>
                  <a:gd name="T6" fmla="*/ 531 w 1255"/>
                  <a:gd name="T7" fmla="*/ 1372 h 1406"/>
                  <a:gd name="T8" fmla="*/ 724 w 1255"/>
                  <a:gd name="T9" fmla="*/ 1372 h 1406"/>
                  <a:gd name="T10" fmla="*/ 1159 w 1255"/>
                  <a:gd name="T11" fmla="*/ 1120 h 1406"/>
                  <a:gd name="T12" fmla="*/ 1255 w 1255"/>
                  <a:gd name="T13" fmla="*/ 954 h 1406"/>
                  <a:gd name="T14" fmla="*/ 1255 w 1255"/>
                  <a:gd name="T15" fmla="*/ 452 h 1406"/>
                  <a:gd name="T16" fmla="*/ 1159 w 1255"/>
                  <a:gd name="T17" fmla="*/ 285 h 1406"/>
                  <a:gd name="T18" fmla="*/ 724 w 1255"/>
                  <a:gd name="T19" fmla="*/ 34 h 1406"/>
                  <a:gd name="T20" fmla="*/ 531 w 1255"/>
                  <a:gd name="T21" fmla="*/ 34 h 1406"/>
                  <a:gd name="T22" fmla="*/ 96 w 1255"/>
                  <a:gd name="T23" fmla="*/ 285 h 1406"/>
                  <a:gd name="T24" fmla="*/ 0 w 1255"/>
                  <a:gd name="T25" fmla="*/ 452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5" h="1406">
                    <a:moveTo>
                      <a:pt x="0" y="452"/>
                    </a:moveTo>
                    <a:cubicBezTo>
                      <a:pt x="0" y="954"/>
                      <a:pt x="0" y="954"/>
                      <a:pt x="0" y="954"/>
                    </a:cubicBezTo>
                    <a:cubicBezTo>
                      <a:pt x="0" y="1023"/>
                      <a:pt x="37" y="1086"/>
                      <a:pt x="96" y="1120"/>
                    </a:cubicBezTo>
                    <a:cubicBezTo>
                      <a:pt x="531" y="1372"/>
                      <a:pt x="531" y="1372"/>
                      <a:pt x="531" y="1372"/>
                    </a:cubicBezTo>
                    <a:cubicBezTo>
                      <a:pt x="591" y="1406"/>
                      <a:pt x="664" y="1406"/>
                      <a:pt x="724" y="1372"/>
                    </a:cubicBezTo>
                    <a:cubicBezTo>
                      <a:pt x="1159" y="1120"/>
                      <a:pt x="1159" y="1120"/>
                      <a:pt x="1159" y="1120"/>
                    </a:cubicBezTo>
                    <a:cubicBezTo>
                      <a:pt x="1218" y="1086"/>
                      <a:pt x="1255" y="1023"/>
                      <a:pt x="1255" y="954"/>
                    </a:cubicBezTo>
                    <a:cubicBezTo>
                      <a:pt x="1255" y="452"/>
                      <a:pt x="1255" y="452"/>
                      <a:pt x="1255" y="452"/>
                    </a:cubicBezTo>
                    <a:cubicBezTo>
                      <a:pt x="1255" y="383"/>
                      <a:pt x="1218" y="319"/>
                      <a:pt x="1159" y="285"/>
                    </a:cubicBezTo>
                    <a:cubicBezTo>
                      <a:pt x="724" y="34"/>
                      <a:pt x="724" y="34"/>
                      <a:pt x="724" y="34"/>
                    </a:cubicBezTo>
                    <a:cubicBezTo>
                      <a:pt x="664" y="0"/>
                      <a:pt x="591" y="0"/>
                      <a:pt x="531" y="34"/>
                    </a:cubicBezTo>
                    <a:cubicBezTo>
                      <a:pt x="96" y="285"/>
                      <a:pt x="96" y="285"/>
                      <a:pt x="96" y="285"/>
                    </a:cubicBezTo>
                    <a:cubicBezTo>
                      <a:pt x="37" y="319"/>
                      <a:pt x="0" y="383"/>
                      <a:pt x="0" y="452"/>
                    </a:cubicBezTo>
                    <a:close/>
                  </a:path>
                </a:pathLst>
              </a:custGeom>
              <a:solidFill>
                <a:sysClr val="window" lastClr="FFFFFF"/>
              </a:solidFill>
              <a:ln>
                <a:solidFill>
                  <a:sysClr val="window" lastClr="FFFFFF">
                    <a:lumMod val="95000"/>
                  </a:sysClr>
                </a:solid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思源宋体 CN Heavy" panose="02020900000000000000" pitchFamily="18" charset="-122"/>
                  <a:ea typeface="思源宋体 CN Heavy" panose="02020900000000000000" pitchFamily="18" charset="-122"/>
                </a:endParaRPr>
              </a:p>
            </p:txBody>
          </p:sp>
          <p:sp>
            <p:nvSpPr>
              <p:cNvPr id="16" name="矩形 15"/>
              <p:cNvSpPr/>
              <p:nvPr/>
            </p:nvSpPr>
            <p:spPr>
              <a:xfrm>
                <a:off x="1414437" y="3761441"/>
                <a:ext cx="4956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rPr>
                  <a:t>01</a:t>
                </a:r>
                <a:endParaRPr kumimoji="0" lang="zh-CN" altLang="en-US" sz="2000" b="0" i="0" u="none" strike="noStrike" kern="0" cap="none" spc="0" normalizeH="0" baseline="0" noProof="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endParaRPr>
              </a:p>
            </p:txBody>
          </p:sp>
        </p:grpSp>
        <p:sp>
          <p:nvSpPr>
            <p:cNvPr id="17" name="文本框 16"/>
            <p:cNvSpPr txBox="1"/>
            <p:nvPr/>
          </p:nvSpPr>
          <p:spPr>
            <a:xfrm>
              <a:off x="2044376" y="3751278"/>
              <a:ext cx="1210588" cy="400110"/>
            </a:xfrm>
            <a:prstGeom prst="rect">
              <a:avLst/>
            </a:prstGeom>
            <a:noFill/>
          </p:spPr>
          <p:txBody>
            <a:bodyPr wrap="none" rtlCol="0">
              <a:spAutoFit/>
            </a:bodyPr>
            <a:lstStyle/>
            <a:p>
              <a:pPr lvl="0"/>
              <a:r>
                <a:rPr lang="zh-CN" altLang="en-US" sz="2000" kern="0" dirty="0">
                  <a:gradFill>
                    <a:gsLst>
                      <a:gs pos="0">
                        <a:srgbClr val="00B0F0"/>
                      </a:gs>
                      <a:gs pos="100000">
                        <a:srgbClr val="1C46F2"/>
                      </a:gs>
                    </a:gsLst>
                    <a:lin ang="8100000" scaled="1"/>
                  </a:gradFill>
                  <a:latin typeface="思源宋体 CN Heavy" panose="02020900000000000000" pitchFamily="18" charset="-122"/>
                  <a:ea typeface="思源宋体 CN Heavy" panose="02020900000000000000" pitchFamily="18" charset="-122"/>
                </a:rPr>
                <a:t>工作经历</a:t>
              </a:r>
              <a:endParaRPr lang="zh-CN" altLang="en-US" sz="2000" kern="0" dirty="0">
                <a:gradFill>
                  <a:gsLst>
                    <a:gs pos="0">
                      <a:srgbClr val="00B0F0"/>
                    </a:gs>
                    <a:gs pos="100000">
                      <a:srgbClr val="1C46F2"/>
                    </a:gs>
                  </a:gsLst>
                  <a:lin ang="8100000" scaled="1"/>
                </a:gradFill>
                <a:latin typeface="思源宋体 CN Heavy" panose="02020900000000000000" pitchFamily="18" charset="-122"/>
                <a:ea typeface="思源宋体 CN Heavy" panose="02020900000000000000" pitchFamily="18" charset="-122"/>
              </a:endParaRPr>
            </a:p>
          </p:txBody>
        </p:sp>
      </p:grpSp>
      <p:grpSp>
        <p:nvGrpSpPr>
          <p:cNvPr id="53" name="组合 52"/>
          <p:cNvGrpSpPr/>
          <p:nvPr/>
        </p:nvGrpSpPr>
        <p:grpSpPr>
          <a:xfrm>
            <a:off x="4375242" y="3674552"/>
            <a:ext cx="1840528" cy="543860"/>
            <a:chOff x="4375242" y="3674552"/>
            <a:chExt cx="1840528" cy="543860"/>
          </a:xfrm>
        </p:grpSpPr>
        <p:grpSp>
          <p:nvGrpSpPr>
            <p:cNvPr id="47" name="组合 46"/>
            <p:cNvGrpSpPr/>
            <p:nvPr/>
          </p:nvGrpSpPr>
          <p:grpSpPr>
            <a:xfrm>
              <a:off x="4375242" y="3674552"/>
              <a:ext cx="495649" cy="543860"/>
              <a:chOff x="4375242" y="3674552"/>
              <a:chExt cx="495649" cy="543860"/>
            </a:xfrm>
          </p:grpSpPr>
          <p:sp>
            <p:nvSpPr>
              <p:cNvPr id="25" name="Freeform 5"/>
              <p:cNvSpPr/>
              <p:nvPr/>
            </p:nvSpPr>
            <p:spPr bwMode="auto">
              <a:xfrm rot="10800000" flipV="1">
                <a:off x="4377992" y="3674552"/>
                <a:ext cx="485377" cy="543860"/>
              </a:xfrm>
              <a:custGeom>
                <a:avLst/>
                <a:gdLst>
                  <a:gd name="T0" fmla="*/ 0 w 1255"/>
                  <a:gd name="T1" fmla="*/ 452 h 1406"/>
                  <a:gd name="T2" fmla="*/ 0 w 1255"/>
                  <a:gd name="T3" fmla="*/ 954 h 1406"/>
                  <a:gd name="T4" fmla="*/ 96 w 1255"/>
                  <a:gd name="T5" fmla="*/ 1120 h 1406"/>
                  <a:gd name="T6" fmla="*/ 531 w 1255"/>
                  <a:gd name="T7" fmla="*/ 1372 h 1406"/>
                  <a:gd name="T8" fmla="*/ 724 w 1255"/>
                  <a:gd name="T9" fmla="*/ 1372 h 1406"/>
                  <a:gd name="T10" fmla="*/ 1159 w 1255"/>
                  <a:gd name="T11" fmla="*/ 1120 h 1406"/>
                  <a:gd name="T12" fmla="*/ 1255 w 1255"/>
                  <a:gd name="T13" fmla="*/ 954 h 1406"/>
                  <a:gd name="T14" fmla="*/ 1255 w 1255"/>
                  <a:gd name="T15" fmla="*/ 452 h 1406"/>
                  <a:gd name="T16" fmla="*/ 1159 w 1255"/>
                  <a:gd name="T17" fmla="*/ 285 h 1406"/>
                  <a:gd name="T18" fmla="*/ 724 w 1255"/>
                  <a:gd name="T19" fmla="*/ 34 h 1406"/>
                  <a:gd name="T20" fmla="*/ 531 w 1255"/>
                  <a:gd name="T21" fmla="*/ 34 h 1406"/>
                  <a:gd name="T22" fmla="*/ 96 w 1255"/>
                  <a:gd name="T23" fmla="*/ 285 h 1406"/>
                  <a:gd name="T24" fmla="*/ 0 w 1255"/>
                  <a:gd name="T25" fmla="*/ 452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5" h="1406">
                    <a:moveTo>
                      <a:pt x="0" y="452"/>
                    </a:moveTo>
                    <a:cubicBezTo>
                      <a:pt x="0" y="954"/>
                      <a:pt x="0" y="954"/>
                      <a:pt x="0" y="954"/>
                    </a:cubicBezTo>
                    <a:cubicBezTo>
                      <a:pt x="0" y="1023"/>
                      <a:pt x="37" y="1086"/>
                      <a:pt x="96" y="1120"/>
                    </a:cubicBezTo>
                    <a:cubicBezTo>
                      <a:pt x="531" y="1372"/>
                      <a:pt x="531" y="1372"/>
                      <a:pt x="531" y="1372"/>
                    </a:cubicBezTo>
                    <a:cubicBezTo>
                      <a:pt x="591" y="1406"/>
                      <a:pt x="664" y="1406"/>
                      <a:pt x="724" y="1372"/>
                    </a:cubicBezTo>
                    <a:cubicBezTo>
                      <a:pt x="1159" y="1120"/>
                      <a:pt x="1159" y="1120"/>
                      <a:pt x="1159" y="1120"/>
                    </a:cubicBezTo>
                    <a:cubicBezTo>
                      <a:pt x="1218" y="1086"/>
                      <a:pt x="1255" y="1023"/>
                      <a:pt x="1255" y="954"/>
                    </a:cubicBezTo>
                    <a:cubicBezTo>
                      <a:pt x="1255" y="452"/>
                      <a:pt x="1255" y="452"/>
                      <a:pt x="1255" y="452"/>
                    </a:cubicBezTo>
                    <a:cubicBezTo>
                      <a:pt x="1255" y="383"/>
                      <a:pt x="1218" y="319"/>
                      <a:pt x="1159" y="285"/>
                    </a:cubicBezTo>
                    <a:cubicBezTo>
                      <a:pt x="724" y="34"/>
                      <a:pt x="724" y="34"/>
                      <a:pt x="724" y="34"/>
                    </a:cubicBezTo>
                    <a:cubicBezTo>
                      <a:pt x="664" y="0"/>
                      <a:pt x="591" y="0"/>
                      <a:pt x="531" y="34"/>
                    </a:cubicBezTo>
                    <a:cubicBezTo>
                      <a:pt x="96" y="285"/>
                      <a:pt x="96" y="285"/>
                      <a:pt x="96" y="285"/>
                    </a:cubicBezTo>
                    <a:cubicBezTo>
                      <a:pt x="37" y="319"/>
                      <a:pt x="0" y="383"/>
                      <a:pt x="0" y="452"/>
                    </a:cubicBezTo>
                    <a:close/>
                  </a:path>
                </a:pathLst>
              </a:custGeom>
              <a:solidFill>
                <a:sysClr val="window" lastClr="FFFFFF"/>
              </a:solidFill>
              <a:ln>
                <a:solidFill>
                  <a:sysClr val="window" lastClr="FFFFFF">
                    <a:lumMod val="95000"/>
                  </a:sysClr>
                </a:solid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思源宋体 CN Heavy" panose="02020900000000000000" pitchFamily="18" charset="-122"/>
                  <a:ea typeface="思源宋体 CN Heavy" panose="02020900000000000000" pitchFamily="18" charset="-122"/>
                </a:endParaRPr>
              </a:p>
            </p:txBody>
          </p:sp>
          <p:sp>
            <p:nvSpPr>
              <p:cNvPr id="23" name="矩形 22"/>
              <p:cNvSpPr/>
              <p:nvPr/>
            </p:nvSpPr>
            <p:spPr>
              <a:xfrm>
                <a:off x="4375242" y="3761441"/>
                <a:ext cx="4956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rPr>
                  <a:t>02</a:t>
                </a:r>
                <a:endParaRPr kumimoji="0" lang="zh-CN" altLang="en-US" sz="2000" b="0" i="0" u="none" strike="noStrike" kern="0" cap="none" spc="0" normalizeH="0" baseline="0" noProof="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endParaRPr>
              </a:p>
            </p:txBody>
          </p:sp>
        </p:grpSp>
        <p:sp>
          <p:nvSpPr>
            <p:cNvPr id="24" name="文本框 23"/>
            <p:cNvSpPr txBox="1"/>
            <p:nvPr/>
          </p:nvSpPr>
          <p:spPr>
            <a:xfrm>
              <a:off x="5005182" y="3751278"/>
              <a:ext cx="1210588" cy="400110"/>
            </a:xfrm>
            <a:prstGeom prst="rect">
              <a:avLst/>
            </a:prstGeom>
            <a:noFill/>
          </p:spPr>
          <p:txBody>
            <a:bodyPr wrap="none" rtlCol="0">
              <a:spAutoFit/>
            </a:bodyPr>
            <a:lstStyle/>
            <a:p>
              <a:pPr lvl="0"/>
              <a:r>
                <a:rPr lang="zh-CN" altLang="en-US" sz="2000" kern="0" dirty="0">
                  <a:gradFill>
                    <a:gsLst>
                      <a:gs pos="0">
                        <a:srgbClr val="00B0F0"/>
                      </a:gs>
                      <a:gs pos="100000">
                        <a:srgbClr val="1C46F2"/>
                      </a:gs>
                    </a:gsLst>
                    <a:lin ang="8100000" scaled="1"/>
                  </a:gradFill>
                  <a:latin typeface="思源宋体 CN Heavy" panose="02020900000000000000" pitchFamily="18" charset="-122"/>
                  <a:ea typeface="思源宋体 CN Heavy" panose="02020900000000000000" pitchFamily="18" charset="-122"/>
                </a:rPr>
                <a:t>岗位认知</a:t>
              </a:r>
              <a:endParaRPr lang="zh-CN" altLang="en-US" sz="2000" kern="0" dirty="0">
                <a:gradFill>
                  <a:gsLst>
                    <a:gs pos="0">
                      <a:srgbClr val="00B0F0"/>
                    </a:gs>
                    <a:gs pos="100000">
                      <a:srgbClr val="1C46F2"/>
                    </a:gs>
                  </a:gsLst>
                  <a:lin ang="8100000" scaled="1"/>
                </a:gradFill>
                <a:latin typeface="思源宋体 CN Heavy" panose="02020900000000000000" pitchFamily="18" charset="-122"/>
                <a:ea typeface="思源宋体 CN Heavy" panose="02020900000000000000" pitchFamily="18" charset="-122"/>
              </a:endParaRPr>
            </a:p>
          </p:txBody>
        </p:sp>
      </p:grpSp>
      <p:grpSp>
        <p:nvGrpSpPr>
          <p:cNvPr id="51" name="组合 50"/>
          <p:cNvGrpSpPr/>
          <p:nvPr/>
        </p:nvGrpSpPr>
        <p:grpSpPr>
          <a:xfrm>
            <a:off x="1414436" y="4574014"/>
            <a:ext cx="1840528" cy="543860"/>
            <a:chOff x="1414436" y="4574014"/>
            <a:chExt cx="1840528" cy="543860"/>
          </a:xfrm>
        </p:grpSpPr>
        <p:grpSp>
          <p:nvGrpSpPr>
            <p:cNvPr id="45" name="组合 44"/>
            <p:cNvGrpSpPr/>
            <p:nvPr/>
          </p:nvGrpSpPr>
          <p:grpSpPr>
            <a:xfrm>
              <a:off x="1414436" y="4574014"/>
              <a:ext cx="495649" cy="543860"/>
              <a:chOff x="1414436" y="4574014"/>
              <a:chExt cx="495649" cy="543860"/>
            </a:xfrm>
          </p:grpSpPr>
          <p:sp>
            <p:nvSpPr>
              <p:cNvPr id="32" name="Freeform 5"/>
              <p:cNvSpPr/>
              <p:nvPr/>
            </p:nvSpPr>
            <p:spPr bwMode="auto">
              <a:xfrm rot="10800000" flipV="1">
                <a:off x="1417186" y="4574014"/>
                <a:ext cx="485377" cy="543860"/>
              </a:xfrm>
              <a:custGeom>
                <a:avLst/>
                <a:gdLst>
                  <a:gd name="T0" fmla="*/ 0 w 1255"/>
                  <a:gd name="T1" fmla="*/ 452 h 1406"/>
                  <a:gd name="T2" fmla="*/ 0 w 1255"/>
                  <a:gd name="T3" fmla="*/ 954 h 1406"/>
                  <a:gd name="T4" fmla="*/ 96 w 1255"/>
                  <a:gd name="T5" fmla="*/ 1120 h 1406"/>
                  <a:gd name="T6" fmla="*/ 531 w 1255"/>
                  <a:gd name="T7" fmla="*/ 1372 h 1406"/>
                  <a:gd name="T8" fmla="*/ 724 w 1255"/>
                  <a:gd name="T9" fmla="*/ 1372 h 1406"/>
                  <a:gd name="T10" fmla="*/ 1159 w 1255"/>
                  <a:gd name="T11" fmla="*/ 1120 h 1406"/>
                  <a:gd name="T12" fmla="*/ 1255 w 1255"/>
                  <a:gd name="T13" fmla="*/ 954 h 1406"/>
                  <a:gd name="T14" fmla="*/ 1255 w 1255"/>
                  <a:gd name="T15" fmla="*/ 452 h 1406"/>
                  <a:gd name="T16" fmla="*/ 1159 w 1255"/>
                  <a:gd name="T17" fmla="*/ 285 h 1406"/>
                  <a:gd name="T18" fmla="*/ 724 w 1255"/>
                  <a:gd name="T19" fmla="*/ 34 h 1406"/>
                  <a:gd name="T20" fmla="*/ 531 w 1255"/>
                  <a:gd name="T21" fmla="*/ 34 h 1406"/>
                  <a:gd name="T22" fmla="*/ 96 w 1255"/>
                  <a:gd name="T23" fmla="*/ 285 h 1406"/>
                  <a:gd name="T24" fmla="*/ 0 w 1255"/>
                  <a:gd name="T25" fmla="*/ 452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5" h="1406">
                    <a:moveTo>
                      <a:pt x="0" y="452"/>
                    </a:moveTo>
                    <a:cubicBezTo>
                      <a:pt x="0" y="954"/>
                      <a:pt x="0" y="954"/>
                      <a:pt x="0" y="954"/>
                    </a:cubicBezTo>
                    <a:cubicBezTo>
                      <a:pt x="0" y="1023"/>
                      <a:pt x="37" y="1086"/>
                      <a:pt x="96" y="1120"/>
                    </a:cubicBezTo>
                    <a:cubicBezTo>
                      <a:pt x="531" y="1372"/>
                      <a:pt x="531" y="1372"/>
                      <a:pt x="531" y="1372"/>
                    </a:cubicBezTo>
                    <a:cubicBezTo>
                      <a:pt x="591" y="1406"/>
                      <a:pt x="664" y="1406"/>
                      <a:pt x="724" y="1372"/>
                    </a:cubicBezTo>
                    <a:cubicBezTo>
                      <a:pt x="1159" y="1120"/>
                      <a:pt x="1159" y="1120"/>
                      <a:pt x="1159" y="1120"/>
                    </a:cubicBezTo>
                    <a:cubicBezTo>
                      <a:pt x="1218" y="1086"/>
                      <a:pt x="1255" y="1023"/>
                      <a:pt x="1255" y="954"/>
                    </a:cubicBezTo>
                    <a:cubicBezTo>
                      <a:pt x="1255" y="452"/>
                      <a:pt x="1255" y="452"/>
                      <a:pt x="1255" y="452"/>
                    </a:cubicBezTo>
                    <a:cubicBezTo>
                      <a:pt x="1255" y="383"/>
                      <a:pt x="1218" y="319"/>
                      <a:pt x="1159" y="285"/>
                    </a:cubicBezTo>
                    <a:cubicBezTo>
                      <a:pt x="724" y="34"/>
                      <a:pt x="724" y="34"/>
                      <a:pt x="724" y="34"/>
                    </a:cubicBezTo>
                    <a:cubicBezTo>
                      <a:pt x="664" y="0"/>
                      <a:pt x="591" y="0"/>
                      <a:pt x="531" y="34"/>
                    </a:cubicBezTo>
                    <a:cubicBezTo>
                      <a:pt x="96" y="285"/>
                      <a:pt x="96" y="285"/>
                      <a:pt x="96" y="285"/>
                    </a:cubicBezTo>
                    <a:cubicBezTo>
                      <a:pt x="37" y="319"/>
                      <a:pt x="0" y="383"/>
                      <a:pt x="0" y="452"/>
                    </a:cubicBezTo>
                    <a:close/>
                  </a:path>
                </a:pathLst>
              </a:custGeom>
              <a:solidFill>
                <a:sysClr val="window" lastClr="FFFFFF"/>
              </a:solidFill>
              <a:ln>
                <a:solidFill>
                  <a:sysClr val="window" lastClr="FFFFFF">
                    <a:lumMod val="95000"/>
                  </a:sysClr>
                </a:solid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思源宋体 CN Heavy" panose="02020900000000000000" pitchFamily="18" charset="-122"/>
                  <a:ea typeface="思源宋体 CN Heavy" panose="02020900000000000000" pitchFamily="18" charset="-122"/>
                </a:endParaRPr>
              </a:p>
            </p:txBody>
          </p:sp>
          <p:sp>
            <p:nvSpPr>
              <p:cNvPr id="30" name="矩形 29"/>
              <p:cNvSpPr/>
              <p:nvPr/>
            </p:nvSpPr>
            <p:spPr>
              <a:xfrm>
                <a:off x="1414436" y="4660903"/>
                <a:ext cx="4956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rPr>
                  <a:t>03</a:t>
                </a:r>
                <a:endParaRPr kumimoji="0" lang="zh-CN" altLang="en-US" sz="2000" b="0" i="0" u="none" strike="noStrike" kern="0" cap="none" spc="0" normalizeH="0" baseline="0" noProof="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endParaRPr>
              </a:p>
            </p:txBody>
          </p:sp>
        </p:grpSp>
        <p:sp>
          <p:nvSpPr>
            <p:cNvPr id="31" name="文本框 30"/>
            <p:cNvSpPr txBox="1"/>
            <p:nvPr/>
          </p:nvSpPr>
          <p:spPr>
            <a:xfrm>
              <a:off x="2044376" y="4650740"/>
              <a:ext cx="1210588" cy="400110"/>
            </a:xfrm>
            <a:prstGeom prst="rect">
              <a:avLst/>
            </a:prstGeom>
            <a:noFill/>
          </p:spPr>
          <p:txBody>
            <a:bodyPr wrap="none" rtlCol="0">
              <a:spAutoFit/>
            </a:bodyPr>
            <a:lstStyle/>
            <a:p>
              <a:pPr lvl="0"/>
              <a:r>
                <a:rPr lang="zh-CN" altLang="en-US" sz="2000" kern="0" dirty="0">
                  <a:gradFill>
                    <a:gsLst>
                      <a:gs pos="0">
                        <a:srgbClr val="00B0F0"/>
                      </a:gs>
                      <a:gs pos="100000">
                        <a:srgbClr val="1C46F2"/>
                      </a:gs>
                    </a:gsLst>
                    <a:lin ang="8100000" scaled="1"/>
                  </a:gradFill>
                  <a:latin typeface="思源宋体 CN Heavy" panose="02020900000000000000" pitchFamily="18" charset="-122"/>
                  <a:ea typeface="思源宋体 CN Heavy" panose="02020900000000000000" pitchFamily="18" charset="-122"/>
                </a:rPr>
                <a:t>竞聘优势</a:t>
              </a:r>
              <a:endParaRPr lang="zh-CN" altLang="en-US" sz="2000" kern="0" dirty="0">
                <a:gradFill>
                  <a:gsLst>
                    <a:gs pos="0">
                      <a:srgbClr val="00B0F0"/>
                    </a:gs>
                    <a:gs pos="100000">
                      <a:srgbClr val="1C46F2"/>
                    </a:gs>
                  </a:gsLst>
                  <a:lin ang="8100000" scaled="1"/>
                </a:gradFill>
                <a:latin typeface="思源宋体 CN Heavy" panose="02020900000000000000" pitchFamily="18" charset="-122"/>
                <a:ea typeface="思源宋体 CN Heavy" panose="02020900000000000000" pitchFamily="18" charset="-122"/>
              </a:endParaRPr>
            </a:p>
          </p:txBody>
        </p:sp>
      </p:grpSp>
      <p:grpSp>
        <p:nvGrpSpPr>
          <p:cNvPr id="52" name="组合 51"/>
          <p:cNvGrpSpPr/>
          <p:nvPr/>
        </p:nvGrpSpPr>
        <p:grpSpPr>
          <a:xfrm>
            <a:off x="4375243" y="4574014"/>
            <a:ext cx="1840527" cy="543860"/>
            <a:chOff x="4375243" y="4574014"/>
            <a:chExt cx="1840527" cy="543860"/>
          </a:xfrm>
        </p:grpSpPr>
        <p:grpSp>
          <p:nvGrpSpPr>
            <p:cNvPr id="46" name="组合 45"/>
            <p:cNvGrpSpPr/>
            <p:nvPr/>
          </p:nvGrpSpPr>
          <p:grpSpPr>
            <a:xfrm>
              <a:off x="4375243" y="4574014"/>
              <a:ext cx="495649" cy="543860"/>
              <a:chOff x="4375243" y="4574014"/>
              <a:chExt cx="495649" cy="543860"/>
            </a:xfrm>
          </p:grpSpPr>
          <p:sp>
            <p:nvSpPr>
              <p:cNvPr id="39" name="Freeform 5"/>
              <p:cNvSpPr/>
              <p:nvPr/>
            </p:nvSpPr>
            <p:spPr bwMode="auto">
              <a:xfrm rot="10800000" flipV="1">
                <a:off x="4377992" y="4574014"/>
                <a:ext cx="485377" cy="543860"/>
              </a:xfrm>
              <a:custGeom>
                <a:avLst/>
                <a:gdLst>
                  <a:gd name="T0" fmla="*/ 0 w 1255"/>
                  <a:gd name="T1" fmla="*/ 452 h 1406"/>
                  <a:gd name="T2" fmla="*/ 0 w 1255"/>
                  <a:gd name="T3" fmla="*/ 954 h 1406"/>
                  <a:gd name="T4" fmla="*/ 96 w 1255"/>
                  <a:gd name="T5" fmla="*/ 1120 h 1406"/>
                  <a:gd name="T6" fmla="*/ 531 w 1255"/>
                  <a:gd name="T7" fmla="*/ 1372 h 1406"/>
                  <a:gd name="T8" fmla="*/ 724 w 1255"/>
                  <a:gd name="T9" fmla="*/ 1372 h 1406"/>
                  <a:gd name="T10" fmla="*/ 1159 w 1255"/>
                  <a:gd name="T11" fmla="*/ 1120 h 1406"/>
                  <a:gd name="T12" fmla="*/ 1255 w 1255"/>
                  <a:gd name="T13" fmla="*/ 954 h 1406"/>
                  <a:gd name="T14" fmla="*/ 1255 w 1255"/>
                  <a:gd name="T15" fmla="*/ 452 h 1406"/>
                  <a:gd name="T16" fmla="*/ 1159 w 1255"/>
                  <a:gd name="T17" fmla="*/ 285 h 1406"/>
                  <a:gd name="T18" fmla="*/ 724 w 1255"/>
                  <a:gd name="T19" fmla="*/ 34 h 1406"/>
                  <a:gd name="T20" fmla="*/ 531 w 1255"/>
                  <a:gd name="T21" fmla="*/ 34 h 1406"/>
                  <a:gd name="T22" fmla="*/ 96 w 1255"/>
                  <a:gd name="T23" fmla="*/ 285 h 1406"/>
                  <a:gd name="T24" fmla="*/ 0 w 1255"/>
                  <a:gd name="T25" fmla="*/ 452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5" h="1406">
                    <a:moveTo>
                      <a:pt x="0" y="452"/>
                    </a:moveTo>
                    <a:cubicBezTo>
                      <a:pt x="0" y="954"/>
                      <a:pt x="0" y="954"/>
                      <a:pt x="0" y="954"/>
                    </a:cubicBezTo>
                    <a:cubicBezTo>
                      <a:pt x="0" y="1023"/>
                      <a:pt x="37" y="1086"/>
                      <a:pt x="96" y="1120"/>
                    </a:cubicBezTo>
                    <a:cubicBezTo>
                      <a:pt x="531" y="1372"/>
                      <a:pt x="531" y="1372"/>
                      <a:pt x="531" y="1372"/>
                    </a:cubicBezTo>
                    <a:cubicBezTo>
                      <a:pt x="591" y="1406"/>
                      <a:pt x="664" y="1406"/>
                      <a:pt x="724" y="1372"/>
                    </a:cubicBezTo>
                    <a:cubicBezTo>
                      <a:pt x="1159" y="1120"/>
                      <a:pt x="1159" y="1120"/>
                      <a:pt x="1159" y="1120"/>
                    </a:cubicBezTo>
                    <a:cubicBezTo>
                      <a:pt x="1218" y="1086"/>
                      <a:pt x="1255" y="1023"/>
                      <a:pt x="1255" y="954"/>
                    </a:cubicBezTo>
                    <a:cubicBezTo>
                      <a:pt x="1255" y="452"/>
                      <a:pt x="1255" y="452"/>
                      <a:pt x="1255" y="452"/>
                    </a:cubicBezTo>
                    <a:cubicBezTo>
                      <a:pt x="1255" y="383"/>
                      <a:pt x="1218" y="319"/>
                      <a:pt x="1159" y="285"/>
                    </a:cubicBezTo>
                    <a:cubicBezTo>
                      <a:pt x="724" y="34"/>
                      <a:pt x="724" y="34"/>
                      <a:pt x="724" y="34"/>
                    </a:cubicBezTo>
                    <a:cubicBezTo>
                      <a:pt x="664" y="0"/>
                      <a:pt x="591" y="0"/>
                      <a:pt x="531" y="34"/>
                    </a:cubicBezTo>
                    <a:cubicBezTo>
                      <a:pt x="96" y="285"/>
                      <a:pt x="96" y="285"/>
                      <a:pt x="96" y="285"/>
                    </a:cubicBezTo>
                    <a:cubicBezTo>
                      <a:pt x="37" y="319"/>
                      <a:pt x="0" y="383"/>
                      <a:pt x="0" y="452"/>
                    </a:cubicBezTo>
                    <a:close/>
                  </a:path>
                </a:pathLst>
              </a:custGeom>
              <a:solidFill>
                <a:sysClr val="window" lastClr="FFFFFF"/>
              </a:solidFill>
              <a:ln>
                <a:solidFill>
                  <a:sysClr val="window" lastClr="FFFFFF">
                    <a:lumMod val="95000"/>
                  </a:sysClr>
                </a:solid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思源宋体 CN Heavy" panose="02020900000000000000" pitchFamily="18" charset="-122"/>
                  <a:ea typeface="思源宋体 CN Heavy" panose="02020900000000000000" pitchFamily="18" charset="-122"/>
                </a:endParaRPr>
              </a:p>
            </p:txBody>
          </p:sp>
          <p:sp>
            <p:nvSpPr>
              <p:cNvPr id="37" name="矩形 36"/>
              <p:cNvSpPr/>
              <p:nvPr/>
            </p:nvSpPr>
            <p:spPr>
              <a:xfrm>
                <a:off x="4375243" y="4660903"/>
                <a:ext cx="4956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rPr>
                  <a:t>04</a:t>
                </a:r>
                <a:endParaRPr kumimoji="0" lang="zh-CN" altLang="en-US" sz="2000" b="0" i="0" u="none" strike="noStrike" kern="0" cap="none" spc="0" normalizeH="0" baseline="0" noProof="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endParaRPr>
              </a:p>
            </p:txBody>
          </p:sp>
        </p:grpSp>
        <p:sp>
          <p:nvSpPr>
            <p:cNvPr id="38" name="文本框 37"/>
            <p:cNvSpPr txBox="1"/>
            <p:nvPr/>
          </p:nvSpPr>
          <p:spPr>
            <a:xfrm>
              <a:off x="5005182" y="4650740"/>
              <a:ext cx="1210588" cy="400110"/>
            </a:xfrm>
            <a:prstGeom prst="rect">
              <a:avLst/>
            </a:prstGeom>
            <a:noFill/>
          </p:spPr>
          <p:txBody>
            <a:bodyPr wrap="none" rtlCol="0">
              <a:spAutoFit/>
            </a:bodyPr>
            <a:lstStyle/>
            <a:p>
              <a:pPr lvl="0"/>
              <a:r>
                <a:rPr lang="zh-CN" altLang="en-US" sz="2000" kern="0" dirty="0">
                  <a:gradFill>
                    <a:gsLst>
                      <a:gs pos="0">
                        <a:srgbClr val="00B0F0"/>
                      </a:gs>
                      <a:gs pos="100000">
                        <a:srgbClr val="1C46F2"/>
                      </a:gs>
                    </a:gsLst>
                    <a:lin ang="8100000" scaled="1"/>
                  </a:gradFill>
                  <a:latin typeface="思源宋体 CN Heavy" panose="02020900000000000000" pitchFamily="18" charset="-122"/>
                  <a:ea typeface="思源宋体 CN Heavy" panose="02020900000000000000" pitchFamily="18" charset="-122"/>
                </a:rPr>
                <a:t>未来展望</a:t>
              </a:r>
              <a:endParaRPr lang="zh-CN" altLang="en-US" sz="2000" kern="0" dirty="0">
                <a:gradFill>
                  <a:gsLst>
                    <a:gs pos="0">
                      <a:srgbClr val="00B0F0"/>
                    </a:gs>
                    <a:gs pos="100000">
                      <a:srgbClr val="1C46F2"/>
                    </a:gs>
                  </a:gsLst>
                  <a:lin ang="8100000" scaled="1"/>
                </a:gradFill>
                <a:latin typeface="思源宋体 CN Heavy" panose="02020900000000000000" pitchFamily="18" charset="-122"/>
                <a:ea typeface="思源宋体 CN Heavy" panose="02020900000000000000" pitchFamily="18" charset="-122"/>
              </a:endParaRPr>
            </a:p>
          </p:txBody>
        </p:sp>
      </p:grpSp>
      <p:sp>
        <p:nvSpPr>
          <p:cNvPr id="42" name="任意多边形: 形状 41"/>
          <p:cNvSpPr/>
          <p:nvPr/>
        </p:nvSpPr>
        <p:spPr>
          <a:xfrm>
            <a:off x="8012674" y="347870"/>
            <a:ext cx="3811025" cy="6162260"/>
          </a:xfrm>
          <a:custGeom>
            <a:avLst/>
            <a:gdLst>
              <a:gd name="connsiteX0" fmla="*/ 4516937 w 4521200"/>
              <a:gd name="connsiteY0" fmla="*/ 0 h 7310582"/>
              <a:gd name="connsiteX1" fmla="*/ 4521200 w 4521200"/>
              <a:gd name="connsiteY1" fmla="*/ 0 h 7310582"/>
              <a:gd name="connsiteX2" fmla="*/ 4521200 w 4521200"/>
              <a:gd name="connsiteY2" fmla="*/ 5086643 h 7310582"/>
              <a:gd name="connsiteX3" fmla="*/ 4450669 w 4521200"/>
              <a:gd name="connsiteY3" fmla="*/ 5192264 h 7310582"/>
              <a:gd name="connsiteX4" fmla="*/ 1231964 w 4521200"/>
              <a:gd name="connsiteY4" fmla="*/ 7300303 h 7310582"/>
              <a:gd name="connsiteX5" fmla="*/ 1187571 w 4521200"/>
              <a:gd name="connsiteY5" fmla="*/ 7310582 h 7310582"/>
              <a:gd name="connsiteX6" fmla="*/ 0 w 4521200"/>
              <a:gd name="connsiteY6" fmla="*/ 7310582 h 7310582"/>
              <a:gd name="connsiteX7" fmla="*/ 164949 w 4521200"/>
              <a:gd name="connsiteY7" fmla="*/ 7259928 h 7310582"/>
              <a:gd name="connsiteX8" fmla="*/ 4513643 w 4521200"/>
              <a:gd name="connsiteY8" fmla="*/ 173318 h 7310582"/>
              <a:gd name="connsiteX9" fmla="*/ 4516937 w 4521200"/>
              <a:gd name="connsiteY9" fmla="*/ 0 h 731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200" h="7310582">
                <a:moveTo>
                  <a:pt x="4516937" y="0"/>
                </a:moveTo>
                <a:lnTo>
                  <a:pt x="4521200" y="0"/>
                </a:lnTo>
                <a:lnTo>
                  <a:pt x="4521200" y="5086643"/>
                </a:lnTo>
                <a:lnTo>
                  <a:pt x="4450669" y="5192264"/>
                </a:lnTo>
                <a:cubicBezTo>
                  <a:pt x="3764295" y="6172062"/>
                  <a:pt x="2616810" y="6932161"/>
                  <a:pt x="1231964" y="7300303"/>
                </a:cubicBezTo>
                <a:lnTo>
                  <a:pt x="1187571" y="7310582"/>
                </a:lnTo>
                <a:lnTo>
                  <a:pt x="0" y="7310582"/>
                </a:lnTo>
                <a:lnTo>
                  <a:pt x="164949" y="7259928"/>
                </a:lnTo>
                <a:cubicBezTo>
                  <a:pt x="2577307" y="6434077"/>
                  <a:pt x="4383183" y="3597776"/>
                  <a:pt x="4513643" y="173318"/>
                </a:cubicBezTo>
                <a:lnTo>
                  <a:pt x="4516937" y="0"/>
                </a:lnTo>
                <a:close/>
              </a:path>
            </a:pathLst>
          </a:custGeom>
          <a:gradFill flip="none" rotWithShape="1">
            <a:gsLst>
              <a:gs pos="0">
                <a:srgbClr val="00B0F0"/>
              </a:gs>
              <a:gs pos="100000">
                <a:srgbClr val="1C46F2"/>
              </a:gs>
            </a:gsLst>
            <a:lin ang="2700000" scaled="1"/>
            <a:tileRect/>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pic>
        <p:nvPicPr>
          <p:cNvPr id="48" name="图片 4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772967" y="349440"/>
            <a:ext cx="5927459" cy="616226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anim calcmode="lin" valueType="num">
                                      <p:cBhvr>
                                        <p:cTn id="12" dur="500" fill="hold"/>
                                        <p:tgtEl>
                                          <p:spTgt spid="54"/>
                                        </p:tgtEl>
                                        <p:attrNameLst>
                                          <p:attrName>ppt_x</p:attrName>
                                        </p:attrNameLst>
                                      </p:cBhvr>
                                      <p:tavLst>
                                        <p:tav tm="0">
                                          <p:val>
                                            <p:strVal val="#ppt_x"/>
                                          </p:val>
                                        </p:tav>
                                        <p:tav tm="100000">
                                          <p:val>
                                            <p:strVal val="#ppt_x"/>
                                          </p:val>
                                        </p:tav>
                                      </p:tavLst>
                                    </p:anim>
                                    <p:anim calcmode="lin" valueType="num">
                                      <p:cBhvr>
                                        <p:cTn id="13" dur="500" fill="hold"/>
                                        <p:tgtEl>
                                          <p:spTgt spid="5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anim calcmode="lin" valueType="num">
                                      <p:cBhvr>
                                        <p:cTn id="18" dur="500" fill="hold"/>
                                        <p:tgtEl>
                                          <p:spTgt spid="50"/>
                                        </p:tgtEl>
                                        <p:attrNameLst>
                                          <p:attrName>ppt_x</p:attrName>
                                        </p:attrNameLst>
                                      </p:cBhvr>
                                      <p:tavLst>
                                        <p:tav tm="0">
                                          <p:val>
                                            <p:strVal val="#ppt_x"/>
                                          </p:val>
                                        </p:tav>
                                        <p:tav tm="100000">
                                          <p:val>
                                            <p:strVal val="#ppt_x"/>
                                          </p:val>
                                        </p:tav>
                                      </p:tavLst>
                                    </p:anim>
                                    <p:anim calcmode="lin" valueType="num">
                                      <p:cBhvr>
                                        <p:cTn id="19" dur="5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anim calcmode="lin" valueType="num">
                                      <p:cBhvr>
                                        <p:cTn id="24" dur="500" fill="hold"/>
                                        <p:tgtEl>
                                          <p:spTgt spid="53"/>
                                        </p:tgtEl>
                                        <p:attrNameLst>
                                          <p:attrName>ppt_x</p:attrName>
                                        </p:attrNameLst>
                                      </p:cBhvr>
                                      <p:tavLst>
                                        <p:tav tm="0">
                                          <p:val>
                                            <p:strVal val="#ppt_x"/>
                                          </p:val>
                                        </p:tav>
                                        <p:tav tm="100000">
                                          <p:val>
                                            <p:strVal val="#ppt_x"/>
                                          </p:val>
                                        </p:tav>
                                      </p:tavLst>
                                    </p:anim>
                                    <p:anim calcmode="lin" valueType="num">
                                      <p:cBhvr>
                                        <p:cTn id="25" dur="500" fill="hold"/>
                                        <p:tgtEl>
                                          <p:spTgt spid="5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anim calcmode="lin" valueType="num">
                                      <p:cBhvr>
                                        <p:cTn id="30" dur="500" fill="hold"/>
                                        <p:tgtEl>
                                          <p:spTgt spid="51"/>
                                        </p:tgtEl>
                                        <p:attrNameLst>
                                          <p:attrName>ppt_x</p:attrName>
                                        </p:attrNameLst>
                                      </p:cBhvr>
                                      <p:tavLst>
                                        <p:tav tm="0">
                                          <p:val>
                                            <p:strVal val="#ppt_x"/>
                                          </p:val>
                                        </p:tav>
                                        <p:tav tm="100000">
                                          <p:val>
                                            <p:strVal val="#ppt_x"/>
                                          </p:val>
                                        </p:tav>
                                      </p:tavLst>
                                    </p:anim>
                                    <p:anim calcmode="lin" valueType="num">
                                      <p:cBhvr>
                                        <p:cTn id="31" dur="500" fill="hold"/>
                                        <p:tgtEl>
                                          <p:spTgt spid="51"/>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anim calcmode="lin" valueType="num">
                                      <p:cBhvr>
                                        <p:cTn id="36" dur="500" fill="hold"/>
                                        <p:tgtEl>
                                          <p:spTgt spid="52"/>
                                        </p:tgtEl>
                                        <p:attrNameLst>
                                          <p:attrName>ppt_x</p:attrName>
                                        </p:attrNameLst>
                                      </p:cBhvr>
                                      <p:tavLst>
                                        <p:tav tm="0">
                                          <p:val>
                                            <p:strVal val="#ppt_x"/>
                                          </p:val>
                                        </p:tav>
                                        <p:tav tm="100000">
                                          <p:val>
                                            <p:strVal val="#ppt_x"/>
                                          </p:val>
                                        </p:tav>
                                      </p:tavLst>
                                    </p:anim>
                                    <p:anim calcmode="lin" valueType="num">
                                      <p:cBhvr>
                                        <p:cTn id="37" dur="5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图片 109"/>
          <p:cNvPicPr>
            <a:picLocks noChangeAspect="1"/>
          </p:cNvPicPr>
          <p:nvPr/>
        </p:nvPicPr>
        <p:blipFill rotWithShape="1">
          <a:blip r:embed="rId1" cstate="print">
            <a:extLst>
              <a:ext uri="{28A0092B-C50C-407E-A947-70E740481C1C}">
                <a14:useLocalDpi xmlns:a14="http://schemas.microsoft.com/office/drawing/2010/main" val="0"/>
              </a:ext>
            </a:extLst>
          </a:blip>
          <a:srcRect t="650" b="14975"/>
          <a:stretch>
            <a:fillRect/>
          </a:stretch>
        </p:blipFill>
        <p:spPr>
          <a:xfrm flipH="1">
            <a:off x="0" y="0"/>
            <a:ext cx="12192000" cy="6858000"/>
          </a:xfrm>
          <a:prstGeom prst="rect">
            <a:avLst/>
          </a:prstGeom>
        </p:spPr>
      </p:pic>
      <p:sp>
        <p:nvSpPr>
          <p:cNvPr id="53" name="矩形: 圆顶角 52"/>
          <p:cNvSpPr/>
          <p:nvPr/>
        </p:nvSpPr>
        <p:spPr>
          <a:xfrm rot="16200000">
            <a:off x="2660319" y="-2667002"/>
            <a:ext cx="6871361" cy="12192002"/>
          </a:xfrm>
          <a:prstGeom prst="round2SameRect">
            <a:avLst>
              <a:gd name="adj1" fmla="val 0"/>
              <a:gd name="adj2" fmla="val 0"/>
            </a:avLst>
          </a:prstGeom>
          <a:gradFill>
            <a:gsLst>
              <a:gs pos="95000">
                <a:srgbClr val="1C46F2">
                  <a:alpha val="74000"/>
                </a:srgbClr>
              </a:gs>
              <a:gs pos="4000">
                <a:srgbClr val="00B0F0">
                  <a:alpha val="80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4" name="文本框 3"/>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宋体 CN Heavy" panose="02020900000000000000" pitchFamily="18" charset="-122"/>
                <a:ea typeface="思源宋体 CN Heavy" panose="02020900000000000000" pitchFamily="18" charset="-122"/>
              </a:rPr>
              <a:t>BY YUSHEN</a:t>
            </a:r>
            <a:endParaRPr lang="zh-CN" altLang="en-US" dirty="0">
              <a:noFill/>
              <a:latin typeface="思源宋体 CN Heavy" panose="02020900000000000000" pitchFamily="18" charset="-122"/>
              <a:ea typeface="思源宋体 CN Heavy" panose="02020900000000000000" pitchFamily="18" charset="-122"/>
            </a:endParaRPr>
          </a:p>
        </p:txBody>
      </p:sp>
      <p:grpSp>
        <p:nvGrpSpPr>
          <p:cNvPr id="3" name="组合 2"/>
          <p:cNvGrpSpPr/>
          <p:nvPr/>
        </p:nvGrpSpPr>
        <p:grpSpPr>
          <a:xfrm>
            <a:off x="616728" y="440232"/>
            <a:ext cx="5165068" cy="1695729"/>
            <a:chOff x="616728" y="440232"/>
            <a:chExt cx="5165068" cy="1695729"/>
          </a:xfrm>
        </p:grpSpPr>
        <p:sp>
          <p:nvSpPr>
            <p:cNvPr id="55" name="文本框 54"/>
            <p:cNvSpPr txBox="1"/>
            <p:nvPr/>
          </p:nvSpPr>
          <p:spPr>
            <a:xfrm>
              <a:off x="616728" y="440232"/>
              <a:ext cx="5165068" cy="646331"/>
            </a:xfrm>
            <a:prstGeom prst="rect">
              <a:avLst/>
            </a:prstGeom>
            <a:noFill/>
          </p:spPr>
          <p:txBody>
            <a:bodyPr wrap="none" rtlCol="0">
              <a:spAutoFit/>
            </a:bodyPr>
            <a:lstStyle/>
            <a:p>
              <a:pPr algn="ctr"/>
              <a:r>
                <a:rPr lang="en-US" altLang="zh-CN" sz="3600" dirty="0">
                  <a:solidFill>
                    <a:prstClr val="white">
                      <a:alpha val="15000"/>
                    </a:prstClr>
                  </a:solidFill>
                  <a:latin typeface="思源宋体 CN Heavy" panose="02020900000000000000" pitchFamily="18" charset="-122"/>
                  <a:ea typeface="思源宋体 CN Heavy" panose="02020900000000000000" pitchFamily="18" charset="-122"/>
                </a:rPr>
                <a:t>POST COMPETITION</a:t>
              </a:r>
              <a:endParaRPr lang="en-US" altLang="zh-CN" sz="3600" dirty="0">
                <a:solidFill>
                  <a:prstClr val="white">
                    <a:alpha val="15000"/>
                  </a:prstClr>
                </a:solidFill>
                <a:latin typeface="思源宋体 CN Heavy" panose="02020900000000000000" pitchFamily="18" charset="-122"/>
                <a:ea typeface="思源宋体 CN Heavy" panose="02020900000000000000" pitchFamily="18" charset="-122"/>
              </a:endParaRPr>
            </a:p>
          </p:txBody>
        </p:sp>
        <p:sp>
          <p:nvSpPr>
            <p:cNvPr id="56" name="文本框 55"/>
            <p:cNvSpPr txBox="1"/>
            <p:nvPr/>
          </p:nvSpPr>
          <p:spPr>
            <a:xfrm>
              <a:off x="616729" y="1051176"/>
              <a:ext cx="2339102" cy="523220"/>
            </a:xfrm>
            <a:prstGeom prst="rect">
              <a:avLst/>
            </a:prstGeom>
            <a:noFill/>
          </p:spPr>
          <p:txBody>
            <a:bodyPr wrap="none" rtlCol="0">
              <a:spAutoFit/>
            </a:bodyPr>
            <a:lstStyle/>
            <a:p>
              <a:pPr algn="ctr"/>
              <a:r>
                <a:rPr lang="zh-CN" altLang="en-US" sz="2800" dirty="0">
                  <a:solidFill>
                    <a:prstClr val="white"/>
                  </a:solidFill>
                  <a:latin typeface="思源宋体 CN Heavy" panose="02020900000000000000" pitchFamily="18" charset="-122"/>
                  <a:ea typeface="思源宋体 CN Heavy" panose="02020900000000000000" pitchFamily="18" charset="-122"/>
                </a:rPr>
                <a:t>经理岗位竞聘</a:t>
              </a:r>
              <a:endParaRPr lang="zh-CN" altLang="en-US" sz="2800" dirty="0">
                <a:solidFill>
                  <a:prstClr val="white"/>
                </a:solidFill>
                <a:latin typeface="思源宋体 CN Heavy" panose="02020900000000000000" pitchFamily="18" charset="-122"/>
                <a:ea typeface="思源宋体 CN Heavy" panose="02020900000000000000" pitchFamily="18" charset="-122"/>
              </a:endParaRPr>
            </a:p>
          </p:txBody>
        </p:sp>
        <p:sp>
          <p:nvSpPr>
            <p:cNvPr id="57" name="文本框 56"/>
            <p:cNvSpPr txBox="1"/>
            <p:nvPr/>
          </p:nvSpPr>
          <p:spPr>
            <a:xfrm>
              <a:off x="616728" y="1612741"/>
              <a:ext cx="1261884" cy="523220"/>
            </a:xfrm>
            <a:prstGeom prst="rect">
              <a:avLst/>
            </a:prstGeom>
            <a:noFill/>
          </p:spPr>
          <p:txBody>
            <a:bodyPr wrap="none" rtlCol="0">
              <a:spAutoFit/>
            </a:bodyPr>
            <a:lstStyle/>
            <a:p>
              <a:pPr algn="ctr"/>
              <a:r>
                <a:rPr lang="zh-CN" altLang="en-US" sz="2800" dirty="0">
                  <a:solidFill>
                    <a:prstClr val="white"/>
                  </a:solidFill>
                  <a:latin typeface="思源宋体 CN Heavy" panose="02020900000000000000" pitchFamily="18" charset="-122"/>
                  <a:ea typeface="思源宋体 CN Heavy" panose="02020900000000000000" pitchFamily="18" charset="-122"/>
                </a:rPr>
                <a:t>过渡页</a:t>
              </a:r>
              <a:endParaRPr lang="zh-CN" altLang="en-US" sz="2800" dirty="0">
                <a:solidFill>
                  <a:prstClr val="white"/>
                </a:solidFill>
                <a:latin typeface="思源宋体 CN Heavy" panose="02020900000000000000" pitchFamily="18" charset="-122"/>
                <a:ea typeface="思源宋体 CN Heavy" panose="02020900000000000000" pitchFamily="18" charset="-122"/>
              </a:endParaRPr>
            </a:p>
          </p:txBody>
        </p:sp>
      </p:grpSp>
      <p:grpSp>
        <p:nvGrpSpPr>
          <p:cNvPr id="58" name="组合 57"/>
          <p:cNvGrpSpPr/>
          <p:nvPr/>
        </p:nvGrpSpPr>
        <p:grpSpPr>
          <a:xfrm>
            <a:off x="750436" y="6317042"/>
            <a:ext cx="594628" cy="60544"/>
            <a:chOff x="11189456" y="6514052"/>
            <a:chExt cx="594628" cy="60544"/>
          </a:xfrm>
        </p:grpSpPr>
        <p:sp>
          <p:nvSpPr>
            <p:cNvPr id="59" name="椭圆 58"/>
            <p:cNvSpPr/>
            <p:nvPr/>
          </p:nvSpPr>
          <p:spPr>
            <a:xfrm>
              <a:off x="11189456" y="6514052"/>
              <a:ext cx="60544" cy="60544"/>
            </a:xfrm>
            <a:prstGeom prst="ellipse">
              <a:avLst/>
            </a:pr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sp>
          <p:nvSpPr>
            <p:cNvPr id="60" name="椭圆 59"/>
            <p:cNvSpPr/>
            <p:nvPr/>
          </p:nvSpPr>
          <p:spPr>
            <a:xfrm>
              <a:off x="11322977" y="6514052"/>
              <a:ext cx="60544" cy="60544"/>
            </a:xfrm>
            <a:prstGeom prst="ellipse">
              <a:avLst/>
            </a:prstGeom>
            <a:solidFill>
              <a:sysClr val="window" lastClr="FFFFFF">
                <a:alpha val="50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sp>
          <p:nvSpPr>
            <p:cNvPr id="61" name="椭圆 60"/>
            <p:cNvSpPr/>
            <p:nvPr/>
          </p:nvSpPr>
          <p:spPr>
            <a:xfrm>
              <a:off x="11456498" y="6514052"/>
              <a:ext cx="60544" cy="60544"/>
            </a:xfrm>
            <a:prstGeom prst="ellipse">
              <a:avLst/>
            </a:prstGeom>
            <a:solidFill>
              <a:sysClr val="window" lastClr="FFFFFF">
                <a:alpha val="50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sp>
          <p:nvSpPr>
            <p:cNvPr id="62" name="椭圆 61"/>
            <p:cNvSpPr/>
            <p:nvPr/>
          </p:nvSpPr>
          <p:spPr>
            <a:xfrm>
              <a:off x="11590019" y="6514052"/>
              <a:ext cx="60544" cy="60544"/>
            </a:xfrm>
            <a:prstGeom prst="ellipse">
              <a:avLst/>
            </a:prstGeom>
            <a:solidFill>
              <a:sysClr val="window" lastClr="FFFFFF">
                <a:alpha val="50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sp>
          <p:nvSpPr>
            <p:cNvPr id="63" name="椭圆 62"/>
            <p:cNvSpPr/>
            <p:nvPr/>
          </p:nvSpPr>
          <p:spPr>
            <a:xfrm>
              <a:off x="11723540" y="6514052"/>
              <a:ext cx="60544" cy="60544"/>
            </a:xfrm>
            <a:prstGeom prst="ellipse">
              <a:avLst/>
            </a:prstGeom>
            <a:solidFill>
              <a:sysClr val="window" lastClr="FFFFFF">
                <a:alpha val="50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grpSp>
      <p:grpSp>
        <p:nvGrpSpPr>
          <p:cNvPr id="5" name="组合 4"/>
          <p:cNvGrpSpPr/>
          <p:nvPr/>
        </p:nvGrpSpPr>
        <p:grpSpPr>
          <a:xfrm>
            <a:off x="648182" y="3094225"/>
            <a:ext cx="4032632" cy="1413469"/>
            <a:chOff x="648182" y="3094225"/>
            <a:chExt cx="4032632" cy="1413469"/>
          </a:xfrm>
        </p:grpSpPr>
        <p:grpSp>
          <p:nvGrpSpPr>
            <p:cNvPr id="108" name="组合 107"/>
            <p:cNvGrpSpPr/>
            <p:nvPr/>
          </p:nvGrpSpPr>
          <p:grpSpPr>
            <a:xfrm>
              <a:off x="744606" y="3094225"/>
              <a:ext cx="818338" cy="916942"/>
              <a:chOff x="5669370" y="2291263"/>
              <a:chExt cx="818338" cy="916942"/>
            </a:xfrm>
          </p:grpSpPr>
          <p:sp>
            <p:nvSpPr>
              <p:cNvPr id="67" name="Freeform 5"/>
              <p:cNvSpPr/>
              <p:nvPr/>
            </p:nvSpPr>
            <p:spPr bwMode="auto">
              <a:xfrm rot="10800000" flipV="1">
                <a:off x="5669370" y="2291263"/>
                <a:ext cx="818338" cy="916942"/>
              </a:xfrm>
              <a:custGeom>
                <a:avLst/>
                <a:gdLst>
                  <a:gd name="T0" fmla="*/ 0 w 1255"/>
                  <a:gd name="T1" fmla="*/ 452 h 1406"/>
                  <a:gd name="T2" fmla="*/ 0 w 1255"/>
                  <a:gd name="T3" fmla="*/ 954 h 1406"/>
                  <a:gd name="T4" fmla="*/ 96 w 1255"/>
                  <a:gd name="T5" fmla="*/ 1120 h 1406"/>
                  <a:gd name="T6" fmla="*/ 531 w 1255"/>
                  <a:gd name="T7" fmla="*/ 1372 h 1406"/>
                  <a:gd name="T8" fmla="*/ 724 w 1255"/>
                  <a:gd name="T9" fmla="*/ 1372 h 1406"/>
                  <a:gd name="T10" fmla="*/ 1159 w 1255"/>
                  <a:gd name="T11" fmla="*/ 1120 h 1406"/>
                  <a:gd name="T12" fmla="*/ 1255 w 1255"/>
                  <a:gd name="T13" fmla="*/ 954 h 1406"/>
                  <a:gd name="T14" fmla="*/ 1255 w 1255"/>
                  <a:gd name="T15" fmla="*/ 452 h 1406"/>
                  <a:gd name="T16" fmla="*/ 1159 w 1255"/>
                  <a:gd name="T17" fmla="*/ 285 h 1406"/>
                  <a:gd name="T18" fmla="*/ 724 w 1255"/>
                  <a:gd name="T19" fmla="*/ 34 h 1406"/>
                  <a:gd name="T20" fmla="*/ 531 w 1255"/>
                  <a:gd name="T21" fmla="*/ 34 h 1406"/>
                  <a:gd name="T22" fmla="*/ 96 w 1255"/>
                  <a:gd name="T23" fmla="*/ 285 h 1406"/>
                  <a:gd name="T24" fmla="*/ 0 w 1255"/>
                  <a:gd name="T25" fmla="*/ 452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5" h="1406">
                    <a:moveTo>
                      <a:pt x="0" y="452"/>
                    </a:moveTo>
                    <a:cubicBezTo>
                      <a:pt x="0" y="954"/>
                      <a:pt x="0" y="954"/>
                      <a:pt x="0" y="954"/>
                    </a:cubicBezTo>
                    <a:cubicBezTo>
                      <a:pt x="0" y="1023"/>
                      <a:pt x="37" y="1086"/>
                      <a:pt x="96" y="1120"/>
                    </a:cubicBezTo>
                    <a:cubicBezTo>
                      <a:pt x="531" y="1372"/>
                      <a:pt x="531" y="1372"/>
                      <a:pt x="531" y="1372"/>
                    </a:cubicBezTo>
                    <a:cubicBezTo>
                      <a:pt x="591" y="1406"/>
                      <a:pt x="664" y="1406"/>
                      <a:pt x="724" y="1372"/>
                    </a:cubicBezTo>
                    <a:cubicBezTo>
                      <a:pt x="1159" y="1120"/>
                      <a:pt x="1159" y="1120"/>
                      <a:pt x="1159" y="1120"/>
                    </a:cubicBezTo>
                    <a:cubicBezTo>
                      <a:pt x="1218" y="1086"/>
                      <a:pt x="1255" y="1023"/>
                      <a:pt x="1255" y="954"/>
                    </a:cubicBezTo>
                    <a:cubicBezTo>
                      <a:pt x="1255" y="452"/>
                      <a:pt x="1255" y="452"/>
                      <a:pt x="1255" y="452"/>
                    </a:cubicBezTo>
                    <a:cubicBezTo>
                      <a:pt x="1255" y="383"/>
                      <a:pt x="1218" y="319"/>
                      <a:pt x="1159" y="285"/>
                    </a:cubicBezTo>
                    <a:cubicBezTo>
                      <a:pt x="724" y="34"/>
                      <a:pt x="724" y="34"/>
                      <a:pt x="724" y="34"/>
                    </a:cubicBezTo>
                    <a:cubicBezTo>
                      <a:pt x="664" y="0"/>
                      <a:pt x="591" y="0"/>
                      <a:pt x="531" y="34"/>
                    </a:cubicBezTo>
                    <a:cubicBezTo>
                      <a:pt x="96" y="285"/>
                      <a:pt x="96" y="285"/>
                      <a:pt x="96" y="285"/>
                    </a:cubicBezTo>
                    <a:cubicBezTo>
                      <a:pt x="37" y="319"/>
                      <a:pt x="0" y="383"/>
                      <a:pt x="0" y="452"/>
                    </a:cubicBezTo>
                    <a:close/>
                  </a:path>
                </a:pathLst>
              </a:custGeom>
              <a:solidFill>
                <a:sysClr val="window" lastClr="FFFFFF"/>
              </a:solidFill>
              <a:ln>
                <a:solidFill>
                  <a:sysClr val="window" lastClr="FFFFFF">
                    <a:lumMod val="95000"/>
                  </a:sys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思源宋体 CN Heavy" panose="02020900000000000000" pitchFamily="18" charset="-122"/>
                  <a:ea typeface="思源宋体 CN Heavy" panose="02020900000000000000" pitchFamily="18" charset="-122"/>
                </a:endParaRPr>
              </a:p>
            </p:txBody>
          </p:sp>
          <p:sp>
            <p:nvSpPr>
              <p:cNvPr id="66" name="矩形 65"/>
              <p:cNvSpPr/>
              <p:nvPr/>
            </p:nvSpPr>
            <p:spPr>
              <a:xfrm>
                <a:off x="5768198" y="2488123"/>
                <a:ext cx="620683" cy="52322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gradFill>
                      <a:gsLst>
                        <a:gs pos="0">
                          <a:srgbClr val="00B0F0"/>
                        </a:gs>
                        <a:gs pos="100000">
                          <a:srgbClr val="1C46F2"/>
                        </a:gs>
                      </a:gsLst>
                      <a:lin ang="8100000" scaled="1"/>
                    </a:gradFill>
                    <a:effectLst/>
                    <a:uLnTx/>
                    <a:uFillTx/>
                    <a:latin typeface="思源宋体 CN Heavy" panose="02020900000000000000" pitchFamily="18" charset="-122"/>
                    <a:ea typeface="思源宋体 CN Heavy" panose="02020900000000000000" pitchFamily="18" charset="-122"/>
                  </a:rPr>
                  <a:t>01</a:t>
                </a:r>
                <a:endParaRPr kumimoji="0" lang="zh-CN" altLang="en-US" sz="2800" b="0" i="0" u="none" strike="noStrike" kern="0" cap="none" spc="0" normalizeH="0" baseline="0" noProof="0" dirty="0">
                  <a:ln>
                    <a:noFill/>
                  </a:ln>
                  <a:gradFill>
                    <a:gsLst>
                      <a:gs pos="0">
                        <a:srgbClr val="00B0F0"/>
                      </a:gs>
                      <a:gs pos="100000">
                        <a:srgbClr val="1C46F2"/>
                      </a:gs>
                    </a:gsLst>
                    <a:lin ang="8100000" scaled="1"/>
                  </a:gradFill>
                  <a:effectLst/>
                  <a:uLnTx/>
                  <a:uFillTx/>
                  <a:latin typeface="思源宋体 CN Heavy" panose="02020900000000000000" pitchFamily="18" charset="-122"/>
                  <a:ea typeface="思源宋体 CN Heavy" panose="02020900000000000000" pitchFamily="18" charset="-122"/>
                </a:endParaRPr>
              </a:p>
            </p:txBody>
          </p:sp>
        </p:grpSp>
        <p:sp>
          <p:nvSpPr>
            <p:cNvPr id="71" name="文本框 70"/>
            <p:cNvSpPr txBox="1"/>
            <p:nvPr/>
          </p:nvSpPr>
          <p:spPr>
            <a:xfrm>
              <a:off x="648182" y="4199917"/>
              <a:ext cx="4032632" cy="307777"/>
            </a:xfrm>
            <a:prstGeom prst="rect">
              <a:avLst/>
            </a:prstGeom>
            <a:noFill/>
          </p:spPr>
          <p:txBody>
            <a:bodyPr wrap="square" rtlCol="0">
              <a:spAutoFit/>
            </a:bodyPr>
            <a:lstStyle/>
            <a:p>
              <a:pPr algn="dist"/>
              <a:r>
                <a:rPr lang="en-US" altLang="zh-CN" sz="1400" dirty="0">
                  <a:solidFill>
                    <a:prstClr val="white">
                      <a:alpha val="60000"/>
                    </a:prstClr>
                  </a:solidFill>
                  <a:latin typeface="思源宋体 CN Heavy" panose="02020900000000000000" pitchFamily="18" charset="-122"/>
                  <a:ea typeface="思源宋体 CN Heavy" panose="02020900000000000000" pitchFamily="18" charset="-122"/>
                </a:rPr>
                <a:t>WORK EXPERIENCE</a:t>
              </a:r>
              <a:endParaRPr lang="zh-CN" altLang="en-US" sz="1400" dirty="0">
                <a:solidFill>
                  <a:prstClr val="white">
                    <a:alpha val="60000"/>
                  </a:prstClr>
                </a:solidFill>
                <a:latin typeface="思源宋体 CN Heavy" panose="02020900000000000000" pitchFamily="18" charset="-122"/>
                <a:ea typeface="思源宋体 CN Heavy" panose="02020900000000000000" pitchFamily="18" charset="-122"/>
              </a:endParaRPr>
            </a:p>
          </p:txBody>
        </p:sp>
        <p:sp>
          <p:nvSpPr>
            <p:cNvPr id="70" name="文本框 69"/>
            <p:cNvSpPr txBox="1"/>
            <p:nvPr/>
          </p:nvSpPr>
          <p:spPr>
            <a:xfrm>
              <a:off x="1777143" y="3203254"/>
              <a:ext cx="2339102" cy="707886"/>
            </a:xfrm>
            <a:prstGeom prst="rect">
              <a:avLst/>
            </a:prstGeom>
            <a:noFill/>
          </p:spPr>
          <p:txBody>
            <a:bodyPr wrap="square" rtlCol="0">
              <a:spAutoFit/>
            </a:bodyPr>
            <a:lstStyle/>
            <a:p>
              <a:pPr algn="dist"/>
              <a:r>
                <a:rPr lang="zh-CN" altLang="en-US" sz="4000" dirty="0">
                  <a:solidFill>
                    <a:prstClr val="white"/>
                  </a:solidFill>
                  <a:latin typeface="思源宋体 CN Heavy" panose="02020900000000000000" pitchFamily="18" charset="-122"/>
                  <a:ea typeface="思源宋体 CN Heavy" panose="02020900000000000000" pitchFamily="18" charset="-122"/>
                </a:rPr>
                <a:t>工作经历</a:t>
              </a:r>
              <a:endParaRPr lang="zh-CN" altLang="en-US" sz="4000" dirty="0">
                <a:solidFill>
                  <a:prstClr val="white"/>
                </a:solidFill>
                <a:latin typeface="思源宋体 CN Heavy" panose="02020900000000000000" pitchFamily="18" charset="-122"/>
                <a:ea typeface="思源宋体 CN Heavy" panose="02020900000000000000" pitchFamily="18" charset="-122"/>
              </a:endParaRPr>
            </a:p>
          </p:txBody>
        </p:sp>
      </p:grpSp>
      <p:sp>
        <p:nvSpPr>
          <p:cNvPr id="101" name="矩形: 圆角 100"/>
          <p:cNvSpPr/>
          <p:nvPr/>
        </p:nvSpPr>
        <p:spPr>
          <a:xfrm rot="2359673">
            <a:off x="9321515" y="-2627608"/>
            <a:ext cx="3268164" cy="7431381"/>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02" name="矩形: 圆角 101"/>
          <p:cNvSpPr/>
          <p:nvPr/>
        </p:nvSpPr>
        <p:spPr>
          <a:xfrm rot="2359673">
            <a:off x="9901657" y="-3792630"/>
            <a:ext cx="281946" cy="5549900"/>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03" name="矩形: 圆角 102"/>
          <p:cNvSpPr/>
          <p:nvPr/>
        </p:nvSpPr>
        <p:spPr>
          <a:xfrm rot="2359673">
            <a:off x="7458051" y="-3360829"/>
            <a:ext cx="281946" cy="5549900"/>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04" name="矩形: 圆角 103"/>
          <p:cNvSpPr/>
          <p:nvPr/>
        </p:nvSpPr>
        <p:spPr>
          <a:xfrm rot="2359673">
            <a:off x="12931618" y="1025406"/>
            <a:ext cx="145568" cy="5549900"/>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05" name="矩形: 圆角 104"/>
          <p:cNvSpPr/>
          <p:nvPr/>
        </p:nvSpPr>
        <p:spPr>
          <a:xfrm rot="2359673" flipH="1">
            <a:off x="8954550" y="5265400"/>
            <a:ext cx="238293" cy="2795241"/>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06" name="矩形: 圆角 105"/>
          <p:cNvSpPr/>
          <p:nvPr/>
        </p:nvSpPr>
        <p:spPr>
          <a:xfrm rot="2359673">
            <a:off x="9143070" y="3479923"/>
            <a:ext cx="281946" cy="3035955"/>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sp>
        <p:nvSpPr>
          <p:cNvPr id="3" name="矩形 2"/>
          <p:cNvSpPr/>
          <p:nvPr/>
        </p:nvSpPr>
        <p:spPr>
          <a:xfrm>
            <a:off x="0" y="0"/>
            <a:ext cx="12192000" cy="6858000"/>
          </a:xfrm>
          <a:prstGeom prst="rect">
            <a:avLst/>
          </a:prstGeom>
          <a:gradFill>
            <a:gsLst>
              <a:gs pos="95000">
                <a:srgbClr val="1C46F2"/>
              </a:gs>
              <a:gs pos="4000">
                <a:srgbClr val="00B0F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p:cNvSpPr/>
          <p:nvPr/>
        </p:nvSpPr>
        <p:spPr>
          <a:xfrm>
            <a:off x="244649" y="149731"/>
            <a:ext cx="11702702" cy="6558538"/>
          </a:xfrm>
          <a:prstGeom prst="roundRect">
            <a:avLst>
              <a:gd name="adj" fmla="val 625"/>
            </a:avLst>
          </a:prstGeom>
          <a:solidFill>
            <a:sysClr val="window" lastClr="FFFFFF"/>
          </a:solidFill>
          <a:ln w="12700" cap="flat" cmpd="sng" algn="ctr">
            <a:noFill/>
            <a:prstDash val="solid"/>
            <a:miter lim="800000"/>
          </a:ln>
          <a:effectLst>
            <a:outerShdw blurRad="508000" algn="ctr" rotWithShape="0">
              <a:srgbClr val="EDA94D">
                <a:alpha val="4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cs typeface="+mn-cs"/>
            </a:endParaRPr>
          </a:p>
        </p:txBody>
      </p:sp>
      <p:grpSp>
        <p:nvGrpSpPr>
          <p:cNvPr id="6" name="组合 5"/>
          <p:cNvGrpSpPr/>
          <p:nvPr/>
        </p:nvGrpSpPr>
        <p:grpSpPr>
          <a:xfrm>
            <a:off x="491650" y="321999"/>
            <a:ext cx="1840527" cy="543860"/>
            <a:chOff x="1414437" y="3674552"/>
            <a:chExt cx="1840527" cy="543860"/>
          </a:xfrm>
        </p:grpSpPr>
        <p:grpSp>
          <p:nvGrpSpPr>
            <p:cNvPr id="7" name="组合 6"/>
            <p:cNvGrpSpPr/>
            <p:nvPr/>
          </p:nvGrpSpPr>
          <p:grpSpPr>
            <a:xfrm>
              <a:off x="1414437" y="3674552"/>
              <a:ext cx="495649" cy="543860"/>
              <a:chOff x="1414437" y="3674552"/>
              <a:chExt cx="495649" cy="543860"/>
            </a:xfrm>
          </p:grpSpPr>
          <p:sp>
            <p:nvSpPr>
              <p:cNvPr id="9" name="Freeform 5"/>
              <p:cNvSpPr/>
              <p:nvPr/>
            </p:nvSpPr>
            <p:spPr bwMode="auto">
              <a:xfrm rot="10800000" flipV="1">
                <a:off x="1417186" y="3674552"/>
                <a:ext cx="485377" cy="543860"/>
              </a:xfrm>
              <a:custGeom>
                <a:avLst/>
                <a:gdLst>
                  <a:gd name="T0" fmla="*/ 0 w 1255"/>
                  <a:gd name="T1" fmla="*/ 452 h 1406"/>
                  <a:gd name="T2" fmla="*/ 0 w 1255"/>
                  <a:gd name="T3" fmla="*/ 954 h 1406"/>
                  <a:gd name="T4" fmla="*/ 96 w 1255"/>
                  <a:gd name="T5" fmla="*/ 1120 h 1406"/>
                  <a:gd name="T6" fmla="*/ 531 w 1255"/>
                  <a:gd name="T7" fmla="*/ 1372 h 1406"/>
                  <a:gd name="T8" fmla="*/ 724 w 1255"/>
                  <a:gd name="T9" fmla="*/ 1372 h 1406"/>
                  <a:gd name="T10" fmla="*/ 1159 w 1255"/>
                  <a:gd name="T11" fmla="*/ 1120 h 1406"/>
                  <a:gd name="T12" fmla="*/ 1255 w 1255"/>
                  <a:gd name="T13" fmla="*/ 954 h 1406"/>
                  <a:gd name="T14" fmla="*/ 1255 w 1255"/>
                  <a:gd name="T15" fmla="*/ 452 h 1406"/>
                  <a:gd name="T16" fmla="*/ 1159 w 1255"/>
                  <a:gd name="T17" fmla="*/ 285 h 1406"/>
                  <a:gd name="T18" fmla="*/ 724 w 1255"/>
                  <a:gd name="T19" fmla="*/ 34 h 1406"/>
                  <a:gd name="T20" fmla="*/ 531 w 1255"/>
                  <a:gd name="T21" fmla="*/ 34 h 1406"/>
                  <a:gd name="T22" fmla="*/ 96 w 1255"/>
                  <a:gd name="T23" fmla="*/ 285 h 1406"/>
                  <a:gd name="T24" fmla="*/ 0 w 1255"/>
                  <a:gd name="T25" fmla="*/ 452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5" h="1406">
                    <a:moveTo>
                      <a:pt x="0" y="452"/>
                    </a:moveTo>
                    <a:cubicBezTo>
                      <a:pt x="0" y="954"/>
                      <a:pt x="0" y="954"/>
                      <a:pt x="0" y="954"/>
                    </a:cubicBezTo>
                    <a:cubicBezTo>
                      <a:pt x="0" y="1023"/>
                      <a:pt x="37" y="1086"/>
                      <a:pt x="96" y="1120"/>
                    </a:cubicBezTo>
                    <a:cubicBezTo>
                      <a:pt x="531" y="1372"/>
                      <a:pt x="531" y="1372"/>
                      <a:pt x="531" y="1372"/>
                    </a:cubicBezTo>
                    <a:cubicBezTo>
                      <a:pt x="591" y="1406"/>
                      <a:pt x="664" y="1406"/>
                      <a:pt x="724" y="1372"/>
                    </a:cubicBezTo>
                    <a:cubicBezTo>
                      <a:pt x="1159" y="1120"/>
                      <a:pt x="1159" y="1120"/>
                      <a:pt x="1159" y="1120"/>
                    </a:cubicBezTo>
                    <a:cubicBezTo>
                      <a:pt x="1218" y="1086"/>
                      <a:pt x="1255" y="1023"/>
                      <a:pt x="1255" y="954"/>
                    </a:cubicBezTo>
                    <a:cubicBezTo>
                      <a:pt x="1255" y="452"/>
                      <a:pt x="1255" y="452"/>
                      <a:pt x="1255" y="452"/>
                    </a:cubicBezTo>
                    <a:cubicBezTo>
                      <a:pt x="1255" y="383"/>
                      <a:pt x="1218" y="319"/>
                      <a:pt x="1159" y="285"/>
                    </a:cubicBezTo>
                    <a:cubicBezTo>
                      <a:pt x="724" y="34"/>
                      <a:pt x="724" y="34"/>
                      <a:pt x="724" y="34"/>
                    </a:cubicBezTo>
                    <a:cubicBezTo>
                      <a:pt x="664" y="0"/>
                      <a:pt x="591" y="0"/>
                      <a:pt x="531" y="34"/>
                    </a:cubicBezTo>
                    <a:cubicBezTo>
                      <a:pt x="96" y="285"/>
                      <a:pt x="96" y="285"/>
                      <a:pt x="96" y="285"/>
                    </a:cubicBezTo>
                    <a:cubicBezTo>
                      <a:pt x="37" y="319"/>
                      <a:pt x="0" y="383"/>
                      <a:pt x="0" y="452"/>
                    </a:cubicBezTo>
                    <a:close/>
                  </a:path>
                </a:pathLst>
              </a:custGeom>
              <a:solidFill>
                <a:sysClr val="window" lastClr="FFFFFF"/>
              </a:solidFill>
              <a:ln>
                <a:solidFill>
                  <a:sysClr val="window" lastClr="FFFFFF">
                    <a:lumMod val="95000"/>
                  </a:sysClr>
                </a:solid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思源宋体 CN Heavy" panose="02020900000000000000" pitchFamily="18" charset="-122"/>
                  <a:ea typeface="思源宋体 CN Heavy" panose="02020900000000000000" pitchFamily="18" charset="-122"/>
                </a:endParaRPr>
              </a:p>
            </p:txBody>
          </p:sp>
          <p:sp>
            <p:nvSpPr>
              <p:cNvPr id="10" name="矩形 9"/>
              <p:cNvSpPr/>
              <p:nvPr/>
            </p:nvSpPr>
            <p:spPr>
              <a:xfrm>
                <a:off x="1414437" y="3761441"/>
                <a:ext cx="4956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rPr>
                  <a:t>01</a:t>
                </a:r>
                <a:endParaRPr kumimoji="0" lang="zh-CN" altLang="en-US" sz="2000" b="0" i="0" u="none" strike="noStrike" kern="0" cap="none" spc="0" normalizeH="0" baseline="0" noProof="0" dirty="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endParaRPr>
              </a:p>
            </p:txBody>
          </p:sp>
        </p:grpSp>
        <p:sp>
          <p:nvSpPr>
            <p:cNvPr id="8" name="文本框 7"/>
            <p:cNvSpPr txBox="1"/>
            <p:nvPr/>
          </p:nvSpPr>
          <p:spPr>
            <a:xfrm>
              <a:off x="2044376" y="3751278"/>
              <a:ext cx="1210588" cy="400110"/>
            </a:xfrm>
            <a:prstGeom prst="rect">
              <a:avLst/>
            </a:prstGeom>
            <a:noFill/>
          </p:spPr>
          <p:txBody>
            <a:bodyPr wrap="none" rtlCol="0">
              <a:spAutoFit/>
            </a:bodyPr>
            <a:lstStyle/>
            <a:p>
              <a:pPr lvl="0"/>
              <a:r>
                <a:rPr lang="zh-CN" altLang="en-US" sz="2000" kern="0" dirty="0">
                  <a:gradFill>
                    <a:gsLst>
                      <a:gs pos="0">
                        <a:srgbClr val="00B0F0"/>
                      </a:gs>
                      <a:gs pos="100000">
                        <a:srgbClr val="1C46F2"/>
                      </a:gs>
                    </a:gsLst>
                    <a:lin ang="8100000" scaled="1"/>
                  </a:gradFill>
                  <a:latin typeface="思源宋体 CN Heavy" panose="02020900000000000000" pitchFamily="18" charset="-122"/>
                  <a:ea typeface="思源宋体 CN Heavy" panose="02020900000000000000" pitchFamily="18" charset="-122"/>
                </a:rPr>
                <a:t>工作经历</a:t>
              </a:r>
              <a:endParaRPr lang="zh-CN" altLang="en-US" sz="2000" kern="0" dirty="0">
                <a:gradFill>
                  <a:gsLst>
                    <a:gs pos="0">
                      <a:srgbClr val="00B0F0"/>
                    </a:gs>
                    <a:gs pos="100000">
                      <a:srgbClr val="1C46F2"/>
                    </a:gs>
                  </a:gsLst>
                  <a:lin ang="8100000" scaled="1"/>
                </a:gradFill>
                <a:latin typeface="思源宋体 CN Heavy" panose="02020900000000000000" pitchFamily="18" charset="-122"/>
                <a:ea typeface="思源宋体 CN Heavy" panose="02020900000000000000" pitchFamily="18" charset="-122"/>
              </a:endParaRPr>
            </a:p>
          </p:txBody>
        </p:sp>
      </p:grpSp>
      <p:grpSp>
        <p:nvGrpSpPr>
          <p:cNvPr id="11" name="组合 10"/>
          <p:cNvGrpSpPr/>
          <p:nvPr/>
        </p:nvGrpSpPr>
        <p:grpSpPr>
          <a:xfrm>
            <a:off x="924911" y="1931650"/>
            <a:ext cx="3034954" cy="3621714"/>
            <a:chOff x="924911" y="1931650"/>
            <a:chExt cx="3034954" cy="3621714"/>
          </a:xfrm>
        </p:grpSpPr>
        <p:sp>
          <p:nvSpPr>
            <p:cNvPr id="12" name="同侧圆角矩形 68"/>
            <p:cNvSpPr/>
            <p:nvPr/>
          </p:nvSpPr>
          <p:spPr>
            <a:xfrm>
              <a:off x="924911" y="1931650"/>
              <a:ext cx="3034954" cy="2387497"/>
            </a:xfrm>
            <a:prstGeom prst="round2SameRect">
              <a:avLst>
                <a:gd name="adj1" fmla="val 4881"/>
                <a:gd name="adj2" fmla="val 0"/>
              </a:avLst>
            </a:prstGeom>
            <a:gradFill flip="none" rotWithShape="1">
              <a:gsLst>
                <a:gs pos="0">
                  <a:srgbClr val="00B0F0"/>
                </a:gs>
                <a:gs pos="100000">
                  <a:srgbClr val="1C46F2"/>
                </a:gs>
              </a:gsLst>
              <a:lin ang="2700000" scaled="1"/>
              <a:tileRect/>
            </a:gradFill>
            <a:ln w="25400" cap="flat" cmpd="sng" algn="ctr">
              <a:noFill/>
              <a:prstDash val="solid"/>
            </a:ln>
            <a:effectLst/>
          </p:spPr>
          <p:txBody>
            <a:bodyPr lIns="91424" tIns="45712" rIns="91424" bIns="45712" rtlCol="0" anchor="ctr"/>
            <a:lstStyle/>
            <a:p>
              <a:pPr algn="ctr">
                <a:defRPr/>
              </a:pPr>
              <a:endParaRPr lang="zh-CN" altLang="en-US" kern="0" dirty="0">
                <a:solidFill>
                  <a:sysClr val="window" lastClr="FFFFFF"/>
                </a:solidFill>
                <a:latin typeface="阿里巴巴普惠体 R" panose="00020600040101010101" pitchFamily="18" charset="-122"/>
                <a:ea typeface="阿里巴巴普惠体 R" panose="00020600040101010101" pitchFamily="18" charset="-122"/>
              </a:endParaRPr>
            </a:p>
          </p:txBody>
        </p:sp>
        <p:sp>
          <p:nvSpPr>
            <p:cNvPr id="13" name="同侧圆角矩形 69"/>
            <p:cNvSpPr/>
            <p:nvPr/>
          </p:nvSpPr>
          <p:spPr>
            <a:xfrm>
              <a:off x="924911" y="4359615"/>
              <a:ext cx="3034954" cy="1193749"/>
            </a:xfrm>
            <a:prstGeom prst="round2SameRect">
              <a:avLst>
                <a:gd name="adj1" fmla="val 0"/>
                <a:gd name="adj2" fmla="val 6149"/>
              </a:avLst>
            </a:prstGeom>
            <a:solidFill>
              <a:sysClr val="window" lastClr="FFFFFF">
                <a:lumMod val="95000"/>
              </a:sysClr>
            </a:solidFill>
            <a:ln w="25400" cap="flat" cmpd="sng" algn="ctr">
              <a:noFill/>
              <a:prstDash val="solid"/>
            </a:ln>
            <a:effectLst>
              <a:outerShdw blurRad="165100" dist="38100" dir="5400000" algn="t" rotWithShape="0">
                <a:prstClr val="black">
                  <a:alpha val="20000"/>
                </a:prstClr>
              </a:outerShdw>
            </a:effectLst>
          </p:spPr>
          <p:txBody>
            <a:bodyPr lIns="91424" tIns="45712" rIns="91424" bIns="45712" rtlCol="0" anchor="ctr"/>
            <a:lstStyle/>
            <a:p>
              <a:pPr algn="ctr">
                <a:defRPr/>
              </a:pPr>
              <a:endParaRPr lang="zh-CN" altLang="en-US" kern="0" dirty="0">
                <a:solidFill>
                  <a:sysClr val="window" lastClr="FFFFFF"/>
                </a:solidFill>
                <a:latin typeface="阿里巴巴普惠体 R" panose="00020600040101010101" pitchFamily="18" charset="-122"/>
                <a:ea typeface="阿里巴巴普惠体 R" panose="00020600040101010101" pitchFamily="18" charset="-122"/>
              </a:endParaRPr>
            </a:p>
          </p:txBody>
        </p:sp>
        <p:sp>
          <p:nvSpPr>
            <p:cNvPr id="14" name="矩形 13"/>
            <p:cNvSpPr/>
            <p:nvPr/>
          </p:nvSpPr>
          <p:spPr>
            <a:xfrm>
              <a:off x="1103440" y="3174297"/>
              <a:ext cx="2721914" cy="672604"/>
            </a:xfrm>
            <a:prstGeom prst="rect">
              <a:avLst/>
            </a:prstGeom>
            <a:noFill/>
          </p:spPr>
          <p:txBody>
            <a:bodyPr wrap="square" lIns="91424" tIns="45712" rIns="91424" bIns="45712">
              <a:spAutoFit/>
            </a:bodyPr>
            <a:lstStyle/>
            <a:p>
              <a:pPr>
                <a:lnSpc>
                  <a:spcPct val="130000"/>
                </a:lnSpc>
                <a:defRPr/>
              </a:pPr>
              <a:r>
                <a:rPr lang="zh-CN" altLang="en-US" sz="1000" kern="0" dirty="0">
                  <a:solidFill>
                    <a:srgbClr val="FFFFFF"/>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点击此处添加文本内容，如关键词、部分简单介绍等。点击此处添加文本内容，如关键词、部分简单介绍等。</a:t>
              </a:r>
              <a:endParaRPr lang="zh-CN" altLang="en-US" sz="1000" kern="0" dirty="0">
                <a:solidFill>
                  <a:srgbClr val="FFFFFF"/>
                </a:solidFill>
                <a:latin typeface="思源黑体 CN Light" panose="020B0300000000000000" pitchFamily="34" charset="-122"/>
                <a:ea typeface="思源黑体 CN Light" panose="020B0300000000000000" pitchFamily="34" charset="-122"/>
              </a:endParaRPr>
            </a:p>
          </p:txBody>
        </p:sp>
        <p:sp>
          <p:nvSpPr>
            <p:cNvPr id="15" name="TextBox 79"/>
            <p:cNvSpPr txBox="1"/>
            <p:nvPr/>
          </p:nvSpPr>
          <p:spPr>
            <a:xfrm>
              <a:off x="1103440" y="2725222"/>
              <a:ext cx="2721914" cy="461649"/>
            </a:xfrm>
            <a:prstGeom prst="rect">
              <a:avLst/>
            </a:prstGeom>
            <a:noFill/>
            <a:effectLst/>
          </p:spPr>
          <p:txBody>
            <a:bodyPr wrap="square" lIns="91424" tIns="45712" rIns="91424" bIns="45712" rtlCol="0">
              <a:spAutoFit/>
            </a:bodyPr>
            <a:lstStyle/>
            <a:p>
              <a:pPr>
                <a:defRPr/>
              </a:pPr>
              <a:r>
                <a:rPr lang="zh-CN" altLang="en-US" sz="2400" kern="0" dirty="0">
                  <a:solidFill>
                    <a:sysClr val="window" lastClr="FFFFFF"/>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标题文字添加</a:t>
              </a:r>
              <a:endParaRPr lang="zh-CN" altLang="en-US" sz="2400" kern="0" dirty="0">
                <a:solidFill>
                  <a:sysClr val="window" lastClr="FFFFFF"/>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endParaRPr>
            </a:p>
          </p:txBody>
        </p:sp>
        <p:cxnSp>
          <p:nvCxnSpPr>
            <p:cNvPr id="16" name="直接连接符 83"/>
            <p:cNvCxnSpPr/>
            <p:nvPr/>
          </p:nvCxnSpPr>
          <p:spPr>
            <a:xfrm>
              <a:off x="1211162" y="3989862"/>
              <a:ext cx="2465450" cy="0"/>
            </a:xfrm>
            <a:prstGeom prst="line">
              <a:avLst/>
            </a:prstGeom>
            <a:noFill/>
            <a:ln w="34925" cap="rnd" cmpd="sng" algn="ctr">
              <a:solidFill>
                <a:sysClr val="windowText" lastClr="000000">
                  <a:lumMod val="75000"/>
                  <a:lumOff val="25000"/>
                </a:sysClr>
              </a:solidFill>
              <a:prstDash val="solid"/>
            </a:ln>
            <a:effectLst/>
          </p:spPr>
        </p:cxnSp>
        <p:cxnSp>
          <p:nvCxnSpPr>
            <p:cNvPr id="17" name="直接连接符 84"/>
            <p:cNvCxnSpPr/>
            <p:nvPr/>
          </p:nvCxnSpPr>
          <p:spPr>
            <a:xfrm>
              <a:off x="1211162" y="3987843"/>
              <a:ext cx="1615663" cy="0"/>
            </a:xfrm>
            <a:prstGeom prst="line">
              <a:avLst/>
            </a:prstGeom>
            <a:noFill/>
            <a:ln w="57150" cap="rnd" cmpd="sng" algn="ctr">
              <a:solidFill>
                <a:sysClr val="window" lastClr="FFFFFF"/>
              </a:solidFill>
              <a:prstDash val="solid"/>
              <a:tailEnd type="oval" w="sm" len="sm"/>
            </a:ln>
            <a:effectLst>
              <a:outerShdw blurRad="50800" dist="38100" algn="l" rotWithShape="0">
                <a:prstClr val="black">
                  <a:alpha val="40000"/>
                </a:prstClr>
              </a:outerShdw>
            </a:effectLst>
          </p:spPr>
        </p:cxnSp>
        <p:sp>
          <p:nvSpPr>
            <p:cNvPr id="18" name="矩形 17"/>
            <p:cNvSpPr/>
            <p:nvPr/>
          </p:nvSpPr>
          <p:spPr>
            <a:xfrm>
              <a:off x="1103439" y="2025194"/>
              <a:ext cx="1723385" cy="769425"/>
            </a:xfrm>
            <a:prstGeom prst="rect">
              <a:avLst/>
            </a:prstGeom>
          </p:spPr>
          <p:txBody>
            <a:bodyPr wrap="square" lIns="91424" tIns="45712" rIns="91424" bIns="45712">
              <a:spAutoFit/>
            </a:bodyPr>
            <a:lstStyle/>
            <a:p>
              <a:pPr>
                <a:defRPr/>
              </a:pPr>
              <a:r>
                <a:rPr lang="en-US" altLang="zh-CN" sz="4400" kern="0" dirty="0">
                  <a:solidFill>
                    <a:sysClr val="window" lastClr="FFFFFF"/>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rPr>
                <a:t>70</a:t>
              </a:r>
              <a:r>
                <a:rPr lang="en-US" altLang="zh-CN" sz="3200" kern="0" dirty="0">
                  <a:solidFill>
                    <a:sysClr val="window" lastClr="FFFFFF"/>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rPr>
                <a:t>%</a:t>
              </a:r>
              <a:endParaRPr lang="zh-CN" altLang="en-US" sz="3200" kern="0" dirty="0">
                <a:solidFill>
                  <a:sysClr val="window" lastClr="FFFFFF"/>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endParaRPr>
            </a:p>
          </p:txBody>
        </p:sp>
      </p:grpSp>
      <p:grpSp>
        <p:nvGrpSpPr>
          <p:cNvPr id="19" name="组合 18"/>
          <p:cNvGrpSpPr/>
          <p:nvPr/>
        </p:nvGrpSpPr>
        <p:grpSpPr>
          <a:xfrm>
            <a:off x="1138143" y="4562159"/>
            <a:ext cx="2673157" cy="788661"/>
            <a:chOff x="1138143" y="4562159"/>
            <a:chExt cx="2673157" cy="788661"/>
          </a:xfrm>
        </p:grpSpPr>
        <p:sp>
          <p:nvSpPr>
            <p:cNvPr id="20" name="六边形 19"/>
            <p:cNvSpPr/>
            <p:nvPr/>
          </p:nvSpPr>
          <p:spPr>
            <a:xfrm>
              <a:off x="1138143" y="4683343"/>
              <a:ext cx="602570" cy="508678"/>
            </a:xfrm>
            <a:prstGeom prst="hexagon">
              <a:avLst/>
            </a:prstGeom>
            <a:noFill/>
            <a:ln w="19050" cap="flat" cmpd="sng" algn="ctr">
              <a:gradFill>
                <a:gsLst>
                  <a:gs pos="0">
                    <a:srgbClr val="00B0F0"/>
                  </a:gs>
                  <a:gs pos="100000">
                    <a:srgbClr val="1C46F2"/>
                  </a:gs>
                </a:gsLst>
                <a:lin ang="5400000" scaled="1"/>
              </a:gradFill>
              <a:prstDash val="solid"/>
            </a:ln>
            <a:effectLst/>
          </p:spPr>
          <p:txBody>
            <a:bodyPr rtlCol="0" anchor="ctr"/>
            <a:lstStyle/>
            <a:p>
              <a:pPr algn="ctr">
                <a:defRPr/>
              </a:pPr>
              <a:endParaRPr lang="zh-CN" altLang="en-US" kern="0" dirty="0">
                <a:solidFill>
                  <a:sysClr val="window" lastClr="FFFFFF"/>
                </a:solidFill>
                <a:latin typeface="阿里巴巴普惠体 R" panose="00020600040101010101" pitchFamily="18" charset="-122"/>
                <a:ea typeface="阿里巴巴普惠体 R" panose="00020600040101010101" pitchFamily="18" charset="-122"/>
              </a:endParaRPr>
            </a:p>
          </p:txBody>
        </p:sp>
        <p:grpSp>
          <p:nvGrpSpPr>
            <p:cNvPr id="21" name="组合 91"/>
            <p:cNvGrpSpPr/>
            <p:nvPr/>
          </p:nvGrpSpPr>
          <p:grpSpPr>
            <a:xfrm>
              <a:off x="1311102" y="4779971"/>
              <a:ext cx="256651" cy="293592"/>
              <a:chOff x="10856093" y="315913"/>
              <a:chExt cx="419100" cy="479425"/>
            </a:xfrm>
            <a:gradFill>
              <a:gsLst>
                <a:gs pos="0">
                  <a:srgbClr val="00B0F0"/>
                </a:gs>
                <a:gs pos="100000">
                  <a:srgbClr val="1C46F2"/>
                </a:gs>
              </a:gsLst>
              <a:lin ang="5400000" scaled="1"/>
            </a:gradFill>
          </p:grpSpPr>
          <p:sp>
            <p:nvSpPr>
              <p:cNvPr id="23"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Century Gothic" panose="020B0502020202020204"/>
                  <a:ea typeface="阿里巴巴普惠体 R" panose="00020600040101010101" pitchFamily="18" charset="-122"/>
                </a:endParaRPr>
              </a:p>
            </p:txBody>
          </p:sp>
          <p:sp>
            <p:nvSpPr>
              <p:cNvPr id="24" name="Rectangle 8"/>
              <p:cNvSpPr>
                <a:spLocks noChangeArrowheads="1"/>
              </p:cNvSpPr>
              <p:nvPr/>
            </p:nvSpPr>
            <p:spPr bwMode="auto">
              <a:xfrm>
                <a:off x="10930706" y="495301"/>
                <a:ext cx="179388" cy="30163"/>
              </a:xfrm>
              <a:prstGeom prst="rect">
                <a:avLst/>
              </a:prstGeom>
              <a:grp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Century Gothic" panose="020B0502020202020204"/>
                  <a:ea typeface="阿里巴巴普惠体 R" panose="00020600040101010101" pitchFamily="18" charset="-122"/>
                </a:endParaRPr>
              </a:p>
            </p:txBody>
          </p:sp>
          <p:sp>
            <p:nvSpPr>
              <p:cNvPr id="25" name="Rectangle 9"/>
              <p:cNvSpPr>
                <a:spLocks noChangeArrowheads="1"/>
              </p:cNvSpPr>
              <p:nvPr/>
            </p:nvSpPr>
            <p:spPr bwMode="auto">
              <a:xfrm>
                <a:off x="10930706" y="555626"/>
                <a:ext cx="179388" cy="30163"/>
              </a:xfrm>
              <a:prstGeom prst="rect">
                <a:avLst/>
              </a:prstGeom>
              <a:grp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Century Gothic" panose="020B0502020202020204"/>
                  <a:ea typeface="阿里巴巴普惠体 R" panose="00020600040101010101" pitchFamily="18" charset="-122"/>
                </a:endParaRPr>
              </a:p>
            </p:txBody>
          </p:sp>
          <p:sp>
            <p:nvSpPr>
              <p:cNvPr id="26" name="Rectangle 10"/>
              <p:cNvSpPr>
                <a:spLocks noChangeArrowheads="1"/>
              </p:cNvSpPr>
              <p:nvPr/>
            </p:nvSpPr>
            <p:spPr bwMode="auto">
              <a:xfrm>
                <a:off x="10930706" y="615951"/>
                <a:ext cx="179388" cy="28575"/>
              </a:xfrm>
              <a:prstGeom prst="rect">
                <a:avLst/>
              </a:prstGeom>
              <a:grp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Century Gothic" panose="020B0502020202020204"/>
                  <a:ea typeface="阿里巴巴普惠体 R" panose="00020600040101010101" pitchFamily="18" charset="-122"/>
                </a:endParaRPr>
              </a:p>
            </p:txBody>
          </p:sp>
          <p:sp>
            <p:nvSpPr>
              <p:cNvPr id="27" name="Rectangle 11"/>
              <p:cNvSpPr>
                <a:spLocks noChangeArrowheads="1"/>
              </p:cNvSpPr>
              <p:nvPr/>
            </p:nvSpPr>
            <p:spPr bwMode="auto">
              <a:xfrm>
                <a:off x="10930706" y="434975"/>
                <a:ext cx="90488" cy="30163"/>
              </a:xfrm>
              <a:prstGeom prst="rect">
                <a:avLst/>
              </a:prstGeom>
              <a:grp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Century Gothic" panose="020B0502020202020204"/>
                  <a:ea typeface="阿里巴巴普惠体 R" panose="00020600040101010101" pitchFamily="18" charset="-122"/>
                </a:endParaRPr>
              </a:p>
            </p:txBody>
          </p:sp>
          <p:sp>
            <p:nvSpPr>
              <p:cNvPr id="28" name="Freeform 12"/>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Century Gothic" panose="020B0502020202020204"/>
                  <a:ea typeface="阿里巴巴普惠体 R" panose="00020600040101010101" pitchFamily="18" charset="-122"/>
                </a:endParaRPr>
              </a:p>
            </p:txBody>
          </p:sp>
        </p:grpSp>
        <p:sp>
          <p:nvSpPr>
            <p:cNvPr id="22" name="矩形 21"/>
            <p:cNvSpPr/>
            <p:nvPr/>
          </p:nvSpPr>
          <p:spPr>
            <a:xfrm>
              <a:off x="1949862" y="4562159"/>
              <a:ext cx="1861438" cy="788661"/>
            </a:xfrm>
            <a:prstGeom prst="rect">
              <a:avLst/>
            </a:prstGeom>
          </p:spPr>
          <p:txBody>
            <a:bodyPr wrap="square" lIns="91424" tIns="45712" rIns="91424" bIns="45712">
              <a:spAutoFit/>
            </a:bodyPr>
            <a:lstStyle/>
            <a:p>
              <a:pPr>
                <a:lnSpc>
                  <a:spcPct val="130000"/>
                </a:lnSpc>
                <a:spcBef>
                  <a:spcPts val="600"/>
                </a:spcBef>
                <a:defRPr/>
              </a:pPr>
              <a:r>
                <a:rPr lang="zh-CN" altLang="en-US" sz="1200" kern="0" dirty="0">
                  <a:solidFill>
                    <a:sysClr val="windowText" lastClr="000000">
                      <a:lumMod val="50000"/>
                      <a:lumOff val="50000"/>
                    </a:sysClr>
                  </a:solidFill>
                  <a:latin typeface="思源黑体 CN Light" panose="020B0300000000000000" pitchFamily="34" charset="-122"/>
                  <a:ea typeface="思源黑体 CN Light" panose="020B0300000000000000" pitchFamily="34" charset="-122"/>
                </a:rPr>
                <a:t>点击此处添加文本内容，如关键词、部分简单介绍等。</a:t>
              </a:r>
              <a:endParaRPr lang="zh-CN" altLang="en-US" sz="1200" kern="0" dirty="0">
                <a:solidFill>
                  <a:sysClr val="windowText" lastClr="000000">
                    <a:lumMod val="50000"/>
                    <a:lumOff val="50000"/>
                  </a:sysClr>
                </a:solidFill>
                <a:latin typeface="思源黑体 CN Light" panose="020B0300000000000000" pitchFamily="34" charset="-122"/>
                <a:ea typeface="思源黑体 CN Light" panose="020B0300000000000000" pitchFamily="34" charset="-122"/>
              </a:endParaRPr>
            </a:p>
          </p:txBody>
        </p:sp>
      </p:grpSp>
      <p:grpSp>
        <p:nvGrpSpPr>
          <p:cNvPr id="29" name="组合 28"/>
          <p:cNvGrpSpPr/>
          <p:nvPr/>
        </p:nvGrpSpPr>
        <p:grpSpPr>
          <a:xfrm>
            <a:off x="4578524" y="1931650"/>
            <a:ext cx="3034954" cy="3621714"/>
            <a:chOff x="4578524" y="1931650"/>
            <a:chExt cx="3034954" cy="3621714"/>
          </a:xfrm>
        </p:grpSpPr>
        <p:sp>
          <p:nvSpPr>
            <p:cNvPr id="30" name="同侧圆角矩形 85"/>
            <p:cNvSpPr/>
            <p:nvPr/>
          </p:nvSpPr>
          <p:spPr>
            <a:xfrm>
              <a:off x="4578524" y="1931650"/>
              <a:ext cx="3034954" cy="2387497"/>
            </a:xfrm>
            <a:prstGeom prst="round2SameRect">
              <a:avLst>
                <a:gd name="adj1" fmla="val 4881"/>
                <a:gd name="adj2" fmla="val 0"/>
              </a:avLst>
            </a:prstGeom>
            <a:solidFill>
              <a:srgbClr val="595959"/>
            </a:solidFill>
            <a:ln w="25400" cap="flat" cmpd="sng" algn="ctr">
              <a:noFill/>
              <a:prstDash val="solid"/>
            </a:ln>
            <a:effectLst/>
          </p:spPr>
          <p:txBody>
            <a:bodyPr lIns="91424" tIns="45712" rIns="91424" bIns="45712" rtlCol="0" anchor="ctr"/>
            <a:lstStyle/>
            <a:p>
              <a:pPr algn="ctr">
                <a:defRPr/>
              </a:pPr>
              <a:endParaRPr lang="zh-CN" altLang="en-US" kern="0" dirty="0">
                <a:solidFill>
                  <a:sysClr val="window" lastClr="FFFFFF"/>
                </a:solidFill>
                <a:latin typeface="阿里巴巴普惠体 R" panose="00020600040101010101" pitchFamily="18" charset="-122"/>
                <a:ea typeface="阿里巴巴普惠体 R" panose="00020600040101010101" pitchFamily="18" charset="-122"/>
              </a:endParaRPr>
            </a:p>
          </p:txBody>
        </p:sp>
        <p:sp>
          <p:nvSpPr>
            <p:cNvPr id="31" name="同侧圆角矩形 86"/>
            <p:cNvSpPr/>
            <p:nvPr/>
          </p:nvSpPr>
          <p:spPr>
            <a:xfrm>
              <a:off x="4578524" y="4359615"/>
              <a:ext cx="3034954" cy="1193749"/>
            </a:xfrm>
            <a:prstGeom prst="round2SameRect">
              <a:avLst>
                <a:gd name="adj1" fmla="val 0"/>
                <a:gd name="adj2" fmla="val 6149"/>
              </a:avLst>
            </a:prstGeom>
            <a:solidFill>
              <a:sysClr val="window" lastClr="FFFFFF">
                <a:lumMod val="95000"/>
              </a:sysClr>
            </a:solidFill>
            <a:ln w="25400" cap="flat" cmpd="sng" algn="ctr">
              <a:noFill/>
              <a:prstDash val="solid"/>
            </a:ln>
            <a:effectLst>
              <a:outerShdw blurRad="165100" dist="38100" dir="5400000" algn="t" rotWithShape="0">
                <a:prstClr val="black">
                  <a:alpha val="20000"/>
                </a:prstClr>
              </a:outerShdw>
            </a:effectLst>
          </p:spPr>
          <p:txBody>
            <a:bodyPr lIns="91424" tIns="45712" rIns="91424" bIns="45712" rtlCol="0" anchor="ctr"/>
            <a:lstStyle/>
            <a:p>
              <a:pPr algn="ctr">
                <a:defRPr/>
              </a:pPr>
              <a:endParaRPr lang="zh-CN" altLang="en-US" kern="0" dirty="0">
                <a:solidFill>
                  <a:sysClr val="window" lastClr="FFFFFF"/>
                </a:solidFill>
                <a:latin typeface="阿里巴巴普惠体 R" panose="00020600040101010101" pitchFamily="18" charset="-122"/>
                <a:ea typeface="阿里巴巴普惠体 R" panose="00020600040101010101" pitchFamily="18" charset="-122"/>
              </a:endParaRPr>
            </a:p>
          </p:txBody>
        </p:sp>
        <p:sp>
          <p:nvSpPr>
            <p:cNvPr id="32" name="矩形 31"/>
            <p:cNvSpPr/>
            <p:nvPr/>
          </p:nvSpPr>
          <p:spPr>
            <a:xfrm>
              <a:off x="4769462" y="3174297"/>
              <a:ext cx="2721914" cy="672604"/>
            </a:xfrm>
            <a:prstGeom prst="rect">
              <a:avLst/>
            </a:prstGeom>
            <a:noFill/>
          </p:spPr>
          <p:txBody>
            <a:bodyPr wrap="square" lIns="91424" tIns="45712" rIns="91424" bIns="45712">
              <a:spAutoFit/>
            </a:bodyPr>
            <a:lstStyle/>
            <a:p>
              <a:pPr>
                <a:lnSpc>
                  <a:spcPct val="130000"/>
                </a:lnSpc>
                <a:defRPr/>
              </a:pPr>
              <a:r>
                <a:rPr lang="zh-CN" altLang="en-US" sz="1000" kern="0" dirty="0">
                  <a:solidFill>
                    <a:srgbClr val="FFFFFF"/>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点击此处添加文本内容，如关键词、部分简单介绍等。点击此处添加文本内容，如关键词、部分简单介绍等。</a:t>
              </a:r>
              <a:endParaRPr lang="zh-CN" altLang="en-US" sz="1000" kern="0" dirty="0">
                <a:solidFill>
                  <a:srgbClr val="FFFFFF"/>
                </a:solidFill>
                <a:latin typeface="思源黑体 CN Light" panose="020B0300000000000000" pitchFamily="34" charset="-122"/>
                <a:ea typeface="思源黑体 CN Light" panose="020B0300000000000000" pitchFamily="34" charset="-122"/>
              </a:endParaRPr>
            </a:p>
          </p:txBody>
        </p:sp>
        <p:sp>
          <p:nvSpPr>
            <p:cNvPr id="33" name="TextBox 102"/>
            <p:cNvSpPr txBox="1"/>
            <p:nvPr/>
          </p:nvSpPr>
          <p:spPr>
            <a:xfrm>
              <a:off x="4769462" y="2725222"/>
              <a:ext cx="2721914" cy="461649"/>
            </a:xfrm>
            <a:prstGeom prst="rect">
              <a:avLst/>
            </a:prstGeom>
            <a:noFill/>
            <a:effectLst/>
          </p:spPr>
          <p:txBody>
            <a:bodyPr wrap="square" lIns="91424" tIns="45712" rIns="91424" bIns="45712" rtlCol="0">
              <a:spAutoFit/>
            </a:bodyPr>
            <a:lstStyle/>
            <a:p>
              <a:pPr>
                <a:defRPr/>
              </a:pPr>
              <a:r>
                <a:rPr lang="zh-CN" altLang="en-US" sz="2400" kern="0" dirty="0">
                  <a:solidFill>
                    <a:sysClr val="window" lastClr="FFFFFF"/>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标题文字添加</a:t>
              </a:r>
              <a:endParaRPr lang="zh-CN" altLang="en-US" sz="2400" kern="0" dirty="0">
                <a:solidFill>
                  <a:sysClr val="window" lastClr="FFFFFF"/>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endParaRPr>
            </a:p>
          </p:txBody>
        </p:sp>
        <p:cxnSp>
          <p:nvCxnSpPr>
            <p:cNvPr id="34" name="直接连接符 103"/>
            <p:cNvCxnSpPr/>
            <p:nvPr/>
          </p:nvCxnSpPr>
          <p:spPr>
            <a:xfrm>
              <a:off x="4864775" y="3989862"/>
              <a:ext cx="2465450" cy="0"/>
            </a:xfrm>
            <a:prstGeom prst="line">
              <a:avLst/>
            </a:prstGeom>
            <a:noFill/>
            <a:ln w="34925" cap="rnd" cmpd="sng" algn="ctr">
              <a:solidFill>
                <a:sysClr val="windowText" lastClr="000000">
                  <a:lumMod val="75000"/>
                  <a:lumOff val="25000"/>
                </a:sysClr>
              </a:solidFill>
              <a:prstDash val="solid"/>
            </a:ln>
            <a:effectLst/>
          </p:spPr>
        </p:cxnSp>
        <p:cxnSp>
          <p:nvCxnSpPr>
            <p:cNvPr id="35" name="直接连接符 104"/>
            <p:cNvCxnSpPr/>
            <p:nvPr/>
          </p:nvCxnSpPr>
          <p:spPr>
            <a:xfrm>
              <a:off x="4864768" y="3987843"/>
              <a:ext cx="1232724" cy="0"/>
            </a:xfrm>
            <a:prstGeom prst="line">
              <a:avLst/>
            </a:prstGeom>
            <a:noFill/>
            <a:ln w="57150" cap="rnd" cmpd="sng" algn="ctr">
              <a:solidFill>
                <a:sysClr val="window" lastClr="FFFFFF"/>
              </a:solidFill>
              <a:prstDash val="solid"/>
              <a:tailEnd type="oval" w="sm" len="sm"/>
            </a:ln>
            <a:effectLst>
              <a:outerShdw blurRad="50800" dist="38100" algn="l" rotWithShape="0">
                <a:prstClr val="black">
                  <a:alpha val="40000"/>
                </a:prstClr>
              </a:outerShdw>
            </a:effectLst>
          </p:spPr>
        </p:cxnSp>
        <p:sp>
          <p:nvSpPr>
            <p:cNvPr id="36" name="矩形 35"/>
            <p:cNvSpPr/>
            <p:nvPr/>
          </p:nvSpPr>
          <p:spPr>
            <a:xfrm>
              <a:off x="4769461" y="2025194"/>
              <a:ext cx="1808876" cy="769425"/>
            </a:xfrm>
            <a:prstGeom prst="rect">
              <a:avLst/>
            </a:prstGeom>
          </p:spPr>
          <p:txBody>
            <a:bodyPr wrap="square" lIns="91424" tIns="45712" rIns="91424" bIns="45712">
              <a:spAutoFit/>
            </a:bodyPr>
            <a:lstStyle/>
            <a:p>
              <a:pPr>
                <a:defRPr/>
              </a:pPr>
              <a:r>
                <a:rPr lang="en-US" altLang="zh-CN" sz="4400" kern="0" dirty="0">
                  <a:solidFill>
                    <a:sysClr val="window" lastClr="FFFFFF"/>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rPr>
                <a:t>50</a:t>
              </a:r>
              <a:r>
                <a:rPr lang="en-US" altLang="zh-CN" sz="3200" kern="0" dirty="0">
                  <a:solidFill>
                    <a:sysClr val="window" lastClr="FFFFFF"/>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rPr>
                <a:t>%</a:t>
              </a:r>
              <a:endParaRPr lang="zh-CN" altLang="en-US" sz="3200" kern="0" dirty="0">
                <a:solidFill>
                  <a:sysClr val="window" lastClr="FFFFFF"/>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endParaRPr>
            </a:p>
          </p:txBody>
        </p:sp>
      </p:grpSp>
      <p:grpSp>
        <p:nvGrpSpPr>
          <p:cNvPr id="37" name="组合 36"/>
          <p:cNvGrpSpPr/>
          <p:nvPr/>
        </p:nvGrpSpPr>
        <p:grpSpPr>
          <a:xfrm>
            <a:off x="4791755" y="4562159"/>
            <a:ext cx="2673157" cy="788661"/>
            <a:chOff x="4791755" y="4562159"/>
            <a:chExt cx="2673157" cy="788661"/>
          </a:xfrm>
        </p:grpSpPr>
        <p:sp>
          <p:nvSpPr>
            <p:cNvPr id="38" name="六边形 37"/>
            <p:cNvSpPr/>
            <p:nvPr/>
          </p:nvSpPr>
          <p:spPr>
            <a:xfrm>
              <a:off x="4791755" y="4683343"/>
              <a:ext cx="602570" cy="508678"/>
            </a:xfrm>
            <a:prstGeom prst="hexagon">
              <a:avLst/>
            </a:prstGeom>
            <a:noFill/>
            <a:ln w="19050" cap="flat" cmpd="sng" algn="ctr">
              <a:solidFill>
                <a:srgbClr val="595959"/>
              </a:solidFill>
              <a:prstDash val="solid"/>
            </a:ln>
            <a:effectLst/>
          </p:spPr>
          <p:txBody>
            <a:bodyPr rtlCol="0" anchor="ctr"/>
            <a:lstStyle/>
            <a:p>
              <a:pPr algn="ctr">
                <a:defRPr/>
              </a:pPr>
              <a:endParaRPr lang="zh-CN" altLang="en-US" kern="0" dirty="0">
                <a:solidFill>
                  <a:sysClr val="window" lastClr="FFFFFF"/>
                </a:solidFill>
                <a:latin typeface="阿里巴巴普惠体 R" panose="00020600040101010101" pitchFamily="18" charset="-122"/>
                <a:ea typeface="阿里巴巴普惠体 R" panose="00020600040101010101" pitchFamily="18" charset="-122"/>
              </a:endParaRPr>
            </a:p>
          </p:txBody>
        </p:sp>
        <p:grpSp>
          <p:nvGrpSpPr>
            <p:cNvPr id="39" name="组合 136"/>
            <p:cNvGrpSpPr/>
            <p:nvPr/>
          </p:nvGrpSpPr>
          <p:grpSpPr>
            <a:xfrm>
              <a:off x="4964714" y="4779971"/>
              <a:ext cx="256651" cy="293592"/>
              <a:chOff x="10856093" y="315913"/>
              <a:chExt cx="419100" cy="479425"/>
            </a:xfrm>
            <a:solidFill>
              <a:srgbClr val="595959"/>
            </a:solidFill>
          </p:grpSpPr>
          <p:sp>
            <p:nvSpPr>
              <p:cNvPr id="41"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Century Gothic" panose="020B0502020202020204"/>
                  <a:ea typeface="阿里巴巴普惠体 R" panose="00020600040101010101" pitchFamily="18" charset="-122"/>
                </a:endParaRPr>
              </a:p>
            </p:txBody>
          </p:sp>
          <p:sp>
            <p:nvSpPr>
              <p:cNvPr id="42" name="Rectangle 8"/>
              <p:cNvSpPr>
                <a:spLocks noChangeArrowheads="1"/>
              </p:cNvSpPr>
              <p:nvPr/>
            </p:nvSpPr>
            <p:spPr bwMode="auto">
              <a:xfrm>
                <a:off x="10930706" y="495301"/>
                <a:ext cx="179388" cy="30163"/>
              </a:xfrm>
              <a:prstGeom prst="rect">
                <a:avLst/>
              </a:prstGeom>
              <a:grp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Century Gothic" panose="020B0502020202020204"/>
                  <a:ea typeface="阿里巴巴普惠体 R" panose="00020600040101010101" pitchFamily="18" charset="-122"/>
                </a:endParaRPr>
              </a:p>
            </p:txBody>
          </p:sp>
          <p:sp>
            <p:nvSpPr>
              <p:cNvPr id="43" name="Rectangle 9"/>
              <p:cNvSpPr>
                <a:spLocks noChangeArrowheads="1"/>
              </p:cNvSpPr>
              <p:nvPr/>
            </p:nvSpPr>
            <p:spPr bwMode="auto">
              <a:xfrm>
                <a:off x="10930706" y="555626"/>
                <a:ext cx="179388" cy="30163"/>
              </a:xfrm>
              <a:prstGeom prst="rect">
                <a:avLst/>
              </a:prstGeom>
              <a:grp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Century Gothic" panose="020B0502020202020204"/>
                  <a:ea typeface="阿里巴巴普惠体 R" panose="00020600040101010101" pitchFamily="18" charset="-122"/>
                </a:endParaRPr>
              </a:p>
            </p:txBody>
          </p:sp>
          <p:sp>
            <p:nvSpPr>
              <p:cNvPr id="44" name="Rectangle 10"/>
              <p:cNvSpPr>
                <a:spLocks noChangeArrowheads="1"/>
              </p:cNvSpPr>
              <p:nvPr/>
            </p:nvSpPr>
            <p:spPr bwMode="auto">
              <a:xfrm>
                <a:off x="10930706" y="615951"/>
                <a:ext cx="179388" cy="28575"/>
              </a:xfrm>
              <a:prstGeom prst="rect">
                <a:avLst/>
              </a:prstGeom>
              <a:grp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Century Gothic" panose="020B0502020202020204"/>
                  <a:ea typeface="阿里巴巴普惠体 R" panose="00020600040101010101" pitchFamily="18" charset="-122"/>
                </a:endParaRPr>
              </a:p>
            </p:txBody>
          </p:sp>
          <p:sp>
            <p:nvSpPr>
              <p:cNvPr id="45" name="Rectangle 11"/>
              <p:cNvSpPr>
                <a:spLocks noChangeArrowheads="1"/>
              </p:cNvSpPr>
              <p:nvPr/>
            </p:nvSpPr>
            <p:spPr bwMode="auto">
              <a:xfrm>
                <a:off x="10930706" y="434975"/>
                <a:ext cx="90488" cy="30163"/>
              </a:xfrm>
              <a:prstGeom prst="rect">
                <a:avLst/>
              </a:prstGeom>
              <a:grp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Century Gothic" panose="020B0502020202020204"/>
                  <a:ea typeface="阿里巴巴普惠体 R" panose="00020600040101010101" pitchFamily="18" charset="-122"/>
                </a:endParaRPr>
              </a:p>
            </p:txBody>
          </p:sp>
          <p:sp>
            <p:nvSpPr>
              <p:cNvPr id="46" name="Freeform 12"/>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Century Gothic" panose="020B0502020202020204"/>
                  <a:ea typeface="阿里巴巴普惠体 R" panose="00020600040101010101" pitchFamily="18" charset="-122"/>
                </a:endParaRPr>
              </a:p>
            </p:txBody>
          </p:sp>
        </p:grpSp>
        <p:sp>
          <p:nvSpPr>
            <p:cNvPr id="40" name="矩形 39"/>
            <p:cNvSpPr/>
            <p:nvPr/>
          </p:nvSpPr>
          <p:spPr>
            <a:xfrm>
              <a:off x="5603474" y="4562159"/>
              <a:ext cx="1861438" cy="788661"/>
            </a:xfrm>
            <a:prstGeom prst="rect">
              <a:avLst/>
            </a:prstGeom>
          </p:spPr>
          <p:txBody>
            <a:bodyPr wrap="square" lIns="91424" tIns="45712" rIns="91424" bIns="45712">
              <a:spAutoFit/>
            </a:bodyPr>
            <a:lstStyle/>
            <a:p>
              <a:pPr>
                <a:lnSpc>
                  <a:spcPct val="130000"/>
                </a:lnSpc>
                <a:spcBef>
                  <a:spcPts val="600"/>
                </a:spcBef>
                <a:defRPr/>
              </a:pPr>
              <a:r>
                <a:rPr lang="zh-CN" altLang="en-US" sz="1200" kern="0" dirty="0">
                  <a:solidFill>
                    <a:sysClr val="windowText" lastClr="000000">
                      <a:lumMod val="50000"/>
                      <a:lumOff val="50000"/>
                    </a:sysClr>
                  </a:solidFill>
                  <a:latin typeface="思源黑体 CN Light" panose="020B0300000000000000" pitchFamily="34" charset="-122"/>
                  <a:ea typeface="思源黑体 CN Light" panose="020B0300000000000000" pitchFamily="34" charset="-122"/>
                </a:rPr>
                <a:t>点击此处添加文本内容，如关键词、部分简单介绍等。</a:t>
              </a:r>
              <a:endParaRPr lang="zh-CN" altLang="en-US" sz="1200" kern="0" dirty="0">
                <a:solidFill>
                  <a:sysClr val="windowText" lastClr="000000">
                    <a:lumMod val="50000"/>
                    <a:lumOff val="50000"/>
                  </a:sysClr>
                </a:solidFill>
                <a:latin typeface="思源黑体 CN Light" panose="020B0300000000000000" pitchFamily="34" charset="-122"/>
                <a:ea typeface="思源黑体 CN Light" panose="020B0300000000000000" pitchFamily="34" charset="-122"/>
              </a:endParaRPr>
            </a:p>
          </p:txBody>
        </p:sp>
      </p:grpSp>
      <p:grpSp>
        <p:nvGrpSpPr>
          <p:cNvPr id="47" name="组合 46"/>
          <p:cNvGrpSpPr/>
          <p:nvPr/>
        </p:nvGrpSpPr>
        <p:grpSpPr>
          <a:xfrm>
            <a:off x="8232136" y="1931650"/>
            <a:ext cx="3034954" cy="3621714"/>
            <a:chOff x="8232136" y="1931650"/>
            <a:chExt cx="3034954" cy="3621714"/>
          </a:xfrm>
        </p:grpSpPr>
        <p:sp>
          <p:nvSpPr>
            <p:cNvPr id="48" name="同侧圆角矩形 102"/>
            <p:cNvSpPr/>
            <p:nvPr/>
          </p:nvSpPr>
          <p:spPr>
            <a:xfrm>
              <a:off x="8232136" y="1931650"/>
              <a:ext cx="3034954" cy="2387497"/>
            </a:xfrm>
            <a:prstGeom prst="round2SameRect">
              <a:avLst>
                <a:gd name="adj1" fmla="val 4881"/>
                <a:gd name="adj2" fmla="val 0"/>
              </a:avLst>
            </a:prstGeom>
            <a:gradFill flip="none" rotWithShape="1">
              <a:gsLst>
                <a:gs pos="0">
                  <a:srgbClr val="00B0F0"/>
                </a:gs>
                <a:gs pos="100000">
                  <a:srgbClr val="1C46F2"/>
                </a:gs>
              </a:gsLst>
              <a:lin ang="2700000" scaled="1"/>
              <a:tileRect/>
            </a:gradFill>
            <a:ln w="25400" cap="flat" cmpd="sng" algn="ctr">
              <a:noFill/>
              <a:prstDash val="solid"/>
            </a:ln>
            <a:effectLst/>
          </p:spPr>
          <p:txBody>
            <a:bodyPr lIns="91424" tIns="45712" rIns="91424" bIns="45712" rtlCol="0" anchor="ctr"/>
            <a:lstStyle/>
            <a:p>
              <a:pPr algn="ctr">
                <a:defRPr/>
              </a:pPr>
              <a:endParaRPr lang="zh-CN" altLang="en-US" kern="0" dirty="0">
                <a:solidFill>
                  <a:sysClr val="window" lastClr="FFFFFF"/>
                </a:solidFill>
                <a:latin typeface="阿里巴巴普惠体 R" panose="00020600040101010101" pitchFamily="18" charset="-122"/>
                <a:ea typeface="阿里巴巴普惠体 R" panose="00020600040101010101" pitchFamily="18" charset="-122"/>
              </a:endParaRPr>
            </a:p>
          </p:txBody>
        </p:sp>
        <p:sp>
          <p:nvSpPr>
            <p:cNvPr id="49" name="同侧圆角矩形 103"/>
            <p:cNvSpPr/>
            <p:nvPr/>
          </p:nvSpPr>
          <p:spPr>
            <a:xfrm>
              <a:off x="8232136" y="4359615"/>
              <a:ext cx="3034954" cy="1193749"/>
            </a:xfrm>
            <a:prstGeom prst="round2SameRect">
              <a:avLst>
                <a:gd name="adj1" fmla="val 0"/>
                <a:gd name="adj2" fmla="val 6149"/>
              </a:avLst>
            </a:prstGeom>
            <a:solidFill>
              <a:sysClr val="window" lastClr="FFFFFF">
                <a:lumMod val="95000"/>
              </a:sysClr>
            </a:solidFill>
            <a:ln w="25400" cap="flat" cmpd="sng" algn="ctr">
              <a:noFill/>
              <a:prstDash val="solid"/>
            </a:ln>
            <a:effectLst>
              <a:outerShdw blurRad="165100" dist="38100" dir="5400000" algn="t" rotWithShape="0">
                <a:prstClr val="black">
                  <a:alpha val="20000"/>
                </a:prstClr>
              </a:outerShdw>
            </a:effectLst>
          </p:spPr>
          <p:txBody>
            <a:bodyPr lIns="91424" tIns="45712" rIns="91424" bIns="45712" rtlCol="0" anchor="ctr"/>
            <a:lstStyle/>
            <a:p>
              <a:pPr algn="ctr">
                <a:defRPr/>
              </a:pPr>
              <a:endParaRPr lang="zh-CN" altLang="en-US" kern="0" dirty="0">
                <a:solidFill>
                  <a:sysClr val="window" lastClr="FFFFFF"/>
                </a:solidFill>
                <a:latin typeface="阿里巴巴普惠体 R" panose="00020600040101010101" pitchFamily="18" charset="-122"/>
                <a:ea typeface="阿里巴巴普惠体 R" panose="00020600040101010101" pitchFamily="18" charset="-122"/>
              </a:endParaRPr>
            </a:p>
          </p:txBody>
        </p:sp>
        <p:sp>
          <p:nvSpPr>
            <p:cNvPr id="50" name="矩形 49"/>
            <p:cNvSpPr/>
            <p:nvPr/>
          </p:nvSpPr>
          <p:spPr>
            <a:xfrm>
              <a:off x="8438760" y="3174297"/>
              <a:ext cx="2721914" cy="672604"/>
            </a:xfrm>
            <a:prstGeom prst="rect">
              <a:avLst/>
            </a:prstGeom>
            <a:noFill/>
          </p:spPr>
          <p:txBody>
            <a:bodyPr wrap="square" lIns="91424" tIns="45712" rIns="91424" bIns="45712">
              <a:spAutoFit/>
            </a:bodyPr>
            <a:lstStyle/>
            <a:p>
              <a:pPr>
                <a:lnSpc>
                  <a:spcPct val="130000"/>
                </a:lnSpc>
                <a:defRPr/>
              </a:pPr>
              <a:r>
                <a:rPr lang="zh-CN" altLang="en-US" sz="1000" kern="0" dirty="0">
                  <a:solidFill>
                    <a:srgbClr val="FFFFFF"/>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点击此处添加文本内容，如关键词、部分简单介绍等。点击此处添加文本内容，如关键词、部分简单介绍等。</a:t>
              </a:r>
              <a:endParaRPr lang="zh-CN" altLang="en-US" sz="1000" kern="0" dirty="0">
                <a:solidFill>
                  <a:srgbClr val="FFFFFF"/>
                </a:solidFill>
                <a:latin typeface="思源黑体 CN Light" panose="020B0300000000000000" pitchFamily="34" charset="-122"/>
                <a:ea typeface="思源黑体 CN Light" panose="020B0300000000000000" pitchFamily="34" charset="-122"/>
              </a:endParaRPr>
            </a:p>
          </p:txBody>
        </p:sp>
        <p:sp>
          <p:nvSpPr>
            <p:cNvPr id="51" name="TextBox 148"/>
            <p:cNvSpPr txBox="1"/>
            <p:nvPr/>
          </p:nvSpPr>
          <p:spPr>
            <a:xfrm>
              <a:off x="8438760" y="2725222"/>
              <a:ext cx="2721914" cy="461649"/>
            </a:xfrm>
            <a:prstGeom prst="rect">
              <a:avLst/>
            </a:prstGeom>
            <a:noFill/>
            <a:effectLst/>
          </p:spPr>
          <p:txBody>
            <a:bodyPr wrap="square" lIns="91424" tIns="45712" rIns="91424" bIns="45712" rtlCol="0">
              <a:spAutoFit/>
            </a:bodyPr>
            <a:lstStyle/>
            <a:p>
              <a:pPr>
                <a:defRPr/>
              </a:pPr>
              <a:r>
                <a:rPr lang="zh-CN" altLang="en-US" sz="2400" kern="0" dirty="0">
                  <a:solidFill>
                    <a:sysClr val="window" lastClr="FFFFFF"/>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标题文字添加</a:t>
              </a:r>
              <a:endParaRPr lang="zh-CN" altLang="en-US" sz="2400" kern="0" dirty="0">
                <a:solidFill>
                  <a:sysClr val="window" lastClr="FFFFFF"/>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endParaRPr>
            </a:p>
          </p:txBody>
        </p:sp>
        <p:cxnSp>
          <p:nvCxnSpPr>
            <p:cNvPr id="52" name="直接连接符 150"/>
            <p:cNvCxnSpPr/>
            <p:nvPr/>
          </p:nvCxnSpPr>
          <p:spPr>
            <a:xfrm>
              <a:off x="8518387" y="3989862"/>
              <a:ext cx="2465450" cy="0"/>
            </a:xfrm>
            <a:prstGeom prst="line">
              <a:avLst/>
            </a:prstGeom>
            <a:noFill/>
            <a:ln w="34925" cap="rnd" cmpd="sng" algn="ctr">
              <a:solidFill>
                <a:sysClr val="windowText" lastClr="000000">
                  <a:lumMod val="75000"/>
                  <a:lumOff val="25000"/>
                </a:sysClr>
              </a:solidFill>
              <a:prstDash val="solid"/>
            </a:ln>
            <a:effectLst/>
          </p:spPr>
        </p:cxnSp>
        <p:cxnSp>
          <p:nvCxnSpPr>
            <p:cNvPr id="53" name="直接连接符 151"/>
            <p:cNvCxnSpPr/>
            <p:nvPr/>
          </p:nvCxnSpPr>
          <p:spPr>
            <a:xfrm>
              <a:off x="8518380" y="3987843"/>
              <a:ext cx="2263119" cy="0"/>
            </a:xfrm>
            <a:prstGeom prst="line">
              <a:avLst/>
            </a:prstGeom>
            <a:noFill/>
            <a:ln w="57150" cap="rnd" cmpd="sng" algn="ctr">
              <a:solidFill>
                <a:sysClr val="window" lastClr="FFFFFF"/>
              </a:solidFill>
              <a:prstDash val="solid"/>
              <a:tailEnd type="oval" w="sm" len="sm"/>
            </a:ln>
            <a:effectLst>
              <a:outerShdw blurRad="50800" dist="38100" algn="l" rotWithShape="0">
                <a:prstClr val="black">
                  <a:alpha val="40000"/>
                </a:prstClr>
              </a:outerShdw>
            </a:effectLst>
          </p:spPr>
        </p:cxnSp>
        <p:sp>
          <p:nvSpPr>
            <p:cNvPr id="54" name="矩形 53"/>
            <p:cNvSpPr/>
            <p:nvPr/>
          </p:nvSpPr>
          <p:spPr>
            <a:xfrm>
              <a:off x="8438759" y="2025194"/>
              <a:ext cx="1335383" cy="769425"/>
            </a:xfrm>
            <a:prstGeom prst="rect">
              <a:avLst/>
            </a:prstGeom>
          </p:spPr>
          <p:txBody>
            <a:bodyPr wrap="square" lIns="91424" tIns="45712" rIns="91424" bIns="45712">
              <a:spAutoFit/>
            </a:bodyPr>
            <a:lstStyle/>
            <a:p>
              <a:pPr>
                <a:defRPr/>
              </a:pPr>
              <a:r>
                <a:rPr lang="en-US" altLang="zh-CN" sz="4400" kern="0">
                  <a:solidFill>
                    <a:sysClr val="window" lastClr="FFFFFF"/>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rPr>
                <a:t>90</a:t>
              </a:r>
              <a:r>
                <a:rPr lang="en-US" altLang="zh-CN" sz="3200" kern="0">
                  <a:solidFill>
                    <a:sysClr val="window" lastClr="FFFFFF"/>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rPr>
                <a:t>%</a:t>
              </a:r>
              <a:endParaRPr lang="zh-CN" altLang="en-US" sz="3200" kern="0">
                <a:solidFill>
                  <a:sysClr val="window" lastClr="FFFFFF"/>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endParaRPr>
            </a:p>
          </p:txBody>
        </p:sp>
      </p:grpSp>
      <p:grpSp>
        <p:nvGrpSpPr>
          <p:cNvPr id="55" name="组合 54"/>
          <p:cNvGrpSpPr/>
          <p:nvPr/>
        </p:nvGrpSpPr>
        <p:grpSpPr>
          <a:xfrm>
            <a:off x="8445369" y="4562159"/>
            <a:ext cx="2673157" cy="788661"/>
            <a:chOff x="8445369" y="4562159"/>
            <a:chExt cx="2673157" cy="788661"/>
          </a:xfrm>
        </p:grpSpPr>
        <p:sp>
          <p:nvSpPr>
            <p:cNvPr id="56" name="六边形 55"/>
            <p:cNvSpPr/>
            <p:nvPr/>
          </p:nvSpPr>
          <p:spPr>
            <a:xfrm>
              <a:off x="8445369" y="4683343"/>
              <a:ext cx="602570" cy="508678"/>
            </a:xfrm>
            <a:prstGeom prst="hexagon">
              <a:avLst/>
            </a:prstGeom>
            <a:noFill/>
            <a:ln w="19050" cap="flat" cmpd="sng" algn="ctr">
              <a:gradFill>
                <a:gsLst>
                  <a:gs pos="0">
                    <a:srgbClr val="00B0F0"/>
                  </a:gs>
                  <a:gs pos="100000">
                    <a:srgbClr val="1C46F2"/>
                  </a:gs>
                </a:gsLst>
                <a:lin ang="5400000" scaled="1"/>
              </a:gradFill>
              <a:prstDash val="solid"/>
            </a:ln>
            <a:effectLst/>
          </p:spPr>
          <p:txBody>
            <a:bodyPr rtlCol="0" anchor="ctr"/>
            <a:lstStyle/>
            <a:p>
              <a:pPr algn="ctr">
                <a:defRPr/>
              </a:pPr>
              <a:endParaRPr lang="zh-CN" altLang="en-US" kern="0" dirty="0">
                <a:solidFill>
                  <a:sysClr val="window" lastClr="FFFFFF"/>
                </a:solidFill>
                <a:latin typeface="阿里巴巴普惠体 R" panose="00020600040101010101" pitchFamily="18" charset="-122"/>
                <a:ea typeface="阿里巴巴普惠体 R" panose="00020600040101010101" pitchFamily="18" charset="-122"/>
              </a:endParaRPr>
            </a:p>
          </p:txBody>
        </p:sp>
        <p:grpSp>
          <p:nvGrpSpPr>
            <p:cNvPr id="57" name="组合 156"/>
            <p:cNvGrpSpPr/>
            <p:nvPr/>
          </p:nvGrpSpPr>
          <p:grpSpPr>
            <a:xfrm>
              <a:off x="8618328" y="4779971"/>
              <a:ext cx="256651" cy="293592"/>
              <a:chOff x="10856093" y="315913"/>
              <a:chExt cx="419100" cy="479425"/>
            </a:xfrm>
            <a:gradFill>
              <a:gsLst>
                <a:gs pos="0">
                  <a:srgbClr val="00B0F0"/>
                </a:gs>
                <a:gs pos="100000">
                  <a:srgbClr val="1C46F2"/>
                </a:gs>
              </a:gsLst>
              <a:lin ang="5400000" scaled="1"/>
            </a:gradFill>
          </p:grpSpPr>
          <p:sp>
            <p:nvSpPr>
              <p:cNvPr id="59"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Century Gothic" panose="020B0502020202020204"/>
                  <a:ea typeface="阿里巴巴普惠体 R" panose="00020600040101010101" pitchFamily="18" charset="-122"/>
                </a:endParaRPr>
              </a:p>
            </p:txBody>
          </p:sp>
          <p:sp>
            <p:nvSpPr>
              <p:cNvPr id="60" name="Rectangle 8"/>
              <p:cNvSpPr>
                <a:spLocks noChangeArrowheads="1"/>
              </p:cNvSpPr>
              <p:nvPr/>
            </p:nvSpPr>
            <p:spPr bwMode="auto">
              <a:xfrm>
                <a:off x="10930706" y="495301"/>
                <a:ext cx="179388" cy="30163"/>
              </a:xfrm>
              <a:prstGeom prst="rect">
                <a:avLst/>
              </a:prstGeom>
              <a:grp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Century Gothic" panose="020B0502020202020204"/>
                  <a:ea typeface="阿里巴巴普惠体 R" panose="00020600040101010101" pitchFamily="18" charset="-122"/>
                </a:endParaRPr>
              </a:p>
            </p:txBody>
          </p:sp>
          <p:sp>
            <p:nvSpPr>
              <p:cNvPr id="61" name="Rectangle 9"/>
              <p:cNvSpPr>
                <a:spLocks noChangeArrowheads="1"/>
              </p:cNvSpPr>
              <p:nvPr/>
            </p:nvSpPr>
            <p:spPr bwMode="auto">
              <a:xfrm>
                <a:off x="10930706" y="555626"/>
                <a:ext cx="179388" cy="30163"/>
              </a:xfrm>
              <a:prstGeom prst="rect">
                <a:avLst/>
              </a:prstGeom>
              <a:grp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Century Gothic" panose="020B0502020202020204"/>
                  <a:ea typeface="阿里巴巴普惠体 R" panose="00020600040101010101" pitchFamily="18" charset="-122"/>
                </a:endParaRPr>
              </a:p>
            </p:txBody>
          </p:sp>
          <p:sp>
            <p:nvSpPr>
              <p:cNvPr id="62" name="Rectangle 10"/>
              <p:cNvSpPr>
                <a:spLocks noChangeArrowheads="1"/>
              </p:cNvSpPr>
              <p:nvPr/>
            </p:nvSpPr>
            <p:spPr bwMode="auto">
              <a:xfrm>
                <a:off x="10930706" y="615951"/>
                <a:ext cx="179388" cy="28575"/>
              </a:xfrm>
              <a:prstGeom prst="rect">
                <a:avLst/>
              </a:prstGeom>
              <a:grp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Century Gothic" panose="020B0502020202020204"/>
                  <a:ea typeface="阿里巴巴普惠体 R" panose="00020600040101010101" pitchFamily="18" charset="-122"/>
                </a:endParaRPr>
              </a:p>
            </p:txBody>
          </p:sp>
          <p:sp>
            <p:nvSpPr>
              <p:cNvPr id="63" name="Rectangle 11"/>
              <p:cNvSpPr>
                <a:spLocks noChangeArrowheads="1"/>
              </p:cNvSpPr>
              <p:nvPr/>
            </p:nvSpPr>
            <p:spPr bwMode="auto">
              <a:xfrm>
                <a:off x="10930706" y="434975"/>
                <a:ext cx="90488" cy="30163"/>
              </a:xfrm>
              <a:prstGeom prst="rect">
                <a:avLst/>
              </a:prstGeom>
              <a:grp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Century Gothic" panose="020B0502020202020204"/>
                  <a:ea typeface="阿里巴巴普惠体 R" panose="00020600040101010101" pitchFamily="18" charset="-122"/>
                </a:endParaRPr>
              </a:p>
            </p:txBody>
          </p:sp>
          <p:sp>
            <p:nvSpPr>
              <p:cNvPr id="64" name="Freeform 12"/>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Century Gothic" panose="020B0502020202020204"/>
                  <a:ea typeface="阿里巴巴普惠体 R" panose="00020600040101010101" pitchFamily="18" charset="-122"/>
                </a:endParaRPr>
              </a:p>
            </p:txBody>
          </p:sp>
        </p:grpSp>
        <p:sp>
          <p:nvSpPr>
            <p:cNvPr id="58" name="矩形 57"/>
            <p:cNvSpPr/>
            <p:nvPr/>
          </p:nvSpPr>
          <p:spPr>
            <a:xfrm>
              <a:off x="9257088" y="4562159"/>
              <a:ext cx="1861438" cy="788661"/>
            </a:xfrm>
            <a:prstGeom prst="rect">
              <a:avLst/>
            </a:prstGeom>
          </p:spPr>
          <p:txBody>
            <a:bodyPr wrap="square" lIns="91424" tIns="45712" rIns="91424" bIns="45712">
              <a:spAutoFit/>
            </a:bodyPr>
            <a:lstStyle/>
            <a:p>
              <a:pPr>
                <a:lnSpc>
                  <a:spcPct val="130000"/>
                </a:lnSpc>
                <a:spcBef>
                  <a:spcPts val="600"/>
                </a:spcBef>
                <a:defRPr/>
              </a:pPr>
              <a:r>
                <a:rPr lang="zh-CN" altLang="en-US" sz="1200" kern="0" dirty="0">
                  <a:solidFill>
                    <a:sysClr val="windowText" lastClr="000000">
                      <a:lumMod val="50000"/>
                      <a:lumOff val="50000"/>
                    </a:sysClr>
                  </a:solidFill>
                  <a:latin typeface="思源黑体 CN Light" panose="020B0300000000000000" pitchFamily="34" charset="-122"/>
                  <a:ea typeface="思源黑体 CN Light" panose="020B0300000000000000" pitchFamily="34" charset="-122"/>
                </a:rPr>
                <a:t>点击此处添加文本内容，如关键词、部分简单介绍等。</a:t>
              </a:r>
              <a:endParaRPr lang="zh-CN" altLang="en-US" sz="1200" kern="0" dirty="0">
                <a:solidFill>
                  <a:sysClr val="windowText" lastClr="000000">
                    <a:lumMod val="50000"/>
                    <a:lumOff val="50000"/>
                  </a:sysClr>
                </a:solidFill>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anim calcmode="lin" valueType="num">
                                      <p:cBhvr>
                                        <p:cTn id="20" dur="500" fill="hold"/>
                                        <p:tgtEl>
                                          <p:spTgt spid="47"/>
                                        </p:tgtEl>
                                        <p:attrNameLst>
                                          <p:attrName>ppt_x</p:attrName>
                                        </p:attrNameLst>
                                      </p:cBhvr>
                                      <p:tavLst>
                                        <p:tav tm="0">
                                          <p:val>
                                            <p:strVal val="#ppt_x"/>
                                          </p:val>
                                        </p:tav>
                                        <p:tav tm="100000">
                                          <p:val>
                                            <p:strVal val="#ppt_x"/>
                                          </p:val>
                                        </p:tav>
                                      </p:tavLst>
                                    </p:anim>
                                    <p:anim calcmode="lin" valueType="num">
                                      <p:cBhvr>
                                        <p:cTn id="21" dur="5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anim calcmode="lin" valueType="num">
                                      <p:cBhvr>
                                        <p:cTn id="26" dur="500" fill="hold"/>
                                        <p:tgtEl>
                                          <p:spTgt spid="19"/>
                                        </p:tgtEl>
                                        <p:attrNameLst>
                                          <p:attrName>ppt_x</p:attrName>
                                        </p:attrNameLst>
                                      </p:cBhvr>
                                      <p:tavLst>
                                        <p:tav tm="0">
                                          <p:val>
                                            <p:strVal val="#ppt_x"/>
                                          </p:val>
                                        </p:tav>
                                        <p:tav tm="100000">
                                          <p:val>
                                            <p:strVal val="#ppt_x"/>
                                          </p:val>
                                        </p:tav>
                                      </p:tavLst>
                                    </p:anim>
                                    <p:anim calcmode="lin" valueType="num">
                                      <p:cBhvr>
                                        <p:cTn id="27" dur="5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strVal val="#ppt_x"/>
                                          </p:val>
                                        </p:tav>
                                        <p:tav tm="100000">
                                          <p:val>
                                            <p:strVal val="#ppt_x"/>
                                          </p:val>
                                        </p:tav>
                                      </p:tavLst>
                                    </p:anim>
                                    <p:anim calcmode="lin" valueType="num">
                                      <p:cBhvr>
                                        <p:cTn id="33" dur="500" fill="hold"/>
                                        <p:tgtEl>
                                          <p:spTgt spid="37"/>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anim calcmode="lin" valueType="num">
                                      <p:cBhvr>
                                        <p:cTn id="38" dur="500" fill="hold"/>
                                        <p:tgtEl>
                                          <p:spTgt spid="55"/>
                                        </p:tgtEl>
                                        <p:attrNameLst>
                                          <p:attrName>ppt_x</p:attrName>
                                        </p:attrNameLst>
                                      </p:cBhvr>
                                      <p:tavLst>
                                        <p:tav tm="0">
                                          <p:val>
                                            <p:strVal val="#ppt_x"/>
                                          </p:val>
                                        </p:tav>
                                        <p:tav tm="100000">
                                          <p:val>
                                            <p:strVal val="#ppt_x"/>
                                          </p:val>
                                        </p:tav>
                                      </p:tavLst>
                                    </p:anim>
                                    <p:anim calcmode="lin" valueType="num">
                                      <p:cBhvr>
                                        <p:cTn id="39" dur="5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sp>
        <p:nvSpPr>
          <p:cNvPr id="3" name="矩形 2"/>
          <p:cNvSpPr/>
          <p:nvPr/>
        </p:nvSpPr>
        <p:spPr>
          <a:xfrm>
            <a:off x="0" y="0"/>
            <a:ext cx="12192000" cy="6858000"/>
          </a:xfrm>
          <a:prstGeom prst="rect">
            <a:avLst/>
          </a:prstGeom>
          <a:gradFill>
            <a:gsLst>
              <a:gs pos="95000">
                <a:srgbClr val="1C46F2"/>
              </a:gs>
              <a:gs pos="4000">
                <a:srgbClr val="00B0F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p:cNvSpPr/>
          <p:nvPr/>
        </p:nvSpPr>
        <p:spPr>
          <a:xfrm>
            <a:off x="244649" y="149731"/>
            <a:ext cx="11702702" cy="6558538"/>
          </a:xfrm>
          <a:prstGeom prst="roundRect">
            <a:avLst>
              <a:gd name="adj" fmla="val 625"/>
            </a:avLst>
          </a:prstGeom>
          <a:solidFill>
            <a:sysClr val="window" lastClr="FFFFFF"/>
          </a:solidFill>
          <a:ln w="12700" cap="flat" cmpd="sng" algn="ctr">
            <a:noFill/>
            <a:prstDash val="solid"/>
            <a:miter lim="800000"/>
          </a:ln>
          <a:effectLst>
            <a:outerShdw blurRad="508000" algn="ctr" rotWithShape="0">
              <a:srgbClr val="EDA94D">
                <a:alpha val="4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cs typeface="+mn-cs"/>
            </a:endParaRPr>
          </a:p>
        </p:txBody>
      </p:sp>
      <p:grpSp>
        <p:nvGrpSpPr>
          <p:cNvPr id="6" name="组合 5"/>
          <p:cNvGrpSpPr/>
          <p:nvPr/>
        </p:nvGrpSpPr>
        <p:grpSpPr>
          <a:xfrm>
            <a:off x="491650" y="321999"/>
            <a:ext cx="1840527" cy="543860"/>
            <a:chOff x="1414437" y="3674552"/>
            <a:chExt cx="1840527" cy="543860"/>
          </a:xfrm>
        </p:grpSpPr>
        <p:grpSp>
          <p:nvGrpSpPr>
            <p:cNvPr id="7" name="组合 6"/>
            <p:cNvGrpSpPr/>
            <p:nvPr/>
          </p:nvGrpSpPr>
          <p:grpSpPr>
            <a:xfrm>
              <a:off x="1414437" y="3674552"/>
              <a:ext cx="495649" cy="543860"/>
              <a:chOff x="1414437" y="3674552"/>
              <a:chExt cx="495649" cy="543860"/>
            </a:xfrm>
          </p:grpSpPr>
          <p:sp>
            <p:nvSpPr>
              <p:cNvPr id="9" name="Freeform 5"/>
              <p:cNvSpPr/>
              <p:nvPr/>
            </p:nvSpPr>
            <p:spPr bwMode="auto">
              <a:xfrm rot="10800000" flipV="1">
                <a:off x="1417186" y="3674552"/>
                <a:ext cx="485377" cy="543860"/>
              </a:xfrm>
              <a:custGeom>
                <a:avLst/>
                <a:gdLst>
                  <a:gd name="T0" fmla="*/ 0 w 1255"/>
                  <a:gd name="T1" fmla="*/ 452 h 1406"/>
                  <a:gd name="T2" fmla="*/ 0 w 1255"/>
                  <a:gd name="T3" fmla="*/ 954 h 1406"/>
                  <a:gd name="T4" fmla="*/ 96 w 1255"/>
                  <a:gd name="T5" fmla="*/ 1120 h 1406"/>
                  <a:gd name="T6" fmla="*/ 531 w 1255"/>
                  <a:gd name="T7" fmla="*/ 1372 h 1406"/>
                  <a:gd name="T8" fmla="*/ 724 w 1255"/>
                  <a:gd name="T9" fmla="*/ 1372 h 1406"/>
                  <a:gd name="T10" fmla="*/ 1159 w 1255"/>
                  <a:gd name="T11" fmla="*/ 1120 h 1406"/>
                  <a:gd name="T12" fmla="*/ 1255 w 1255"/>
                  <a:gd name="T13" fmla="*/ 954 h 1406"/>
                  <a:gd name="T14" fmla="*/ 1255 w 1255"/>
                  <a:gd name="T15" fmla="*/ 452 h 1406"/>
                  <a:gd name="T16" fmla="*/ 1159 w 1255"/>
                  <a:gd name="T17" fmla="*/ 285 h 1406"/>
                  <a:gd name="T18" fmla="*/ 724 w 1255"/>
                  <a:gd name="T19" fmla="*/ 34 h 1406"/>
                  <a:gd name="T20" fmla="*/ 531 w 1255"/>
                  <a:gd name="T21" fmla="*/ 34 h 1406"/>
                  <a:gd name="T22" fmla="*/ 96 w 1255"/>
                  <a:gd name="T23" fmla="*/ 285 h 1406"/>
                  <a:gd name="T24" fmla="*/ 0 w 1255"/>
                  <a:gd name="T25" fmla="*/ 452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5" h="1406">
                    <a:moveTo>
                      <a:pt x="0" y="452"/>
                    </a:moveTo>
                    <a:cubicBezTo>
                      <a:pt x="0" y="954"/>
                      <a:pt x="0" y="954"/>
                      <a:pt x="0" y="954"/>
                    </a:cubicBezTo>
                    <a:cubicBezTo>
                      <a:pt x="0" y="1023"/>
                      <a:pt x="37" y="1086"/>
                      <a:pt x="96" y="1120"/>
                    </a:cubicBezTo>
                    <a:cubicBezTo>
                      <a:pt x="531" y="1372"/>
                      <a:pt x="531" y="1372"/>
                      <a:pt x="531" y="1372"/>
                    </a:cubicBezTo>
                    <a:cubicBezTo>
                      <a:pt x="591" y="1406"/>
                      <a:pt x="664" y="1406"/>
                      <a:pt x="724" y="1372"/>
                    </a:cubicBezTo>
                    <a:cubicBezTo>
                      <a:pt x="1159" y="1120"/>
                      <a:pt x="1159" y="1120"/>
                      <a:pt x="1159" y="1120"/>
                    </a:cubicBezTo>
                    <a:cubicBezTo>
                      <a:pt x="1218" y="1086"/>
                      <a:pt x="1255" y="1023"/>
                      <a:pt x="1255" y="954"/>
                    </a:cubicBezTo>
                    <a:cubicBezTo>
                      <a:pt x="1255" y="452"/>
                      <a:pt x="1255" y="452"/>
                      <a:pt x="1255" y="452"/>
                    </a:cubicBezTo>
                    <a:cubicBezTo>
                      <a:pt x="1255" y="383"/>
                      <a:pt x="1218" y="319"/>
                      <a:pt x="1159" y="285"/>
                    </a:cubicBezTo>
                    <a:cubicBezTo>
                      <a:pt x="724" y="34"/>
                      <a:pt x="724" y="34"/>
                      <a:pt x="724" y="34"/>
                    </a:cubicBezTo>
                    <a:cubicBezTo>
                      <a:pt x="664" y="0"/>
                      <a:pt x="591" y="0"/>
                      <a:pt x="531" y="34"/>
                    </a:cubicBezTo>
                    <a:cubicBezTo>
                      <a:pt x="96" y="285"/>
                      <a:pt x="96" y="285"/>
                      <a:pt x="96" y="285"/>
                    </a:cubicBezTo>
                    <a:cubicBezTo>
                      <a:pt x="37" y="319"/>
                      <a:pt x="0" y="383"/>
                      <a:pt x="0" y="452"/>
                    </a:cubicBezTo>
                    <a:close/>
                  </a:path>
                </a:pathLst>
              </a:custGeom>
              <a:solidFill>
                <a:sysClr val="window" lastClr="FFFFFF"/>
              </a:solidFill>
              <a:ln>
                <a:solidFill>
                  <a:sysClr val="window" lastClr="FFFFFF">
                    <a:lumMod val="95000"/>
                  </a:sysClr>
                </a:solid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思源宋体 CN Heavy" panose="02020900000000000000" pitchFamily="18" charset="-122"/>
                  <a:ea typeface="思源宋体 CN Heavy" panose="02020900000000000000" pitchFamily="18" charset="-122"/>
                </a:endParaRPr>
              </a:p>
            </p:txBody>
          </p:sp>
          <p:sp>
            <p:nvSpPr>
              <p:cNvPr id="10" name="矩形 9"/>
              <p:cNvSpPr/>
              <p:nvPr/>
            </p:nvSpPr>
            <p:spPr>
              <a:xfrm>
                <a:off x="1414437" y="3761441"/>
                <a:ext cx="4956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rPr>
                  <a:t>01</a:t>
                </a:r>
                <a:endParaRPr kumimoji="0" lang="zh-CN" altLang="en-US" sz="2000" b="0" i="0" u="none" strike="noStrike" kern="0" cap="none" spc="0" normalizeH="0" baseline="0" noProof="0" dirty="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endParaRPr>
              </a:p>
            </p:txBody>
          </p:sp>
        </p:grpSp>
        <p:sp>
          <p:nvSpPr>
            <p:cNvPr id="8" name="文本框 7"/>
            <p:cNvSpPr txBox="1"/>
            <p:nvPr/>
          </p:nvSpPr>
          <p:spPr>
            <a:xfrm>
              <a:off x="2044376" y="3751278"/>
              <a:ext cx="1210588" cy="400110"/>
            </a:xfrm>
            <a:prstGeom prst="rect">
              <a:avLst/>
            </a:prstGeom>
            <a:noFill/>
          </p:spPr>
          <p:txBody>
            <a:bodyPr wrap="none" rtlCol="0">
              <a:spAutoFit/>
            </a:bodyPr>
            <a:lstStyle/>
            <a:p>
              <a:pPr lvl="0"/>
              <a:r>
                <a:rPr lang="zh-CN" altLang="en-US" sz="2000" kern="0" dirty="0">
                  <a:gradFill>
                    <a:gsLst>
                      <a:gs pos="0">
                        <a:srgbClr val="00B0F0"/>
                      </a:gs>
                      <a:gs pos="100000">
                        <a:srgbClr val="1C46F2"/>
                      </a:gs>
                    </a:gsLst>
                    <a:lin ang="8100000" scaled="1"/>
                  </a:gradFill>
                  <a:latin typeface="思源宋体 CN Heavy" panose="02020900000000000000" pitchFamily="18" charset="-122"/>
                  <a:ea typeface="思源宋体 CN Heavy" panose="02020900000000000000" pitchFamily="18" charset="-122"/>
                </a:rPr>
                <a:t>工作经历</a:t>
              </a:r>
              <a:endParaRPr lang="zh-CN" altLang="en-US" sz="2000" kern="0" dirty="0">
                <a:gradFill>
                  <a:gsLst>
                    <a:gs pos="0">
                      <a:srgbClr val="00B0F0"/>
                    </a:gs>
                    <a:gs pos="100000">
                      <a:srgbClr val="1C46F2"/>
                    </a:gs>
                  </a:gsLst>
                  <a:lin ang="8100000" scaled="1"/>
                </a:gradFill>
                <a:latin typeface="思源宋体 CN Heavy" panose="02020900000000000000" pitchFamily="18" charset="-122"/>
                <a:ea typeface="思源宋体 CN Heavy" panose="02020900000000000000" pitchFamily="18" charset="-122"/>
              </a:endParaRPr>
            </a:p>
          </p:txBody>
        </p:sp>
      </p:grpSp>
      <p:grpSp>
        <p:nvGrpSpPr>
          <p:cNvPr id="50" name="组合 49"/>
          <p:cNvGrpSpPr/>
          <p:nvPr/>
        </p:nvGrpSpPr>
        <p:grpSpPr>
          <a:xfrm>
            <a:off x="934181" y="2120655"/>
            <a:ext cx="5521162" cy="3524957"/>
            <a:chOff x="174788" y="1610240"/>
            <a:chExt cx="5703852" cy="3641594"/>
          </a:xfrm>
        </p:grpSpPr>
        <p:cxnSp>
          <p:nvCxnSpPr>
            <p:cNvPr id="51" name="直接连接符 50"/>
            <p:cNvCxnSpPr/>
            <p:nvPr/>
          </p:nvCxnSpPr>
          <p:spPr>
            <a:xfrm>
              <a:off x="615932" y="1610240"/>
              <a:ext cx="0" cy="3220278"/>
            </a:xfrm>
            <a:prstGeom prst="line">
              <a:avLst/>
            </a:prstGeom>
            <a:noFill/>
            <a:ln w="6350" cap="flat" cmpd="sng" algn="ctr">
              <a:solidFill>
                <a:sysClr val="window" lastClr="FFFFFF">
                  <a:lumMod val="65000"/>
                </a:sysClr>
              </a:solidFill>
              <a:prstDash val="solid"/>
              <a:miter lim="800000"/>
            </a:ln>
            <a:effectLst/>
          </p:spPr>
        </p:cxnSp>
        <p:cxnSp>
          <p:nvCxnSpPr>
            <p:cNvPr id="52" name="直接连接符 51"/>
            <p:cNvCxnSpPr/>
            <p:nvPr/>
          </p:nvCxnSpPr>
          <p:spPr>
            <a:xfrm flipH="1">
              <a:off x="615932" y="4830518"/>
              <a:ext cx="5262708" cy="0"/>
            </a:xfrm>
            <a:prstGeom prst="line">
              <a:avLst/>
            </a:prstGeom>
            <a:noFill/>
            <a:ln w="6350" cap="flat" cmpd="sng" algn="ctr">
              <a:solidFill>
                <a:sysClr val="window" lastClr="FFFFFF">
                  <a:lumMod val="65000"/>
                </a:sysClr>
              </a:solidFill>
              <a:prstDash val="solid"/>
              <a:miter lim="800000"/>
            </a:ln>
            <a:effectLst/>
          </p:spPr>
        </p:cxnSp>
        <p:cxnSp>
          <p:nvCxnSpPr>
            <p:cNvPr id="53" name="直接连接符 52"/>
            <p:cNvCxnSpPr/>
            <p:nvPr/>
          </p:nvCxnSpPr>
          <p:spPr>
            <a:xfrm flipH="1">
              <a:off x="615932" y="4287179"/>
              <a:ext cx="5262708" cy="0"/>
            </a:xfrm>
            <a:prstGeom prst="line">
              <a:avLst/>
            </a:prstGeom>
            <a:noFill/>
            <a:ln w="6350" cap="flat" cmpd="sng" algn="ctr">
              <a:solidFill>
                <a:sysClr val="window" lastClr="FFFFFF">
                  <a:lumMod val="65000"/>
                </a:sysClr>
              </a:solidFill>
              <a:prstDash val="solid"/>
              <a:miter lim="800000"/>
            </a:ln>
            <a:effectLst/>
          </p:spPr>
        </p:cxnSp>
        <p:cxnSp>
          <p:nvCxnSpPr>
            <p:cNvPr id="54" name="直接连接符 53"/>
            <p:cNvCxnSpPr/>
            <p:nvPr/>
          </p:nvCxnSpPr>
          <p:spPr>
            <a:xfrm flipH="1">
              <a:off x="615932" y="3743840"/>
              <a:ext cx="5262708" cy="0"/>
            </a:xfrm>
            <a:prstGeom prst="line">
              <a:avLst/>
            </a:prstGeom>
            <a:noFill/>
            <a:ln w="6350" cap="flat" cmpd="sng" algn="ctr">
              <a:solidFill>
                <a:sysClr val="window" lastClr="FFFFFF">
                  <a:lumMod val="65000"/>
                </a:sysClr>
              </a:solidFill>
              <a:prstDash val="solid"/>
              <a:miter lim="800000"/>
            </a:ln>
            <a:effectLst/>
          </p:spPr>
        </p:cxnSp>
        <p:cxnSp>
          <p:nvCxnSpPr>
            <p:cNvPr id="55" name="直接连接符 54"/>
            <p:cNvCxnSpPr/>
            <p:nvPr/>
          </p:nvCxnSpPr>
          <p:spPr>
            <a:xfrm flipH="1">
              <a:off x="615932" y="3200501"/>
              <a:ext cx="5262708" cy="0"/>
            </a:xfrm>
            <a:prstGeom prst="line">
              <a:avLst/>
            </a:prstGeom>
            <a:noFill/>
            <a:ln w="6350" cap="flat" cmpd="sng" algn="ctr">
              <a:solidFill>
                <a:sysClr val="window" lastClr="FFFFFF">
                  <a:lumMod val="65000"/>
                </a:sysClr>
              </a:solidFill>
              <a:prstDash val="solid"/>
              <a:miter lim="800000"/>
            </a:ln>
            <a:effectLst/>
          </p:spPr>
        </p:cxnSp>
        <p:cxnSp>
          <p:nvCxnSpPr>
            <p:cNvPr id="56" name="直接连接符 55"/>
            <p:cNvCxnSpPr/>
            <p:nvPr/>
          </p:nvCxnSpPr>
          <p:spPr>
            <a:xfrm flipH="1">
              <a:off x="615932" y="2657162"/>
              <a:ext cx="5262708" cy="0"/>
            </a:xfrm>
            <a:prstGeom prst="line">
              <a:avLst/>
            </a:prstGeom>
            <a:noFill/>
            <a:ln w="6350" cap="flat" cmpd="sng" algn="ctr">
              <a:solidFill>
                <a:sysClr val="window" lastClr="FFFFFF">
                  <a:lumMod val="65000"/>
                </a:sysClr>
              </a:solidFill>
              <a:prstDash val="solid"/>
              <a:miter lim="800000"/>
            </a:ln>
            <a:effectLst/>
          </p:spPr>
        </p:cxnSp>
        <p:cxnSp>
          <p:nvCxnSpPr>
            <p:cNvPr id="57" name="直接连接符 56"/>
            <p:cNvCxnSpPr/>
            <p:nvPr/>
          </p:nvCxnSpPr>
          <p:spPr>
            <a:xfrm flipH="1">
              <a:off x="615932" y="2113823"/>
              <a:ext cx="5262708" cy="0"/>
            </a:xfrm>
            <a:prstGeom prst="line">
              <a:avLst/>
            </a:prstGeom>
            <a:noFill/>
            <a:ln w="6350" cap="flat" cmpd="sng" algn="ctr">
              <a:solidFill>
                <a:sysClr val="window" lastClr="FFFFFF">
                  <a:lumMod val="65000"/>
                </a:sysClr>
              </a:solidFill>
              <a:prstDash val="solid"/>
              <a:miter lim="800000"/>
            </a:ln>
            <a:effectLst/>
          </p:spPr>
        </p:cxnSp>
        <p:sp>
          <p:nvSpPr>
            <p:cNvPr id="58" name="文本框 57"/>
            <p:cNvSpPr txBox="1"/>
            <p:nvPr/>
          </p:nvSpPr>
          <p:spPr>
            <a:xfrm>
              <a:off x="174788" y="4164021"/>
              <a:ext cx="396126" cy="31796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lumMod val="50000"/>
                    </a:prstClr>
                  </a:solidFill>
                  <a:effectLst/>
                  <a:uLnTx/>
                  <a:uFillTx/>
                  <a:latin typeface="Arial" panose="020B0604020202020204" pitchFamily="34" charset="0"/>
                  <a:ea typeface="阿里巴巴普惠体 R" panose="00020600040101010101" pitchFamily="18" charset="-122"/>
                  <a:cs typeface="Arial" panose="020B0604020202020204" pitchFamily="34" charset="0"/>
                </a:rPr>
                <a:t>10</a:t>
              </a:r>
              <a:endParaRPr kumimoji="0" lang="zh-CN" altLang="en-US" sz="1400" b="0" i="0" u="none" strike="noStrike" kern="0" cap="none" spc="0" normalizeH="0" baseline="0" noProof="0" dirty="0">
                <a:ln>
                  <a:noFill/>
                </a:ln>
                <a:solidFill>
                  <a:prstClr val="white">
                    <a:lumMod val="50000"/>
                  </a:prstClr>
                </a:solidFill>
                <a:effectLst/>
                <a:uLnTx/>
                <a:uFillTx/>
                <a:latin typeface="Arial" panose="020B0604020202020204" pitchFamily="34" charset="0"/>
                <a:ea typeface="阿里巴巴普惠体 R" panose="00020600040101010101" pitchFamily="18" charset="-122"/>
                <a:cs typeface="Arial" panose="020B0604020202020204" pitchFamily="34" charset="0"/>
              </a:endParaRPr>
            </a:p>
          </p:txBody>
        </p:sp>
        <p:sp>
          <p:nvSpPr>
            <p:cNvPr id="59" name="文本框 58"/>
            <p:cNvSpPr txBox="1"/>
            <p:nvPr/>
          </p:nvSpPr>
          <p:spPr>
            <a:xfrm>
              <a:off x="174788" y="3617271"/>
              <a:ext cx="396126" cy="31796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lumMod val="50000"/>
                    </a:prstClr>
                  </a:solidFill>
                  <a:effectLst/>
                  <a:uLnTx/>
                  <a:uFillTx/>
                  <a:latin typeface="Arial" panose="020B0604020202020204" pitchFamily="34" charset="0"/>
                  <a:ea typeface="阿里巴巴普惠体 R" panose="00020600040101010101" pitchFamily="18" charset="-122"/>
                  <a:cs typeface="Arial" panose="020B0604020202020204" pitchFamily="34" charset="0"/>
                </a:rPr>
                <a:t>20</a:t>
              </a:r>
              <a:endParaRPr kumimoji="0" lang="zh-CN" altLang="en-US" sz="1400" b="0" i="0" u="none" strike="noStrike" kern="0" cap="none" spc="0" normalizeH="0" baseline="0" noProof="0" dirty="0">
                <a:ln>
                  <a:noFill/>
                </a:ln>
                <a:solidFill>
                  <a:prstClr val="white">
                    <a:lumMod val="50000"/>
                  </a:prstClr>
                </a:solidFill>
                <a:effectLst/>
                <a:uLnTx/>
                <a:uFillTx/>
                <a:latin typeface="Arial" panose="020B0604020202020204" pitchFamily="34" charset="0"/>
                <a:ea typeface="阿里巴巴普惠体 R" panose="00020600040101010101" pitchFamily="18" charset="-122"/>
                <a:cs typeface="Arial" panose="020B0604020202020204" pitchFamily="34" charset="0"/>
              </a:endParaRPr>
            </a:p>
          </p:txBody>
        </p:sp>
        <p:sp>
          <p:nvSpPr>
            <p:cNvPr id="60" name="文本框 59"/>
            <p:cNvSpPr txBox="1"/>
            <p:nvPr/>
          </p:nvSpPr>
          <p:spPr>
            <a:xfrm>
              <a:off x="174788" y="3070521"/>
              <a:ext cx="396126" cy="31796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lumMod val="50000"/>
                    </a:prstClr>
                  </a:solidFill>
                  <a:effectLst/>
                  <a:uLnTx/>
                  <a:uFillTx/>
                  <a:latin typeface="Arial" panose="020B0604020202020204" pitchFamily="34" charset="0"/>
                  <a:ea typeface="阿里巴巴普惠体 R" panose="00020600040101010101" pitchFamily="18" charset="-122"/>
                  <a:cs typeface="Arial" panose="020B0604020202020204" pitchFamily="34" charset="0"/>
                </a:rPr>
                <a:t>30</a:t>
              </a:r>
              <a:endParaRPr kumimoji="0" lang="zh-CN" altLang="en-US" sz="1400" b="0" i="0" u="none" strike="noStrike" kern="0" cap="none" spc="0" normalizeH="0" baseline="0" noProof="0" dirty="0">
                <a:ln>
                  <a:noFill/>
                </a:ln>
                <a:solidFill>
                  <a:prstClr val="white">
                    <a:lumMod val="50000"/>
                  </a:prstClr>
                </a:solidFill>
                <a:effectLst/>
                <a:uLnTx/>
                <a:uFillTx/>
                <a:latin typeface="Arial" panose="020B0604020202020204" pitchFamily="34" charset="0"/>
                <a:ea typeface="阿里巴巴普惠体 R" panose="00020600040101010101" pitchFamily="18" charset="-122"/>
                <a:cs typeface="Arial" panose="020B0604020202020204" pitchFamily="34" charset="0"/>
              </a:endParaRPr>
            </a:p>
          </p:txBody>
        </p:sp>
        <p:sp>
          <p:nvSpPr>
            <p:cNvPr id="61" name="文本框 60"/>
            <p:cNvSpPr txBox="1"/>
            <p:nvPr/>
          </p:nvSpPr>
          <p:spPr>
            <a:xfrm>
              <a:off x="174788" y="2523771"/>
              <a:ext cx="396126" cy="31796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lumMod val="50000"/>
                    </a:prstClr>
                  </a:solidFill>
                  <a:effectLst/>
                  <a:uLnTx/>
                  <a:uFillTx/>
                  <a:latin typeface="Arial" panose="020B0604020202020204" pitchFamily="34" charset="0"/>
                  <a:ea typeface="阿里巴巴普惠体 R" panose="00020600040101010101" pitchFamily="18" charset="-122"/>
                  <a:cs typeface="Arial" panose="020B0604020202020204" pitchFamily="34" charset="0"/>
                </a:rPr>
                <a:t>40</a:t>
              </a:r>
              <a:endParaRPr kumimoji="0" lang="zh-CN" altLang="en-US" sz="1400" b="0" i="0" u="none" strike="noStrike" kern="0" cap="none" spc="0" normalizeH="0" baseline="0" noProof="0" dirty="0">
                <a:ln>
                  <a:noFill/>
                </a:ln>
                <a:solidFill>
                  <a:prstClr val="white">
                    <a:lumMod val="50000"/>
                  </a:prstClr>
                </a:solidFill>
                <a:effectLst/>
                <a:uLnTx/>
                <a:uFillTx/>
                <a:latin typeface="Arial" panose="020B0604020202020204" pitchFamily="34" charset="0"/>
                <a:ea typeface="阿里巴巴普惠体 R" panose="00020600040101010101" pitchFamily="18" charset="-122"/>
                <a:cs typeface="Arial" panose="020B0604020202020204" pitchFamily="34" charset="0"/>
              </a:endParaRPr>
            </a:p>
          </p:txBody>
        </p:sp>
        <p:sp>
          <p:nvSpPr>
            <p:cNvPr id="62" name="文本框 61"/>
            <p:cNvSpPr txBox="1"/>
            <p:nvPr/>
          </p:nvSpPr>
          <p:spPr>
            <a:xfrm>
              <a:off x="174788" y="1977021"/>
              <a:ext cx="396126" cy="31796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lumMod val="50000"/>
                    </a:prstClr>
                  </a:solidFill>
                  <a:effectLst/>
                  <a:uLnTx/>
                  <a:uFillTx/>
                  <a:latin typeface="Arial" panose="020B0604020202020204" pitchFamily="34" charset="0"/>
                  <a:ea typeface="阿里巴巴普惠体 R" panose="00020600040101010101" pitchFamily="18" charset="-122"/>
                  <a:cs typeface="Arial" panose="020B0604020202020204" pitchFamily="34" charset="0"/>
                </a:rPr>
                <a:t>50</a:t>
              </a:r>
              <a:endParaRPr kumimoji="0" lang="zh-CN" altLang="en-US" sz="1400" b="0" i="0" u="none" strike="noStrike" kern="0" cap="none" spc="0" normalizeH="0" baseline="0" noProof="0" dirty="0">
                <a:ln>
                  <a:noFill/>
                </a:ln>
                <a:solidFill>
                  <a:prstClr val="white">
                    <a:lumMod val="50000"/>
                  </a:prstClr>
                </a:solidFill>
                <a:effectLst/>
                <a:uLnTx/>
                <a:uFillTx/>
                <a:latin typeface="Arial" panose="020B0604020202020204" pitchFamily="34" charset="0"/>
                <a:ea typeface="阿里巴巴普惠体 R" panose="00020600040101010101" pitchFamily="18" charset="-122"/>
                <a:cs typeface="Arial" panose="020B0604020202020204" pitchFamily="34" charset="0"/>
              </a:endParaRPr>
            </a:p>
          </p:txBody>
        </p:sp>
        <p:sp>
          <p:nvSpPr>
            <p:cNvPr id="63" name="文本框 62"/>
            <p:cNvSpPr txBox="1"/>
            <p:nvPr/>
          </p:nvSpPr>
          <p:spPr>
            <a:xfrm rot="19312227">
              <a:off x="891605" y="4997465"/>
              <a:ext cx="631285" cy="25436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prstClr val="white">
                      <a:lumMod val="50000"/>
                    </a:prstClr>
                  </a:solidFill>
                  <a:effectLst/>
                  <a:uLnTx/>
                  <a:uFillTx/>
                  <a:latin typeface="Arial" panose="020B0604020202020204" pitchFamily="34" charset="0"/>
                  <a:ea typeface="阿里巴巴普惠体 R" panose="00020600040101010101" pitchFamily="18" charset="-122"/>
                  <a:cs typeface="Arial" panose="020B0604020202020204" pitchFamily="34" charset="0"/>
                </a:rPr>
                <a:t>TITTLE</a:t>
              </a:r>
              <a:endParaRPr kumimoji="0" lang="zh-CN" altLang="en-US" sz="1000" b="0" i="0" u="none" strike="noStrike" kern="0" cap="none" spc="0" normalizeH="0" baseline="0" noProof="0" dirty="0">
                <a:ln>
                  <a:noFill/>
                </a:ln>
                <a:solidFill>
                  <a:prstClr val="white">
                    <a:lumMod val="50000"/>
                  </a:prstClr>
                </a:solidFill>
                <a:effectLst/>
                <a:uLnTx/>
                <a:uFillTx/>
                <a:latin typeface="Arial" panose="020B0604020202020204" pitchFamily="34" charset="0"/>
                <a:ea typeface="阿里巴巴普惠体 R" panose="00020600040101010101" pitchFamily="18" charset="-122"/>
                <a:cs typeface="Arial" panose="020B0604020202020204" pitchFamily="34" charset="0"/>
              </a:endParaRPr>
            </a:p>
          </p:txBody>
        </p:sp>
        <p:sp>
          <p:nvSpPr>
            <p:cNvPr id="64" name="文本框 63"/>
            <p:cNvSpPr txBox="1"/>
            <p:nvPr/>
          </p:nvSpPr>
          <p:spPr>
            <a:xfrm rot="19312227">
              <a:off x="1502670" y="4997466"/>
              <a:ext cx="631285" cy="25436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prstClr val="white">
                      <a:lumMod val="50000"/>
                    </a:prstClr>
                  </a:solidFill>
                  <a:effectLst/>
                  <a:uLnTx/>
                  <a:uFillTx/>
                  <a:latin typeface="Arial" panose="020B0604020202020204" pitchFamily="34" charset="0"/>
                  <a:ea typeface="阿里巴巴普惠体 R" panose="00020600040101010101" pitchFamily="18" charset="-122"/>
                  <a:cs typeface="Arial" panose="020B0604020202020204" pitchFamily="34" charset="0"/>
                </a:rPr>
                <a:t>TITTLE</a:t>
              </a:r>
              <a:endParaRPr kumimoji="0" lang="zh-CN" altLang="en-US" sz="1000" b="0" i="0" u="none" strike="noStrike" kern="0" cap="none" spc="0" normalizeH="0" baseline="0" noProof="0" dirty="0">
                <a:ln>
                  <a:noFill/>
                </a:ln>
                <a:solidFill>
                  <a:prstClr val="white">
                    <a:lumMod val="50000"/>
                  </a:prstClr>
                </a:solidFill>
                <a:effectLst/>
                <a:uLnTx/>
                <a:uFillTx/>
                <a:latin typeface="Arial" panose="020B0604020202020204" pitchFamily="34" charset="0"/>
                <a:ea typeface="阿里巴巴普惠体 R" panose="00020600040101010101" pitchFamily="18" charset="-122"/>
                <a:cs typeface="Arial" panose="020B0604020202020204" pitchFamily="34" charset="0"/>
              </a:endParaRPr>
            </a:p>
          </p:txBody>
        </p:sp>
        <p:sp>
          <p:nvSpPr>
            <p:cNvPr id="65" name="文本框 64"/>
            <p:cNvSpPr txBox="1"/>
            <p:nvPr/>
          </p:nvSpPr>
          <p:spPr>
            <a:xfrm rot="19312227">
              <a:off x="2113735" y="4997466"/>
              <a:ext cx="631285" cy="25436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prstClr val="white">
                      <a:lumMod val="50000"/>
                    </a:prstClr>
                  </a:solidFill>
                  <a:effectLst/>
                  <a:uLnTx/>
                  <a:uFillTx/>
                  <a:latin typeface="Arial" panose="020B0604020202020204" pitchFamily="34" charset="0"/>
                  <a:ea typeface="阿里巴巴普惠体 R" panose="00020600040101010101" pitchFamily="18" charset="-122"/>
                  <a:cs typeface="Arial" panose="020B0604020202020204" pitchFamily="34" charset="0"/>
                </a:rPr>
                <a:t>TITTLE</a:t>
              </a:r>
              <a:endParaRPr kumimoji="0" lang="zh-CN" altLang="en-US" sz="1000" b="0" i="0" u="none" strike="noStrike" kern="0" cap="none" spc="0" normalizeH="0" baseline="0" noProof="0" dirty="0">
                <a:ln>
                  <a:noFill/>
                </a:ln>
                <a:solidFill>
                  <a:prstClr val="white">
                    <a:lumMod val="50000"/>
                  </a:prstClr>
                </a:solidFill>
                <a:effectLst/>
                <a:uLnTx/>
                <a:uFillTx/>
                <a:latin typeface="Arial" panose="020B0604020202020204" pitchFamily="34" charset="0"/>
                <a:ea typeface="阿里巴巴普惠体 R" panose="00020600040101010101" pitchFamily="18" charset="-122"/>
                <a:cs typeface="Arial" panose="020B0604020202020204" pitchFamily="34" charset="0"/>
              </a:endParaRPr>
            </a:p>
          </p:txBody>
        </p:sp>
        <p:sp>
          <p:nvSpPr>
            <p:cNvPr id="66" name="文本框 65"/>
            <p:cNvSpPr txBox="1"/>
            <p:nvPr/>
          </p:nvSpPr>
          <p:spPr>
            <a:xfrm rot="19312227">
              <a:off x="2724800" y="4997466"/>
              <a:ext cx="631285" cy="25436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prstClr val="white">
                      <a:lumMod val="50000"/>
                    </a:prstClr>
                  </a:solidFill>
                  <a:effectLst/>
                  <a:uLnTx/>
                  <a:uFillTx/>
                  <a:latin typeface="Arial" panose="020B0604020202020204" pitchFamily="34" charset="0"/>
                  <a:ea typeface="阿里巴巴普惠体 R" panose="00020600040101010101" pitchFamily="18" charset="-122"/>
                  <a:cs typeface="Arial" panose="020B0604020202020204" pitchFamily="34" charset="0"/>
                </a:rPr>
                <a:t>TITTLE</a:t>
              </a:r>
              <a:endParaRPr kumimoji="0" lang="zh-CN" altLang="en-US" sz="1000" b="0" i="0" u="none" strike="noStrike" kern="0" cap="none" spc="0" normalizeH="0" baseline="0" noProof="0" dirty="0">
                <a:ln>
                  <a:noFill/>
                </a:ln>
                <a:solidFill>
                  <a:prstClr val="white">
                    <a:lumMod val="50000"/>
                  </a:prstClr>
                </a:solidFill>
                <a:effectLst/>
                <a:uLnTx/>
                <a:uFillTx/>
                <a:latin typeface="Arial" panose="020B0604020202020204" pitchFamily="34" charset="0"/>
                <a:ea typeface="阿里巴巴普惠体 R" panose="00020600040101010101" pitchFamily="18" charset="-122"/>
                <a:cs typeface="Arial" panose="020B0604020202020204" pitchFamily="34" charset="0"/>
              </a:endParaRPr>
            </a:p>
          </p:txBody>
        </p:sp>
        <p:sp>
          <p:nvSpPr>
            <p:cNvPr id="67" name="文本框 66"/>
            <p:cNvSpPr txBox="1"/>
            <p:nvPr/>
          </p:nvSpPr>
          <p:spPr>
            <a:xfrm rot="19312227">
              <a:off x="3335865" y="4997466"/>
              <a:ext cx="631285" cy="25436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prstClr val="white">
                      <a:lumMod val="50000"/>
                    </a:prstClr>
                  </a:solidFill>
                  <a:effectLst/>
                  <a:uLnTx/>
                  <a:uFillTx/>
                  <a:latin typeface="Arial" panose="020B0604020202020204" pitchFamily="34" charset="0"/>
                  <a:ea typeface="阿里巴巴普惠体 R" panose="00020600040101010101" pitchFamily="18" charset="-122"/>
                  <a:cs typeface="Arial" panose="020B0604020202020204" pitchFamily="34" charset="0"/>
                </a:rPr>
                <a:t>TITTLE</a:t>
              </a:r>
              <a:endParaRPr kumimoji="0" lang="zh-CN" altLang="en-US" sz="1000" b="0" i="0" u="none" strike="noStrike" kern="0" cap="none" spc="0" normalizeH="0" baseline="0" noProof="0" dirty="0">
                <a:ln>
                  <a:noFill/>
                </a:ln>
                <a:solidFill>
                  <a:prstClr val="white">
                    <a:lumMod val="50000"/>
                  </a:prstClr>
                </a:solidFill>
                <a:effectLst/>
                <a:uLnTx/>
                <a:uFillTx/>
                <a:latin typeface="Arial" panose="020B0604020202020204" pitchFamily="34" charset="0"/>
                <a:ea typeface="阿里巴巴普惠体 R" panose="00020600040101010101" pitchFamily="18" charset="-122"/>
                <a:cs typeface="Arial" panose="020B0604020202020204" pitchFamily="34" charset="0"/>
              </a:endParaRPr>
            </a:p>
          </p:txBody>
        </p:sp>
        <p:sp>
          <p:nvSpPr>
            <p:cNvPr id="68" name="文本框 67"/>
            <p:cNvSpPr txBox="1"/>
            <p:nvPr/>
          </p:nvSpPr>
          <p:spPr>
            <a:xfrm rot="19312227">
              <a:off x="3946930" y="4997466"/>
              <a:ext cx="631285" cy="25436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prstClr val="white">
                      <a:lumMod val="50000"/>
                    </a:prstClr>
                  </a:solidFill>
                  <a:effectLst/>
                  <a:uLnTx/>
                  <a:uFillTx/>
                  <a:latin typeface="Arial" panose="020B0604020202020204" pitchFamily="34" charset="0"/>
                  <a:ea typeface="阿里巴巴普惠体 R" panose="00020600040101010101" pitchFamily="18" charset="-122"/>
                  <a:cs typeface="Arial" panose="020B0604020202020204" pitchFamily="34" charset="0"/>
                </a:rPr>
                <a:t>TITTLE</a:t>
              </a:r>
              <a:endParaRPr kumimoji="0" lang="zh-CN" altLang="en-US" sz="1000" b="0" i="0" u="none" strike="noStrike" kern="0" cap="none" spc="0" normalizeH="0" baseline="0" noProof="0" dirty="0">
                <a:ln>
                  <a:noFill/>
                </a:ln>
                <a:solidFill>
                  <a:prstClr val="white">
                    <a:lumMod val="50000"/>
                  </a:prstClr>
                </a:solidFill>
                <a:effectLst/>
                <a:uLnTx/>
                <a:uFillTx/>
                <a:latin typeface="Arial" panose="020B0604020202020204" pitchFamily="34" charset="0"/>
                <a:ea typeface="阿里巴巴普惠体 R" panose="00020600040101010101" pitchFamily="18" charset="-122"/>
                <a:cs typeface="Arial" panose="020B0604020202020204" pitchFamily="34" charset="0"/>
              </a:endParaRPr>
            </a:p>
          </p:txBody>
        </p:sp>
        <p:sp>
          <p:nvSpPr>
            <p:cNvPr id="69" name="文本框 68"/>
            <p:cNvSpPr txBox="1"/>
            <p:nvPr/>
          </p:nvSpPr>
          <p:spPr>
            <a:xfrm rot="19312227">
              <a:off x="4557995" y="4997466"/>
              <a:ext cx="631285" cy="25436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prstClr val="white">
                      <a:lumMod val="50000"/>
                    </a:prstClr>
                  </a:solidFill>
                  <a:effectLst/>
                  <a:uLnTx/>
                  <a:uFillTx/>
                  <a:latin typeface="Arial" panose="020B0604020202020204" pitchFamily="34" charset="0"/>
                  <a:ea typeface="阿里巴巴普惠体 R" panose="00020600040101010101" pitchFamily="18" charset="-122"/>
                  <a:cs typeface="Arial" panose="020B0604020202020204" pitchFamily="34" charset="0"/>
                </a:rPr>
                <a:t>TITTLE</a:t>
              </a:r>
              <a:endParaRPr kumimoji="0" lang="zh-CN" altLang="en-US" sz="1000" b="0" i="0" u="none" strike="noStrike" kern="0" cap="none" spc="0" normalizeH="0" baseline="0" noProof="0" dirty="0">
                <a:ln>
                  <a:noFill/>
                </a:ln>
                <a:solidFill>
                  <a:prstClr val="white">
                    <a:lumMod val="50000"/>
                  </a:prstClr>
                </a:solidFill>
                <a:effectLst/>
                <a:uLnTx/>
                <a:uFillTx/>
                <a:latin typeface="Arial" panose="020B0604020202020204" pitchFamily="34" charset="0"/>
                <a:ea typeface="阿里巴巴普惠体 R" panose="00020600040101010101" pitchFamily="18" charset="-122"/>
                <a:cs typeface="Arial" panose="020B0604020202020204" pitchFamily="34" charset="0"/>
              </a:endParaRPr>
            </a:p>
          </p:txBody>
        </p:sp>
        <p:sp>
          <p:nvSpPr>
            <p:cNvPr id="70" name="文本框 69"/>
            <p:cNvSpPr txBox="1"/>
            <p:nvPr/>
          </p:nvSpPr>
          <p:spPr>
            <a:xfrm rot="19312227">
              <a:off x="5169060" y="4997466"/>
              <a:ext cx="631285" cy="25436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prstClr val="white">
                      <a:lumMod val="50000"/>
                    </a:prstClr>
                  </a:solidFill>
                  <a:effectLst/>
                  <a:uLnTx/>
                  <a:uFillTx/>
                  <a:latin typeface="Arial" panose="020B0604020202020204" pitchFamily="34" charset="0"/>
                  <a:ea typeface="阿里巴巴普惠体 R" panose="00020600040101010101" pitchFamily="18" charset="-122"/>
                  <a:cs typeface="Arial" panose="020B0604020202020204" pitchFamily="34" charset="0"/>
                </a:rPr>
                <a:t>TITTLE</a:t>
              </a:r>
              <a:endParaRPr kumimoji="0" lang="zh-CN" altLang="en-US" sz="1000" b="0" i="0" u="none" strike="noStrike" kern="0" cap="none" spc="0" normalizeH="0" baseline="0" noProof="0" dirty="0">
                <a:ln>
                  <a:noFill/>
                </a:ln>
                <a:solidFill>
                  <a:prstClr val="white">
                    <a:lumMod val="50000"/>
                  </a:prstClr>
                </a:solidFill>
                <a:effectLst/>
                <a:uLnTx/>
                <a:uFillTx/>
                <a:latin typeface="Arial" panose="020B0604020202020204" pitchFamily="34" charset="0"/>
                <a:ea typeface="阿里巴巴普惠体 R" panose="00020600040101010101" pitchFamily="18" charset="-122"/>
                <a:cs typeface="Arial" panose="020B0604020202020204" pitchFamily="34" charset="0"/>
              </a:endParaRPr>
            </a:p>
          </p:txBody>
        </p:sp>
        <p:sp>
          <p:nvSpPr>
            <p:cNvPr id="71" name="矩形 70"/>
            <p:cNvSpPr/>
            <p:nvPr/>
          </p:nvSpPr>
          <p:spPr>
            <a:xfrm>
              <a:off x="1126671" y="3616569"/>
              <a:ext cx="211330" cy="1213949"/>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72" name="矩形 71"/>
            <p:cNvSpPr/>
            <p:nvPr/>
          </p:nvSpPr>
          <p:spPr>
            <a:xfrm>
              <a:off x="1742491" y="3070521"/>
              <a:ext cx="211330" cy="1759997"/>
            </a:xfrm>
            <a:prstGeom prst="rect">
              <a:avLst/>
            </a:prstGeom>
            <a:gradFill>
              <a:gsLst>
                <a:gs pos="0">
                  <a:srgbClr val="00B0F0"/>
                </a:gs>
                <a:gs pos="100000">
                  <a:srgbClr val="1C46F2"/>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73" name="矩形 72"/>
            <p:cNvSpPr/>
            <p:nvPr/>
          </p:nvSpPr>
          <p:spPr>
            <a:xfrm>
              <a:off x="2358311" y="4117788"/>
              <a:ext cx="211330" cy="712730"/>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74" name="矩形 73"/>
            <p:cNvSpPr/>
            <p:nvPr/>
          </p:nvSpPr>
          <p:spPr>
            <a:xfrm>
              <a:off x="2974131" y="3871112"/>
              <a:ext cx="211330" cy="959406"/>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75" name="矩形 74"/>
            <p:cNvSpPr/>
            <p:nvPr/>
          </p:nvSpPr>
          <p:spPr>
            <a:xfrm>
              <a:off x="3589951" y="3508189"/>
              <a:ext cx="211330" cy="1322330"/>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76" name="矩形 75"/>
            <p:cNvSpPr/>
            <p:nvPr/>
          </p:nvSpPr>
          <p:spPr>
            <a:xfrm>
              <a:off x="4205771" y="3281083"/>
              <a:ext cx="211330" cy="1549436"/>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77" name="矩形 76"/>
            <p:cNvSpPr/>
            <p:nvPr/>
          </p:nvSpPr>
          <p:spPr>
            <a:xfrm>
              <a:off x="4821591" y="2886635"/>
              <a:ext cx="211330" cy="1943883"/>
            </a:xfrm>
            <a:prstGeom prst="rect">
              <a:avLst/>
            </a:prstGeom>
            <a:gradFill>
              <a:gsLst>
                <a:gs pos="0">
                  <a:srgbClr val="00B0F0"/>
                </a:gs>
                <a:gs pos="100000">
                  <a:srgbClr val="1C46F2"/>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78" name="矩形 77"/>
            <p:cNvSpPr/>
            <p:nvPr/>
          </p:nvSpPr>
          <p:spPr>
            <a:xfrm>
              <a:off x="5437413" y="3378299"/>
              <a:ext cx="211330" cy="1452220"/>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grpSp>
      <p:grpSp>
        <p:nvGrpSpPr>
          <p:cNvPr id="79" name="组合 78"/>
          <p:cNvGrpSpPr/>
          <p:nvPr/>
        </p:nvGrpSpPr>
        <p:grpSpPr>
          <a:xfrm>
            <a:off x="7013290" y="1933203"/>
            <a:ext cx="4683206" cy="3620729"/>
            <a:chOff x="7013290" y="1933203"/>
            <a:chExt cx="4683206" cy="3620729"/>
          </a:xfrm>
        </p:grpSpPr>
        <p:sp>
          <p:nvSpPr>
            <p:cNvPr id="80" name="矩形 79"/>
            <p:cNvSpPr/>
            <p:nvPr/>
          </p:nvSpPr>
          <p:spPr>
            <a:xfrm>
              <a:off x="7066748" y="2757590"/>
              <a:ext cx="4275514" cy="1028295"/>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单击此处键入文本单击此处键入文本单击此处</a:t>
              </a:r>
              <a:endParaRPr kumimoji="0" lang="en-US" altLang="zh-CN"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键入文本单击此处单击此处键入文本单击此处键入文本单击此处键入文本单击此处</a:t>
              </a:r>
              <a:endPar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endParaRPr>
            </a:p>
          </p:txBody>
        </p:sp>
        <p:sp>
          <p:nvSpPr>
            <p:cNvPr id="81" name="矩形 80"/>
            <p:cNvSpPr/>
            <p:nvPr/>
          </p:nvSpPr>
          <p:spPr>
            <a:xfrm>
              <a:off x="7066747" y="3876478"/>
              <a:ext cx="4629749" cy="1028295"/>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单击此处键入文本单击此处键入文本单击此处</a:t>
              </a:r>
              <a:endParaRPr kumimoji="0" lang="en-US" altLang="zh-CN"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键入文本单击此处单击此处键入文本单击此处键入文本单击此处键入文本单击此处</a:t>
              </a:r>
              <a:endPar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endParaRPr>
            </a:p>
          </p:txBody>
        </p:sp>
        <p:sp>
          <p:nvSpPr>
            <p:cNvPr id="82" name="文本框 81"/>
            <p:cNvSpPr txBox="1"/>
            <p:nvPr/>
          </p:nvSpPr>
          <p:spPr>
            <a:xfrm>
              <a:off x="7013290" y="1933203"/>
              <a:ext cx="2954656" cy="646331"/>
            </a:xfrm>
            <a:prstGeom prst="rect">
              <a:avLst/>
            </a:prstGeom>
            <a:noFill/>
          </p:spPr>
          <p:txBody>
            <a:bodyPr wrap="none" rtlCol="0">
              <a:spAutoFit/>
            </a:bodyPr>
            <a:lstStyle>
              <a:defPPr>
                <a:defRPr lang="zh-CN"/>
              </a:defPPr>
              <a:lvl1pPr algn="ctr">
                <a:defRPr sz="2400">
                  <a:solidFill>
                    <a:srgbClr val="EA7D7E"/>
                  </a:solidFill>
                  <a:latin typeface="优设标题黑" panose="00000500000000000000" pitchFamily="2" charset="-122"/>
                  <a:ea typeface="优设标题黑" panose="00000500000000000000"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0" normalizeH="0" baseline="0" noProof="0" dirty="0">
                  <a:ln>
                    <a:noFill/>
                  </a:ln>
                  <a:gradFill>
                    <a:gsLst>
                      <a:gs pos="0">
                        <a:srgbClr val="00B0F0"/>
                      </a:gs>
                      <a:gs pos="66000">
                        <a:srgbClr val="1C46F2"/>
                      </a:gs>
                    </a:gsLst>
                    <a:lin ang="2700000" scaled="1"/>
                  </a:gradFill>
                  <a:effectLst/>
                  <a:uLnTx/>
                  <a:uFillTx/>
                  <a:latin typeface="思源宋体 CN Heavy" panose="02020900000000000000" pitchFamily="18" charset="-122"/>
                  <a:ea typeface="思源宋体 CN Heavy" panose="02020900000000000000" pitchFamily="18" charset="-122"/>
                </a:rPr>
                <a:t>添加文本标题</a:t>
              </a:r>
              <a:endParaRPr kumimoji="0" lang="zh-CN" altLang="en-US" sz="3600" b="0" i="0" u="none" strike="noStrike" kern="0" cap="none" spc="0" normalizeH="0" baseline="0" noProof="0" dirty="0">
                <a:ln>
                  <a:noFill/>
                </a:ln>
                <a:gradFill>
                  <a:gsLst>
                    <a:gs pos="0">
                      <a:srgbClr val="00B0F0"/>
                    </a:gs>
                    <a:gs pos="66000">
                      <a:srgbClr val="1C46F2"/>
                    </a:gs>
                  </a:gsLst>
                  <a:lin ang="2700000" scaled="1"/>
                </a:gradFill>
                <a:effectLst/>
                <a:uLnTx/>
                <a:uFillTx/>
                <a:latin typeface="思源宋体 CN Heavy" panose="02020900000000000000" pitchFamily="18" charset="-122"/>
                <a:ea typeface="思源宋体 CN Heavy" panose="02020900000000000000" pitchFamily="18" charset="-122"/>
              </a:endParaRPr>
            </a:p>
          </p:txBody>
        </p:sp>
        <p:sp>
          <p:nvSpPr>
            <p:cNvPr id="83" name="矩形 82"/>
            <p:cNvSpPr/>
            <p:nvPr/>
          </p:nvSpPr>
          <p:spPr>
            <a:xfrm>
              <a:off x="7187940" y="5246155"/>
              <a:ext cx="1127386" cy="307777"/>
            </a:xfrm>
            <a:prstGeom prst="rect">
              <a:avLst/>
            </a:prstGeom>
            <a:ln>
              <a:solidFill>
                <a:sysClr val="windowText" lastClr="000000">
                  <a:lumMod val="65000"/>
                  <a:lumOff val="35000"/>
                </a:sysClr>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阿里巴巴普惠体 R" panose="00020600040101010101" pitchFamily="18" charset="-122"/>
                  <a:cs typeface="Arial" panose="020B0604020202020204" pitchFamily="34" charset="0"/>
                </a:rPr>
                <a:t>文本标题</a:t>
              </a:r>
              <a:endParaRPr kumimoji="0" lang="zh-CN" altLang="en-US" sz="1400" b="0" i="0" u="none" strike="noStrike" kern="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endParaRPr>
            </a:p>
          </p:txBody>
        </p:sp>
        <p:cxnSp>
          <p:nvCxnSpPr>
            <p:cNvPr id="84" name="直接连接符 83"/>
            <p:cNvCxnSpPr/>
            <p:nvPr/>
          </p:nvCxnSpPr>
          <p:spPr>
            <a:xfrm flipH="1">
              <a:off x="7168890" y="2630993"/>
              <a:ext cx="3661591" cy="0"/>
            </a:xfrm>
            <a:prstGeom prst="line">
              <a:avLst/>
            </a:prstGeom>
            <a:noFill/>
            <a:ln w="28575" cap="flat" cmpd="sng" algn="ctr">
              <a:solidFill>
                <a:srgbClr val="7F7F7F"/>
              </a:solidFill>
              <a:prstDash val="solid"/>
              <a:miter lim="800000"/>
            </a:ln>
            <a:effectLst/>
          </p:spPr>
        </p:cxn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anim calcmode="lin" valueType="num">
                                      <p:cBhvr>
                                        <p:cTn id="8" dur="500" fill="hold"/>
                                        <p:tgtEl>
                                          <p:spTgt spid="50"/>
                                        </p:tgtEl>
                                        <p:attrNameLst>
                                          <p:attrName>ppt_x</p:attrName>
                                        </p:attrNameLst>
                                      </p:cBhvr>
                                      <p:tavLst>
                                        <p:tav tm="0">
                                          <p:val>
                                            <p:strVal val="#ppt_x"/>
                                          </p:val>
                                        </p:tav>
                                        <p:tav tm="100000">
                                          <p:val>
                                            <p:strVal val="#ppt_x"/>
                                          </p:val>
                                        </p:tav>
                                      </p:tavLst>
                                    </p:anim>
                                    <p:anim calcmode="lin" valueType="num">
                                      <p:cBhvr>
                                        <p:cTn id="9" dur="5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500"/>
                                        <p:tgtEl>
                                          <p:spTgt spid="79"/>
                                        </p:tgtEl>
                                      </p:cBhvr>
                                    </p:animEffect>
                                    <p:anim calcmode="lin" valueType="num">
                                      <p:cBhvr>
                                        <p:cTn id="14" dur="500" fill="hold"/>
                                        <p:tgtEl>
                                          <p:spTgt spid="79"/>
                                        </p:tgtEl>
                                        <p:attrNameLst>
                                          <p:attrName>ppt_x</p:attrName>
                                        </p:attrNameLst>
                                      </p:cBhvr>
                                      <p:tavLst>
                                        <p:tav tm="0">
                                          <p:val>
                                            <p:strVal val="#ppt_x"/>
                                          </p:val>
                                        </p:tav>
                                        <p:tav tm="100000">
                                          <p:val>
                                            <p:strVal val="#ppt_x"/>
                                          </p:val>
                                        </p:tav>
                                      </p:tavLst>
                                    </p:anim>
                                    <p:anim calcmode="lin" valueType="num">
                                      <p:cBhvr>
                                        <p:cTn id="15" dur="5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sp>
        <p:nvSpPr>
          <p:cNvPr id="3" name="矩形 2"/>
          <p:cNvSpPr/>
          <p:nvPr/>
        </p:nvSpPr>
        <p:spPr>
          <a:xfrm>
            <a:off x="0" y="0"/>
            <a:ext cx="12192000" cy="6858000"/>
          </a:xfrm>
          <a:prstGeom prst="rect">
            <a:avLst/>
          </a:prstGeom>
          <a:gradFill>
            <a:gsLst>
              <a:gs pos="95000">
                <a:srgbClr val="1C46F2"/>
              </a:gs>
              <a:gs pos="4000">
                <a:srgbClr val="00B0F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p:cNvSpPr/>
          <p:nvPr/>
        </p:nvSpPr>
        <p:spPr>
          <a:xfrm>
            <a:off x="244649" y="149731"/>
            <a:ext cx="11702702" cy="6558538"/>
          </a:xfrm>
          <a:prstGeom prst="roundRect">
            <a:avLst>
              <a:gd name="adj" fmla="val 625"/>
            </a:avLst>
          </a:prstGeom>
          <a:solidFill>
            <a:sysClr val="window" lastClr="FFFFFF"/>
          </a:solidFill>
          <a:ln w="12700" cap="flat" cmpd="sng" algn="ctr">
            <a:noFill/>
            <a:prstDash val="solid"/>
            <a:miter lim="800000"/>
          </a:ln>
          <a:effectLst>
            <a:outerShdw blurRad="508000" algn="ctr" rotWithShape="0">
              <a:srgbClr val="EDA94D">
                <a:alpha val="4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cs typeface="+mn-cs"/>
            </a:endParaRPr>
          </a:p>
        </p:txBody>
      </p:sp>
      <p:grpSp>
        <p:nvGrpSpPr>
          <p:cNvPr id="6" name="组合 5"/>
          <p:cNvGrpSpPr/>
          <p:nvPr/>
        </p:nvGrpSpPr>
        <p:grpSpPr>
          <a:xfrm>
            <a:off x="491650" y="321999"/>
            <a:ext cx="1840527" cy="543860"/>
            <a:chOff x="1414437" y="3674552"/>
            <a:chExt cx="1840527" cy="543860"/>
          </a:xfrm>
        </p:grpSpPr>
        <p:grpSp>
          <p:nvGrpSpPr>
            <p:cNvPr id="7" name="组合 6"/>
            <p:cNvGrpSpPr/>
            <p:nvPr/>
          </p:nvGrpSpPr>
          <p:grpSpPr>
            <a:xfrm>
              <a:off x="1414437" y="3674552"/>
              <a:ext cx="495649" cy="543860"/>
              <a:chOff x="1414437" y="3674552"/>
              <a:chExt cx="495649" cy="543860"/>
            </a:xfrm>
          </p:grpSpPr>
          <p:sp>
            <p:nvSpPr>
              <p:cNvPr id="9" name="Freeform 5"/>
              <p:cNvSpPr/>
              <p:nvPr/>
            </p:nvSpPr>
            <p:spPr bwMode="auto">
              <a:xfrm rot="10800000" flipV="1">
                <a:off x="1417186" y="3674552"/>
                <a:ext cx="485377" cy="543860"/>
              </a:xfrm>
              <a:custGeom>
                <a:avLst/>
                <a:gdLst>
                  <a:gd name="T0" fmla="*/ 0 w 1255"/>
                  <a:gd name="T1" fmla="*/ 452 h 1406"/>
                  <a:gd name="T2" fmla="*/ 0 w 1255"/>
                  <a:gd name="T3" fmla="*/ 954 h 1406"/>
                  <a:gd name="T4" fmla="*/ 96 w 1255"/>
                  <a:gd name="T5" fmla="*/ 1120 h 1406"/>
                  <a:gd name="T6" fmla="*/ 531 w 1255"/>
                  <a:gd name="T7" fmla="*/ 1372 h 1406"/>
                  <a:gd name="T8" fmla="*/ 724 w 1255"/>
                  <a:gd name="T9" fmla="*/ 1372 h 1406"/>
                  <a:gd name="T10" fmla="*/ 1159 w 1255"/>
                  <a:gd name="T11" fmla="*/ 1120 h 1406"/>
                  <a:gd name="T12" fmla="*/ 1255 w 1255"/>
                  <a:gd name="T13" fmla="*/ 954 h 1406"/>
                  <a:gd name="T14" fmla="*/ 1255 w 1255"/>
                  <a:gd name="T15" fmla="*/ 452 h 1406"/>
                  <a:gd name="T16" fmla="*/ 1159 w 1255"/>
                  <a:gd name="T17" fmla="*/ 285 h 1406"/>
                  <a:gd name="T18" fmla="*/ 724 w 1255"/>
                  <a:gd name="T19" fmla="*/ 34 h 1406"/>
                  <a:gd name="T20" fmla="*/ 531 w 1255"/>
                  <a:gd name="T21" fmla="*/ 34 h 1406"/>
                  <a:gd name="T22" fmla="*/ 96 w 1255"/>
                  <a:gd name="T23" fmla="*/ 285 h 1406"/>
                  <a:gd name="T24" fmla="*/ 0 w 1255"/>
                  <a:gd name="T25" fmla="*/ 452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5" h="1406">
                    <a:moveTo>
                      <a:pt x="0" y="452"/>
                    </a:moveTo>
                    <a:cubicBezTo>
                      <a:pt x="0" y="954"/>
                      <a:pt x="0" y="954"/>
                      <a:pt x="0" y="954"/>
                    </a:cubicBezTo>
                    <a:cubicBezTo>
                      <a:pt x="0" y="1023"/>
                      <a:pt x="37" y="1086"/>
                      <a:pt x="96" y="1120"/>
                    </a:cubicBezTo>
                    <a:cubicBezTo>
                      <a:pt x="531" y="1372"/>
                      <a:pt x="531" y="1372"/>
                      <a:pt x="531" y="1372"/>
                    </a:cubicBezTo>
                    <a:cubicBezTo>
                      <a:pt x="591" y="1406"/>
                      <a:pt x="664" y="1406"/>
                      <a:pt x="724" y="1372"/>
                    </a:cubicBezTo>
                    <a:cubicBezTo>
                      <a:pt x="1159" y="1120"/>
                      <a:pt x="1159" y="1120"/>
                      <a:pt x="1159" y="1120"/>
                    </a:cubicBezTo>
                    <a:cubicBezTo>
                      <a:pt x="1218" y="1086"/>
                      <a:pt x="1255" y="1023"/>
                      <a:pt x="1255" y="954"/>
                    </a:cubicBezTo>
                    <a:cubicBezTo>
                      <a:pt x="1255" y="452"/>
                      <a:pt x="1255" y="452"/>
                      <a:pt x="1255" y="452"/>
                    </a:cubicBezTo>
                    <a:cubicBezTo>
                      <a:pt x="1255" y="383"/>
                      <a:pt x="1218" y="319"/>
                      <a:pt x="1159" y="285"/>
                    </a:cubicBezTo>
                    <a:cubicBezTo>
                      <a:pt x="724" y="34"/>
                      <a:pt x="724" y="34"/>
                      <a:pt x="724" y="34"/>
                    </a:cubicBezTo>
                    <a:cubicBezTo>
                      <a:pt x="664" y="0"/>
                      <a:pt x="591" y="0"/>
                      <a:pt x="531" y="34"/>
                    </a:cubicBezTo>
                    <a:cubicBezTo>
                      <a:pt x="96" y="285"/>
                      <a:pt x="96" y="285"/>
                      <a:pt x="96" y="285"/>
                    </a:cubicBezTo>
                    <a:cubicBezTo>
                      <a:pt x="37" y="319"/>
                      <a:pt x="0" y="383"/>
                      <a:pt x="0" y="452"/>
                    </a:cubicBezTo>
                    <a:close/>
                  </a:path>
                </a:pathLst>
              </a:custGeom>
              <a:solidFill>
                <a:sysClr val="window" lastClr="FFFFFF"/>
              </a:solidFill>
              <a:ln>
                <a:solidFill>
                  <a:sysClr val="window" lastClr="FFFFFF">
                    <a:lumMod val="95000"/>
                  </a:sysClr>
                </a:solid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思源宋体 CN Heavy" panose="02020900000000000000" pitchFamily="18" charset="-122"/>
                  <a:ea typeface="思源宋体 CN Heavy" panose="02020900000000000000" pitchFamily="18" charset="-122"/>
                </a:endParaRPr>
              </a:p>
            </p:txBody>
          </p:sp>
          <p:sp>
            <p:nvSpPr>
              <p:cNvPr id="10" name="矩形 9"/>
              <p:cNvSpPr/>
              <p:nvPr/>
            </p:nvSpPr>
            <p:spPr>
              <a:xfrm>
                <a:off x="1414437" y="3761441"/>
                <a:ext cx="4956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rPr>
                  <a:t>01</a:t>
                </a:r>
                <a:endParaRPr kumimoji="0" lang="zh-CN" altLang="en-US" sz="2000" b="0" i="0" u="none" strike="noStrike" kern="0" cap="none" spc="0" normalizeH="0" baseline="0" noProof="0" dirty="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endParaRPr>
              </a:p>
            </p:txBody>
          </p:sp>
        </p:grpSp>
        <p:sp>
          <p:nvSpPr>
            <p:cNvPr id="8" name="文本框 7"/>
            <p:cNvSpPr txBox="1"/>
            <p:nvPr/>
          </p:nvSpPr>
          <p:spPr>
            <a:xfrm>
              <a:off x="2044376" y="3751278"/>
              <a:ext cx="1210588" cy="400110"/>
            </a:xfrm>
            <a:prstGeom prst="rect">
              <a:avLst/>
            </a:prstGeom>
            <a:noFill/>
          </p:spPr>
          <p:txBody>
            <a:bodyPr wrap="none" rtlCol="0">
              <a:spAutoFit/>
            </a:bodyPr>
            <a:lstStyle/>
            <a:p>
              <a:pPr lvl="0"/>
              <a:r>
                <a:rPr lang="zh-CN" altLang="en-US" sz="2000" kern="0" dirty="0">
                  <a:gradFill>
                    <a:gsLst>
                      <a:gs pos="0">
                        <a:srgbClr val="00B0F0"/>
                      </a:gs>
                      <a:gs pos="100000">
                        <a:srgbClr val="1C46F2"/>
                      </a:gs>
                    </a:gsLst>
                    <a:lin ang="8100000" scaled="1"/>
                  </a:gradFill>
                  <a:latin typeface="思源宋体 CN Heavy" panose="02020900000000000000" pitchFamily="18" charset="-122"/>
                  <a:ea typeface="思源宋体 CN Heavy" panose="02020900000000000000" pitchFamily="18" charset="-122"/>
                </a:rPr>
                <a:t>工作经历</a:t>
              </a:r>
              <a:endParaRPr lang="zh-CN" altLang="en-US" sz="2000" kern="0" dirty="0">
                <a:gradFill>
                  <a:gsLst>
                    <a:gs pos="0">
                      <a:srgbClr val="00B0F0"/>
                    </a:gs>
                    <a:gs pos="100000">
                      <a:srgbClr val="1C46F2"/>
                    </a:gs>
                  </a:gsLst>
                  <a:lin ang="8100000" scaled="1"/>
                </a:gradFill>
                <a:latin typeface="思源宋体 CN Heavy" panose="02020900000000000000" pitchFamily="18" charset="-122"/>
                <a:ea typeface="思源宋体 CN Heavy" panose="02020900000000000000" pitchFamily="18" charset="-122"/>
              </a:endParaRPr>
            </a:p>
          </p:txBody>
        </p:sp>
      </p:grpSp>
      <p:grpSp>
        <p:nvGrpSpPr>
          <p:cNvPr id="11" name="组合 10"/>
          <p:cNvGrpSpPr/>
          <p:nvPr/>
        </p:nvGrpSpPr>
        <p:grpSpPr>
          <a:xfrm>
            <a:off x="791819" y="2351314"/>
            <a:ext cx="3272577" cy="1280162"/>
            <a:chOff x="791819" y="2351314"/>
            <a:chExt cx="3272577" cy="1280162"/>
          </a:xfrm>
        </p:grpSpPr>
        <p:sp>
          <p:nvSpPr>
            <p:cNvPr id="12" name="矩形 11"/>
            <p:cNvSpPr/>
            <p:nvPr/>
          </p:nvSpPr>
          <p:spPr>
            <a:xfrm>
              <a:off x="1024607" y="2351314"/>
              <a:ext cx="3039789" cy="1280162"/>
            </a:xfrm>
            <a:prstGeom prst="rect">
              <a:avLst/>
            </a:prstGeom>
            <a:noFill/>
            <a:ln w="12700" cap="flat" cmpd="sng" algn="ctr">
              <a:solidFill>
                <a:sysClr val="windowText" lastClr="000000">
                  <a:lumMod val="85000"/>
                  <a:lumOff val="1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1F1F1F"/>
                </a:solidFill>
                <a:effectLst/>
                <a:uLnTx/>
                <a:uFillTx/>
                <a:latin typeface="Kano regular" pitchFamily="50" charset="0"/>
                <a:ea typeface="阿里巴巴普惠体 R" panose="00020600040101010101" pitchFamily="18" charset="-122"/>
              </a:endParaRPr>
            </a:p>
          </p:txBody>
        </p:sp>
        <p:sp>
          <p:nvSpPr>
            <p:cNvPr id="13" name="矩形 12"/>
            <p:cNvSpPr/>
            <p:nvPr/>
          </p:nvSpPr>
          <p:spPr>
            <a:xfrm>
              <a:off x="791819" y="2443481"/>
              <a:ext cx="1066800" cy="1066800"/>
            </a:xfrm>
            <a:prstGeom prst="rect">
              <a:avLst/>
            </a:prstGeom>
            <a:gradFill flip="none" rotWithShape="1">
              <a:gsLst>
                <a:gs pos="0">
                  <a:srgbClr val="00B0F0"/>
                </a:gs>
                <a:gs pos="100000">
                  <a:srgbClr val="1C46F2"/>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1F1F1F"/>
                </a:solidFill>
                <a:effectLst/>
                <a:uLnTx/>
                <a:uFillTx/>
                <a:latin typeface="Kano regular" pitchFamily="50" charset="0"/>
                <a:ea typeface="阿里巴巴普惠体 R" panose="00020600040101010101" pitchFamily="18" charset="-122"/>
              </a:endParaRPr>
            </a:p>
          </p:txBody>
        </p:sp>
        <p:pic>
          <p:nvPicPr>
            <p:cNvPr id="14" name="图形 13" descr="业务增长"/>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20572" y="2658709"/>
              <a:ext cx="628344" cy="628344"/>
            </a:xfrm>
            <a:prstGeom prst="rect">
              <a:avLst/>
            </a:prstGeom>
            <a:effectLst/>
          </p:spPr>
        </p:pic>
        <p:sp>
          <p:nvSpPr>
            <p:cNvPr id="15" name="矩形 14"/>
            <p:cNvSpPr/>
            <p:nvPr/>
          </p:nvSpPr>
          <p:spPr>
            <a:xfrm>
              <a:off x="1961048" y="2714799"/>
              <a:ext cx="2020009" cy="553100"/>
            </a:xfrm>
            <a:prstGeom prst="rect">
              <a:avLst/>
            </a:prstGeom>
            <a:noFill/>
            <a:effectLst>
              <a:outerShdw blurRad="381000" algn="ctr" rotWithShape="0">
                <a:prstClr val="black">
                  <a:alpha val="25000"/>
                </a:prstClr>
              </a:outerShdw>
            </a:effectLst>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点击此处添加文本内容，如关键词部分简单介绍等。</a:t>
              </a:r>
              <a:endParaRPr kumimoji="0" lang="zh-CN" altLang="en-US" sz="900" b="0" i="0" u="none" strike="noStrike" kern="0" cap="none" spc="0" normalizeH="0" baseline="0" noProof="0" dirty="0">
                <a:ln>
                  <a:noFill/>
                </a:ln>
                <a:solidFill>
                  <a:prstClr val="black">
                    <a:lumMod val="85000"/>
                    <a:lumOff val="15000"/>
                  </a:prstClr>
                </a:solidFill>
                <a:effectLst/>
                <a:uLnTx/>
                <a:uFillTx/>
                <a:latin typeface="Kano regular" pitchFamily="50" charset="0"/>
                <a:ea typeface="阿里巴巴普惠体 R" panose="00020600040101010101" pitchFamily="18" charset="-122"/>
              </a:endParaRPr>
            </a:p>
          </p:txBody>
        </p:sp>
      </p:grpSp>
      <p:grpSp>
        <p:nvGrpSpPr>
          <p:cNvPr id="16" name="组合 15"/>
          <p:cNvGrpSpPr/>
          <p:nvPr/>
        </p:nvGrpSpPr>
        <p:grpSpPr>
          <a:xfrm>
            <a:off x="4459712" y="2351314"/>
            <a:ext cx="3272577" cy="1280162"/>
            <a:chOff x="4459712" y="2351314"/>
            <a:chExt cx="3272577" cy="1280162"/>
          </a:xfrm>
        </p:grpSpPr>
        <p:sp>
          <p:nvSpPr>
            <p:cNvPr id="17" name="矩形 16"/>
            <p:cNvSpPr/>
            <p:nvPr/>
          </p:nvSpPr>
          <p:spPr>
            <a:xfrm>
              <a:off x="4692500" y="2351314"/>
              <a:ext cx="3039789" cy="1280162"/>
            </a:xfrm>
            <a:prstGeom prst="rect">
              <a:avLst/>
            </a:prstGeom>
            <a:noFill/>
            <a:ln w="12700" cap="flat" cmpd="sng" algn="ctr">
              <a:solidFill>
                <a:sysClr val="windowText" lastClr="000000">
                  <a:lumMod val="85000"/>
                  <a:lumOff val="1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1F1F1F"/>
                </a:solidFill>
                <a:effectLst/>
                <a:uLnTx/>
                <a:uFillTx/>
                <a:latin typeface="Kano regular" pitchFamily="50" charset="0"/>
                <a:ea typeface="阿里巴巴普惠体 R" panose="00020600040101010101" pitchFamily="18" charset="-122"/>
              </a:endParaRPr>
            </a:p>
          </p:txBody>
        </p:sp>
        <p:sp>
          <p:nvSpPr>
            <p:cNvPr id="18" name="矩形 17"/>
            <p:cNvSpPr/>
            <p:nvPr/>
          </p:nvSpPr>
          <p:spPr>
            <a:xfrm>
              <a:off x="4459712" y="2443481"/>
              <a:ext cx="1066800" cy="1066800"/>
            </a:xfrm>
            <a:prstGeom prst="rect">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1F1F1F"/>
                </a:solidFill>
                <a:effectLst/>
                <a:uLnTx/>
                <a:uFillTx/>
                <a:latin typeface="Kano regular" pitchFamily="50" charset="0"/>
                <a:ea typeface="阿里巴巴普惠体 R" panose="00020600040101010101" pitchFamily="18" charset="-122"/>
              </a:endParaRPr>
            </a:p>
          </p:txBody>
        </p:sp>
        <p:pic>
          <p:nvPicPr>
            <p:cNvPr id="19" name="图形 18" descr="公文包"/>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68842" y="2660461"/>
              <a:ext cx="628344" cy="628344"/>
            </a:xfrm>
            <a:prstGeom prst="rect">
              <a:avLst/>
            </a:prstGeom>
            <a:effectLst/>
          </p:spPr>
        </p:pic>
        <p:sp>
          <p:nvSpPr>
            <p:cNvPr id="20" name="矩形 19"/>
            <p:cNvSpPr/>
            <p:nvPr/>
          </p:nvSpPr>
          <p:spPr>
            <a:xfrm>
              <a:off x="5642746" y="2714799"/>
              <a:ext cx="2020009" cy="550279"/>
            </a:xfrm>
            <a:prstGeom prst="rect">
              <a:avLst/>
            </a:prstGeom>
            <a:noFill/>
            <a:effectLst>
              <a:outerShdw blurRad="381000" algn="ctr" rotWithShape="0">
                <a:prstClr val="black">
                  <a:alpha val="25000"/>
                </a:prstClr>
              </a:outerShdw>
            </a:effectLst>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点击此处添加文本内容，如关键词部分简单介绍等。</a:t>
              </a:r>
              <a:endParaRPr kumimoji="0" lang="zh-CN" altLang="en-US" sz="900" b="0" i="0" u="none" strike="noStrike" kern="0" cap="none" spc="0" normalizeH="0" baseline="0" noProof="0" dirty="0">
                <a:ln>
                  <a:noFill/>
                </a:ln>
                <a:solidFill>
                  <a:prstClr val="black">
                    <a:lumMod val="85000"/>
                    <a:lumOff val="15000"/>
                  </a:prstClr>
                </a:solidFill>
                <a:effectLst/>
                <a:uLnTx/>
                <a:uFillTx/>
                <a:latin typeface="Kano regular" pitchFamily="50" charset="0"/>
                <a:ea typeface="阿里巴巴普惠体 R" panose="00020600040101010101" pitchFamily="18" charset="-122"/>
              </a:endParaRPr>
            </a:p>
          </p:txBody>
        </p:sp>
      </p:grpSp>
      <p:grpSp>
        <p:nvGrpSpPr>
          <p:cNvPr id="21" name="组合 20"/>
          <p:cNvGrpSpPr/>
          <p:nvPr/>
        </p:nvGrpSpPr>
        <p:grpSpPr>
          <a:xfrm>
            <a:off x="2625765" y="3991457"/>
            <a:ext cx="3272577" cy="1280162"/>
            <a:chOff x="2625765" y="3991457"/>
            <a:chExt cx="3272577" cy="1280162"/>
          </a:xfrm>
        </p:grpSpPr>
        <p:sp>
          <p:nvSpPr>
            <p:cNvPr id="22" name="矩形 21"/>
            <p:cNvSpPr/>
            <p:nvPr/>
          </p:nvSpPr>
          <p:spPr>
            <a:xfrm>
              <a:off x="2858553" y="3991457"/>
              <a:ext cx="3039789" cy="1280162"/>
            </a:xfrm>
            <a:prstGeom prst="rect">
              <a:avLst/>
            </a:prstGeom>
            <a:noFill/>
            <a:ln w="12700" cap="flat" cmpd="sng" algn="ctr">
              <a:solidFill>
                <a:sysClr val="windowText" lastClr="000000">
                  <a:lumMod val="85000"/>
                  <a:lumOff val="1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1F1F1F"/>
                </a:solidFill>
                <a:effectLst/>
                <a:uLnTx/>
                <a:uFillTx/>
                <a:latin typeface="Kano regular" pitchFamily="50" charset="0"/>
                <a:ea typeface="阿里巴巴普惠体 R" panose="00020600040101010101" pitchFamily="18" charset="-122"/>
              </a:endParaRPr>
            </a:p>
          </p:txBody>
        </p:sp>
        <p:sp>
          <p:nvSpPr>
            <p:cNvPr id="23" name="矩形 22"/>
            <p:cNvSpPr/>
            <p:nvPr/>
          </p:nvSpPr>
          <p:spPr>
            <a:xfrm>
              <a:off x="2625765" y="4083624"/>
              <a:ext cx="1066800" cy="1066800"/>
            </a:xfrm>
            <a:prstGeom prst="rect">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1F1F1F"/>
                </a:solidFill>
                <a:effectLst/>
                <a:uLnTx/>
                <a:uFillTx/>
                <a:latin typeface="Kano regular" pitchFamily="50" charset="0"/>
                <a:ea typeface="阿里巴巴普惠体 R" panose="00020600040101010101" pitchFamily="18" charset="-122"/>
              </a:endParaRPr>
            </a:p>
          </p:txBody>
        </p:sp>
        <p:pic>
          <p:nvPicPr>
            <p:cNvPr id="24" name="图形 23" descr="集体讨论"/>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44993" y="4298244"/>
              <a:ext cx="628344" cy="628344"/>
            </a:xfrm>
            <a:prstGeom prst="rect">
              <a:avLst/>
            </a:prstGeom>
            <a:effectLst/>
          </p:spPr>
        </p:pic>
        <p:sp>
          <p:nvSpPr>
            <p:cNvPr id="25" name="矩形 24"/>
            <p:cNvSpPr/>
            <p:nvPr/>
          </p:nvSpPr>
          <p:spPr>
            <a:xfrm>
              <a:off x="3795604" y="4359808"/>
              <a:ext cx="2020009" cy="550279"/>
            </a:xfrm>
            <a:prstGeom prst="rect">
              <a:avLst/>
            </a:prstGeom>
            <a:noFill/>
            <a:effectLst>
              <a:outerShdw blurRad="381000" algn="ctr" rotWithShape="0">
                <a:prstClr val="black">
                  <a:alpha val="25000"/>
                </a:prstClr>
              </a:outerShdw>
            </a:effectLst>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点击此处添加文本内容，如关键词部分简单介绍等。</a:t>
              </a:r>
              <a:endParaRPr kumimoji="0" lang="zh-CN" altLang="en-US" sz="900" b="0" i="0" u="none" strike="noStrike" kern="0" cap="none" spc="0" normalizeH="0" baseline="0" noProof="0" dirty="0">
                <a:ln>
                  <a:noFill/>
                </a:ln>
                <a:solidFill>
                  <a:prstClr val="black">
                    <a:lumMod val="85000"/>
                    <a:lumOff val="15000"/>
                  </a:prstClr>
                </a:solidFill>
                <a:effectLst/>
                <a:uLnTx/>
                <a:uFillTx/>
                <a:latin typeface="Kano regular" pitchFamily="50" charset="0"/>
                <a:ea typeface="阿里巴巴普惠体 R" panose="00020600040101010101" pitchFamily="18" charset="-122"/>
              </a:endParaRPr>
            </a:p>
          </p:txBody>
        </p:sp>
      </p:grpSp>
      <p:grpSp>
        <p:nvGrpSpPr>
          <p:cNvPr id="26" name="组合 25"/>
          <p:cNvGrpSpPr/>
          <p:nvPr/>
        </p:nvGrpSpPr>
        <p:grpSpPr>
          <a:xfrm>
            <a:off x="6293658" y="3991457"/>
            <a:ext cx="3272577" cy="1280162"/>
            <a:chOff x="6293658" y="3991457"/>
            <a:chExt cx="3272577" cy="1280162"/>
          </a:xfrm>
        </p:grpSpPr>
        <p:sp>
          <p:nvSpPr>
            <p:cNvPr id="27" name="矩形 26"/>
            <p:cNvSpPr/>
            <p:nvPr/>
          </p:nvSpPr>
          <p:spPr>
            <a:xfrm>
              <a:off x="6526446" y="3991457"/>
              <a:ext cx="3039789" cy="1280162"/>
            </a:xfrm>
            <a:prstGeom prst="rect">
              <a:avLst/>
            </a:prstGeom>
            <a:noFill/>
            <a:ln w="12700" cap="flat" cmpd="sng" algn="ctr">
              <a:solidFill>
                <a:sysClr val="windowText" lastClr="000000">
                  <a:lumMod val="85000"/>
                  <a:lumOff val="1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1F1F1F"/>
                </a:solidFill>
                <a:effectLst/>
                <a:uLnTx/>
                <a:uFillTx/>
                <a:latin typeface="Kano regular" pitchFamily="50" charset="0"/>
                <a:ea typeface="阿里巴巴普惠体 R" panose="00020600040101010101" pitchFamily="18" charset="-122"/>
              </a:endParaRPr>
            </a:p>
          </p:txBody>
        </p:sp>
        <p:sp>
          <p:nvSpPr>
            <p:cNvPr id="28" name="矩形 27"/>
            <p:cNvSpPr/>
            <p:nvPr/>
          </p:nvSpPr>
          <p:spPr>
            <a:xfrm>
              <a:off x="6293658" y="4083624"/>
              <a:ext cx="1066800" cy="1066800"/>
            </a:xfrm>
            <a:prstGeom prst="rect">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1F1F1F"/>
                </a:solidFill>
                <a:effectLst/>
                <a:uLnTx/>
                <a:uFillTx/>
                <a:latin typeface="Kano regular" pitchFamily="50" charset="0"/>
                <a:ea typeface="阿里巴巴普惠体 R" panose="00020600040101010101" pitchFamily="18" charset="-122"/>
              </a:endParaRPr>
            </a:p>
          </p:txBody>
        </p:sp>
        <p:pic>
          <p:nvPicPr>
            <p:cNvPr id="29" name="图形 28" descr="会议"/>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12886" y="4298244"/>
              <a:ext cx="628344" cy="628344"/>
            </a:xfrm>
            <a:prstGeom prst="rect">
              <a:avLst/>
            </a:prstGeom>
            <a:effectLst/>
          </p:spPr>
        </p:pic>
        <p:sp>
          <p:nvSpPr>
            <p:cNvPr id="30" name="矩形 29"/>
            <p:cNvSpPr/>
            <p:nvPr/>
          </p:nvSpPr>
          <p:spPr>
            <a:xfrm>
              <a:off x="7462887" y="4359808"/>
              <a:ext cx="2020009" cy="550279"/>
            </a:xfrm>
            <a:prstGeom prst="rect">
              <a:avLst/>
            </a:prstGeom>
            <a:noFill/>
            <a:effectLst>
              <a:outerShdw blurRad="381000" algn="ctr" rotWithShape="0">
                <a:prstClr val="black">
                  <a:alpha val="25000"/>
                </a:prstClr>
              </a:outerShdw>
            </a:effectLst>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点击此处添加文本内容，如关键词部分简单介绍等。</a:t>
              </a:r>
              <a:endParaRPr kumimoji="0" lang="zh-CN" altLang="en-US" sz="900" b="0" i="0" u="none" strike="noStrike" kern="0" cap="none" spc="0" normalizeH="0" baseline="0" noProof="0" dirty="0">
                <a:ln>
                  <a:noFill/>
                </a:ln>
                <a:solidFill>
                  <a:prstClr val="black">
                    <a:lumMod val="85000"/>
                    <a:lumOff val="15000"/>
                  </a:prstClr>
                </a:solidFill>
                <a:effectLst/>
                <a:uLnTx/>
                <a:uFillTx/>
                <a:latin typeface="Kano regular" pitchFamily="50" charset="0"/>
                <a:ea typeface="阿里巴巴普惠体 R" panose="00020600040101010101" pitchFamily="18" charset="-122"/>
              </a:endParaRPr>
            </a:p>
          </p:txBody>
        </p:sp>
      </p:grpSp>
      <p:grpSp>
        <p:nvGrpSpPr>
          <p:cNvPr id="31" name="组合 30"/>
          <p:cNvGrpSpPr/>
          <p:nvPr/>
        </p:nvGrpSpPr>
        <p:grpSpPr>
          <a:xfrm>
            <a:off x="8127605" y="2351314"/>
            <a:ext cx="3272577" cy="1280162"/>
            <a:chOff x="8127605" y="2351314"/>
            <a:chExt cx="3272577" cy="1280162"/>
          </a:xfrm>
        </p:grpSpPr>
        <p:sp>
          <p:nvSpPr>
            <p:cNvPr id="32" name="矩形 31"/>
            <p:cNvSpPr/>
            <p:nvPr/>
          </p:nvSpPr>
          <p:spPr>
            <a:xfrm>
              <a:off x="8360393" y="2351314"/>
              <a:ext cx="3039789" cy="1280162"/>
            </a:xfrm>
            <a:prstGeom prst="rect">
              <a:avLst/>
            </a:prstGeom>
            <a:noFill/>
            <a:ln w="12700" cap="flat" cmpd="sng" algn="ctr">
              <a:solidFill>
                <a:sysClr val="windowText" lastClr="000000">
                  <a:lumMod val="85000"/>
                  <a:lumOff val="1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1F1F1F"/>
                </a:solidFill>
                <a:effectLst/>
                <a:uLnTx/>
                <a:uFillTx/>
                <a:latin typeface="Kano regular" pitchFamily="50" charset="0"/>
                <a:ea typeface="阿里巴巴普惠体 R" panose="00020600040101010101" pitchFamily="18" charset="-122"/>
              </a:endParaRPr>
            </a:p>
          </p:txBody>
        </p:sp>
        <p:sp>
          <p:nvSpPr>
            <p:cNvPr id="33" name="矩形 32"/>
            <p:cNvSpPr/>
            <p:nvPr/>
          </p:nvSpPr>
          <p:spPr>
            <a:xfrm>
              <a:off x="8127605" y="2443481"/>
              <a:ext cx="1066800" cy="1066800"/>
            </a:xfrm>
            <a:prstGeom prst="rect">
              <a:avLst/>
            </a:prstGeom>
            <a:gradFill flip="none" rotWithShape="1">
              <a:gsLst>
                <a:gs pos="0">
                  <a:srgbClr val="00B0F0"/>
                </a:gs>
                <a:gs pos="100000">
                  <a:srgbClr val="1C46F2"/>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1F1F1F"/>
                </a:solidFill>
                <a:effectLst/>
                <a:uLnTx/>
                <a:uFillTx/>
                <a:latin typeface="Kano regular" pitchFamily="50" charset="0"/>
                <a:ea typeface="阿里巴巴普惠体 R" panose="00020600040101010101" pitchFamily="18" charset="-122"/>
              </a:endParaRPr>
            </a:p>
          </p:txBody>
        </p:sp>
        <p:pic>
          <p:nvPicPr>
            <p:cNvPr id="34" name="图形 33" descr="媒体演示文稿"/>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45879" y="2660461"/>
              <a:ext cx="628344" cy="628344"/>
            </a:xfrm>
            <a:prstGeom prst="rect">
              <a:avLst/>
            </a:prstGeom>
            <a:effectLst/>
          </p:spPr>
        </p:pic>
        <p:sp>
          <p:nvSpPr>
            <p:cNvPr id="35" name="矩形 34"/>
            <p:cNvSpPr/>
            <p:nvPr/>
          </p:nvSpPr>
          <p:spPr>
            <a:xfrm>
              <a:off x="9296834" y="2714799"/>
              <a:ext cx="2020009" cy="550279"/>
            </a:xfrm>
            <a:prstGeom prst="rect">
              <a:avLst/>
            </a:prstGeom>
            <a:noFill/>
            <a:effectLst>
              <a:outerShdw blurRad="381000" algn="ctr" rotWithShape="0">
                <a:prstClr val="black">
                  <a:alpha val="25000"/>
                </a:prstClr>
              </a:outerShdw>
            </a:effectLst>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点击此处添加文本内容，如关键词部分简单介绍等。</a:t>
              </a:r>
              <a:endParaRPr kumimoji="0" lang="zh-CN" altLang="en-US" sz="900" b="0" i="0" u="none" strike="noStrike" kern="0" cap="none" spc="0" normalizeH="0" baseline="0" noProof="0" dirty="0">
                <a:ln>
                  <a:noFill/>
                </a:ln>
                <a:solidFill>
                  <a:prstClr val="black">
                    <a:lumMod val="85000"/>
                    <a:lumOff val="15000"/>
                  </a:prstClr>
                </a:solidFill>
                <a:effectLst/>
                <a:uLnTx/>
                <a:uFillTx/>
                <a:latin typeface="Kano regular" pitchFamily="50" charset="0"/>
                <a:ea typeface="阿里巴巴普惠体 R" panose="00020600040101010101" pitchFamily="18"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strVal val="#ppt_x"/>
                                          </p:val>
                                        </p:tav>
                                        <p:tav tm="100000">
                                          <p:val>
                                            <p:strVal val="#ppt_x"/>
                                          </p:val>
                                        </p:tav>
                                      </p:tavLst>
                                    </p:anim>
                                    <p:anim calcmode="lin" valueType="num">
                                      <p:cBhvr>
                                        <p:cTn id="27" dur="500" fill="hold"/>
                                        <p:tgtEl>
                                          <p:spTgt spid="2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anim calcmode="lin" valueType="num">
                                      <p:cBhvr>
                                        <p:cTn id="32" dur="500" fill="hold"/>
                                        <p:tgtEl>
                                          <p:spTgt spid="31"/>
                                        </p:tgtEl>
                                        <p:attrNameLst>
                                          <p:attrName>ppt_x</p:attrName>
                                        </p:attrNameLst>
                                      </p:cBhvr>
                                      <p:tavLst>
                                        <p:tav tm="0">
                                          <p:val>
                                            <p:strVal val="#ppt_x"/>
                                          </p:val>
                                        </p:tav>
                                        <p:tav tm="100000">
                                          <p:val>
                                            <p:strVal val="#ppt_x"/>
                                          </p:val>
                                        </p:tav>
                                      </p:tavLst>
                                    </p:anim>
                                    <p:anim calcmode="lin" valueType="num">
                                      <p:cBhvr>
                                        <p:cTn id="33"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图片 109"/>
          <p:cNvPicPr>
            <a:picLocks noChangeAspect="1"/>
          </p:cNvPicPr>
          <p:nvPr/>
        </p:nvPicPr>
        <p:blipFill rotWithShape="1">
          <a:blip r:embed="rId1" cstate="print">
            <a:extLst>
              <a:ext uri="{28A0092B-C50C-407E-A947-70E740481C1C}">
                <a14:useLocalDpi xmlns:a14="http://schemas.microsoft.com/office/drawing/2010/main" val="0"/>
              </a:ext>
            </a:extLst>
          </a:blip>
          <a:srcRect t="650" b="14975"/>
          <a:stretch>
            <a:fillRect/>
          </a:stretch>
        </p:blipFill>
        <p:spPr>
          <a:xfrm flipH="1">
            <a:off x="0" y="0"/>
            <a:ext cx="12192000" cy="6858000"/>
          </a:xfrm>
          <a:prstGeom prst="rect">
            <a:avLst/>
          </a:prstGeom>
        </p:spPr>
      </p:pic>
      <p:sp>
        <p:nvSpPr>
          <p:cNvPr id="53" name="矩形: 圆顶角 52"/>
          <p:cNvSpPr/>
          <p:nvPr/>
        </p:nvSpPr>
        <p:spPr>
          <a:xfrm rot="16200000">
            <a:off x="2660319" y="-2667002"/>
            <a:ext cx="6871361" cy="12192002"/>
          </a:xfrm>
          <a:prstGeom prst="round2SameRect">
            <a:avLst>
              <a:gd name="adj1" fmla="val 0"/>
              <a:gd name="adj2" fmla="val 0"/>
            </a:avLst>
          </a:prstGeom>
          <a:gradFill>
            <a:gsLst>
              <a:gs pos="95000">
                <a:srgbClr val="1C46F2">
                  <a:alpha val="74000"/>
                </a:srgbClr>
              </a:gs>
              <a:gs pos="4000">
                <a:srgbClr val="00B0F0">
                  <a:alpha val="80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4" name="文本框 3"/>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宋体 CN Heavy" panose="02020900000000000000" pitchFamily="18" charset="-122"/>
                <a:ea typeface="思源宋体 CN Heavy" panose="02020900000000000000" pitchFamily="18" charset="-122"/>
              </a:rPr>
              <a:t>BY YUSHEN</a:t>
            </a:r>
            <a:endParaRPr lang="zh-CN" altLang="en-US" dirty="0">
              <a:noFill/>
              <a:latin typeface="思源宋体 CN Heavy" panose="02020900000000000000" pitchFamily="18" charset="-122"/>
              <a:ea typeface="思源宋体 CN Heavy" panose="02020900000000000000" pitchFamily="18" charset="-122"/>
            </a:endParaRPr>
          </a:p>
        </p:txBody>
      </p:sp>
      <p:grpSp>
        <p:nvGrpSpPr>
          <p:cNvPr id="3" name="组合 2"/>
          <p:cNvGrpSpPr/>
          <p:nvPr/>
        </p:nvGrpSpPr>
        <p:grpSpPr>
          <a:xfrm>
            <a:off x="616728" y="440232"/>
            <a:ext cx="5165068" cy="1695729"/>
            <a:chOff x="616728" y="440232"/>
            <a:chExt cx="5165068" cy="1695729"/>
          </a:xfrm>
        </p:grpSpPr>
        <p:sp>
          <p:nvSpPr>
            <p:cNvPr id="55" name="文本框 54"/>
            <p:cNvSpPr txBox="1"/>
            <p:nvPr/>
          </p:nvSpPr>
          <p:spPr>
            <a:xfrm>
              <a:off x="616728" y="440232"/>
              <a:ext cx="5165068" cy="646331"/>
            </a:xfrm>
            <a:prstGeom prst="rect">
              <a:avLst/>
            </a:prstGeom>
            <a:noFill/>
          </p:spPr>
          <p:txBody>
            <a:bodyPr wrap="none" rtlCol="0">
              <a:spAutoFit/>
            </a:bodyPr>
            <a:lstStyle/>
            <a:p>
              <a:pPr algn="ctr"/>
              <a:r>
                <a:rPr lang="en-US" altLang="zh-CN" sz="3600" dirty="0">
                  <a:solidFill>
                    <a:prstClr val="white">
                      <a:alpha val="15000"/>
                    </a:prstClr>
                  </a:solidFill>
                  <a:latin typeface="思源宋体 CN Heavy" panose="02020900000000000000" pitchFamily="18" charset="-122"/>
                  <a:ea typeface="思源宋体 CN Heavy" panose="02020900000000000000" pitchFamily="18" charset="-122"/>
                </a:rPr>
                <a:t>POST COMPETITION</a:t>
              </a:r>
              <a:endParaRPr lang="en-US" altLang="zh-CN" sz="3600" dirty="0">
                <a:solidFill>
                  <a:prstClr val="white">
                    <a:alpha val="15000"/>
                  </a:prstClr>
                </a:solidFill>
                <a:latin typeface="思源宋体 CN Heavy" panose="02020900000000000000" pitchFamily="18" charset="-122"/>
                <a:ea typeface="思源宋体 CN Heavy" panose="02020900000000000000" pitchFamily="18" charset="-122"/>
              </a:endParaRPr>
            </a:p>
          </p:txBody>
        </p:sp>
        <p:sp>
          <p:nvSpPr>
            <p:cNvPr id="56" name="文本框 55"/>
            <p:cNvSpPr txBox="1"/>
            <p:nvPr/>
          </p:nvSpPr>
          <p:spPr>
            <a:xfrm>
              <a:off x="616729" y="1051176"/>
              <a:ext cx="2339102" cy="523220"/>
            </a:xfrm>
            <a:prstGeom prst="rect">
              <a:avLst/>
            </a:prstGeom>
            <a:noFill/>
          </p:spPr>
          <p:txBody>
            <a:bodyPr wrap="none" rtlCol="0">
              <a:spAutoFit/>
            </a:bodyPr>
            <a:lstStyle/>
            <a:p>
              <a:pPr algn="ctr"/>
              <a:r>
                <a:rPr lang="zh-CN" altLang="en-US" sz="2800" dirty="0">
                  <a:solidFill>
                    <a:prstClr val="white"/>
                  </a:solidFill>
                  <a:latin typeface="思源宋体 CN Heavy" panose="02020900000000000000" pitchFamily="18" charset="-122"/>
                  <a:ea typeface="思源宋体 CN Heavy" panose="02020900000000000000" pitchFamily="18" charset="-122"/>
                </a:rPr>
                <a:t>经理岗位竞聘</a:t>
              </a:r>
              <a:endParaRPr lang="zh-CN" altLang="en-US" sz="2800" dirty="0">
                <a:solidFill>
                  <a:prstClr val="white"/>
                </a:solidFill>
                <a:latin typeface="思源宋体 CN Heavy" panose="02020900000000000000" pitchFamily="18" charset="-122"/>
                <a:ea typeface="思源宋体 CN Heavy" panose="02020900000000000000" pitchFamily="18" charset="-122"/>
              </a:endParaRPr>
            </a:p>
          </p:txBody>
        </p:sp>
        <p:sp>
          <p:nvSpPr>
            <p:cNvPr id="57" name="文本框 56"/>
            <p:cNvSpPr txBox="1"/>
            <p:nvPr/>
          </p:nvSpPr>
          <p:spPr>
            <a:xfrm>
              <a:off x="616728" y="1612741"/>
              <a:ext cx="1261884" cy="523220"/>
            </a:xfrm>
            <a:prstGeom prst="rect">
              <a:avLst/>
            </a:prstGeom>
            <a:noFill/>
          </p:spPr>
          <p:txBody>
            <a:bodyPr wrap="none" rtlCol="0">
              <a:spAutoFit/>
            </a:bodyPr>
            <a:lstStyle/>
            <a:p>
              <a:pPr algn="ctr"/>
              <a:r>
                <a:rPr lang="zh-CN" altLang="en-US" sz="2800" dirty="0">
                  <a:solidFill>
                    <a:prstClr val="white"/>
                  </a:solidFill>
                  <a:latin typeface="思源宋体 CN Heavy" panose="02020900000000000000" pitchFamily="18" charset="-122"/>
                  <a:ea typeface="思源宋体 CN Heavy" panose="02020900000000000000" pitchFamily="18" charset="-122"/>
                </a:rPr>
                <a:t>过渡页</a:t>
              </a:r>
              <a:endParaRPr lang="zh-CN" altLang="en-US" sz="2800" dirty="0">
                <a:solidFill>
                  <a:prstClr val="white"/>
                </a:solidFill>
                <a:latin typeface="思源宋体 CN Heavy" panose="02020900000000000000" pitchFamily="18" charset="-122"/>
                <a:ea typeface="思源宋体 CN Heavy" panose="02020900000000000000" pitchFamily="18" charset="-122"/>
              </a:endParaRPr>
            </a:p>
          </p:txBody>
        </p:sp>
      </p:grpSp>
      <p:grpSp>
        <p:nvGrpSpPr>
          <p:cNvPr id="58" name="组合 57"/>
          <p:cNvGrpSpPr/>
          <p:nvPr/>
        </p:nvGrpSpPr>
        <p:grpSpPr>
          <a:xfrm>
            <a:off x="750436" y="6317042"/>
            <a:ext cx="594628" cy="60544"/>
            <a:chOff x="11189456" y="6514052"/>
            <a:chExt cx="594628" cy="60544"/>
          </a:xfrm>
        </p:grpSpPr>
        <p:sp>
          <p:nvSpPr>
            <p:cNvPr id="59" name="椭圆 58"/>
            <p:cNvSpPr/>
            <p:nvPr/>
          </p:nvSpPr>
          <p:spPr>
            <a:xfrm>
              <a:off x="11189456" y="6514052"/>
              <a:ext cx="60544" cy="60544"/>
            </a:xfrm>
            <a:prstGeom prst="ellipse">
              <a:avLst/>
            </a:pr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sp>
          <p:nvSpPr>
            <p:cNvPr id="60" name="椭圆 59"/>
            <p:cNvSpPr/>
            <p:nvPr/>
          </p:nvSpPr>
          <p:spPr>
            <a:xfrm>
              <a:off x="11322977" y="6514052"/>
              <a:ext cx="60544" cy="60544"/>
            </a:xfrm>
            <a:prstGeom prst="ellipse">
              <a:avLst/>
            </a:prstGeom>
            <a:solidFill>
              <a:sysClr val="window" lastClr="FFFFFF">
                <a:alpha val="50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sp>
          <p:nvSpPr>
            <p:cNvPr id="61" name="椭圆 60"/>
            <p:cNvSpPr/>
            <p:nvPr/>
          </p:nvSpPr>
          <p:spPr>
            <a:xfrm>
              <a:off x="11456498" y="6514052"/>
              <a:ext cx="60544" cy="60544"/>
            </a:xfrm>
            <a:prstGeom prst="ellipse">
              <a:avLst/>
            </a:prstGeom>
            <a:solidFill>
              <a:sysClr val="window" lastClr="FFFFFF">
                <a:alpha val="50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sp>
          <p:nvSpPr>
            <p:cNvPr id="62" name="椭圆 61"/>
            <p:cNvSpPr/>
            <p:nvPr/>
          </p:nvSpPr>
          <p:spPr>
            <a:xfrm>
              <a:off x="11590019" y="6514052"/>
              <a:ext cx="60544" cy="60544"/>
            </a:xfrm>
            <a:prstGeom prst="ellipse">
              <a:avLst/>
            </a:prstGeom>
            <a:solidFill>
              <a:sysClr val="window" lastClr="FFFFFF">
                <a:alpha val="50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sp>
          <p:nvSpPr>
            <p:cNvPr id="63" name="椭圆 62"/>
            <p:cNvSpPr/>
            <p:nvPr/>
          </p:nvSpPr>
          <p:spPr>
            <a:xfrm>
              <a:off x="11723540" y="6514052"/>
              <a:ext cx="60544" cy="60544"/>
            </a:xfrm>
            <a:prstGeom prst="ellipse">
              <a:avLst/>
            </a:prstGeom>
            <a:solidFill>
              <a:sysClr val="window" lastClr="FFFFFF">
                <a:alpha val="50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grpSp>
      <p:grpSp>
        <p:nvGrpSpPr>
          <p:cNvPr id="5" name="组合 4"/>
          <p:cNvGrpSpPr/>
          <p:nvPr/>
        </p:nvGrpSpPr>
        <p:grpSpPr>
          <a:xfrm>
            <a:off x="648182" y="3094225"/>
            <a:ext cx="4032632" cy="1413469"/>
            <a:chOff x="648182" y="3094225"/>
            <a:chExt cx="4032632" cy="1413469"/>
          </a:xfrm>
        </p:grpSpPr>
        <p:grpSp>
          <p:nvGrpSpPr>
            <p:cNvPr id="108" name="组合 107"/>
            <p:cNvGrpSpPr/>
            <p:nvPr/>
          </p:nvGrpSpPr>
          <p:grpSpPr>
            <a:xfrm>
              <a:off x="744606" y="3094225"/>
              <a:ext cx="818338" cy="916942"/>
              <a:chOff x="5669370" y="2291263"/>
              <a:chExt cx="818338" cy="916942"/>
            </a:xfrm>
          </p:grpSpPr>
          <p:sp>
            <p:nvSpPr>
              <p:cNvPr id="67" name="Freeform 5"/>
              <p:cNvSpPr/>
              <p:nvPr/>
            </p:nvSpPr>
            <p:spPr bwMode="auto">
              <a:xfrm rot="10800000" flipV="1">
                <a:off x="5669370" y="2291263"/>
                <a:ext cx="818338" cy="916942"/>
              </a:xfrm>
              <a:custGeom>
                <a:avLst/>
                <a:gdLst>
                  <a:gd name="T0" fmla="*/ 0 w 1255"/>
                  <a:gd name="T1" fmla="*/ 452 h 1406"/>
                  <a:gd name="T2" fmla="*/ 0 w 1255"/>
                  <a:gd name="T3" fmla="*/ 954 h 1406"/>
                  <a:gd name="T4" fmla="*/ 96 w 1255"/>
                  <a:gd name="T5" fmla="*/ 1120 h 1406"/>
                  <a:gd name="T6" fmla="*/ 531 w 1255"/>
                  <a:gd name="T7" fmla="*/ 1372 h 1406"/>
                  <a:gd name="T8" fmla="*/ 724 w 1255"/>
                  <a:gd name="T9" fmla="*/ 1372 h 1406"/>
                  <a:gd name="T10" fmla="*/ 1159 w 1255"/>
                  <a:gd name="T11" fmla="*/ 1120 h 1406"/>
                  <a:gd name="T12" fmla="*/ 1255 w 1255"/>
                  <a:gd name="T13" fmla="*/ 954 h 1406"/>
                  <a:gd name="T14" fmla="*/ 1255 w 1255"/>
                  <a:gd name="T15" fmla="*/ 452 h 1406"/>
                  <a:gd name="T16" fmla="*/ 1159 w 1255"/>
                  <a:gd name="T17" fmla="*/ 285 h 1406"/>
                  <a:gd name="T18" fmla="*/ 724 w 1255"/>
                  <a:gd name="T19" fmla="*/ 34 h 1406"/>
                  <a:gd name="T20" fmla="*/ 531 w 1255"/>
                  <a:gd name="T21" fmla="*/ 34 h 1406"/>
                  <a:gd name="T22" fmla="*/ 96 w 1255"/>
                  <a:gd name="T23" fmla="*/ 285 h 1406"/>
                  <a:gd name="T24" fmla="*/ 0 w 1255"/>
                  <a:gd name="T25" fmla="*/ 452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5" h="1406">
                    <a:moveTo>
                      <a:pt x="0" y="452"/>
                    </a:moveTo>
                    <a:cubicBezTo>
                      <a:pt x="0" y="954"/>
                      <a:pt x="0" y="954"/>
                      <a:pt x="0" y="954"/>
                    </a:cubicBezTo>
                    <a:cubicBezTo>
                      <a:pt x="0" y="1023"/>
                      <a:pt x="37" y="1086"/>
                      <a:pt x="96" y="1120"/>
                    </a:cubicBezTo>
                    <a:cubicBezTo>
                      <a:pt x="531" y="1372"/>
                      <a:pt x="531" y="1372"/>
                      <a:pt x="531" y="1372"/>
                    </a:cubicBezTo>
                    <a:cubicBezTo>
                      <a:pt x="591" y="1406"/>
                      <a:pt x="664" y="1406"/>
                      <a:pt x="724" y="1372"/>
                    </a:cubicBezTo>
                    <a:cubicBezTo>
                      <a:pt x="1159" y="1120"/>
                      <a:pt x="1159" y="1120"/>
                      <a:pt x="1159" y="1120"/>
                    </a:cubicBezTo>
                    <a:cubicBezTo>
                      <a:pt x="1218" y="1086"/>
                      <a:pt x="1255" y="1023"/>
                      <a:pt x="1255" y="954"/>
                    </a:cubicBezTo>
                    <a:cubicBezTo>
                      <a:pt x="1255" y="452"/>
                      <a:pt x="1255" y="452"/>
                      <a:pt x="1255" y="452"/>
                    </a:cubicBezTo>
                    <a:cubicBezTo>
                      <a:pt x="1255" y="383"/>
                      <a:pt x="1218" y="319"/>
                      <a:pt x="1159" y="285"/>
                    </a:cubicBezTo>
                    <a:cubicBezTo>
                      <a:pt x="724" y="34"/>
                      <a:pt x="724" y="34"/>
                      <a:pt x="724" y="34"/>
                    </a:cubicBezTo>
                    <a:cubicBezTo>
                      <a:pt x="664" y="0"/>
                      <a:pt x="591" y="0"/>
                      <a:pt x="531" y="34"/>
                    </a:cubicBezTo>
                    <a:cubicBezTo>
                      <a:pt x="96" y="285"/>
                      <a:pt x="96" y="285"/>
                      <a:pt x="96" y="285"/>
                    </a:cubicBezTo>
                    <a:cubicBezTo>
                      <a:pt x="37" y="319"/>
                      <a:pt x="0" y="383"/>
                      <a:pt x="0" y="452"/>
                    </a:cubicBezTo>
                    <a:close/>
                  </a:path>
                </a:pathLst>
              </a:custGeom>
              <a:solidFill>
                <a:sysClr val="window" lastClr="FFFFFF"/>
              </a:solidFill>
              <a:ln>
                <a:solidFill>
                  <a:sysClr val="window" lastClr="FFFFFF">
                    <a:lumMod val="95000"/>
                  </a:sys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思源宋体 CN Heavy" panose="02020900000000000000" pitchFamily="18" charset="-122"/>
                  <a:ea typeface="思源宋体 CN Heavy" panose="02020900000000000000" pitchFamily="18" charset="-122"/>
                </a:endParaRPr>
              </a:p>
            </p:txBody>
          </p:sp>
          <p:sp>
            <p:nvSpPr>
              <p:cNvPr id="66" name="矩形 65"/>
              <p:cNvSpPr/>
              <p:nvPr/>
            </p:nvSpPr>
            <p:spPr>
              <a:xfrm>
                <a:off x="5768197" y="2488123"/>
                <a:ext cx="620684" cy="52322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gradFill>
                      <a:gsLst>
                        <a:gs pos="0">
                          <a:srgbClr val="00B0F0"/>
                        </a:gs>
                        <a:gs pos="100000">
                          <a:srgbClr val="1C46F2"/>
                        </a:gs>
                      </a:gsLst>
                      <a:lin ang="8100000" scaled="1"/>
                    </a:gradFill>
                    <a:effectLst/>
                    <a:uLnTx/>
                    <a:uFillTx/>
                    <a:latin typeface="思源宋体 CN Heavy" panose="02020900000000000000" pitchFamily="18" charset="-122"/>
                    <a:ea typeface="思源宋体 CN Heavy" panose="02020900000000000000" pitchFamily="18" charset="-122"/>
                  </a:rPr>
                  <a:t>02</a:t>
                </a:r>
                <a:endParaRPr kumimoji="0" lang="zh-CN" altLang="en-US" sz="2800" b="0" i="0" u="none" strike="noStrike" kern="0" cap="none" spc="0" normalizeH="0" baseline="0" noProof="0" dirty="0">
                  <a:ln>
                    <a:noFill/>
                  </a:ln>
                  <a:gradFill>
                    <a:gsLst>
                      <a:gs pos="0">
                        <a:srgbClr val="00B0F0"/>
                      </a:gs>
                      <a:gs pos="100000">
                        <a:srgbClr val="1C46F2"/>
                      </a:gs>
                    </a:gsLst>
                    <a:lin ang="8100000" scaled="1"/>
                  </a:gradFill>
                  <a:effectLst/>
                  <a:uLnTx/>
                  <a:uFillTx/>
                  <a:latin typeface="思源宋体 CN Heavy" panose="02020900000000000000" pitchFamily="18" charset="-122"/>
                  <a:ea typeface="思源宋体 CN Heavy" panose="02020900000000000000" pitchFamily="18" charset="-122"/>
                </a:endParaRPr>
              </a:p>
            </p:txBody>
          </p:sp>
        </p:grpSp>
        <p:sp>
          <p:nvSpPr>
            <p:cNvPr id="71" name="文本框 70"/>
            <p:cNvSpPr txBox="1"/>
            <p:nvPr/>
          </p:nvSpPr>
          <p:spPr>
            <a:xfrm>
              <a:off x="648182" y="4199917"/>
              <a:ext cx="4032632" cy="307777"/>
            </a:xfrm>
            <a:prstGeom prst="rect">
              <a:avLst/>
            </a:prstGeom>
            <a:noFill/>
          </p:spPr>
          <p:txBody>
            <a:bodyPr wrap="square" rtlCol="0">
              <a:spAutoFit/>
            </a:bodyPr>
            <a:lstStyle/>
            <a:p>
              <a:pPr algn="dist"/>
              <a:r>
                <a:rPr lang="en-US" altLang="zh-CN" sz="1400" dirty="0">
                  <a:solidFill>
                    <a:prstClr val="white">
                      <a:alpha val="60000"/>
                    </a:prstClr>
                  </a:solidFill>
                  <a:latin typeface="思源宋体 CN Heavy" panose="02020900000000000000" pitchFamily="18" charset="-122"/>
                  <a:ea typeface="思源宋体 CN Heavy" panose="02020900000000000000" pitchFamily="18" charset="-122"/>
                </a:rPr>
                <a:t>JOB UNDERSTANDING</a:t>
              </a:r>
              <a:endParaRPr lang="en-US" altLang="zh-CN" sz="1400" dirty="0">
                <a:solidFill>
                  <a:prstClr val="white">
                    <a:alpha val="60000"/>
                  </a:prstClr>
                </a:solidFill>
                <a:latin typeface="思源宋体 CN Heavy" panose="02020900000000000000" pitchFamily="18" charset="-122"/>
                <a:ea typeface="思源宋体 CN Heavy" panose="02020900000000000000" pitchFamily="18" charset="-122"/>
              </a:endParaRPr>
            </a:p>
          </p:txBody>
        </p:sp>
        <p:sp>
          <p:nvSpPr>
            <p:cNvPr id="70" name="文本框 69"/>
            <p:cNvSpPr txBox="1"/>
            <p:nvPr/>
          </p:nvSpPr>
          <p:spPr>
            <a:xfrm>
              <a:off x="1777143" y="3203254"/>
              <a:ext cx="2339102" cy="707886"/>
            </a:xfrm>
            <a:prstGeom prst="rect">
              <a:avLst/>
            </a:prstGeom>
            <a:noFill/>
          </p:spPr>
          <p:txBody>
            <a:bodyPr wrap="square" rtlCol="0">
              <a:spAutoFit/>
            </a:bodyPr>
            <a:lstStyle/>
            <a:p>
              <a:pPr algn="dist"/>
              <a:r>
                <a:rPr lang="zh-CN" altLang="en-US" sz="4000" dirty="0">
                  <a:solidFill>
                    <a:prstClr val="white"/>
                  </a:solidFill>
                  <a:latin typeface="思源宋体 CN Heavy" panose="02020900000000000000" pitchFamily="18" charset="-122"/>
                  <a:ea typeface="思源宋体 CN Heavy" panose="02020900000000000000" pitchFamily="18" charset="-122"/>
                </a:rPr>
                <a:t>岗位认知</a:t>
              </a:r>
              <a:endParaRPr lang="zh-CN" altLang="en-US" sz="4000" dirty="0">
                <a:solidFill>
                  <a:prstClr val="white"/>
                </a:solidFill>
                <a:latin typeface="思源宋体 CN Heavy" panose="02020900000000000000" pitchFamily="18" charset="-122"/>
                <a:ea typeface="思源宋体 CN Heavy" panose="02020900000000000000" pitchFamily="18" charset="-122"/>
              </a:endParaRPr>
            </a:p>
          </p:txBody>
        </p:sp>
      </p:grpSp>
      <p:sp>
        <p:nvSpPr>
          <p:cNvPr id="101" name="矩形: 圆角 100"/>
          <p:cNvSpPr/>
          <p:nvPr/>
        </p:nvSpPr>
        <p:spPr>
          <a:xfrm rot="2359673">
            <a:off x="9321515" y="-2627608"/>
            <a:ext cx="3268164" cy="7431381"/>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02" name="矩形: 圆角 101"/>
          <p:cNvSpPr/>
          <p:nvPr/>
        </p:nvSpPr>
        <p:spPr>
          <a:xfrm rot="2359673">
            <a:off x="9901657" y="-3792630"/>
            <a:ext cx="281946" cy="5549900"/>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03" name="矩形: 圆角 102"/>
          <p:cNvSpPr/>
          <p:nvPr/>
        </p:nvSpPr>
        <p:spPr>
          <a:xfrm rot="2359673">
            <a:off x="7458051" y="-3360829"/>
            <a:ext cx="281946" cy="5549900"/>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04" name="矩形: 圆角 103"/>
          <p:cNvSpPr/>
          <p:nvPr/>
        </p:nvSpPr>
        <p:spPr>
          <a:xfrm rot="2359673">
            <a:off x="12931618" y="1025406"/>
            <a:ext cx="145568" cy="5549900"/>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05" name="矩形: 圆角 104"/>
          <p:cNvSpPr/>
          <p:nvPr/>
        </p:nvSpPr>
        <p:spPr>
          <a:xfrm rot="2359673" flipH="1">
            <a:off x="8954550" y="5265400"/>
            <a:ext cx="238293" cy="2795241"/>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06" name="矩形: 圆角 105"/>
          <p:cNvSpPr/>
          <p:nvPr/>
        </p:nvSpPr>
        <p:spPr>
          <a:xfrm rot="2359673">
            <a:off x="9143070" y="3479923"/>
            <a:ext cx="281946" cy="3035955"/>
          </a:xfrm>
          <a:prstGeom prst="roundRect">
            <a:avLst>
              <a:gd name="adj" fmla="val 50000"/>
            </a:avLst>
          </a:prstGeom>
          <a:gradFill flip="none" rotWithShape="1">
            <a:gsLst>
              <a:gs pos="0">
                <a:sysClr val="window" lastClr="FFFFFF">
                  <a:alpha val="25000"/>
                </a:sysClr>
              </a:gs>
              <a:gs pos="100000">
                <a:sysClr val="window" lastClr="FFFFFF">
                  <a:alpha val="0"/>
                </a:sys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gradFill>
            <a:gsLst>
              <a:gs pos="95000">
                <a:srgbClr val="1C46F2"/>
              </a:gs>
              <a:gs pos="4000">
                <a:srgbClr val="00B0F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244649" y="149731"/>
            <a:ext cx="11702702" cy="6558538"/>
          </a:xfrm>
          <a:prstGeom prst="roundRect">
            <a:avLst>
              <a:gd name="adj" fmla="val 625"/>
            </a:avLst>
          </a:prstGeom>
          <a:solidFill>
            <a:sysClr val="window" lastClr="FFFFFF"/>
          </a:solidFill>
          <a:ln w="12700" cap="flat" cmpd="sng" algn="ctr">
            <a:noFill/>
            <a:prstDash val="solid"/>
            <a:miter lim="800000"/>
          </a:ln>
          <a:effectLst>
            <a:outerShdw blurRad="508000" algn="ctr" rotWithShape="0">
              <a:srgbClr val="EDA94D">
                <a:alpha val="4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cs typeface="+mn-cs"/>
            </a:endParaRPr>
          </a:p>
        </p:txBody>
      </p:sp>
      <p:grpSp>
        <p:nvGrpSpPr>
          <p:cNvPr id="12" name="组合 11"/>
          <p:cNvGrpSpPr/>
          <p:nvPr/>
        </p:nvGrpSpPr>
        <p:grpSpPr>
          <a:xfrm>
            <a:off x="491650" y="321999"/>
            <a:ext cx="1840528" cy="543860"/>
            <a:chOff x="4375242" y="3674552"/>
            <a:chExt cx="1840528" cy="543860"/>
          </a:xfrm>
        </p:grpSpPr>
        <p:grpSp>
          <p:nvGrpSpPr>
            <p:cNvPr id="13" name="组合 12"/>
            <p:cNvGrpSpPr/>
            <p:nvPr/>
          </p:nvGrpSpPr>
          <p:grpSpPr>
            <a:xfrm>
              <a:off x="4375242" y="3674552"/>
              <a:ext cx="495649" cy="543860"/>
              <a:chOff x="4375242" y="3674552"/>
              <a:chExt cx="495649" cy="543860"/>
            </a:xfrm>
          </p:grpSpPr>
          <p:sp>
            <p:nvSpPr>
              <p:cNvPr id="15" name="Freeform 5"/>
              <p:cNvSpPr/>
              <p:nvPr/>
            </p:nvSpPr>
            <p:spPr bwMode="auto">
              <a:xfrm rot="10800000" flipV="1">
                <a:off x="4377992" y="3674552"/>
                <a:ext cx="485377" cy="543860"/>
              </a:xfrm>
              <a:custGeom>
                <a:avLst/>
                <a:gdLst>
                  <a:gd name="T0" fmla="*/ 0 w 1255"/>
                  <a:gd name="T1" fmla="*/ 452 h 1406"/>
                  <a:gd name="T2" fmla="*/ 0 w 1255"/>
                  <a:gd name="T3" fmla="*/ 954 h 1406"/>
                  <a:gd name="T4" fmla="*/ 96 w 1255"/>
                  <a:gd name="T5" fmla="*/ 1120 h 1406"/>
                  <a:gd name="T6" fmla="*/ 531 w 1255"/>
                  <a:gd name="T7" fmla="*/ 1372 h 1406"/>
                  <a:gd name="T8" fmla="*/ 724 w 1255"/>
                  <a:gd name="T9" fmla="*/ 1372 h 1406"/>
                  <a:gd name="T10" fmla="*/ 1159 w 1255"/>
                  <a:gd name="T11" fmla="*/ 1120 h 1406"/>
                  <a:gd name="T12" fmla="*/ 1255 w 1255"/>
                  <a:gd name="T13" fmla="*/ 954 h 1406"/>
                  <a:gd name="T14" fmla="*/ 1255 w 1255"/>
                  <a:gd name="T15" fmla="*/ 452 h 1406"/>
                  <a:gd name="T16" fmla="*/ 1159 w 1255"/>
                  <a:gd name="T17" fmla="*/ 285 h 1406"/>
                  <a:gd name="T18" fmla="*/ 724 w 1255"/>
                  <a:gd name="T19" fmla="*/ 34 h 1406"/>
                  <a:gd name="T20" fmla="*/ 531 w 1255"/>
                  <a:gd name="T21" fmla="*/ 34 h 1406"/>
                  <a:gd name="T22" fmla="*/ 96 w 1255"/>
                  <a:gd name="T23" fmla="*/ 285 h 1406"/>
                  <a:gd name="T24" fmla="*/ 0 w 1255"/>
                  <a:gd name="T25" fmla="*/ 452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5" h="1406">
                    <a:moveTo>
                      <a:pt x="0" y="452"/>
                    </a:moveTo>
                    <a:cubicBezTo>
                      <a:pt x="0" y="954"/>
                      <a:pt x="0" y="954"/>
                      <a:pt x="0" y="954"/>
                    </a:cubicBezTo>
                    <a:cubicBezTo>
                      <a:pt x="0" y="1023"/>
                      <a:pt x="37" y="1086"/>
                      <a:pt x="96" y="1120"/>
                    </a:cubicBezTo>
                    <a:cubicBezTo>
                      <a:pt x="531" y="1372"/>
                      <a:pt x="531" y="1372"/>
                      <a:pt x="531" y="1372"/>
                    </a:cubicBezTo>
                    <a:cubicBezTo>
                      <a:pt x="591" y="1406"/>
                      <a:pt x="664" y="1406"/>
                      <a:pt x="724" y="1372"/>
                    </a:cubicBezTo>
                    <a:cubicBezTo>
                      <a:pt x="1159" y="1120"/>
                      <a:pt x="1159" y="1120"/>
                      <a:pt x="1159" y="1120"/>
                    </a:cubicBezTo>
                    <a:cubicBezTo>
                      <a:pt x="1218" y="1086"/>
                      <a:pt x="1255" y="1023"/>
                      <a:pt x="1255" y="954"/>
                    </a:cubicBezTo>
                    <a:cubicBezTo>
                      <a:pt x="1255" y="452"/>
                      <a:pt x="1255" y="452"/>
                      <a:pt x="1255" y="452"/>
                    </a:cubicBezTo>
                    <a:cubicBezTo>
                      <a:pt x="1255" y="383"/>
                      <a:pt x="1218" y="319"/>
                      <a:pt x="1159" y="285"/>
                    </a:cubicBezTo>
                    <a:cubicBezTo>
                      <a:pt x="724" y="34"/>
                      <a:pt x="724" y="34"/>
                      <a:pt x="724" y="34"/>
                    </a:cubicBezTo>
                    <a:cubicBezTo>
                      <a:pt x="664" y="0"/>
                      <a:pt x="591" y="0"/>
                      <a:pt x="531" y="34"/>
                    </a:cubicBezTo>
                    <a:cubicBezTo>
                      <a:pt x="96" y="285"/>
                      <a:pt x="96" y="285"/>
                      <a:pt x="96" y="285"/>
                    </a:cubicBezTo>
                    <a:cubicBezTo>
                      <a:pt x="37" y="319"/>
                      <a:pt x="0" y="383"/>
                      <a:pt x="0" y="452"/>
                    </a:cubicBezTo>
                    <a:close/>
                  </a:path>
                </a:pathLst>
              </a:custGeom>
              <a:solidFill>
                <a:sysClr val="window" lastClr="FFFFFF"/>
              </a:solidFill>
              <a:ln>
                <a:solidFill>
                  <a:sysClr val="window" lastClr="FFFFFF">
                    <a:lumMod val="95000"/>
                  </a:sysClr>
                </a:solid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思源宋体 CN Heavy" panose="02020900000000000000" pitchFamily="18" charset="-122"/>
                  <a:ea typeface="思源宋体 CN Heavy" panose="02020900000000000000" pitchFamily="18" charset="-122"/>
                </a:endParaRPr>
              </a:p>
            </p:txBody>
          </p:sp>
          <p:sp>
            <p:nvSpPr>
              <p:cNvPr id="16" name="矩形 15"/>
              <p:cNvSpPr/>
              <p:nvPr/>
            </p:nvSpPr>
            <p:spPr>
              <a:xfrm>
                <a:off x="4375242" y="3761441"/>
                <a:ext cx="4956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rPr>
                  <a:t>02</a:t>
                </a:r>
                <a:endParaRPr kumimoji="0" lang="zh-CN" altLang="en-US" sz="2000" b="0" i="0" u="none" strike="noStrike" kern="0" cap="none" spc="0" normalizeH="0" baseline="0" noProof="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endParaRPr>
              </a:p>
            </p:txBody>
          </p:sp>
        </p:grpSp>
        <p:sp>
          <p:nvSpPr>
            <p:cNvPr id="14" name="文本框 13"/>
            <p:cNvSpPr txBox="1"/>
            <p:nvPr/>
          </p:nvSpPr>
          <p:spPr>
            <a:xfrm>
              <a:off x="5005182" y="3751278"/>
              <a:ext cx="1210588" cy="400110"/>
            </a:xfrm>
            <a:prstGeom prst="rect">
              <a:avLst/>
            </a:prstGeom>
            <a:noFill/>
          </p:spPr>
          <p:txBody>
            <a:bodyPr wrap="none" rtlCol="0">
              <a:spAutoFit/>
            </a:bodyPr>
            <a:lstStyle/>
            <a:p>
              <a:pPr lvl="0"/>
              <a:r>
                <a:rPr lang="zh-CN" altLang="en-US" sz="2000" kern="0" dirty="0">
                  <a:gradFill>
                    <a:gsLst>
                      <a:gs pos="0">
                        <a:srgbClr val="00B0F0"/>
                      </a:gs>
                      <a:gs pos="100000">
                        <a:srgbClr val="1C46F2"/>
                      </a:gs>
                    </a:gsLst>
                    <a:lin ang="8100000" scaled="1"/>
                  </a:gradFill>
                  <a:latin typeface="思源宋体 CN Heavy" panose="02020900000000000000" pitchFamily="18" charset="-122"/>
                  <a:ea typeface="思源宋体 CN Heavy" panose="02020900000000000000" pitchFamily="18" charset="-122"/>
                </a:rPr>
                <a:t>岗位认知</a:t>
              </a:r>
              <a:endParaRPr lang="zh-CN" altLang="en-US" sz="2000" kern="0" dirty="0">
                <a:gradFill>
                  <a:gsLst>
                    <a:gs pos="0">
                      <a:srgbClr val="00B0F0"/>
                    </a:gs>
                    <a:gs pos="100000">
                      <a:srgbClr val="1C46F2"/>
                    </a:gs>
                  </a:gsLst>
                  <a:lin ang="8100000" scaled="1"/>
                </a:gradFill>
                <a:latin typeface="思源宋体 CN Heavy" panose="02020900000000000000" pitchFamily="18" charset="-122"/>
                <a:ea typeface="思源宋体 CN Heavy" panose="02020900000000000000" pitchFamily="18" charset="-122"/>
              </a:endParaRPr>
            </a:p>
          </p:txBody>
        </p:sp>
      </p:grpSp>
      <p:sp>
        <p:nvSpPr>
          <p:cNvPr id="4" name="文本框 3"/>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grpSp>
        <p:nvGrpSpPr>
          <p:cNvPr id="10" name="组合 9"/>
          <p:cNvGrpSpPr/>
          <p:nvPr/>
        </p:nvGrpSpPr>
        <p:grpSpPr>
          <a:xfrm>
            <a:off x="1253423" y="1666365"/>
            <a:ext cx="2809518" cy="4055482"/>
            <a:chOff x="1253423" y="1911929"/>
            <a:chExt cx="2809518" cy="4055482"/>
          </a:xfrm>
        </p:grpSpPr>
        <p:grpSp>
          <p:nvGrpSpPr>
            <p:cNvPr id="11" name="组合 10"/>
            <p:cNvGrpSpPr/>
            <p:nvPr/>
          </p:nvGrpSpPr>
          <p:grpSpPr>
            <a:xfrm>
              <a:off x="1423299" y="1911929"/>
              <a:ext cx="2441086" cy="2362750"/>
              <a:chOff x="929889" y="1737304"/>
              <a:chExt cx="2441086" cy="2362750"/>
            </a:xfrm>
          </p:grpSpPr>
          <p:sp>
            <p:nvSpPr>
              <p:cNvPr id="19" name="形状"/>
              <p:cNvSpPr/>
              <p:nvPr/>
            </p:nvSpPr>
            <p:spPr>
              <a:xfrm>
                <a:off x="1136370" y="1865449"/>
                <a:ext cx="2234605" cy="2234605"/>
              </a:xfrm>
              <a:prstGeom prst="arc">
                <a:avLst>
                  <a:gd name="adj1" fmla="val 16200000"/>
                  <a:gd name="adj2" fmla="val 10386724"/>
                </a:avLst>
              </a:prstGeom>
              <a:noFill/>
              <a:ln w="152400" cap="rnd" cmpd="sng" algn="ctr">
                <a:solidFill>
                  <a:srgbClr val="44546A">
                    <a:lumMod val="75000"/>
                  </a:srgbClr>
                </a:solidFill>
                <a:prstDash val="solid"/>
                <a:miter lim="800000"/>
              </a:ln>
              <a:effectLst/>
            </p:spPr>
            <p:txBody>
              <a:bodyPr anchor="ctr">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mn-ea"/>
                  <a:cs typeface="+mn-cs"/>
                </a:endParaRPr>
              </a:p>
            </p:txBody>
          </p:sp>
          <p:sp>
            <p:nvSpPr>
              <p:cNvPr id="20" name="形状"/>
              <p:cNvSpPr/>
              <p:nvPr/>
            </p:nvSpPr>
            <p:spPr>
              <a:xfrm>
                <a:off x="1327756" y="2056835"/>
                <a:ext cx="1851833" cy="1851833"/>
              </a:xfrm>
              <a:prstGeom prst="arc">
                <a:avLst>
                  <a:gd name="adj1" fmla="val 16200000"/>
                  <a:gd name="adj2" fmla="val 9177120"/>
                </a:avLst>
              </a:prstGeom>
              <a:noFill/>
              <a:ln w="152400" cap="rnd" cmpd="sng" algn="ctr">
                <a:solidFill>
                  <a:srgbClr val="44546A"/>
                </a:solidFill>
                <a:prstDash val="solid"/>
                <a:miter lim="800000"/>
              </a:ln>
              <a:effectLst/>
            </p:spPr>
            <p:txBody>
              <a:bodyPr anchor="ctr">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mn-ea"/>
                  <a:cs typeface="+mn-cs"/>
                </a:endParaRPr>
              </a:p>
            </p:txBody>
          </p:sp>
          <p:sp>
            <p:nvSpPr>
              <p:cNvPr id="21" name="形状"/>
              <p:cNvSpPr/>
              <p:nvPr/>
            </p:nvSpPr>
            <p:spPr>
              <a:xfrm>
                <a:off x="1513008" y="2242087"/>
                <a:ext cx="1481328" cy="1481328"/>
              </a:xfrm>
              <a:prstGeom prst="arc">
                <a:avLst>
                  <a:gd name="adj1" fmla="val 16200000"/>
                  <a:gd name="adj2" fmla="val 7522488"/>
                </a:avLst>
              </a:prstGeom>
              <a:noFill/>
              <a:ln w="152400" cap="rnd" cmpd="sng" algn="ctr">
                <a:gradFill>
                  <a:gsLst>
                    <a:gs pos="0">
                      <a:srgbClr val="00B0F0"/>
                    </a:gs>
                    <a:gs pos="100000">
                      <a:srgbClr val="004099"/>
                    </a:gs>
                  </a:gsLst>
                  <a:lin ang="5400000" scaled="1"/>
                </a:gradFill>
                <a:prstDash val="solid"/>
                <a:miter lim="800000"/>
              </a:ln>
              <a:effectLst/>
            </p:spPr>
            <p:txBody>
              <a:bodyPr anchor="ctr">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mn-ea"/>
                  <a:cs typeface="+mn-cs"/>
                </a:endParaRPr>
              </a:p>
            </p:txBody>
          </p:sp>
          <p:sp>
            <p:nvSpPr>
              <p:cNvPr id="22" name="形状"/>
              <p:cNvSpPr txBox="1"/>
              <p:nvPr/>
            </p:nvSpPr>
            <p:spPr>
              <a:xfrm>
                <a:off x="1541239" y="1737304"/>
                <a:ext cx="566181" cy="246221"/>
              </a:xfrm>
              <a:prstGeom prst="rect">
                <a:avLst/>
              </a:prstGeom>
              <a:noFill/>
            </p:spPr>
            <p:txBody>
              <a:bodyPr wrap="none">
                <a:norm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关键词</a:t>
                </a:r>
                <a:endParaRPr kumimoji="0" lang="zh-CN" alt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sp>
            <p:nvSpPr>
              <p:cNvPr id="23" name="形状"/>
              <p:cNvSpPr txBox="1"/>
              <p:nvPr/>
            </p:nvSpPr>
            <p:spPr>
              <a:xfrm>
                <a:off x="1541239" y="2117065"/>
                <a:ext cx="566181" cy="246221"/>
              </a:xfrm>
              <a:prstGeom prst="rect">
                <a:avLst/>
              </a:prstGeom>
              <a:noFill/>
            </p:spPr>
            <p:txBody>
              <a:bodyPr wrap="none">
                <a:norm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关键词</a:t>
                </a:r>
                <a:endParaRPr kumimoji="0" lang="zh-CN" alt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sp>
            <p:nvSpPr>
              <p:cNvPr id="24" name="形状"/>
              <p:cNvSpPr txBox="1"/>
              <p:nvPr/>
            </p:nvSpPr>
            <p:spPr>
              <a:xfrm>
                <a:off x="1541239" y="1927184"/>
                <a:ext cx="566181" cy="246221"/>
              </a:xfrm>
              <a:prstGeom prst="rect">
                <a:avLst/>
              </a:prstGeom>
              <a:noFill/>
            </p:spPr>
            <p:txBody>
              <a:bodyPr wrap="none">
                <a:norm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关键词</a:t>
                </a:r>
                <a:endParaRPr kumimoji="0" lang="zh-CN" alt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sp>
            <p:nvSpPr>
              <p:cNvPr id="25" name="形状"/>
              <p:cNvSpPr txBox="1"/>
              <p:nvPr/>
            </p:nvSpPr>
            <p:spPr>
              <a:xfrm>
                <a:off x="929889" y="2798299"/>
                <a:ext cx="449162" cy="246221"/>
              </a:xfrm>
              <a:prstGeom prst="rect">
                <a:avLst/>
              </a:prstGeom>
              <a:noFill/>
            </p:spPr>
            <p:txBody>
              <a:bodyPr wrap="none">
                <a:norm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rPr>
                  <a:t>75%</a:t>
                </a:r>
                <a:endParaRPr kumimoji="0" 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ndParaRPr>
              </a:p>
            </p:txBody>
          </p:sp>
          <p:sp>
            <p:nvSpPr>
              <p:cNvPr id="26" name="形状"/>
              <p:cNvSpPr txBox="1"/>
              <p:nvPr/>
            </p:nvSpPr>
            <p:spPr>
              <a:xfrm>
                <a:off x="1210835" y="3076419"/>
                <a:ext cx="449162" cy="246221"/>
              </a:xfrm>
              <a:prstGeom prst="rect">
                <a:avLst/>
              </a:prstGeom>
              <a:noFill/>
            </p:spPr>
            <p:txBody>
              <a:bodyPr wrap="none">
                <a:norm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rPr>
                  <a:t>85%</a:t>
                </a:r>
                <a:endParaRPr kumimoji="0" 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ndParaRPr>
              </a:p>
            </p:txBody>
          </p:sp>
          <p:sp>
            <p:nvSpPr>
              <p:cNvPr id="27" name="形状"/>
              <p:cNvSpPr txBox="1"/>
              <p:nvPr/>
            </p:nvSpPr>
            <p:spPr>
              <a:xfrm>
                <a:off x="1595020" y="3238669"/>
                <a:ext cx="449162" cy="246221"/>
              </a:xfrm>
              <a:prstGeom prst="rect">
                <a:avLst/>
              </a:prstGeom>
              <a:noFill/>
            </p:spPr>
            <p:txBody>
              <a:bodyPr wrap="none">
                <a:norm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rPr>
                  <a:t>60%</a:t>
                </a:r>
                <a:endParaRPr kumimoji="0" 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ndParaRPr>
              </a:p>
            </p:txBody>
          </p:sp>
        </p:grpSp>
        <p:sp>
          <p:nvSpPr>
            <p:cNvPr id="17" name="文本框 16"/>
            <p:cNvSpPr txBox="1"/>
            <p:nvPr/>
          </p:nvSpPr>
          <p:spPr>
            <a:xfrm>
              <a:off x="1642520" y="4606477"/>
              <a:ext cx="2031325" cy="461665"/>
            </a:xfrm>
            <a:prstGeom prst="rect">
              <a:avLst/>
            </a:prstGeom>
          </p:spPr>
          <p:txBody>
            <a:bodyPr wrap="none">
              <a:spAutoFit/>
            </a:bodyPr>
            <a:lstStyle>
              <a:defPPr>
                <a:defRPr lang="zh-CN"/>
              </a:defPPr>
              <a:lvl1pPr algn="ctr">
                <a:defRPr sz="2400">
                  <a:gradFill>
                    <a:gsLst>
                      <a:gs pos="100000">
                        <a:srgbClr val="003E8C">
                          <a:alpha val="85000"/>
                        </a:srgbClr>
                      </a:gs>
                      <a:gs pos="0">
                        <a:srgbClr val="086FC9"/>
                      </a:gs>
                    </a:gsLst>
                    <a:lin ang="2700000" scaled="1"/>
                  </a:gradFill>
                  <a:latin typeface="优设标题黑" panose="00000500000000000000" pitchFamily="2" charset="-122"/>
                  <a:ea typeface="优设标题黑" panose="00000500000000000000"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gradFill>
                    <a:gsLst>
                      <a:gs pos="100000">
                        <a:srgbClr val="1C46F2"/>
                      </a:gs>
                      <a:gs pos="0">
                        <a:srgbClr val="00B0F0"/>
                      </a:gs>
                    </a:gsLst>
                    <a:lin ang="2700000" scaled="1"/>
                  </a:gradFill>
                  <a:effectLst/>
                  <a:uLnTx/>
                  <a:uFillTx/>
                  <a:latin typeface="思源宋体 CN Heavy" panose="02020900000000000000" pitchFamily="18" charset="-122"/>
                  <a:ea typeface="思源宋体 CN Heavy" panose="02020900000000000000" pitchFamily="18" charset="-122"/>
                </a:rPr>
                <a:t>标题文字添加</a:t>
              </a:r>
              <a:endParaRPr kumimoji="0" lang="zh-CN" altLang="en-US" b="0" i="0" u="none" strike="noStrike" kern="0" cap="none" spc="0" normalizeH="0" baseline="0" noProof="0" dirty="0">
                <a:ln>
                  <a:noFill/>
                </a:ln>
                <a:gradFill>
                  <a:gsLst>
                    <a:gs pos="100000">
                      <a:srgbClr val="1C46F2"/>
                    </a:gs>
                    <a:gs pos="0">
                      <a:srgbClr val="00B0F0"/>
                    </a:gs>
                  </a:gsLst>
                  <a:lin ang="2700000" scaled="1"/>
                </a:gradFill>
                <a:effectLst/>
                <a:uLnTx/>
                <a:uFillTx/>
                <a:latin typeface="思源宋体 CN Heavy" panose="02020900000000000000" pitchFamily="18" charset="-122"/>
                <a:ea typeface="思源宋体 CN Heavy" panose="02020900000000000000" pitchFamily="18" charset="-122"/>
              </a:endParaRPr>
            </a:p>
          </p:txBody>
        </p:sp>
        <p:sp>
          <p:nvSpPr>
            <p:cNvPr id="18" name="文本框 17"/>
            <p:cNvSpPr txBox="1"/>
            <p:nvPr/>
          </p:nvSpPr>
          <p:spPr>
            <a:xfrm>
              <a:off x="1253423" y="5072807"/>
              <a:ext cx="2809518"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单击此处键入文本单击此处键入文</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本单击此处键入文本单击此处键入</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文本单击单击此处键入文本单击</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grpSp>
      <p:grpSp>
        <p:nvGrpSpPr>
          <p:cNvPr id="28" name="组合 27"/>
          <p:cNvGrpSpPr/>
          <p:nvPr/>
        </p:nvGrpSpPr>
        <p:grpSpPr>
          <a:xfrm>
            <a:off x="4699525" y="1666365"/>
            <a:ext cx="2809518" cy="4055482"/>
            <a:chOff x="4699525" y="1911929"/>
            <a:chExt cx="2809518" cy="4055482"/>
          </a:xfrm>
        </p:grpSpPr>
        <p:grpSp>
          <p:nvGrpSpPr>
            <p:cNvPr id="29" name="组合 28"/>
            <p:cNvGrpSpPr/>
            <p:nvPr/>
          </p:nvGrpSpPr>
          <p:grpSpPr>
            <a:xfrm>
              <a:off x="4884496" y="1911929"/>
              <a:ext cx="2425991" cy="2362750"/>
              <a:chOff x="4892785" y="1737304"/>
              <a:chExt cx="2425991" cy="2362750"/>
            </a:xfrm>
          </p:grpSpPr>
          <p:sp>
            <p:nvSpPr>
              <p:cNvPr id="32" name="形状"/>
              <p:cNvSpPr/>
              <p:nvPr/>
            </p:nvSpPr>
            <p:spPr>
              <a:xfrm>
                <a:off x="5084171" y="1865449"/>
                <a:ext cx="2234605" cy="2234605"/>
              </a:xfrm>
              <a:prstGeom prst="arc">
                <a:avLst>
                  <a:gd name="adj1" fmla="val 16200000"/>
                  <a:gd name="adj2" fmla="val 11206624"/>
                </a:avLst>
              </a:prstGeom>
              <a:noFill/>
              <a:ln w="152400" cap="rnd" cmpd="sng" algn="ctr">
                <a:solidFill>
                  <a:srgbClr val="44546A">
                    <a:lumMod val="75000"/>
                  </a:srgbClr>
                </a:solidFill>
                <a:prstDash val="solid"/>
                <a:miter lim="800000"/>
              </a:ln>
              <a:effectLst/>
            </p:spPr>
            <p:txBody>
              <a:bodyPr anchor="ctr">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mn-ea"/>
                  <a:cs typeface="+mn-cs"/>
                </a:endParaRPr>
              </a:p>
            </p:txBody>
          </p:sp>
          <p:sp>
            <p:nvSpPr>
              <p:cNvPr id="33" name="形状"/>
              <p:cNvSpPr/>
              <p:nvPr/>
            </p:nvSpPr>
            <p:spPr>
              <a:xfrm>
                <a:off x="5275557" y="2056835"/>
                <a:ext cx="1851833" cy="1851833"/>
              </a:xfrm>
              <a:prstGeom prst="arc">
                <a:avLst>
                  <a:gd name="adj1" fmla="val 16200000"/>
                  <a:gd name="adj2" fmla="val 9177120"/>
                </a:avLst>
              </a:prstGeom>
              <a:noFill/>
              <a:ln w="152400" cap="rnd" cmpd="sng" algn="ctr">
                <a:solidFill>
                  <a:srgbClr val="44546A"/>
                </a:solidFill>
                <a:prstDash val="solid"/>
                <a:miter lim="800000"/>
              </a:ln>
              <a:effectLst/>
            </p:spPr>
            <p:txBody>
              <a:bodyPr anchor="ctr">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mn-ea"/>
                  <a:cs typeface="+mn-cs"/>
                </a:endParaRPr>
              </a:p>
            </p:txBody>
          </p:sp>
          <p:sp>
            <p:nvSpPr>
              <p:cNvPr id="34" name="形状"/>
              <p:cNvSpPr/>
              <p:nvPr/>
            </p:nvSpPr>
            <p:spPr>
              <a:xfrm>
                <a:off x="5460809" y="2242087"/>
                <a:ext cx="1481328" cy="1481328"/>
              </a:xfrm>
              <a:prstGeom prst="arc">
                <a:avLst>
                  <a:gd name="adj1" fmla="val 16200000"/>
                  <a:gd name="adj2" fmla="val 6871063"/>
                </a:avLst>
              </a:prstGeom>
              <a:noFill/>
              <a:ln w="152400" cap="rnd" cmpd="sng" algn="ctr">
                <a:gradFill>
                  <a:gsLst>
                    <a:gs pos="0">
                      <a:srgbClr val="00B0F0"/>
                    </a:gs>
                    <a:gs pos="100000">
                      <a:srgbClr val="004099"/>
                    </a:gs>
                  </a:gsLst>
                  <a:lin ang="5400000" scaled="1"/>
                </a:gradFill>
                <a:prstDash val="solid"/>
                <a:miter lim="800000"/>
              </a:ln>
              <a:effectLst/>
            </p:spPr>
            <p:txBody>
              <a:bodyPr anchor="ctr">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mn-ea"/>
                  <a:cs typeface="+mn-cs"/>
                </a:endParaRPr>
              </a:p>
            </p:txBody>
          </p:sp>
          <p:sp>
            <p:nvSpPr>
              <p:cNvPr id="35" name="形状"/>
              <p:cNvSpPr txBox="1"/>
              <p:nvPr/>
            </p:nvSpPr>
            <p:spPr>
              <a:xfrm>
                <a:off x="5489040" y="1737304"/>
                <a:ext cx="566181" cy="246221"/>
              </a:xfrm>
              <a:prstGeom prst="rect">
                <a:avLst/>
              </a:prstGeom>
              <a:noFill/>
            </p:spPr>
            <p:txBody>
              <a:bodyPr wrap="none">
                <a:norm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关键词</a:t>
                </a:r>
                <a:endParaRPr kumimoji="0" lang="zh-CN" alt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sp>
            <p:nvSpPr>
              <p:cNvPr id="36" name="形状"/>
              <p:cNvSpPr txBox="1"/>
              <p:nvPr/>
            </p:nvSpPr>
            <p:spPr>
              <a:xfrm>
                <a:off x="5489040" y="2117065"/>
                <a:ext cx="566181" cy="246221"/>
              </a:xfrm>
              <a:prstGeom prst="rect">
                <a:avLst/>
              </a:prstGeom>
              <a:noFill/>
            </p:spPr>
            <p:txBody>
              <a:bodyPr wrap="none">
                <a:norm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关键词</a:t>
                </a:r>
                <a:endParaRPr kumimoji="0" lang="zh-CN" alt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sp>
            <p:nvSpPr>
              <p:cNvPr id="37" name="形状"/>
              <p:cNvSpPr txBox="1"/>
              <p:nvPr/>
            </p:nvSpPr>
            <p:spPr>
              <a:xfrm>
                <a:off x="5489040" y="1927184"/>
                <a:ext cx="566181" cy="246221"/>
              </a:xfrm>
              <a:prstGeom prst="rect">
                <a:avLst/>
              </a:prstGeom>
              <a:noFill/>
            </p:spPr>
            <p:txBody>
              <a:bodyPr wrap="none">
                <a:norm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关键词</a:t>
                </a:r>
                <a:endParaRPr kumimoji="0" lang="zh-CN" alt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sp>
            <p:nvSpPr>
              <p:cNvPr id="38" name="形状"/>
              <p:cNvSpPr txBox="1"/>
              <p:nvPr/>
            </p:nvSpPr>
            <p:spPr>
              <a:xfrm>
                <a:off x="4892785" y="2522807"/>
                <a:ext cx="449162" cy="246221"/>
              </a:xfrm>
              <a:prstGeom prst="rect">
                <a:avLst/>
              </a:prstGeom>
              <a:noFill/>
            </p:spPr>
            <p:txBody>
              <a:bodyPr wrap="none">
                <a:norm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rPr>
                  <a:t>75%</a:t>
                </a:r>
                <a:endParaRPr kumimoji="0" 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ndParaRPr>
              </a:p>
            </p:txBody>
          </p:sp>
          <p:sp>
            <p:nvSpPr>
              <p:cNvPr id="39" name="形状"/>
              <p:cNvSpPr txBox="1"/>
              <p:nvPr/>
            </p:nvSpPr>
            <p:spPr>
              <a:xfrm>
                <a:off x="5158636" y="3076419"/>
                <a:ext cx="449162" cy="246221"/>
              </a:xfrm>
              <a:prstGeom prst="rect">
                <a:avLst/>
              </a:prstGeom>
              <a:noFill/>
            </p:spPr>
            <p:txBody>
              <a:bodyPr wrap="none">
                <a:norm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rPr>
                  <a:t>85%</a:t>
                </a:r>
                <a:endParaRPr kumimoji="0" 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ndParaRPr>
              </a:p>
            </p:txBody>
          </p:sp>
          <p:sp>
            <p:nvSpPr>
              <p:cNvPr id="40" name="形状"/>
              <p:cNvSpPr txBox="1"/>
              <p:nvPr/>
            </p:nvSpPr>
            <p:spPr>
              <a:xfrm>
                <a:off x="5593348" y="3352800"/>
                <a:ext cx="449162" cy="246221"/>
              </a:xfrm>
              <a:prstGeom prst="rect">
                <a:avLst/>
              </a:prstGeom>
              <a:noFill/>
            </p:spPr>
            <p:txBody>
              <a:bodyPr wrap="none">
                <a:norm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rPr>
                  <a:t>50%</a:t>
                </a:r>
                <a:endParaRPr kumimoji="0" 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ndParaRPr>
              </a:p>
            </p:txBody>
          </p:sp>
        </p:grpSp>
        <p:sp>
          <p:nvSpPr>
            <p:cNvPr id="30" name="文本框 29"/>
            <p:cNvSpPr txBox="1"/>
            <p:nvPr/>
          </p:nvSpPr>
          <p:spPr>
            <a:xfrm>
              <a:off x="5088622" y="4606477"/>
              <a:ext cx="2031325" cy="461665"/>
            </a:xfrm>
            <a:prstGeom prst="rect">
              <a:avLst/>
            </a:prstGeom>
          </p:spPr>
          <p:txBody>
            <a:bodyPr wrap="none">
              <a:spAutoFit/>
            </a:bodyPr>
            <a:lstStyle>
              <a:defPPr>
                <a:defRPr lang="zh-CN"/>
              </a:defPPr>
              <a:lvl1pPr algn="ctr">
                <a:defRPr sz="2400">
                  <a:gradFill>
                    <a:gsLst>
                      <a:gs pos="100000">
                        <a:srgbClr val="003E8C">
                          <a:alpha val="85000"/>
                        </a:srgbClr>
                      </a:gs>
                      <a:gs pos="0">
                        <a:srgbClr val="086FC9"/>
                      </a:gs>
                    </a:gsLst>
                    <a:lin ang="2700000" scaled="1"/>
                  </a:gradFill>
                  <a:latin typeface="优设标题黑" panose="00000500000000000000" pitchFamily="2" charset="-122"/>
                  <a:ea typeface="优设标题黑" panose="00000500000000000000" pitchFamily="2" charset="-122"/>
                </a:defRPr>
              </a:lvl1pPr>
            </a:lstStyle>
            <a:p>
              <a:r>
                <a:rPr lang="zh-CN" altLang="en-US" kern="0" dirty="0">
                  <a:solidFill>
                    <a:schemeClr val="tx1">
                      <a:lumMod val="65000"/>
                      <a:lumOff val="35000"/>
                    </a:schemeClr>
                  </a:solidFill>
                  <a:latin typeface="思源宋体 CN Heavy" panose="02020900000000000000" pitchFamily="18" charset="-122"/>
                  <a:ea typeface="思源宋体 CN Heavy" panose="02020900000000000000" pitchFamily="18" charset="-122"/>
                </a:rPr>
                <a:t>标题文字添加</a:t>
              </a:r>
              <a:endParaRPr lang="zh-CN" altLang="en-US" kern="0" dirty="0">
                <a:solidFill>
                  <a:schemeClr val="tx1">
                    <a:lumMod val="65000"/>
                    <a:lumOff val="35000"/>
                  </a:schemeClr>
                </a:solidFill>
                <a:latin typeface="思源宋体 CN Heavy" panose="02020900000000000000" pitchFamily="18" charset="-122"/>
                <a:ea typeface="思源宋体 CN Heavy" panose="02020900000000000000" pitchFamily="18" charset="-122"/>
              </a:endParaRPr>
            </a:p>
          </p:txBody>
        </p:sp>
        <p:sp>
          <p:nvSpPr>
            <p:cNvPr id="31" name="文本框 30"/>
            <p:cNvSpPr txBox="1"/>
            <p:nvPr/>
          </p:nvSpPr>
          <p:spPr>
            <a:xfrm>
              <a:off x="4699525" y="5072807"/>
              <a:ext cx="2809518"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单击此处键入文本单击此处键入文</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本单击此处键入文本单击此处键入</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文本单击单击此处键入文本单击</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grpSp>
      <p:grpSp>
        <p:nvGrpSpPr>
          <p:cNvPr id="41" name="组合 40"/>
          <p:cNvGrpSpPr/>
          <p:nvPr/>
        </p:nvGrpSpPr>
        <p:grpSpPr>
          <a:xfrm>
            <a:off x="8160722" y="1666365"/>
            <a:ext cx="2809518" cy="4055482"/>
            <a:chOff x="8160722" y="1911929"/>
            <a:chExt cx="2809518" cy="4055482"/>
          </a:xfrm>
        </p:grpSpPr>
        <p:grpSp>
          <p:nvGrpSpPr>
            <p:cNvPr id="42" name="组合 41"/>
            <p:cNvGrpSpPr/>
            <p:nvPr/>
          </p:nvGrpSpPr>
          <p:grpSpPr>
            <a:xfrm>
              <a:off x="8330598" y="1911929"/>
              <a:ext cx="2441086" cy="2362750"/>
              <a:chOff x="8821026" y="1737304"/>
              <a:chExt cx="2441086" cy="2362750"/>
            </a:xfrm>
          </p:grpSpPr>
          <p:sp>
            <p:nvSpPr>
              <p:cNvPr id="45" name="形状"/>
              <p:cNvSpPr/>
              <p:nvPr/>
            </p:nvSpPr>
            <p:spPr>
              <a:xfrm>
                <a:off x="9027507" y="1865449"/>
                <a:ext cx="2234605" cy="2234605"/>
              </a:xfrm>
              <a:prstGeom prst="arc">
                <a:avLst>
                  <a:gd name="adj1" fmla="val 16200000"/>
                  <a:gd name="adj2" fmla="val 10386724"/>
                </a:avLst>
              </a:prstGeom>
              <a:noFill/>
              <a:ln w="152400" cap="rnd" cmpd="sng" algn="ctr">
                <a:solidFill>
                  <a:srgbClr val="44546A">
                    <a:lumMod val="75000"/>
                  </a:srgbClr>
                </a:solidFill>
                <a:prstDash val="solid"/>
                <a:miter lim="800000"/>
              </a:ln>
              <a:effectLst/>
            </p:spPr>
            <p:txBody>
              <a:bodyPr anchor="ctr">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mn-ea"/>
                  <a:cs typeface="+mn-cs"/>
                </a:endParaRPr>
              </a:p>
            </p:txBody>
          </p:sp>
          <p:sp>
            <p:nvSpPr>
              <p:cNvPr id="46" name="形状"/>
              <p:cNvSpPr/>
              <p:nvPr/>
            </p:nvSpPr>
            <p:spPr>
              <a:xfrm>
                <a:off x="9218893" y="2056835"/>
                <a:ext cx="1851833" cy="1851833"/>
              </a:xfrm>
              <a:prstGeom prst="arc">
                <a:avLst>
                  <a:gd name="adj1" fmla="val 16200000"/>
                  <a:gd name="adj2" fmla="val 9177120"/>
                </a:avLst>
              </a:prstGeom>
              <a:noFill/>
              <a:ln w="152400" cap="rnd" cmpd="sng" algn="ctr">
                <a:solidFill>
                  <a:srgbClr val="44546A"/>
                </a:solidFill>
                <a:prstDash val="solid"/>
                <a:miter lim="800000"/>
              </a:ln>
              <a:effectLst/>
            </p:spPr>
            <p:txBody>
              <a:bodyPr anchor="ctr">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mn-ea"/>
                  <a:cs typeface="+mn-cs"/>
                </a:endParaRPr>
              </a:p>
            </p:txBody>
          </p:sp>
          <p:sp>
            <p:nvSpPr>
              <p:cNvPr id="47" name="形状"/>
              <p:cNvSpPr/>
              <p:nvPr/>
            </p:nvSpPr>
            <p:spPr>
              <a:xfrm>
                <a:off x="9404145" y="2242087"/>
                <a:ext cx="1481328" cy="1481328"/>
              </a:xfrm>
              <a:prstGeom prst="arc">
                <a:avLst>
                  <a:gd name="adj1" fmla="val 16200000"/>
                  <a:gd name="adj2" fmla="val 7522488"/>
                </a:avLst>
              </a:prstGeom>
              <a:noFill/>
              <a:ln w="152400" cap="rnd" cmpd="sng" algn="ctr">
                <a:gradFill>
                  <a:gsLst>
                    <a:gs pos="0">
                      <a:srgbClr val="00B0F0"/>
                    </a:gs>
                    <a:gs pos="100000">
                      <a:srgbClr val="004099"/>
                    </a:gs>
                  </a:gsLst>
                  <a:lin ang="5400000" scaled="1"/>
                </a:gradFill>
                <a:prstDash val="solid"/>
                <a:miter lim="800000"/>
              </a:ln>
              <a:effectLst/>
            </p:spPr>
            <p:txBody>
              <a:bodyPr anchor="ctr">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mn-ea"/>
                  <a:cs typeface="+mn-cs"/>
                </a:endParaRPr>
              </a:p>
            </p:txBody>
          </p:sp>
          <p:sp>
            <p:nvSpPr>
              <p:cNvPr id="48" name="形状"/>
              <p:cNvSpPr txBox="1"/>
              <p:nvPr/>
            </p:nvSpPr>
            <p:spPr>
              <a:xfrm>
                <a:off x="9432376" y="1737304"/>
                <a:ext cx="566181" cy="246221"/>
              </a:xfrm>
              <a:prstGeom prst="rect">
                <a:avLst/>
              </a:prstGeom>
              <a:noFill/>
            </p:spPr>
            <p:txBody>
              <a:bodyPr wrap="none">
                <a:norm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关键词</a:t>
                </a:r>
                <a:endParaRPr kumimoji="0" lang="zh-CN" alt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sp>
            <p:nvSpPr>
              <p:cNvPr id="49" name="形状"/>
              <p:cNvSpPr txBox="1"/>
              <p:nvPr/>
            </p:nvSpPr>
            <p:spPr>
              <a:xfrm>
                <a:off x="9432376" y="2117065"/>
                <a:ext cx="566181" cy="246221"/>
              </a:xfrm>
              <a:prstGeom prst="rect">
                <a:avLst/>
              </a:prstGeom>
              <a:noFill/>
            </p:spPr>
            <p:txBody>
              <a:bodyPr wrap="none">
                <a:norm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关键词</a:t>
                </a:r>
                <a:endParaRPr kumimoji="0" lang="zh-CN" alt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sp>
            <p:nvSpPr>
              <p:cNvPr id="50" name="形状"/>
              <p:cNvSpPr txBox="1"/>
              <p:nvPr/>
            </p:nvSpPr>
            <p:spPr>
              <a:xfrm>
                <a:off x="9432376" y="1927184"/>
                <a:ext cx="566181" cy="246221"/>
              </a:xfrm>
              <a:prstGeom prst="rect">
                <a:avLst/>
              </a:prstGeom>
              <a:noFill/>
            </p:spPr>
            <p:txBody>
              <a:bodyPr wrap="none">
                <a:norm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关键词</a:t>
                </a:r>
                <a:endParaRPr kumimoji="0" lang="zh-CN" alt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sp>
            <p:nvSpPr>
              <p:cNvPr id="51" name="形状"/>
              <p:cNvSpPr txBox="1"/>
              <p:nvPr/>
            </p:nvSpPr>
            <p:spPr>
              <a:xfrm>
                <a:off x="8821026" y="2798299"/>
                <a:ext cx="449162" cy="246221"/>
              </a:xfrm>
              <a:prstGeom prst="rect">
                <a:avLst/>
              </a:prstGeom>
              <a:noFill/>
            </p:spPr>
            <p:txBody>
              <a:bodyPr wrap="none">
                <a:norm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rPr>
                  <a:t>75%</a:t>
                </a:r>
                <a:endParaRPr kumimoji="0" 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ndParaRPr>
              </a:p>
            </p:txBody>
          </p:sp>
          <p:sp>
            <p:nvSpPr>
              <p:cNvPr id="52" name="形状"/>
              <p:cNvSpPr txBox="1"/>
              <p:nvPr/>
            </p:nvSpPr>
            <p:spPr>
              <a:xfrm>
                <a:off x="9101972" y="3076419"/>
                <a:ext cx="449162" cy="246221"/>
              </a:xfrm>
              <a:prstGeom prst="rect">
                <a:avLst/>
              </a:prstGeom>
              <a:noFill/>
            </p:spPr>
            <p:txBody>
              <a:bodyPr wrap="none">
                <a:norm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rPr>
                  <a:t>85%</a:t>
                </a:r>
                <a:endParaRPr kumimoji="0" 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ndParaRPr>
              </a:p>
            </p:txBody>
          </p:sp>
          <p:sp>
            <p:nvSpPr>
              <p:cNvPr id="53" name="形状"/>
              <p:cNvSpPr txBox="1"/>
              <p:nvPr/>
            </p:nvSpPr>
            <p:spPr>
              <a:xfrm>
                <a:off x="9486157" y="3238669"/>
                <a:ext cx="449162" cy="246221"/>
              </a:xfrm>
              <a:prstGeom prst="rect">
                <a:avLst/>
              </a:prstGeom>
              <a:noFill/>
            </p:spPr>
            <p:txBody>
              <a:bodyPr wrap="none">
                <a:norm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rPr>
                  <a:t>60%</a:t>
                </a:r>
                <a:endParaRPr kumimoji="0" 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ndParaRPr>
              </a:p>
            </p:txBody>
          </p:sp>
        </p:grpSp>
        <p:sp>
          <p:nvSpPr>
            <p:cNvPr id="43" name="文本框 42"/>
            <p:cNvSpPr txBox="1"/>
            <p:nvPr/>
          </p:nvSpPr>
          <p:spPr>
            <a:xfrm>
              <a:off x="8549819" y="4606477"/>
              <a:ext cx="2031325" cy="461665"/>
            </a:xfrm>
            <a:prstGeom prst="rect">
              <a:avLst/>
            </a:prstGeom>
          </p:spPr>
          <p:txBody>
            <a:bodyPr wrap="none">
              <a:spAutoFit/>
            </a:bodyPr>
            <a:lstStyle>
              <a:defPPr>
                <a:defRPr lang="zh-CN"/>
              </a:defPPr>
              <a:lvl1pPr algn="ctr">
                <a:defRPr sz="2400">
                  <a:gradFill>
                    <a:gsLst>
                      <a:gs pos="100000">
                        <a:srgbClr val="003E8C">
                          <a:alpha val="85000"/>
                        </a:srgbClr>
                      </a:gs>
                      <a:gs pos="0">
                        <a:srgbClr val="086FC9"/>
                      </a:gs>
                    </a:gsLst>
                    <a:lin ang="2700000" scaled="1"/>
                  </a:gradFill>
                  <a:latin typeface="优设标题黑" panose="00000500000000000000" pitchFamily="2" charset="-122"/>
                  <a:ea typeface="优设标题黑" panose="00000500000000000000" pitchFamily="2" charset="-122"/>
                </a:defRPr>
              </a:lvl1pPr>
            </a:lstStyle>
            <a:p>
              <a:r>
                <a:rPr lang="zh-CN" altLang="en-US" kern="0" dirty="0">
                  <a:gradFill>
                    <a:gsLst>
                      <a:gs pos="100000">
                        <a:srgbClr val="1C46F2"/>
                      </a:gs>
                      <a:gs pos="0">
                        <a:srgbClr val="00B0F0"/>
                      </a:gs>
                    </a:gsLst>
                    <a:lin ang="2700000" scaled="1"/>
                  </a:gradFill>
                  <a:latin typeface="思源宋体 CN Heavy" panose="02020900000000000000" pitchFamily="18" charset="-122"/>
                  <a:ea typeface="思源宋体 CN Heavy" panose="02020900000000000000" pitchFamily="18" charset="-122"/>
                </a:rPr>
                <a:t>标题文字添加</a:t>
              </a:r>
              <a:endParaRPr lang="zh-CN" altLang="en-US" kern="0" dirty="0">
                <a:gradFill>
                  <a:gsLst>
                    <a:gs pos="100000">
                      <a:srgbClr val="1C46F2"/>
                    </a:gs>
                    <a:gs pos="0">
                      <a:srgbClr val="00B0F0"/>
                    </a:gs>
                  </a:gsLst>
                  <a:lin ang="2700000" scaled="1"/>
                </a:gradFill>
                <a:latin typeface="思源宋体 CN Heavy" panose="02020900000000000000" pitchFamily="18" charset="-122"/>
                <a:ea typeface="思源宋体 CN Heavy" panose="02020900000000000000" pitchFamily="18" charset="-122"/>
              </a:endParaRPr>
            </a:p>
          </p:txBody>
        </p:sp>
        <p:sp>
          <p:nvSpPr>
            <p:cNvPr id="44" name="文本框 43"/>
            <p:cNvSpPr txBox="1"/>
            <p:nvPr/>
          </p:nvSpPr>
          <p:spPr>
            <a:xfrm>
              <a:off x="8160722" y="5072807"/>
              <a:ext cx="2809518"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单击此处键入文本单击此处键入文</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本单击此处键入文本单击此处键入</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文本单击单击此处键入文本单击</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anim calcmode="lin" valueType="num">
                                      <p:cBhvr>
                                        <p:cTn id="14" dur="500" fill="hold"/>
                                        <p:tgtEl>
                                          <p:spTgt spid="28"/>
                                        </p:tgtEl>
                                        <p:attrNameLst>
                                          <p:attrName>ppt_x</p:attrName>
                                        </p:attrNameLst>
                                      </p:cBhvr>
                                      <p:tavLst>
                                        <p:tav tm="0">
                                          <p:val>
                                            <p:strVal val="#ppt_x"/>
                                          </p:val>
                                        </p:tav>
                                        <p:tav tm="100000">
                                          <p:val>
                                            <p:strVal val="#ppt_x"/>
                                          </p:val>
                                        </p:tav>
                                      </p:tavLst>
                                    </p:anim>
                                    <p:anim calcmode="lin" valueType="num">
                                      <p:cBhvr>
                                        <p:cTn id="15" dur="50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anim calcmode="lin" valueType="num">
                                      <p:cBhvr>
                                        <p:cTn id="20" dur="500" fill="hold"/>
                                        <p:tgtEl>
                                          <p:spTgt spid="41"/>
                                        </p:tgtEl>
                                        <p:attrNameLst>
                                          <p:attrName>ppt_x</p:attrName>
                                        </p:attrNameLst>
                                      </p:cBhvr>
                                      <p:tavLst>
                                        <p:tav tm="0">
                                          <p:val>
                                            <p:strVal val="#ppt_x"/>
                                          </p:val>
                                        </p:tav>
                                        <p:tav tm="100000">
                                          <p:val>
                                            <p:strVal val="#ppt_x"/>
                                          </p:val>
                                        </p:tav>
                                      </p:tavLst>
                                    </p:anim>
                                    <p:anim calcmode="lin" valueType="num">
                                      <p:cBhvr>
                                        <p:cTn id="21"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gradFill>
            <a:gsLst>
              <a:gs pos="95000">
                <a:srgbClr val="1C46F2"/>
              </a:gs>
              <a:gs pos="4000">
                <a:srgbClr val="00B0F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244649" y="149731"/>
            <a:ext cx="11702702" cy="6558538"/>
          </a:xfrm>
          <a:prstGeom prst="roundRect">
            <a:avLst>
              <a:gd name="adj" fmla="val 625"/>
            </a:avLst>
          </a:prstGeom>
          <a:solidFill>
            <a:sysClr val="window" lastClr="FFFFFF"/>
          </a:solidFill>
          <a:ln w="12700" cap="flat" cmpd="sng" algn="ctr">
            <a:noFill/>
            <a:prstDash val="solid"/>
            <a:miter lim="800000"/>
          </a:ln>
          <a:effectLst>
            <a:outerShdw blurRad="508000" algn="ctr" rotWithShape="0">
              <a:srgbClr val="EDA94D">
                <a:alpha val="4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cs typeface="+mn-cs"/>
            </a:endParaRPr>
          </a:p>
        </p:txBody>
      </p:sp>
      <p:grpSp>
        <p:nvGrpSpPr>
          <p:cNvPr id="12" name="组合 11"/>
          <p:cNvGrpSpPr/>
          <p:nvPr/>
        </p:nvGrpSpPr>
        <p:grpSpPr>
          <a:xfrm>
            <a:off x="491650" y="321999"/>
            <a:ext cx="1840528" cy="543860"/>
            <a:chOff x="4375242" y="3674552"/>
            <a:chExt cx="1840528" cy="543860"/>
          </a:xfrm>
        </p:grpSpPr>
        <p:grpSp>
          <p:nvGrpSpPr>
            <p:cNvPr id="13" name="组合 12"/>
            <p:cNvGrpSpPr/>
            <p:nvPr/>
          </p:nvGrpSpPr>
          <p:grpSpPr>
            <a:xfrm>
              <a:off x="4375242" y="3674552"/>
              <a:ext cx="495649" cy="543860"/>
              <a:chOff x="4375242" y="3674552"/>
              <a:chExt cx="495649" cy="543860"/>
            </a:xfrm>
          </p:grpSpPr>
          <p:sp>
            <p:nvSpPr>
              <p:cNvPr id="15" name="Freeform 5"/>
              <p:cNvSpPr/>
              <p:nvPr/>
            </p:nvSpPr>
            <p:spPr bwMode="auto">
              <a:xfrm rot="10800000" flipV="1">
                <a:off x="4377992" y="3674552"/>
                <a:ext cx="485377" cy="543860"/>
              </a:xfrm>
              <a:custGeom>
                <a:avLst/>
                <a:gdLst>
                  <a:gd name="T0" fmla="*/ 0 w 1255"/>
                  <a:gd name="T1" fmla="*/ 452 h 1406"/>
                  <a:gd name="T2" fmla="*/ 0 w 1255"/>
                  <a:gd name="T3" fmla="*/ 954 h 1406"/>
                  <a:gd name="T4" fmla="*/ 96 w 1255"/>
                  <a:gd name="T5" fmla="*/ 1120 h 1406"/>
                  <a:gd name="T6" fmla="*/ 531 w 1255"/>
                  <a:gd name="T7" fmla="*/ 1372 h 1406"/>
                  <a:gd name="T8" fmla="*/ 724 w 1255"/>
                  <a:gd name="T9" fmla="*/ 1372 h 1406"/>
                  <a:gd name="T10" fmla="*/ 1159 w 1255"/>
                  <a:gd name="T11" fmla="*/ 1120 h 1406"/>
                  <a:gd name="T12" fmla="*/ 1255 w 1255"/>
                  <a:gd name="T13" fmla="*/ 954 h 1406"/>
                  <a:gd name="T14" fmla="*/ 1255 w 1255"/>
                  <a:gd name="T15" fmla="*/ 452 h 1406"/>
                  <a:gd name="T16" fmla="*/ 1159 w 1255"/>
                  <a:gd name="T17" fmla="*/ 285 h 1406"/>
                  <a:gd name="T18" fmla="*/ 724 w 1255"/>
                  <a:gd name="T19" fmla="*/ 34 h 1406"/>
                  <a:gd name="T20" fmla="*/ 531 w 1255"/>
                  <a:gd name="T21" fmla="*/ 34 h 1406"/>
                  <a:gd name="T22" fmla="*/ 96 w 1255"/>
                  <a:gd name="T23" fmla="*/ 285 h 1406"/>
                  <a:gd name="T24" fmla="*/ 0 w 1255"/>
                  <a:gd name="T25" fmla="*/ 452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5" h="1406">
                    <a:moveTo>
                      <a:pt x="0" y="452"/>
                    </a:moveTo>
                    <a:cubicBezTo>
                      <a:pt x="0" y="954"/>
                      <a:pt x="0" y="954"/>
                      <a:pt x="0" y="954"/>
                    </a:cubicBezTo>
                    <a:cubicBezTo>
                      <a:pt x="0" y="1023"/>
                      <a:pt x="37" y="1086"/>
                      <a:pt x="96" y="1120"/>
                    </a:cubicBezTo>
                    <a:cubicBezTo>
                      <a:pt x="531" y="1372"/>
                      <a:pt x="531" y="1372"/>
                      <a:pt x="531" y="1372"/>
                    </a:cubicBezTo>
                    <a:cubicBezTo>
                      <a:pt x="591" y="1406"/>
                      <a:pt x="664" y="1406"/>
                      <a:pt x="724" y="1372"/>
                    </a:cubicBezTo>
                    <a:cubicBezTo>
                      <a:pt x="1159" y="1120"/>
                      <a:pt x="1159" y="1120"/>
                      <a:pt x="1159" y="1120"/>
                    </a:cubicBezTo>
                    <a:cubicBezTo>
                      <a:pt x="1218" y="1086"/>
                      <a:pt x="1255" y="1023"/>
                      <a:pt x="1255" y="954"/>
                    </a:cubicBezTo>
                    <a:cubicBezTo>
                      <a:pt x="1255" y="452"/>
                      <a:pt x="1255" y="452"/>
                      <a:pt x="1255" y="452"/>
                    </a:cubicBezTo>
                    <a:cubicBezTo>
                      <a:pt x="1255" y="383"/>
                      <a:pt x="1218" y="319"/>
                      <a:pt x="1159" y="285"/>
                    </a:cubicBezTo>
                    <a:cubicBezTo>
                      <a:pt x="724" y="34"/>
                      <a:pt x="724" y="34"/>
                      <a:pt x="724" y="34"/>
                    </a:cubicBezTo>
                    <a:cubicBezTo>
                      <a:pt x="664" y="0"/>
                      <a:pt x="591" y="0"/>
                      <a:pt x="531" y="34"/>
                    </a:cubicBezTo>
                    <a:cubicBezTo>
                      <a:pt x="96" y="285"/>
                      <a:pt x="96" y="285"/>
                      <a:pt x="96" y="285"/>
                    </a:cubicBezTo>
                    <a:cubicBezTo>
                      <a:pt x="37" y="319"/>
                      <a:pt x="0" y="383"/>
                      <a:pt x="0" y="452"/>
                    </a:cubicBezTo>
                    <a:close/>
                  </a:path>
                </a:pathLst>
              </a:custGeom>
              <a:solidFill>
                <a:sysClr val="window" lastClr="FFFFFF"/>
              </a:solidFill>
              <a:ln>
                <a:solidFill>
                  <a:sysClr val="window" lastClr="FFFFFF">
                    <a:lumMod val="95000"/>
                  </a:sysClr>
                </a:solid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思源宋体 CN Heavy" panose="02020900000000000000" pitchFamily="18" charset="-122"/>
                  <a:ea typeface="思源宋体 CN Heavy" panose="02020900000000000000" pitchFamily="18" charset="-122"/>
                </a:endParaRPr>
              </a:p>
            </p:txBody>
          </p:sp>
          <p:sp>
            <p:nvSpPr>
              <p:cNvPr id="16" name="矩形 15"/>
              <p:cNvSpPr/>
              <p:nvPr/>
            </p:nvSpPr>
            <p:spPr>
              <a:xfrm>
                <a:off x="4375242" y="3761441"/>
                <a:ext cx="4956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rPr>
                  <a:t>02</a:t>
                </a:r>
                <a:endParaRPr kumimoji="0" lang="zh-CN" altLang="en-US" sz="2000" b="0" i="0" u="none" strike="noStrike" kern="0" cap="none" spc="0" normalizeH="0" baseline="0" noProof="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endParaRPr>
              </a:p>
            </p:txBody>
          </p:sp>
        </p:grpSp>
        <p:sp>
          <p:nvSpPr>
            <p:cNvPr id="14" name="文本框 13"/>
            <p:cNvSpPr txBox="1"/>
            <p:nvPr/>
          </p:nvSpPr>
          <p:spPr>
            <a:xfrm>
              <a:off x="5005182" y="3751278"/>
              <a:ext cx="1210588" cy="400110"/>
            </a:xfrm>
            <a:prstGeom prst="rect">
              <a:avLst/>
            </a:prstGeom>
            <a:noFill/>
          </p:spPr>
          <p:txBody>
            <a:bodyPr wrap="none" rtlCol="0">
              <a:spAutoFit/>
            </a:bodyPr>
            <a:lstStyle/>
            <a:p>
              <a:pPr lvl="0"/>
              <a:r>
                <a:rPr lang="zh-CN" altLang="en-US" sz="2000" kern="0" dirty="0">
                  <a:gradFill>
                    <a:gsLst>
                      <a:gs pos="0">
                        <a:srgbClr val="00B0F0"/>
                      </a:gs>
                      <a:gs pos="100000">
                        <a:srgbClr val="1C46F2"/>
                      </a:gs>
                    </a:gsLst>
                    <a:lin ang="8100000" scaled="1"/>
                  </a:gradFill>
                  <a:latin typeface="思源宋体 CN Heavy" panose="02020900000000000000" pitchFamily="18" charset="-122"/>
                  <a:ea typeface="思源宋体 CN Heavy" panose="02020900000000000000" pitchFamily="18" charset="-122"/>
                </a:rPr>
                <a:t>岗位认知</a:t>
              </a:r>
              <a:endParaRPr lang="zh-CN" altLang="en-US" sz="2000" kern="0" dirty="0">
                <a:gradFill>
                  <a:gsLst>
                    <a:gs pos="0">
                      <a:srgbClr val="00B0F0"/>
                    </a:gs>
                    <a:gs pos="100000">
                      <a:srgbClr val="1C46F2"/>
                    </a:gs>
                  </a:gsLst>
                  <a:lin ang="8100000" scaled="1"/>
                </a:gradFill>
                <a:latin typeface="思源宋体 CN Heavy" panose="02020900000000000000" pitchFamily="18" charset="-122"/>
                <a:ea typeface="思源宋体 CN Heavy" panose="02020900000000000000" pitchFamily="18" charset="-122"/>
              </a:endParaRPr>
            </a:p>
          </p:txBody>
        </p:sp>
      </p:grpSp>
      <p:sp>
        <p:nvSpPr>
          <p:cNvPr id="4" name="文本框 3"/>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graphicFrame>
        <p:nvGraphicFramePr>
          <p:cNvPr id="10" name="Chart 29"/>
          <p:cNvGraphicFramePr/>
          <p:nvPr/>
        </p:nvGraphicFramePr>
        <p:xfrm flipH="1">
          <a:off x="5761898" y="1636224"/>
          <a:ext cx="5923819" cy="4490712"/>
        </p:xfrm>
        <a:graphic>
          <a:graphicData uri="http://schemas.openxmlformats.org/drawingml/2006/chart">
            <c:chart xmlns:c="http://schemas.openxmlformats.org/drawingml/2006/chart" xmlns:r="http://schemas.openxmlformats.org/officeDocument/2006/relationships" r:id="rId1"/>
          </a:graphicData>
        </a:graphic>
      </p:graphicFrame>
      <p:grpSp>
        <p:nvGrpSpPr>
          <p:cNvPr id="11" name="组合 10"/>
          <p:cNvGrpSpPr/>
          <p:nvPr/>
        </p:nvGrpSpPr>
        <p:grpSpPr>
          <a:xfrm>
            <a:off x="1119544" y="2033181"/>
            <a:ext cx="4642354" cy="3334619"/>
            <a:chOff x="1119544" y="2033181"/>
            <a:chExt cx="4642354" cy="3334619"/>
          </a:xfrm>
        </p:grpSpPr>
        <p:sp>
          <p:nvSpPr>
            <p:cNvPr id="17" name="文本框 16"/>
            <p:cNvSpPr txBox="1"/>
            <p:nvPr/>
          </p:nvSpPr>
          <p:spPr>
            <a:xfrm flipH="1">
              <a:off x="1195338" y="3046844"/>
              <a:ext cx="4566560" cy="232095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单击此处键入文本单击此处键入文本单击此处</a:t>
              </a:r>
              <a:endParaRPr kumimoji="0" lang="en-US" altLang="zh-CN"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键入文本单击此处单击此处键入文本单击此处键入文本单击此处键入文本单击此处文本单击此</a:t>
              </a:r>
              <a:endParaRPr kumimoji="0" lang="en-US" altLang="zh-CN"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处键入文本单击此处单击此处键入</a:t>
              </a:r>
              <a:endParaRPr kumimoji="0" lang="en-US" altLang="zh-CN"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文本单击此处键入文本单击此处</a:t>
              </a:r>
              <a:endParaRPr kumimoji="0" lang="en-US" altLang="zh-CN"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键入文本单击此处单击此处键入文本单击此处</a:t>
              </a:r>
              <a:endParaRPr kumimoji="0" lang="en-US" altLang="zh-CN"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处键入文本单击此处</a:t>
              </a:r>
              <a:endPar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endParaRPr>
            </a:p>
          </p:txBody>
        </p:sp>
        <p:cxnSp>
          <p:nvCxnSpPr>
            <p:cNvPr id="18" name="直接连接符 17"/>
            <p:cNvCxnSpPr/>
            <p:nvPr/>
          </p:nvCxnSpPr>
          <p:spPr>
            <a:xfrm flipH="1">
              <a:off x="1291948" y="2844470"/>
              <a:ext cx="3661591" cy="0"/>
            </a:xfrm>
            <a:prstGeom prst="line">
              <a:avLst/>
            </a:prstGeom>
            <a:noFill/>
            <a:ln w="28575" cap="flat" cmpd="sng" algn="ctr">
              <a:solidFill>
                <a:srgbClr val="7F7F7F"/>
              </a:solidFill>
              <a:prstDash val="solid"/>
              <a:miter lim="800000"/>
            </a:ln>
            <a:effectLst/>
          </p:spPr>
        </p:cxnSp>
        <p:sp>
          <p:nvSpPr>
            <p:cNvPr id="19" name="文本框 18"/>
            <p:cNvSpPr txBox="1"/>
            <p:nvPr/>
          </p:nvSpPr>
          <p:spPr>
            <a:xfrm>
              <a:off x="1119544" y="2033181"/>
              <a:ext cx="2954656" cy="646331"/>
            </a:xfrm>
            <a:prstGeom prst="rect">
              <a:avLst/>
            </a:prstGeom>
            <a:noFill/>
          </p:spPr>
          <p:txBody>
            <a:bodyPr wrap="none" rtlCol="0">
              <a:spAutoFit/>
            </a:bodyPr>
            <a:lstStyle>
              <a:defPPr>
                <a:defRPr lang="zh-CN"/>
              </a:defPPr>
              <a:lvl1pPr algn="ctr">
                <a:defRPr sz="3600">
                  <a:solidFill>
                    <a:srgbClr val="EA7D7E"/>
                  </a:solidFill>
                  <a:latin typeface="优设标题黑" panose="00000500000000000000" pitchFamily="2" charset="-122"/>
                  <a:ea typeface="优设标题黑" panose="00000500000000000000"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0" normalizeH="0" baseline="0" noProof="0" dirty="0">
                  <a:ln>
                    <a:noFill/>
                  </a:ln>
                  <a:gradFill>
                    <a:gsLst>
                      <a:gs pos="0">
                        <a:srgbClr val="00B0F0"/>
                      </a:gs>
                      <a:gs pos="100000">
                        <a:srgbClr val="1C46F2"/>
                      </a:gs>
                    </a:gsLst>
                    <a:lin ang="2700000" scaled="1"/>
                  </a:gradFill>
                  <a:effectLst/>
                  <a:uLnTx/>
                  <a:uFillTx/>
                  <a:latin typeface="思源宋体 CN Heavy" panose="02020900000000000000" pitchFamily="18" charset="-122"/>
                  <a:ea typeface="思源宋体 CN Heavy" panose="02020900000000000000" pitchFamily="18" charset="-122"/>
                </a:rPr>
                <a:t>添加文本标题</a:t>
              </a:r>
              <a:endParaRPr kumimoji="0" lang="zh-CN" altLang="en-US" sz="3600" b="0" i="0" u="none" strike="noStrike" kern="0" cap="none" spc="0" normalizeH="0" baseline="0" noProof="0" dirty="0">
                <a:ln>
                  <a:noFill/>
                </a:ln>
                <a:gradFill>
                  <a:gsLst>
                    <a:gs pos="0">
                      <a:srgbClr val="00B0F0"/>
                    </a:gs>
                    <a:gs pos="100000">
                      <a:srgbClr val="1C46F2"/>
                    </a:gs>
                  </a:gsLst>
                  <a:lin ang="2700000" scaled="1"/>
                </a:gradFill>
                <a:effectLst/>
                <a:uLnTx/>
                <a:uFillTx/>
                <a:latin typeface="思源宋体 CN Heavy" panose="02020900000000000000" pitchFamily="18" charset="-122"/>
                <a:ea typeface="思源宋体 CN Heavy" panose="02020900000000000000" pitchFamily="18"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2206</Words>
  <Application>WPS 演示</Application>
  <PresentationFormat>宽屏</PresentationFormat>
  <Paragraphs>376</Paragraphs>
  <Slides>18</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18</vt:i4>
      </vt:variant>
    </vt:vector>
  </HeadingPairs>
  <TitlesOfParts>
    <vt:vector size="35" baseType="lpstr">
      <vt:lpstr>Arial</vt:lpstr>
      <vt:lpstr>宋体</vt:lpstr>
      <vt:lpstr>Wingdings</vt:lpstr>
      <vt:lpstr>阿里巴巴普惠体 R</vt:lpstr>
      <vt:lpstr>思源宋体 CN Heavy</vt:lpstr>
      <vt:lpstr>思源黑体 CN Light</vt:lpstr>
      <vt:lpstr>庞门正道标题体</vt:lpstr>
      <vt:lpstr>Century Gothic</vt:lpstr>
      <vt:lpstr>优设标题黑</vt:lpstr>
      <vt:lpstr>Kano regular</vt:lpstr>
      <vt:lpstr>微软雅黑</vt:lpstr>
      <vt:lpstr>黑体</vt:lpstr>
      <vt:lpstr>Calibri</vt:lpstr>
      <vt:lpstr>Arial Unicode MS</vt:lpstr>
      <vt:lpstr>Segoe Print</vt:lpstr>
      <vt:lpstr>等线</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33</cp:revision>
  <dcterms:created xsi:type="dcterms:W3CDTF">2020-03-12T02:10:00Z</dcterms:created>
  <dcterms:modified xsi:type="dcterms:W3CDTF">2024-06-29T18:35:27Z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8C98574AE2F0482D985E18CCFA12A1A1_13</vt:lpwstr>
  </property>
  <property fmtid="{D5CDD505-2E9C-101B-9397-08002B2CF9AE}" pid="3" name="KSOProductBuildVer">
    <vt:lpwstr>2052-12.1.0.17133</vt:lpwstr>
  </property>
</Properties>
</file>