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3"/>
    <p:sldId id="260" r:id="rId4"/>
    <p:sldId id="261" r:id="rId5"/>
    <p:sldId id="266" r:id="rId6"/>
    <p:sldId id="272" r:id="rId7"/>
    <p:sldId id="267" r:id="rId8"/>
    <p:sldId id="262" r:id="rId9"/>
    <p:sldId id="268" r:id="rId10"/>
    <p:sldId id="269" r:id="rId11"/>
    <p:sldId id="270" r:id="rId12"/>
    <p:sldId id="263" r:id="rId13"/>
    <p:sldId id="274" r:id="rId14"/>
    <p:sldId id="275" r:id="rId15"/>
    <p:sldId id="276" r:id="rId16"/>
    <p:sldId id="264" r:id="rId17"/>
    <p:sldId id="271" r:id="rId18"/>
    <p:sldId id="265" r:id="rId19"/>
    <p:sldId id="273" r:id="rId20"/>
    <p:sldId id="259" r:id="rId21"/>
    <p:sldId id="288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D99893"/>
    <a:srgbClr val="62BFCB"/>
    <a:srgbClr val="833A4D"/>
    <a:srgbClr val="672847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4693027424934"/>
          <c:y val="0.0771751535433486"/>
          <c:w val="0.970272243642166"/>
          <c:h val="0.699078915487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8ABC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9522936"/>
        <c:axId val="621508008"/>
      </c:barChart>
      <c:catAx>
        <c:axId val="629522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21508008"/>
        <c:crosses val="autoZero"/>
        <c:auto val="1"/>
        <c:lblAlgn val="ctr"/>
        <c:lblOffset val="100"/>
        <c:noMultiLvlLbl val="0"/>
      </c:catAx>
      <c:valAx>
        <c:axId val="621508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2952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42" y="585925"/>
            <a:ext cx="4437725" cy="29584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53908" y="3270499"/>
            <a:ext cx="60560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高考复习方法</a:t>
            </a:r>
            <a:endParaRPr lang="zh-CN" altLang="en-US" sz="7200" dirty="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435" y="4583529"/>
            <a:ext cx="7370983" cy="3568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00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17764" y="5258270"/>
            <a:ext cx="1173480" cy="27559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69938" y="5258270"/>
            <a:ext cx="156004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XXXXXXX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直角三角形 5"/>
            <p:cNvSpPr/>
            <p:nvPr/>
          </p:nvSpPr>
          <p:spPr>
            <a:xfrm rot="10800000">
              <a:off x="7176116" y="0"/>
              <a:ext cx="5015884" cy="4367814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8477804" y="3143803"/>
              <a:ext cx="4367816" cy="30605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8868761" y="4367814"/>
              <a:ext cx="2544810" cy="2139517"/>
            </a:xfrm>
            <a:prstGeom prst="parallelogram">
              <a:avLst>
                <a:gd name="adj" fmla="val 705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0" y="4470828"/>
              <a:ext cx="2059619" cy="238717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2"/>
          <p:cNvGraphicFramePr/>
          <p:nvPr/>
        </p:nvGraphicFramePr>
        <p:xfrm>
          <a:off x="514905" y="1037025"/>
          <a:ext cx="10694138" cy="284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743827" y="3884755"/>
            <a:ext cx="231897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5241" y="3884754"/>
            <a:ext cx="231897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2657" y="3884753"/>
            <a:ext cx="231897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85850" y="3884752"/>
            <a:ext cx="231897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直角三角形 2"/>
            <p:cNvSpPr/>
            <p:nvPr/>
          </p:nvSpPr>
          <p:spPr>
            <a:xfrm rot="10800000">
              <a:off x="7176116" y="0"/>
              <a:ext cx="5015884" cy="4367814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16200000">
              <a:off x="8477804" y="3143803"/>
              <a:ext cx="4367816" cy="30605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8868761" y="4367814"/>
              <a:ext cx="2544810" cy="2139517"/>
            </a:xfrm>
            <a:prstGeom prst="parallelogram">
              <a:avLst>
                <a:gd name="adj" fmla="val 705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0" y="4470828"/>
              <a:ext cx="2059619" cy="238717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3917280" y="2978113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现状分析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362893" y="2254837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3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132748" y="2861688"/>
            <a:ext cx="2840509" cy="113462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思源黑体 CN Light" panose="020B0300000000000000" pitchFamily="34" charset="-122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494716" y="2861688"/>
            <a:ext cx="2840509" cy="1134623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思源黑体 CN Light" panose="020B0300000000000000" pitchFamily="34" charset="-122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5855055" y="2861688"/>
            <a:ext cx="2840509" cy="113462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思源黑体 CN Light" panose="020B0300000000000000" pitchFamily="34" charset="-122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8218743" y="2861688"/>
            <a:ext cx="2840509" cy="1134623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思源黑体 CN Light" panose="020B0300000000000000" pitchFamily="34" charset="-122"/>
            </a:endParaRPr>
          </a:p>
        </p:txBody>
      </p:sp>
      <p:sp>
        <p:nvSpPr>
          <p:cNvPr id="6" name="Freeform 127"/>
          <p:cNvSpPr>
            <a:spLocks noEditPoints="1"/>
          </p:cNvSpPr>
          <p:nvPr/>
        </p:nvSpPr>
        <p:spPr bwMode="auto">
          <a:xfrm>
            <a:off x="2287556" y="3071415"/>
            <a:ext cx="530803" cy="691178"/>
          </a:xfrm>
          <a:custGeom>
            <a:avLst/>
            <a:gdLst>
              <a:gd name="T0" fmla="*/ 40 w 192"/>
              <a:gd name="T1" fmla="*/ 256 h 256"/>
              <a:gd name="T2" fmla="*/ 80 w 192"/>
              <a:gd name="T3" fmla="*/ 216 h 256"/>
              <a:gd name="T4" fmla="*/ 80 w 192"/>
              <a:gd name="T5" fmla="*/ 102 h 256"/>
              <a:gd name="T6" fmla="*/ 176 w 192"/>
              <a:gd name="T7" fmla="*/ 82 h 256"/>
              <a:gd name="T8" fmla="*/ 176 w 192"/>
              <a:gd name="T9" fmla="*/ 160 h 256"/>
              <a:gd name="T10" fmla="*/ 152 w 192"/>
              <a:gd name="T11" fmla="*/ 152 h 256"/>
              <a:gd name="T12" fmla="*/ 112 w 192"/>
              <a:gd name="T13" fmla="*/ 192 h 256"/>
              <a:gd name="T14" fmla="*/ 152 w 192"/>
              <a:gd name="T15" fmla="*/ 232 h 256"/>
              <a:gd name="T16" fmla="*/ 192 w 192"/>
              <a:gd name="T17" fmla="*/ 192 h 256"/>
              <a:gd name="T18" fmla="*/ 192 w 192"/>
              <a:gd name="T19" fmla="*/ 72 h 256"/>
              <a:gd name="T20" fmla="*/ 192 w 192"/>
              <a:gd name="T21" fmla="*/ 72 h 256"/>
              <a:gd name="T22" fmla="*/ 192 w 192"/>
              <a:gd name="T23" fmla="*/ 8 h 256"/>
              <a:gd name="T24" fmla="*/ 189 w 192"/>
              <a:gd name="T25" fmla="*/ 2 h 256"/>
              <a:gd name="T26" fmla="*/ 182 w 192"/>
              <a:gd name="T27" fmla="*/ 0 h 256"/>
              <a:gd name="T28" fmla="*/ 70 w 192"/>
              <a:gd name="T29" fmla="*/ 24 h 256"/>
              <a:gd name="T30" fmla="*/ 64 w 192"/>
              <a:gd name="T31" fmla="*/ 32 h 256"/>
              <a:gd name="T32" fmla="*/ 64 w 192"/>
              <a:gd name="T33" fmla="*/ 96 h 256"/>
              <a:gd name="T34" fmla="*/ 64 w 192"/>
              <a:gd name="T35" fmla="*/ 96 h 256"/>
              <a:gd name="T36" fmla="*/ 64 w 192"/>
              <a:gd name="T37" fmla="*/ 184 h 256"/>
              <a:gd name="T38" fmla="*/ 40 w 192"/>
              <a:gd name="T39" fmla="*/ 176 h 256"/>
              <a:gd name="T40" fmla="*/ 0 w 192"/>
              <a:gd name="T41" fmla="*/ 216 h 256"/>
              <a:gd name="T42" fmla="*/ 40 w 192"/>
              <a:gd name="T43" fmla="*/ 256 h 256"/>
              <a:gd name="T44" fmla="*/ 152 w 192"/>
              <a:gd name="T45" fmla="*/ 216 h 256"/>
              <a:gd name="T46" fmla="*/ 128 w 192"/>
              <a:gd name="T47" fmla="*/ 192 h 256"/>
              <a:gd name="T48" fmla="*/ 152 w 192"/>
              <a:gd name="T49" fmla="*/ 168 h 256"/>
              <a:gd name="T50" fmla="*/ 176 w 192"/>
              <a:gd name="T51" fmla="*/ 192 h 256"/>
              <a:gd name="T52" fmla="*/ 152 w 192"/>
              <a:gd name="T53" fmla="*/ 216 h 256"/>
              <a:gd name="T54" fmla="*/ 176 w 192"/>
              <a:gd name="T55" fmla="*/ 18 h 256"/>
              <a:gd name="T56" fmla="*/ 176 w 192"/>
              <a:gd name="T57" fmla="*/ 66 h 256"/>
              <a:gd name="T58" fmla="*/ 80 w 192"/>
              <a:gd name="T59" fmla="*/ 86 h 256"/>
              <a:gd name="T60" fmla="*/ 80 w 192"/>
              <a:gd name="T61" fmla="*/ 38 h 256"/>
              <a:gd name="T62" fmla="*/ 176 w 192"/>
              <a:gd name="T63" fmla="*/ 18 h 256"/>
              <a:gd name="T64" fmla="*/ 40 w 192"/>
              <a:gd name="T65" fmla="*/ 192 h 256"/>
              <a:gd name="T66" fmla="*/ 64 w 192"/>
              <a:gd name="T67" fmla="*/ 216 h 256"/>
              <a:gd name="T68" fmla="*/ 40 w 192"/>
              <a:gd name="T69" fmla="*/ 240 h 256"/>
              <a:gd name="T70" fmla="*/ 16 w 192"/>
              <a:gd name="T71" fmla="*/ 216 h 256"/>
              <a:gd name="T72" fmla="*/ 40 w 192"/>
              <a:gd name="T73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256">
                <a:moveTo>
                  <a:pt x="40" y="256"/>
                </a:moveTo>
                <a:cubicBezTo>
                  <a:pt x="62" y="256"/>
                  <a:pt x="80" y="238"/>
                  <a:pt x="80" y="216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68" y="155"/>
                  <a:pt x="161" y="152"/>
                  <a:pt x="152" y="152"/>
                </a:cubicBezTo>
                <a:cubicBezTo>
                  <a:pt x="130" y="152"/>
                  <a:pt x="112" y="170"/>
                  <a:pt x="112" y="192"/>
                </a:cubicBezTo>
                <a:cubicBezTo>
                  <a:pt x="112" y="214"/>
                  <a:pt x="130" y="232"/>
                  <a:pt x="152" y="232"/>
                </a:cubicBezTo>
                <a:cubicBezTo>
                  <a:pt x="174" y="232"/>
                  <a:pt x="192" y="214"/>
                  <a:pt x="192" y="19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92" y="8"/>
                  <a:pt x="192" y="8"/>
                  <a:pt x="192" y="8"/>
                </a:cubicBezTo>
                <a:cubicBezTo>
                  <a:pt x="192" y="6"/>
                  <a:pt x="191" y="3"/>
                  <a:pt x="189" y="2"/>
                </a:cubicBezTo>
                <a:cubicBezTo>
                  <a:pt x="187" y="0"/>
                  <a:pt x="185" y="0"/>
                  <a:pt x="182" y="0"/>
                </a:cubicBezTo>
                <a:cubicBezTo>
                  <a:pt x="70" y="24"/>
                  <a:pt x="70" y="24"/>
                  <a:pt x="70" y="24"/>
                </a:cubicBezTo>
                <a:cubicBezTo>
                  <a:pt x="67" y="25"/>
                  <a:pt x="64" y="28"/>
                  <a:pt x="64" y="32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56" y="179"/>
                  <a:pt x="49" y="176"/>
                  <a:pt x="40" y="176"/>
                </a:cubicBezTo>
                <a:cubicBezTo>
                  <a:pt x="18" y="176"/>
                  <a:pt x="0" y="194"/>
                  <a:pt x="0" y="216"/>
                </a:cubicBezTo>
                <a:cubicBezTo>
                  <a:pt x="0" y="238"/>
                  <a:pt x="18" y="256"/>
                  <a:pt x="40" y="256"/>
                </a:cubicBezTo>
                <a:close/>
                <a:moveTo>
                  <a:pt x="152" y="216"/>
                </a:moveTo>
                <a:cubicBezTo>
                  <a:pt x="139" y="216"/>
                  <a:pt x="128" y="205"/>
                  <a:pt x="128" y="192"/>
                </a:cubicBezTo>
                <a:cubicBezTo>
                  <a:pt x="128" y="179"/>
                  <a:pt x="139" y="168"/>
                  <a:pt x="152" y="168"/>
                </a:cubicBezTo>
                <a:cubicBezTo>
                  <a:pt x="165" y="168"/>
                  <a:pt x="176" y="179"/>
                  <a:pt x="176" y="192"/>
                </a:cubicBezTo>
                <a:cubicBezTo>
                  <a:pt x="176" y="205"/>
                  <a:pt x="165" y="216"/>
                  <a:pt x="152" y="216"/>
                </a:cubicBezTo>
                <a:close/>
                <a:moveTo>
                  <a:pt x="176" y="18"/>
                </a:moveTo>
                <a:cubicBezTo>
                  <a:pt x="176" y="66"/>
                  <a:pt x="176" y="66"/>
                  <a:pt x="176" y="6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38"/>
                  <a:pt x="80" y="38"/>
                  <a:pt x="80" y="38"/>
                </a:cubicBezTo>
                <a:lnTo>
                  <a:pt x="176" y="18"/>
                </a:lnTo>
                <a:close/>
                <a:moveTo>
                  <a:pt x="40" y="192"/>
                </a:moveTo>
                <a:cubicBezTo>
                  <a:pt x="53" y="192"/>
                  <a:pt x="64" y="203"/>
                  <a:pt x="64" y="216"/>
                </a:cubicBezTo>
                <a:cubicBezTo>
                  <a:pt x="64" y="229"/>
                  <a:pt x="53" y="240"/>
                  <a:pt x="40" y="240"/>
                </a:cubicBezTo>
                <a:cubicBezTo>
                  <a:pt x="27" y="240"/>
                  <a:pt x="16" y="229"/>
                  <a:pt x="16" y="216"/>
                </a:cubicBezTo>
                <a:cubicBezTo>
                  <a:pt x="16" y="203"/>
                  <a:pt x="27" y="192"/>
                  <a:pt x="40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oup 22"/>
          <p:cNvGrpSpPr/>
          <p:nvPr/>
        </p:nvGrpSpPr>
        <p:grpSpPr>
          <a:xfrm>
            <a:off x="4560701" y="3107603"/>
            <a:ext cx="708538" cy="562316"/>
            <a:chOff x="6369689" y="2031259"/>
            <a:chExt cx="386534" cy="314469"/>
          </a:xfrm>
          <a:solidFill>
            <a:schemeClr val="bg1"/>
          </a:solidFill>
        </p:grpSpPr>
        <p:sp>
          <p:nvSpPr>
            <p:cNvPr id="21" name="Freeform 42"/>
            <p:cNvSpPr>
              <a:spLocks noEditPoints="1"/>
            </p:cNvSpPr>
            <p:nvPr/>
          </p:nvSpPr>
          <p:spPr bwMode="auto">
            <a:xfrm>
              <a:off x="6369689" y="2031259"/>
              <a:ext cx="386534" cy="314469"/>
            </a:xfrm>
            <a:custGeom>
              <a:avLst/>
              <a:gdLst>
                <a:gd name="T0" fmla="*/ 248 w 256"/>
                <a:gd name="T1" fmla="*/ 0 h 208"/>
                <a:gd name="T2" fmla="*/ 40 w 256"/>
                <a:gd name="T3" fmla="*/ 0 h 208"/>
                <a:gd name="T4" fmla="*/ 32 w 256"/>
                <a:gd name="T5" fmla="*/ 8 h 208"/>
                <a:gd name="T6" fmla="*/ 32 w 256"/>
                <a:gd name="T7" fmla="*/ 32 h 208"/>
                <a:gd name="T8" fmla="*/ 8 w 256"/>
                <a:gd name="T9" fmla="*/ 32 h 208"/>
                <a:gd name="T10" fmla="*/ 0 w 256"/>
                <a:gd name="T11" fmla="*/ 40 h 208"/>
                <a:gd name="T12" fmla="*/ 0 w 256"/>
                <a:gd name="T13" fmla="*/ 200 h 208"/>
                <a:gd name="T14" fmla="*/ 8 w 256"/>
                <a:gd name="T15" fmla="*/ 208 h 208"/>
                <a:gd name="T16" fmla="*/ 216 w 256"/>
                <a:gd name="T17" fmla="*/ 208 h 208"/>
                <a:gd name="T18" fmla="*/ 224 w 256"/>
                <a:gd name="T19" fmla="*/ 200 h 208"/>
                <a:gd name="T20" fmla="*/ 224 w 256"/>
                <a:gd name="T21" fmla="*/ 176 h 208"/>
                <a:gd name="T22" fmla="*/ 248 w 256"/>
                <a:gd name="T23" fmla="*/ 176 h 208"/>
                <a:gd name="T24" fmla="*/ 256 w 256"/>
                <a:gd name="T25" fmla="*/ 168 h 208"/>
                <a:gd name="T26" fmla="*/ 256 w 256"/>
                <a:gd name="T27" fmla="*/ 8 h 208"/>
                <a:gd name="T28" fmla="*/ 248 w 256"/>
                <a:gd name="T29" fmla="*/ 0 h 208"/>
                <a:gd name="T30" fmla="*/ 208 w 256"/>
                <a:gd name="T31" fmla="*/ 48 h 208"/>
                <a:gd name="T32" fmla="*/ 208 w 256"/>
                <a:gd name="T33" fmla="*/ 175 h 208"/>
                <a:gd name="T34" fmla="*/ 165 w 256"/>
                <a:gd name="T35" fmla="*/ 138 h 208"/>
                <a:gd name="T36" fmla="*/ 156 w 256"/>
                <a:gd name="T37" fmla="*/ 137 h 208"/>
                <a:gd name="T38" fmla="*/ 122 w 256"/>
                <a:gd name="T39" fmla="*/ 158 h 208"/>
                <a:gd name="T40" fmla="*/ 70 w 256"/>
                <a:gd name="T41" fmla="*/ 99 h 208"/>
                <a:gd name="T42" fmla="*/ 64 w 256"/>
                <a:gd name="T43" fmla="*/ 96 h 208"/>
                <a:gd name="T44" fmla="*/ 58 w 256"/>
                <a:gd name="T45" fmla="*/ 98 h 208"/>
                <a:gd name="T46" fmla="*/ 16 w 256"/>
                <a:gd name="T47" fmla="*/ 141 h 208"/>
                <a:gd name="T48" fmla="*/ 16 w 256"/>
                <a:gd name="T49" fmla="*/ 48 h 208"/>
                <a:gd name="T50" fmla="*/ 208 w 256"/>
                <a:gd name="T51" fmla="*/ 48 h 208"/>
                <a:gd name="T52" fmla="*/ 16 w 256"/>
                <a:gd name="T53" fmla="*/ 163 h 208"/>
                <a:gd name="T54" fmla="*/ 64 w 256"/>
                <a:gd name="T55" fmla="*/ 116 h 208"/>
                <a:gd name="T56" fmla="*/ 114 w 256"/>
                <a:gd name="T57" fmla="*/ 173 h 208"/>
                <a:gd name="T58" fmla="*/ 124 w 256"/>
                <a:gd name="T59" fmla="*/ 175 h 208"/>
                <a:gd name="T60" fmla="*/ 159 w 256"/>
                <a:gd name="T61" fmla="*/ 154 h 208"/>
                <a:gd name="T62" fmla="*/ 204 w 256"/>
                <a:gd name="T63" fmla="*/ 192 h 208"/>
                <a:gd name="T64" fmla="*/ 16 w 256"/>
                <a:gd name="T65" fmla="*/ 192 h 208"/>
                <a:gd name="T66" fmla="*/ 16 w 256"/>
                <a:gd name="T67" fmla="*/ 163 h 208"/>
                <a:gd name="T68" fmla="*/ 240 w 256"/>
                <a:gd name="T69" fmla="*/ 160 h 208"/>
                <a:gd name="T70" fmla="*/ 224 w 256"/>
                <a:gd name="T71" fmla="*/ 160 h 208"/>
                <a:gd name="T72" fmla="*/ 224 w 256"/>
                <a:gd name="T73" fmla="*/ 40 h 208"/>
                <a:gd name="T74" fmla="*/ 216 w 256"/>
                <a:gd name="T75" fmla="*/ 32 h 208"/>
                <a:gd name="T76" fmla="*/ 48 w 256"/>
                <a:gd name="T77" fmla="*/ 32 h 208"/>
                <a:gd name="T78" fmla="*/ 48 w 256"/>
                <a:gd name="T79" fmla="*/ 16 h 208"/>
                <a:gd name="T80" fmla="*/ 240 w 256"/>
                <a:gd name="T81" fmla="*/ 16 h 208"/>
                <a:gd name="T82" fmla="*/ 240 w 256"/>
                <a:gd name="T83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0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8"/>
                    <a:pt x="8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8"/>
                    <a:pt x="224" y="204"/>
                    <a:pt x="224" y="20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52" y="176"/>
                    <a:pt x="256" y="172"/>
                    <a:pt x="256" y="16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08" y="48"/>
                  </a:moveTo>
                  <a:cubicBezTo>
                    <a:pt x="208" y="175"/>
                    <a:pt x="208" y="175"/>
                    <a:pt x="208" y="175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6"/>
                    <a:pt x="159" y="135"/>
                    <a:pt x="156" y="137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9" y="97"/>
                    <a:pt x="66" y="96"/>
                    <a:pt x="64" y="96"/>
                  </a:cubicBezTo>
                  <a:cubicBezTo>
                    <a:pt x="62" y="96"/>
                    <a:pt x="60" y="97"/>
                    <a:pt x="58" y="98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208" y="48"/>
                  </a:lnTo>
                  <a:close/>
                  <a:moveTo>
                    <a:pt x="16" y="163"/>
                  </a:moveTo>
                  <a:cubicBezTo>
                    <a:pt x="64" y="116"/>
                    <a:pt x="64" y="116"/>
                    <a:pt x="64" y="116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7" y="176"/>
                    <a:pt x="121" y="177"/>
                    <a:pt x="124" y="175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16" y="192"/>
                    <a:pt x="16" y="192"/>
                    <a:pt x="16" y="192"/>
                  </a:cubicBezTo>
                  <a:lnTo>
                    <a:pt x="16" y="163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6"/>
                    <a:pt x="220" y="32"/>
                    <a:pt x="21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6575404" y="2128221"/>
              <a:ext cx="83858" cy="85169"/>
            </a:xfrm>
            <a:custGeom>
              <a:avLst/>
              <a:gdLst>
                <a:gd name="T0" fmla="*/ 28 w 56"/>
                <a:gd name="T1" fmla="*/ 56 h 56"/>
                <a:gd name="T2" fmla="*/ 56 w 56"/>
                <a:gd name="T3" fmla="*/ 28 h 56"/>
                <a:gd name="T4" fmla="*/ 28 w 56"/>
                <a:gd name="T5" fmla="*/ 0 h 56"/>
                <a:gd name="T6" fmla="*/ 0 w 56"/>
                <a:gd name="T7" fmla="*/ 28 h 56"/>
                <a:gd name="T8" fmla="*/ 28 w 56"/>
                <a:gd name="T9" fmla="*/ 56 h 56"/>
                <a:gd name="T10" fmla="*/ 28 w 56"/>
                <a:gd name="T11" fmla="*/ 16 h 56"/>
                <a:gd name="T12" fmla="*/ 40 w 56"/>
                <a:gd name="T13" fmla="*/ 28 h 56"/>
                <a:gd name="T14" fmla="*/ 28 w 56"/>
                <a:gd name="T15" fmla="*/ 40 h 56"/>
                <a:gd name="T16" fmla="*/ 16 w 56"/>
                <a:gd name="T17" fmla="*/ 28 h 56"/>
                <a:gd name="T18" fmla="*/ 28 w 56"/>
                <a:gd name="T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lose/>
                  <a:moveTo>
                    <a:pt x="28" y="16"/>
                  </a:move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9302232" y="3121464"/>
            <a:ext cx="708538" cy="606831"/>
            <a:chOff x="6369689" y="1149437"/>
            <a:chExt cx="386534" cy="339364"/>
          </a:xfrm>
          <a:solidFill>
            <a:schemeClr val="bg1"/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369689" y="1149437"/>
              <a:ext cx="386534" cy="339364"/>
            </a:xfrm>
            <a:custGeom>
              <a:avLst/>
              <a:gdLst>
                <a:gd name="T0" fmla="*/ 248 w 256"/>
                <a:gd name="T1" fmla="*/ 16 h 224"/>
                <a:gd name="T2" fmla="*/ 216 w 256"/>
                <a:gd name="T3" fmla="*/ 16 h 224"/>
                <a:gd name="T4" fmla="*/ 216 w 256"/>
                <a:gd name="T5" fmla="*/ 8 h 224"/>
                <a:gd name="T6" fmla="*/ 208 w 256"/>
                <a:gd name="T7" fmla="*/ 0 h 224"/>
                <a:gd name="T8" fmla="*/ 184 w 256"/>
                <a:gd name="T9" fmla="*/ 0 h 224"/>
                <a:gd name="T10" fmla="*/ 176 w 256"/>
                <a:gd name="T11" fmla="*/ 8 h 224"/>
                <a:gd name="T12" fmla="*/ 176 w 256"/>
                <a:gd name="T13" fmla="*/ 16 h 224"/>
                <a:gd name="T14" fmla="*/ 80 w 256"/>
                <a:gd name="T15" fmla="*/ 16 h 224"/>
                <a:gd name="T16" fmla="*/ 80 w 256"/>
                <a:gd name="T17" fmla="*/ 8 h 224"/>
                <a:gd name="T18" fmla="*/ 72 w 256"/>
                <a:gd name="T19" fmla="*/ 0 h 224"/>
                <a:gd name="T20" fmla="*/ 48 w 256"/>
                <a:gd name="T21" fmla="*/ 0 h 224"/>
                <a:gd name="T22" fmla="*/ 40 w 256"/>
                <a:gd name="T23" fmla="*/ 8 h 224"/>
                <a:gd name="T24" fmla="*/ 40 w 256"/>
                <a:gd name="T25" fmla="*/ 16 h 224"/>
                <a:gd name="T26" fmla="*/ 8 w 256"/>
                <a:gd name="T27" fmla="*/ 16 h 224"/>
                <a:gd name="T28" fmla="*/ 0 w 256"/>
                <a:gd name="T29" fmla="*/ 24 h 224"/>
                <a:gd name="T30" fmla="*/ 0 w 256"/>
                <a:gd name="T31" fmla="*/ 216 h 224"/>
                <a:gd name="T32" fmla="*/ 8 w 256"/>
                <a:gd name="T33" fmla="*/ 224 h 224"/>
                <a:gd name="T34" fmla="*/ 248 w 256"/>
                <a:gd name="T35" fmla="*/ 224 h 224"/>
                <a:gd name="T36" fmla="*/ 256 w 256"/>
                <a:gd name="T37" fmla="*/ 216 h 224"/>
                <a:gd name="T38" fmla="*/ 256 w 256"/>
                <a:gd name="T39" fmla="*/ 24 h 224"/>
                <a:gd name="T40" fmla="*/ 248 w 256"/>
                <a:gd name="T41" fmla="*/ 16 h 224"/>
                <a:gd name="T42" fmla="*/ 192 w 256"/>
                <a:gd name="T43" fmla="*/ 16 h 224"/>
                <a:gd name="T44" fmla="*/ 200 w 256"/>
                <a:gd name="T45" fmla="*/ 16 h 224"/>
                <a:gd name="T46" fmla="*/ 200 w 256"/>
                <a:gd name="T47" fmla="*/ 32 h 224"/>
                <a:gd name="T48" fmla="*/ 192 w 256"/>
                <a:gd name="T49" fmla="*/ 32 h 224"/>
                <a:gd name="T50" fmla="*/ 192 w 256"/>
                <a:gd name="T51" fmla="*/ 16 h 224"/>
                <a:gd name="T52" fmla="*/ 56 w 256"/>
                <a:gd name="T53" fmla="*/ 16 h 224"/>
                <a:gd name="T54" fmla="*/ 64 w 256"/>
                <a:gd name="T55" fmla="*/ 16 h 224"/>
                <a:gd name="T56" fmla="*/ 64 w 256"/>
                <a:gd name="T57" fmla="*/ 32 h 224"/>
                <a:gd name="T58" fmla="*/ 56 w 256"/>
                <a:gd name="T59" fmla="*/ 32 h 224"/>
                <a:gd name="T60" fmla="*/ 56 w 256"/>
                <a:gd name="T61" fmla="*/ 16 h 224"/>
                <a:gd name="T62" fmla="*/ 240 w 256"/>
                <a:gd name="T63" fmla="*/ 208 h 224"/>
                <a:gd name="T64" fmla="*/ 16 w 256"/>
                <a:gd name="T65" fmla="*/ 208 h 224"/>
                <a:gd name="T66" fmla="*/ 16 w 256"/>
                <a:gd name="T67" fmla="*/ 32 h 224"/>
                <a:gd name="T68" fmla="*/ 40 w 256"/>
                <a:gd name="T69" fmla="*/ 32 h 224"/>
                <a:gd name="T70" fmla="*/ 40 w 256"/>
                <a:gd name="T71" fmla="*/ 40 h 224"/>
                <a:gd name="T72" fmla="*/ 48 w 256"/>
                <a:gd name="T73" fmla="*/ 48 h 224"/>
                <a:gd name="T74" fmla="*/ 72 w 256"/>
                <a:gd name="T75" fmla="*/ 48 h 224"/>
                <a:gd name="T76" fmla="*/ 80 w 256"/>
                <a:gd name="T77" fmla="*/ 40 h 224"/>
                <a:gd name="T78" fmla="*/ 80 w 256"/>
                <a:gd name="T79" fmla="*/ 32 h 224"/>
                <a:gd name="T80" fmla="*/ 176 w 256"/>
                <a:gd name="T81" fmla="*/ 32 h 224"/>
                <a:gd name="T82" fmla="*/ 176 w 256"/>
                <a:gd name="T83" fmla="*/ 40 h 224"/>
                <a:gd name="T84" fmla="*/ 184 w 256"/>
                <a:gd name="T85" fmla="*/ 48 h 224"/>
                <a:gd name="T86" fmla="*/ 208 w 256"/>
                <a:gd name="T87" fmla="*/ 48 h 224"/>
                <a:gd name="T88" fmla="*/ 216 w 256"/>
                <a:gd name="T89" fmla="*/ 40 h 224"/>
                <a:gd name="T90" fmla="*/ 216 w 256"/>
                <a:gd name="T91" fmla="*/ 32 h 224"/>
                <a:gd name="T92" fmla="*/ 240 w 256"/>
                <a:gd name="T93" fmla="*/ 32 h 224"/>
                <a:gd name="T94" fmla="*/ 240 w 256"/>
                <a:gd name="T95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6" h="224">
                  <a:moveTo>
                    <a:pt x="248" y="16"/>
                  </a:moveTo>
                  <a:cubicBezTo>
                    <a:pt x="216" y="16"/>
                    <a:pt x="216" y="16"/>
                    <a:pt x="216" y="16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0" y="0"/>
                    <a:pt x="176" y="4"/>
                    <a:pt x="176" y="8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248" y="224"/>
                    <a:pt x="248" y="224"/>
                    <a:pt x="248" y="224"/>
                  </a:cubicBezTo>
                  <a:cubicBezTo>
                    <a:pt x="252" y="224"/>
                    <a:pt x="256" y="220"/>
                    <a:pt x="256" y="216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6" y="20"/>
                    <a:pt x="252" y="16"/>
                    <a:pt x="248" y="16"/>
                  </a:cubicBezTo>
                  <a:close/>
                  <a:moveTo>
                    <a:pt x="192" y="16"/>
                  </a:moveTo>
                  <a:cubicBezTo>
                    <a:pt x="200" y="16"/>
                    <a:pt x="200" y="16"/>
                    <a:pt x="200" y="16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192" y="32"/>
                    <a:pt x="192" y="32"/>
                    <a:pt x="192" y="32"/>
                  </a:cubicBezTo>
                  <a:lnTo>
                    <a:pt x="192" y="16"/>
                  </a:lnTo>
                  <a:close/>
                  <a:moveTo>
                    <a:pt x="56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6"/>
                  </a:lnTo>
                  <a:close/>
                  <a:moveTo>
                    <a:pt x="240" y="208"/>
                  </a:moveTo>
                  <a:cubicBezTo>
                    <a:pt x="16" y="208"/>
                    <a:pt x="16" y="208"/>
                    <a:pt x="16" y="20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4"/>
                    <a:pt x="44" y="48"/>
                    <a:pt x="48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6" y="48"/>
                    <a:pt x="80" y="44"/>
                    <a:pt x="80" y="40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4"/>
                    <a:pt x="180" y="48"/>
                    <a:pt x="184" y="4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2" y="48"/>
                    <a:pt x="216" y="44"/>
                    <a:pt x="216" y="4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40" y="32"/>
                    <a:pt x="240" y="32"/>
                    <a:pt x="240" y="32"/>
                  </a:cubicBezTo>
                  <a:lnTo>
                    <a:pt x="24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6429962" y="1271294"/>
              <a:ext cx="7337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6526923" y="1271294"/>
              <a:ext cx="7206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6623884" y="1271294"/>
              <a:ext cx="72066" cy="7206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6429962" y="1366945"/>
              <a:ext cx="7337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6526923" y="1366945"/>
              <a:ext cx="7206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6623884" y="1366945"/>
              <a:ext cx="72066" cy="73376"/>
            </a:xfrm>
            <a:custGeom>
              <a:avLst/>
              <a:gdLst>
                <a:gd name="T0" fmla="*/ 40 w 48"/>
                <a:gd name="T1" fmla="*/ 0 h 48"/>
                <a:gd name="T2" fmla="*/ 8 w 48"/>
                <a:gd name="T3" fmla="*/ 0 h 48"/>
                <a:gd name="T4" fmla="*/ 0 w 48"/>
                <a:gd name="T5" fmla="*/ 8 h 48"/>
                <a:gd name="T6" fmla="*/ 0 w 48"/>
                <a:gd name="T7" fmla="*/ 40 h 48"/>
                <a:gd name="T8" fmla="*/ 8 w 48"/>
                <a:gd name="T9" fmla="*/ 48 h 48"/>
                <a:gd name="T10" fmla="*/ 40 w 48"/>
                <a:gd name="T11" fmla="*/ 48 h 48"/>
                <a:gd name="T12" fmla="*/ 48 w 48"/>
                <a:gd name="T13" fmla="*/ 40 h 48"/>
                <a:gd name="T14" fmla="*/ 48 w 48"/>
                <a:gd name="T15" fmla="*/ 8 h 48"/>
                <a:gd name="T16" fmla="*/ 40 w 48"/>
                <a:gd name="T17" fmla="*/ 0 h 48"/>
                <a:gd name="T18" fmla="*/ 32 w 48"/>
                <a:gd name="T19" fmla="*/ 32 h 48"/>
                <a:gd name="T20" fmla="*/ 16 w 48"/>
                <a:gd name="T21" fmla="*/ 32 h 48"/>
                <a:gd name="T22" fmla="*/ 16 w 48"/>
                <a:gd name="T23" fmla="*/ 16 h 48"/>
                <a:gd name="T24" fmla="*/ 32 w 48"/>
                <a:gd name="T25" fmla="*/ 16 h 48"/>
                <a:gd name="T26" fmla="*/ 32 w 48"/>
                <a:gd name="T2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8" y="44"/>
                    <a:pt x="48" y="4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32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6912661" y="3088749"/>
            <a:ext cx="708539" cy="691177"/>
            <a:chOff x="5494418" y="5479932"/>
            <a:chExt cx="386534" cy="386534"/>
          </a:xfrm>
          <a:solidFill>
            <a:schemeClr val="bg1"/>
          </a:solidFill>
        </p:grpSpPr>
        <p:sp>
          <p:nvSpPr>
            <p:cNvPr id="10" name="Freeform 185"/>
            <p:cNvSpPr>
              <a:spLocks noEditPoints="1"/>
            </p:cNvSpPr>
            <p:nvPr/>
          </p:nvSpPr>
          <p:spPr bwMode="auto">
            <a:xfrm>
              <a:off x="5494418" y="5479932"/>
              <a:ext cx="169027" cy="169027"/>
            </a:xfrm>
            <a:custGeom>
              <a:avLst/>
              <a:gdLst>
                <a:gd name="T0" fmla="*/ 8 w 112"/>
                <a:gd name="T1" fmla="*/ 112 h 112"/>
                <a:gd name="T2" fmla="*/ 104 w 112"/>
                <a:gd name="T3" fmla="*/ 112 h 112"/>
                <a:gd name="T4" fmla="*/ 112 w 112"/>
                <a:gd name="T5" fmla="*/ 104 h 112"/>
                <a:gd name="T6" fmla="*/ 112 w 112"/>
                <a:gd name="T7" fmla="*/ 8 h 112"/>
                <a:gd name="T8" fmla="*/ 104 w 112"/>
                <a:gd name="T9" fmla="*/ 0 h 112"/>
                <a:gd name="T10" fmla="*/ 8 w 112"/>
                <a:gd name="T11" fmla="*/ 0 h 112"/>
                <a:gd name="T12" fmla="*/ 0 w 112"/>
                <a:gd name="T13" fmla="*/ 8 h 112"/>
                <a:gd name="T14" fmla="*/ 0 w 112"/>
                <a:gd name="T15" fmla="*/ 104 h 112"/>
                <a:gd name="T16" fmla="*/ 8 w 112"/>
                <a:gd name="T17" fmla="*/ 112 h 112"/>
                <a:gd name="T18" fmla="*/ 16 w 112"/>
                <a:gd name="T19" fmla="*/ 16 h 112"/>
                <a:gd name="T20" fmla="*/ 96 w 112"/>
                <a:gd name="T21" fmla="*/ 16 h 112"/>
                <a:gd name="T22" fmla="*/ 96 w 112"/>
                <a:gd name="T23" fmla="*/ 96 h 112"/>
                <a:gd name="T24" fmla="*/ 16 w 112"/>
                <a:gd name="T25" fmla="*/ 96 h 112"/>
                <a:gd name="T26" fmla="*/ 16 w 112"/>
                <a:gd name="T2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8" y="112"/>
                  </a:move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lose/>
                  <a:moveTo>
                    <a:pt x="16" y="16"/>
                  </a:moveTo>
                  <a:cubicBezTo>
                    <a:pt x="96" y="16"/>
                    <a:pt x="96" y="16"/>
                    <a:pt x="96" y="1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86"/>
            <p:cNvSpPr>
              <a:spLocks noEditPoints="1"/>
            </p:cNvSpPr>
            <p:nvPr/>
          </p:nvSpPr>
          <p:spPr bwMode="auto">
            <a:xfrm>
              <a:off x="5711925" y="5479932"/>
              <a:ext cx="169027" cy="169027"/>
            </a:xfrm>
            <a:custGeom>
              <a:avLst/>
              <a:gdLst>
                <a:gd name="T0" fmla="*/ 112 w 112"/>
                <a:gd name="T1" fmla="*/ 8 h 112"/>
                <a:gd name="T2" fmla="*/ 104 w 112"/>
                <a:gd name="T3" fmla="*/ 0 h 112"/>
                <a:gd name="T4" fmla="*/ 8 w 112"/>
                <a:gd name="T5" fmla="*/ 0 h 112"/>
                <a:gd name="T6" fmla="*/ 0 w 112"/>
                <a:gd name="T7" fmla="*/ 8 h 112"/>
                <a:gd name="T8" fmla="*/ 0 w 112"/>
                <a:gd name="T9" fmla="*/ 104 h 112"/>
                <a:gd name="T10" fmla="*/ 8 w 112"/>
                <a:gd name="T11" fmla="*/ 112 h 112"/>
                <a:gd name="T12" fmla="*/ 104 w 112"/>
                <a:gd name="T13" fmla="*/ 112 h 112"/>
                <a:gd name="T14" fmla="*/ 112 w 112"/>
                <a:gd name="T15" fmla="*/ 104 h 112"/>
                <a:gd name="T16" fmla="*/ 112 w 112"/>
                <a:gd name="T17" fmla="*/ 8 h 112"/>
                <a:gd name="T18" fmla="*/ 96 w 112"/>
                <a:gd name="T19" fmla="*/ 96 h 112"/>
                <a:gd name="T20" fmla="*/ 16 w 112"/>
                <a:gd name="T21" fmla="*/ 96 h 112"/>
                <a:gd name="T22" fmla="*/ 16 w 112"/>
                <a:gd name="T23" fmla="*/ 16 h 112"/>
                <a:gd name="T24" fmla="*/ 96 w 112"/>
                <a:gd name="T25" fmla="*/ 16 h 112"/>
                <a:gd name="T26" fmla="*/ 96 w 112"/>
                <a:gd name="T2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112" y="8"/>
                  </a:moveTo>
                  <a:cubicBezTo>
                    <a:pt x="112" y="4"/>
                    <a:pt x="108" y="0"/>
                    <a:pt x="10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lnTo>
                    <a:pt x="112" y="8"/>
                  </a:lnTo>
                  <a:close/>
                  <a:moveTo>
                    <a:pt x="96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87"/>
            <p:cNvSpPr>
              <a:spLocks noEditPoints="1"/>
            </p:cNvSpPr>
            <p:nvPr/>
          </p:nvSpPr>
          <p:spPr bwMode="auto">
            <a:xfrm>
              <a:off x="5494418" y="5690888"/>
              <a:ext cx="175578" cy="175578"/>
            </a:xfrm>
            <a:custGeom>
              <a:avLst/>
              <a:gdLst>
                <a:gd name="T0" fmla="*/ 8 w 116"/>
                <a:gd name="T1" fmla="*/ 116 h 116"/>
                <a:gd name="T2" fmla="*/ 108 w 116"/>
                <a:gd name="T3" fmla="*/ 116 h 116"/>
                <a:gd name="T4" fmla="*/ 116 w 116"/>
                <a:gd name="T5" fmla="*/ 108 h 116"/>
                <a:gd name="T6" fmla="*/ 116 w 116"/>
                <a:gd name="T7" fmla="*/ 8 h 116"/>
                <a:gd name="T8" fmla="*/ 108 w 116"/>
                <a:gd name="T9" fmla="*/ 0 h 116"/>
                <a:gd name="T10" fmla="*/ 8 w 116"/>
                <a:gd name="T11" fmla="*/ 0 h 116"/>
                <a:gd name="T12" fmla="*/ 0 w 116"/>
                <a:gd name="T13" fmla="*/ 8 h 116"/>
                <a:gd name="T14" fmla="*/ 0 w 116"/>
                <a:gd name="T15" fmla="*/ 108 h 116"/>
                <a:gd name="T16" fmla="*/ 8 w 116"/>
                <a:gd name="T17" fmla="*/ 116 h 116"/>
                <a:gd name="T18" fmla="*/ 16 w 116"/>
                <a:gd name="T19" fmla="*/ 16 h 116"/>
                <a:gd name="T20" fmla="*/ 100 w 116"/>
                <a:gd name="T21" fmla="*/ 16 h 116"/>
                <a:gd name="T22" fmla="*/ 100 w 116"/>
                <a:gd name="T23" fmla="*/ 100 h 116"/>
                <a:gd name="T24" fmla="*/ 16 w 116"/>
                <a:gd name="T25" fmla="*/ 100 h 116"/>
                <a:gd name="T26" fmla="*/ 16 w 116"/>
                <a:gd name="T2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6">
                  <a:moveTo>
                    <a:pt x="8" y="116"/>
                  </a:moveTo>
                  <a:cubicBezTo>
                    <a:pt x="108" y="116"/>
                    <a:pt x="108" y="116"/>
                    <a:pt x="108" y="116"/>
                  </a:cubicBezTo>
                  <a:cubicBezTo>
                    <a:pt x="112" y="116"/>
                    <a:pt x="116" y="112"/>
                    <a:pt x="116" y="10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4" y="116"/>
                    <a:pt x="8" y="116"/>
                  </a:cubicBezTo>
                  <a:close/>
                  <a:moveTo>
                    <a:pt x="16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6" y="100"/>
                    <a:pt x="16" y="100"/>
                    <a:pt x="16" y="100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88"/>
            <p:cNvSpPr>
              <a:spLocks noEditPoints="1"/>
            </p:cNvSpPr>
            <p:nvPr/>
          </p:nvSpPr>
          <p:spPr bwMode="auto">
            <a:xfrm>
              <a:off x="5711925" y="5697439"/>
              <a:ext cx="169027" cy="169027"/>
            </a:xfrm>
            <a:custGeom>
              <a:avLst/>
              <a:gdLst>
                <a:gd name="T0" fmla="*/ 104 w 112"/>
                <a:gd name="T1" fmla="*/ 0 h 112"/>
                <a:gd name="T2" fmla="*/ 8 w 112"/>
                <a:gd name="T3" fmla="*/ 0 h 112"/>
                <a:gd name="T4" fmla="*/ 0 w 112"/>
                <a:gd name="T5" fmla="*/ 8 h 112"/>
                <a:gd name="T6" fmla="*/ 0 w 112"/>
                <a:gd name="T7" fmla="*/ 104 h 112"/>
                <a:gd name="T8" fmla="*/ 8 w 112"/>
                <a:gd name="T9" fmla="*/ 112 h 112"/>
                <a:gd name="T10" fmla="*/ 104 w 112"/>
                <a:gd name="T11" fmla="*/ 112 h 112"/>
                <a:gd name="T12" fmla="*/ 112 w 112"/>
                <a:gd name="T13" fmla="*/ 104 h 112"/>
                <a:gd name="T14" fmla="*/ 112 w 112"/>
                <a:gd name="T15" fmla="*/ 8 h 112"/>
                <a:gd name="T16" fmla="*/ 104 w 112"/>
                <a:gd name="T17" fmla="*/ 0 h 112"/>
                <a:gd name="T18" fmla="*/ 96 w 112"/>
                <a:gd name="T19" fmla="*/ 96 h 112"/>
                <a:gd name="T20" fmla="*/ 16 w 112"/>
                <a:gd name="T21" fmla="*/ 96 h 112"/>
                <a:gd name="T22" fmla="*/ 16 w 112"/>
                <a:gd name="T23" fmla="*/ 16 h 112"/>
                <a:gd name="T24" fmla="*/ 96 w 112"/>
                <a:gd name="T25" fmla="*/ 16 h 112"/>
                <a:gd name="T26" fmla="*/ 96 w 112"/>
                <a:gd name="T2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4" y="112"/>
                    <a:pt x="8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8" y="112"/>
                    <a:pt x="112" y="108"/>
                    <a:pt x="112" y="104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  <a:moveTo>
                    <a:pt x="96" y="96"/>
                  </a:move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44520" y="4364149"/>
            <a:ext cx="3816874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95624" y="4364149"/>
            <a:ext cx="3816874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52957" y="1254479"/>
            <a:ext cx="3816874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04061" y="1254479"/>
            <a:ext cx="3816874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-88777"/>
            <a:ext cx="2938509" cy="694677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7683" b="15858"/>
          <a:stretch>
            <a:fillRect/>
          </a:stretch>
        </p:blipFill>
        <p:spPr>
          <a:xfrm>
            <a:off x="0" y="1757779"/>
            <a:ext cx="6362014" cy="36139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92314" y="2558954"/>
            <a:ext cx="4484168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92314" y="1848460"/>
            <a:ext cx="1657835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92314" y="3883206"/>
            <a:ext cx="4484168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íŝļíḑe"/>
          <p:cNvGrpSpPr/>
          <p:nvPr/>
        </p:nvGrpSpPr>
        <p:grpSpPr>
          <a:xfrm>
            <a:off x="4089398" y="1475469"/>
            <a:ext cx="4013199" cy="3907062"/>
            <a:chOff x="4055430" y="1554128"/>
            <a:chExt cx="4282094" cy="4168845"/>
          </a:xfrm>
        </p:grpSpPr>
        <p:grpSp>
          <p:nvGrpSpPr>
            <p:cNvPr id="3" name="iśļïdé"/>
            <p:cNvGrpSpPr/>
            <p:nvPr/>
          </p:nvGrpSpPr>
          <p:grpSpPr>
            <a:xfrm>
              <a:off x="4055430" y="1554128"/>
              <a:ext cx="2049234" cy="2247213"/>
              <a:chOff x="4055430" y="1554128"/>
              <a:chExt cx="2049234" cy="2247213"/>
            </a:xfrm>
          </p:grpSpPr>
          <p:sp>
            <p:nvSpPr>
              <p:cNvPr id="15" name="îšlïḍê"/>
              <p:cNvSpPr/>
              <p:nvPr/>
            </p:nvSpPr>
            <p:spPr>
              <a:xfrm>
                <a:off x="4055430" y="1554128"/>
                <a:ext cx="1910851" cy="2247213"/>
              </a:xfrm>
              <a:custGeom>
                <a:avLst/>
                <a:gdLst>
                  <a:gd name="connsiteX0" fmla="*/ 791776 w 3331708"/>
                  <a:gd name="connsiteY0" fmla="*/ 0 h 3918181"/>
                  <a:gd name="connsiteX1" fmla="*/ 1657038 w 3331708"/>
                  <a:gd name="connsiteY1" fmla="*/ 347417 h 3918181"/>
                  <a:gd name="connsiteX2" fmla="*/ 2836328 w 3331708"/>
                  <a:gd name="connsiteY2" fmla="*/ 470380 h 3918181"/>
                  <a:gd name="connsiteX3" fmla="*/ 2765076 w 3331708"/>
                  <a:gd name="connsiteY3" fmla="*/ 793937 h 3918181"/>
                  <a:gd name="connsiteX4" fmla="*/ 2748910 w 3331708"/>
                  <a:gd name="connsiteY4" fmla="*/ 796151 h 3918181"/>
                  <a:gd name="connsiteX5" fmla="*/ 2446939 w 3331708"/>
                  <a:gd name="connsiteY5" fmla="*/ 925100 h 3918181"/>
                  <a:gd name="connsiteX6" fmla="*/ 3331708 w 3331708"/>
                  <a:gd name="connsiteY6" fmla="*/ 3010780 h 3918181"/>
                  <a:gd name="connsiteX7" fmla="*/ 1206774 w 3331708"/>
                  <a:gd name="connsiteY7" fmla="*/ 3918181 h 3918181"/>
                  <a:gd name="connsiteX8" fmla="*/ 314437 w 3331708"/>
                  <a:gd name="connsiteY8" fmla="*/ 1837689 h 3918181"/>
                  <a:gd name="connsiteX9" fmla="*/ 0 w 3331708"/>
                  <a:gd name="connsiteY9" fmla="*/ 1971962 h 3918181"/>
                  <a:gd name="connsiteX10" fmla="*/ 14734 w 3331708"/>
                  <a:gd name="connsiteY10" fmla="*/ 1935268 h 3918181"/>
                  <a:gd name="connsiteX11" fmla="*/ 78730 w 3331708"/>
                  <a:gd name="connsiteY11" fmla="*/ 1646908 h 3918181"/>
                  <a:gd name="connsiteX12" fmla="*/ 145006 w 3331708"/>
                  <a:gd name="connsiteY12" fmla="*/ 1610817 h 391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31708" h="3918181">
                    <a:moveTo>
                      <a:pt x="791776" y="0"/>
                    </a:moveTo>
                    <a:lnTo>
                      <a:pt x="1657038" y="347417"/>
                    </a:lnTo>
                    <a:lnTo>
                      <a:pt x="2836328" y="470380"/>
                    </a:lnTo>
                    <a:cubicBezTo>
                      <a:pt x="2809347" y="575912"/>
                      <a:pt x="2792057" y="688405"/>
                      <a:pt x="2765076" y="793937"/>
                    </a:cubicBezTo>
                    <a:lnTo>
                      <a:pt x="2748910" y="796151"/>
                    </a:lnTo>
                    <a:lnTo>
                      <a:pt x="2446939" y="925100"/>
                    </a:lnTo>
                    <a:lnTo>
                      <a:pt x="3331708" y="3010780"/>
                    </a:lnTo>
                    <a:lnTo>
                      <a:pt x="1206774" y="3918181"/>
                    </a:lnTo>
                    <a:lnTo>
                      <a:pt x="314437" y="1837689"/>
                    </a:lnTo>
                    <a:lnTo>
                      <a:pt x="0" y="1971962"/>
                    </a:lnTo>
                    <a:lnTo>
                      <a:pt x="14734" y="1935268"/>
                    </a:lnTo>
                    <a:lnTo>
                      <a:pt x="78730" y="1646908"/>
                    </a:lnTo>
                    <a:lnTo>
                      <a:pt x="145006" y="161081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ísḻïḍê"/>
              <p:cNvSpPr/>
              <p:nvPr/>
            </p:nvSpPr>
            <p:spPr bwMode="auto">
              <a:xfrm rot="1312577" flipH="1">
                <a:off x="4109416" y="1669128"/>
                <a:ext cx="1995248" cy="1996708"/>
              </a:xfrm>
              <a:custGeom>
                <a:avLst/>
                <a:gdLst>
                  <a:gd name="T0" fmla="*/ 1367 w 1367"/>
                  <a:gd name="T1" fmla="*/ 0 h 1368"/>
                  <a:gd name="T2" fmla="*/ 533 w 1367"/>
                  <a:gd name="T3" fmla="*/ 0 h 1368"/>
                  <a:gd name="T4" fmla="*/ 628 w 1367"/>
                  <a:gd name="T5" fmla="*/ 95 h 1368"/>
                  <a:gd name="T6" fmla="*/ 0 w 1367"/>
                  <a:gd name="T7" fmla="*/ 726 h 1368"/>
                  <a:gd name="T8" fmla="*/ 642 w 1367"/>
                  <a:gd name="T9" fmla="*/ 1368 h 1368"/>
                  <a:gd name="T10" fmla="*/ 1272 w 1367"/>
                  <a:gd name="T11" fmla="*/ 740 h 1368"/>
                  <a:gd name="T12" fmla="*/ 1367 w 1367"/>
                  <a:gd name="T13" fmla="*/ 835 h 1368"/>
                  <a:gd name="T14" fmla="*/ 1367 w 1367"/>
                  <a:gd name="T15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7" h="1368">
                    <a:moveTo>
                      <a:pt x="1367" y="0"/>
                    </a:moveTo>
                    <a:lnTo>
                      <a:pt x="533" y="0"/>
                    </a:lnTo>
                    <a:lnTo>
                      <a:pt x="628" y="95"/>
                    </a:lnTo>
                    <a:lnTo>
                      <a:pt x="0" y="726"/>
                    </a:lnTo>
                    <a:lnTo>
                      <a:pt x="642" y="1368"/>
                    </a:lnTo>
                    <a:lnTo>
                      <a:pt x="1272" y="740"/>
                    </a:lnTo>
                    <a:lnTo>
                      <a:pt x="1367" y="835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í$ḻïḍè"/>
            <p:cNvGrpSpPr/>
            <p:nvPr/>
          </p:nvGrpSpPr>
          <p:grpSpPr>
            <a:xfrm>
              <a:off x="4722864" y="3029000"/>
              <a:ext cx="1877022" cy="1995128"/>
              <a:chOff x="4722864" y="3029000"/>
              <a:chExt cx="1877022" cy="1995128"/>
            </a:xfrm>
          </p:grpSpPr>
          <p:sp>
            <p:nvSpPr>
              <p:cNvPr id="13" name="íṥľîde"/>
              <p:cNvSpPr/>
              <p:nvPr/>
            </p:nvSpPr>
            <p:spPr>
              <a:xfrm>
                <a:off x="4747557" y="3280916"/>
                <a:ext cx="1787361" cy="1743212"/>
              </a:xfrm>
              <a:custGeom>
                <a:avLst/>
                <a:gdLst>
                  <a:gd name="connsiteX0" fmla="*/ 2124934 w 3116395"/>
                  <a:gd name="connsiteY0" fmla="*/ 0 h 3039420"/>
                  <a:gd name="connsiteX1" fmla="*/ 2851766 w 3116395"/>
                  <a:gd name="connsiteY1" fmla="*/ 1694779 h 3039420"/>
                  <a:gd name="connsiteX2" fmla="*/ 2916553 w 3116395"/>
                  <a:gd name="connsiteY2" fmla="*/ 1696356 h 3039420"/>
                  <a:gd name="connsiteX3" fmla="*/ 3115669 w 3116395"/>
                  <a:gd name="connsiteY3" fmla="*/ 1806558 h 3039420"/>
                  <a:gd name="connsiteX4" fmla="*/ 3036985 w 3116395"/>
                  <a:gd name="connsiteY4" fmla="*/ 2129577 h 3039420"/>
                  <a:gd name="connsiteX5" fmla="*/ 3035720 w 3116395"/>
                  <a:gd name="connsiteY5" fmla="*/ 2127403 h 3039420"/>
                  <a:gd name="connsiteX6" fmla="*/ 904556 w 3116395"/>
                  <a:gd name="connsiteY6" fmla="*/ 3039420 h 3039420"/>
                  <a:gd name="connsiteX7" fmla="*/ 0 w 3116395"/>
                  <a:gd name="connsiteY7" fmla="*/ 907401 h 3039420"/>
                  <a:gd name="connsiteX8" fmla="*/ 3504 w 3116395"/>
                  <a:gd name="connsiteY8" fmla="*/ 905905 h 3039420"/>
                  <a:gd name="connsiteX9" fmla="*/ 2011 w 3116395"/>
                  <a:gd name="connsiteY9" fmla="*/ 905199 h 3039420"/>
                  <a:gd name="connsiteX10" fmla="*/ 79581 w 3116395"/>
                  <a:gd name="connsiteY10" fmla="*/ 581660 h 3039420"/>
                  <a:gd name="connsiteX11" fmla="*/ 656468 w 3116395"/>
                  <a:gd name="connsiteY11" fmla="*/ 627072 h 3039420"/>
                  <a:gd name="connsiteX12" fmla="*/ 860565 w 3116395"/>
                  <a:gd name="connsiteY12" fmla="*/ 539917 h 3039420"/>
                  <a:gd name="connsiteX13" fmla="*/ 975302 w 3116395"/>
                  <a:gd name="connsiteY13" fmla="*/ 254160 h 3039420"/>
                  <a:gd name="connsiteX14" fmla="*/ 1261059 w 3116395"/>
                  <a:gd name="connsiteY14" fmla="*/ 368896 h 303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6395" h="3039420">
                    <a:moveTo>
                      <a:pt x="2124934" y="0"/>
                    </a:moveTo>
                    <a:lnTo>
                      <a:pt x="2851766" y="1694779"/>
                    </a:lnTo>
                    <a:lnTo>
                      <a:pt x="2916553" y="1696356"/>
                    </a:lnTo>
                    <a:cubicBezTo>
                      <a:pt x="3035150" y="1703781"/>
                      <a:pt x="3125459" y="1728372"/>
                      <a:pt x="3115669" y="1806558"/>
                    </a:cubicBezTo>
                    <a:lnTo>
                      <a:pt x="3036985" y="2129577"/>
                    </a:lnTo>
                    <a:lnTo>
                      <a:pt x="3035720" y="2127403"/>
                    </a:lnTo>
                    <a:lnTo>
                      <a:pt x="904556" y="3039420"/>
                    </a:lnTo>
                    <a:lnTo>
                      <a:pt x="0" y="907401"/>
                    </a:lnTo>
                    <a:lnTo>
                      <a:pt x="3504" y="905905"/>
                    </a:lnTo>
                    <a:lnTo>
                      <a:pt x="2011" y="905199"/>
                    </a:lnTo>
                    <a:lnTo>
                      <a:pt x="79581" y="581660"/>
                    </a:lnTo>
                    <a:lnTo>
                      <a:pt x="656468" y="627072"/>
                    </a:lnTo>
                    <a:lnTo>
                      <a:pt x="860565" y="539917"/>
                    </a:lnTo>
                    <a:lnTo>
                      <a:pt x="975302" y="254160"/>
                    </a:lnTo>
                    <a:lnTo>
                      <a:pt x="1261059" y="3688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ísľîḍe"/>
              <p:cNvSpPr/>
              <p:nvPr/>
            </p:nvSpPr>
            <p:spPr bwMode="auto">
              <a:xfrm rot="1312577" flipH="1">
                <a:off x="4722864" y="3029000"/>
                <a:ext cx="1877022" cy="1878483"/>
              </a:xfrm>
              <a:custGeom>
                <a:avLst/>
                <a:gdLst>
                  <a:gd name="T0" fmla="*/ 1026 w 1286"/>
                  <a:gd name="T1" fmla="*/ 382 h 1287"/>
                  <a:gd name="T2" fmla="*/ 1026 w 1286"/>
                  <a:gd name="T3" fmla="*/ 261 h 1287"/>
                  <a:gd name="T4" fmla="*/ 905 w 1286"/>
                  <a:gd name="T5" fmla="*/ 261 h 1287"/>
                  <a:gd name="T6" fmla="*/ 644 w 1286"/>
                  <a:gd name="T7" fmla="*/ 0 h 1287"/>
                  <a:gd name="T8" fmla="*/ 0 w 1286"/>
                  <a:gd name="T9" fmla="*/ 642 h 1287"/>
                  <a:gd name="T10" fmla="*/ 644 w 1286"/>
                  <a:gd name="T11" fmla="*/ 1287 h 1287"/>
                  <a:gd name="T12" fmla="*/ 1286 w 1286"/>
                  <a:gd name="T13" fmla="*/ 642 h 1287"/>
                  <a:gd name="T14" fmla="*/ 1026 w 1286"/>
                  <a:gd name="T15" fmla="*/ 382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6" h="1287">
                    <a:moveTo>
                      <a:pt x="1026" y="382"/>
                    </a:moveTo>
                    <a:lnTo>
                      <a:pt x="1026" y="261"/>
                    </a:lnTo>
                    <a:lnTo>
                      <a:pt x="905" y="261"/>
                    </a:lnTo>
                    <a:lnTo>
                      <a:pt x="644" y="0"/>
                    </a:lnTo>
                    <a:lnTo>
                      <a:pt x="0" y="642"/>
                    </a:lnTo>
                    <a:lnTo>
                      <a:pt x="644" y="1287"/>
                    </a:lnTo>
                    <a:lnTo>
                      <a:pt x="1286" y="642"/>
                    </a:lnTo>
                    <a:lnTo>
                      <a:pt x="1026" y="38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îṥḻîdè"/>
            <p:cNvSpPr/>
            <p:nvPr/>
          </p:nvSpPr>
          <p:spPr bwMode="auto">
            <a:xfrm rot="1312577" flipH="1">
              <a:off x="5942728" y="2507051"/>
              <a:ext cx="1875562" cy="1875562"/>
            </a:xfrm>
            <a:custGeom>
              <a:avLst/>
              <a:gdLst>
                <a:gd name="T0" fmla="*/ 1020 w 1285"/>
                <a:gd name="T1" fmla="*/ 906 h 1285"/>
                <a:gd name="T2" fmla="*/ 1285 w 1285"/>
                <a:gd name="T3" fmla="*/ 643 h 1285"/>
                <a:gd name="T4" fmla="*/ 641 w 1285"/>
                <a:gd name="T5" fmla="*/ 0 h 1285"/>
                <a:gd name="T6" fmla="*/ 0 w 1285"/>
                <a:gd name="T7" fmla="*/ 643 h 1285"/>
                <a:gd name="T8" fmla="*/ 641 w 1285"/>
                <a:gd name="T9" fmla="*/ 1285 h 1285"/>
                <a:gd name="T10" fmla="*/ 906 w 1285"/>
                <a:gd name="T11" fmla="*/ 1020 h 1285"/>
                <a:gd name="T12" fmla="*/ 1020 w 1285"/>
                <a:gd name="T13" fmla="*/ 1020 h 1285"/>
                <a:gd name="T14" fmla="*/ 1020 w 1285"/>
                <a:gd name="T15" fmla="*/ 906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5" h="1285">
                  <a:moveTo>
                    <a:pt x="1020" y="906"/>
                  </a:moveTo>
                  <a:lnTo>
                    <a:pt x="1285" y="643"/>
                  </a:lnTo>
                  <a:lnTo>
                    <a:pt x="641" y="0"/>
                  </a:lnTo>
                  <a:lnTo>
                    <a:pt x="0" y="643"/>
                  </a:lnTo>
                  <a:lnTo>
                    <a:pt x="641" y="1285"/>
                  </a:lnTo>
                  <a:lnTo>
                    <a:pt x="906" y="1020"/>
                  </a:lnTo>
                  <a:lnTo>
                    <a:pt x="1020" y="1020"/>
                  </a:lnTo>
                  <a:lnTo>
                    <a:pt x="1020" y="9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Arial" panose="020B0604020202020204" pitchFamily="34" charset="0"/>
              </a:endParaRPr>
            </a:p>
          </p:txBody>
        </p:sp>
        <p:grpSp>
          <p:nvGrpSpPr>
            <p:cNvPr id="6" name="íṥlîḑé"/>
            <p:cNvGrpSpPr/>
            <p:nvPr/>
          </p:nvGrpSpPr>
          <p:grpSpPr>
            <a:xfrm>
              <a:off x="6464881" y="3727570"/>
              <a:ext cx="1872643" cy="1995403"/>
              <a:chOff x="6464881" y="3727570"/>
              <a:chExt cx="1872643" cy="1995403"/>
            </a:xfrm>
          </p:grpSpPr>
          <p:sp>
            <p:nvSpPr>
              <p:cNvPr id="11" name="îṣḷïḑê"/>
              <p:cNvSpPr/>
              <p:nvPr/>
            </p:nvSpPr>
            <p:spPr>
              <a:xfrm>
                <a:off x="6489415" y="3979760"/>
                <a:ext cx="1782081" cy="1743213"/>
              </a:xfrm>
              <a:custGeom>
                <a:avLst/>
                <a:gdLst>
                  <a:gd name="connsiteX0" fmla="*/ 2122572 w 3029974"/>
                  <a:gd name="connsiteY0" fmla="*/ 0 h 3039420"/>
                  <a:gd name="connsiteX1" fmla="*/ 3029974 w 3029974"/>
                  <a:gd name="connsiteY1" fmla="*/ 2124934 h 3039420"/>
                  <a:gd name="connsiteX2" fmla="*/ 902195 w 3029974"/>
                  <a:gd name="connsiteY2" fmla="*/ 3039420 h 3039420"/>
                  <a:gd name="connsiteX3" fmla="*/ 0 w 3029974"/>
                  <a:gd name="connsiteY3" fmla="*/ 908349 h 3039420"/>
                  <a:gd name="connsiteX4" fmla="*/ 2604 w 3029974"/>
                  <a:gd name="connsiteY4" fmla="*/ 907237 h 3039420"/>
                  <a:gd name="connsiteX5" fmla="*/ 83330 w 3029974"/>
                  <a:gd name="connsiteY5" fmla="*/ 583328 h 3039420"/>
                  <a:gd name="connsiteX6" fmla="*/ 445911 w 3029974"/>
                  <a:gd name="connsiteY6" fmla="*/ 717934 h 3039420"/>
                  <a:gd name="connsiteX7" fmla="*/ 860565 w 3029974"/>
                  <a:gd name="connsiteY7" fmla="*/ 540866 h 3039420"/>
                  <a:gd name="connsiteX8" fmla="*/ 975302 w 3029974"/>
                  <a:gd name="connsiteY8" fmla="*/ 255108 h 3039420"/>
                  <a:gd name="connsiteX9" fmla="*/ 1261059 w 3029974"/>
                  <a:gd name="connsiteY9" fmla="*/ 369845 h 3039420"/>
                  <a:gd name="connsiteX0-1" fmla="*/ 2122572 w 3029974"/>
                  <a:gd name="connsiteY0-2" fmla="*/ 0 h 3039420"/>
                  <a:gd name="connsiteX1-3" fmla="*/ 2922526 w 3029974"/>
                  <a:gd name="connsiteY1-4" fmla="*/ 1878470 h 3039420"/>
                  <a:gd name="connsiteX2-5" fmla="*/ 3029974 w 3029974"/>
                  <a:gd name="connsiteY2-6" fmla="*/ 2124934 h 3039420"/>
                  <a:gd name="connsiteX3-7" fmla="*/ 902195 w 3029974"/>
                  <a:gd name="connsiteY3-8" fmla="*/ 3039420 h 3039420"/>
                  <a:gd name="connsiteX4-9" fmla="*/ 0 w 3029974"/>
                  <a:gd name="connsiteY4-10" fmla="*/ 908349 h 3039420"/>
                  <a:gd name="connsiteX5-11" fmla="*/ 2604 w 3029974"/>
                  <a:gd name="connsiteY5-12" fmla="*/ 907237 h 3039420"/>
                  <a:gd name="connsiteX6-13" fmla="*/ 83330 w 3029974"/>
                  <a:gd name="connsiteY6-14" fmla="*/ 583328 h 3039420"/>
                  <a:gd name="connsiteX7-15" fmla="*/ 445911 w 3029974"/>
                  <a:gd name="connsiteY7-16" fmla="*/ 717934 h 3039420"/>
                  <a:gd name="connsiteX8-17" fmla="*/ 860565 w 3029974"/>
                  <a:gd name="connsiteY8-18" fmla="*/ 540866 h 3039420"/>
                  <a:gd name="connsiteX9-19" fmla="*/ 975302 w 3029974"/>
                  <a:gd name="connsiteY9-20" fmla="*/ 255108 h 3039420"/>
                  <a:gd name="connsiteX10" fmla="*/ 1261059 w 3029974"/>
                  <a:gd name="connsiteY10" fmla="*/ 369845 h 3039420"/>
                  <a:gd name="connsiteX11" fmla="*/ 2122572 w 3029974"/>
                  <a:gd name="connsiteY11" fmla="*/ 0 h 3039420"/>
                  <a:gd name="connsiteX0-21" fmla="*/ 2122572 w 3100709"/>
                  <a:gd name="connsiteY0-22" fmla="*/ 0 h 3039420"/>
                  <a:gd name="connsiteX1-23" fmla="*/ 3100709 w 3100709"/>
                  <a:gd name="connsiteY1-24" fmla="*/ 1797477 h 3039420"/>
                  <a:gd name="connsiteX2-25" fmla="*/ 3029974 w 3100709"/>
                  <a:gd name="connsiteY2-26" fmla="*/ 2124934 h 3039420"/>
                  <a:gd name="connsiteX3-27" fmla="*/ 902195 w 3100709"/>
                  <a:gd name="connsiteY3-28" fmla="*/ 3039420 h 3039420"/>
                  <a:gd name="connsiteX4-29" fmla="*/ 0 w 3100709"/>
                  <a:gd name="connsiteY4-30" fmla="*/ 908349 h 3039420"/>
                  <a:gd name="connsiteX5-31" fmla="*/ 2604 w 3100709"/>
                  <a:gd name="connsiteY5-32" fmla="*/ 907237 h 3039420"/>
                  <a:gd name="connsiteX6-33" fmla="*/ 83330 w 3100709"/>
                  <a:gd name="connsiteY6-34" fmla="*/ 583328 h 3039420"/>
                  <a:gd name="connsiteX7-35" fmla="*/ 445911 w 3100709"/>
                  <a:gd name="connsiteY7-36" fmla="*/ 717934 h 3039420"/>
                  <a:gd name="connsiteX8-37" fmla="*/ 860565 w 3100709"/>
                  <a:gd name="connsiteY8-38" fmla="*/ 540866 h 3039420"/>
                  <a:gd name="connsiteX9-39" fmla="*/ 975302 w 3100709"/>
                  <a:gd name="connsiteY9-40" fmla="*/ 255108 h 3039420"/>
                  <a:gd name="connsiteX10-41" fmla="*/ 1261059 w 3100709"/>
                  <a:gd name="connsiteY10-42" fmla="*/ 369845 h 3039420"/>
                  <a:gd name="connsiteX11-43" fmla="*/ 2122572 w 3100709"/>
                  <a:gd name="connsiteY11-44" fmla="*/ 0 h 3039420"/>
                  <a:gd name="connsiteX0-45" fmla="*/ 2122572 w 3094230"/>
                  <a:gd name="connsiteY0-46" fmla="*/ 0 h 3039420"/>
                  <a:gd name="connsiteX1-47" fmla="*/ 3094230 w 3094230"/>
                  <a:gd name="connsiteY1-48" fmla="*/ 1800716 h 3039420"/>
                  <a:gd name="connsiteX2-49" fmla="*/ 3029974 w 3094230"/>
                  <a:gd name="connsiteY2-50" fmla="*/ 2124934 h 3039420"/>
                  <a:gd name="connsiteX3-51" fmla="*/ 902195 w 3094230"/>
                  <a:gd name="connsiteY3-52" fmla="*/ 3039420 h 3039420"/>
                  <a:gd name="connsiteX4-53" fmla="*/ 0 w 3094230"/>
                  <a:gd name="connsiteY4-54" fmla="*/ 908349 h 3039420"/>
                  <a:gd name="connsiteX5-55" fmla="*/ 2604 w 3094230"/>
                  <a:gd name="connsiteY5-56" fmla="*/ 907237 h 3039420"/>
                  <a:gd name="connsiteX6-57" fmla="*/ 83330 w 3094230"/>
                  <a:gd name="connsiteY6-58" fmla="*/ 583328 h 3039420"/>
                  <a:gd name="connsiteX7-59" fmla="*/ 445911 w 3094230"/>
                  <a:gd name="connsiteY7-60" fmla="*/ 717934 h 3039420"/>
                  <a:gd name="connsiteX8-61" fmla="*/ 860565 w 3094230"/>
                  <a:gd name="connsiteY8-62" fmla="*/ 540866 h 3039420"/>
                  <a:gd name="connsiteX9-63" fmla="*/ 975302 w 3094230"/>
                  <a:gd name="connsiteY9-64" fmla="*/ 255108 h 3039420"/>
                  <a:gd name="connsiteX10-65" fmla="*/ 1261059 w 3094230"/>
                  <a:gd name="connsiteY10-66" fmla="*/ 369845 h 3039420"/>
                  <a:gd name="connsiteX11-67" fmla="*/ 2122572 w 3094230"/>
                  <a:gd name="connsiteY11-68" fmla="*/ 0 h 3039420"/>
                  <a:gd name="connsiteX0-69" fmla="*/ 2122572 w 3107189"/>
                  <a:gd name="connsiteY0-70" fmla="*/ 0 h 3039420"/>
                  <a:gd name="connsiteX1-71" fmla="*/ 3107189 w 3107189"/>
                  <a:gd name="connsiteY1-72" fmla="*/ 1803956 h 3039420"/>
                  <a:gd name="connsiteX2-73" fmla="*/ 3029974 w 3107189"/>
                  <a:gd name="connsiteY2-74" fmla="*/ 2124934 h 3039420"/>
                  <a:gd name="connsiteX3-75" fmla="*/ 902195 w 3107189"/>
                  <a:gd name="connsiteY3-76" fmla="*/ 3039420 h 3039420"/>
                  <a:gd name="connsiteX4-77" fmla="*/ 0 w 3107189"/>
                  <a:gd name="connsiteY4-78" fmla="*/ 908349 h 3039420"/>
                  <a:gd name="connsiteX5-79" fmla="*/ 2604 w 3107189"/>
                  <a:gd name="connsiteY5-80" fmla="*/ 907237 h 3039420"/>
                  <a:gd name="connsiteX6-81" fmla="*/ 83330 w 3107189"/>
                  <a:gd name="connsiteY6-82" fmla="*/ 583328 h 3039420"/>
                  <a:gd name="connsiteX7-83" fmla="*/ 445911 w 3107189"/>
                  <a:gd name="connsiteY7-84" fmla="*/ 717934 h 3039420"/>
                  <a:gd name="connsiteX8-85" fmla="*/ 860565 w 3107189"/>
                  <a:gd name="connsiteY8-86" fmla="*/ 540866 h 3039420"/>
                  <a:gd name="connsiteX9-87" fmla="*/ 975302 w 3107189"/>
                  <a:gd name="connsiteY9-88" fmla="*/ 255108 h 3039420"/>
                  <a:gd name="connsiteX10-89" fmla="*/ 1261059 w 3107189"/>
                  <a:gd name="connsiteY10-90" fmla="*/ 369845 h 3039420"/>
                  <a:gd name="connsiteX11-91" fmla="*/ 2122572 w 3107189"/>
                  <a:gd name="connsiteY11-92" fmla="*/ 0 h 30394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  <a:cxn ang="0">
                    <a:pos x="connsiteX11-43" y="connsiteY11-44"/>
                  </a:cxn>
                </a:cxnLst>
                <a:rect l="l" t="t" r="r" b="b"/>
                <a:pathLst>
                  <a:path w="3107189" h="3039420">
                    <a:moveTo>
                      <a:pt x="2122572" y="0"/>
                    </a:moveTo>
                    <a:lnTo>
                      <a:pt x="3107189" y="1803956"/>
                    </a:lnTo>
                    <a:lnTo>
                      <a:pt x="3029974" y="2124934"/>
                    </a:lnTo>
                    <a:lnTo>
                      <a:pt x="902195" y="3039420"/>
                    </a:lnTo>
                    <a:lnTo>
                      <a:pt x="0" y="908349"/>
                    </a:lnTo>
                    <a:lnTo>
                      <a:pt x="2604" y="907237"/>
                    </a:lnTo>
                    <a:lnTo>
                      <a:pt x="83330" y="583328"/>
                    </a:lnTo>
                    <a:lnTo>
                      <a:pt x="445911" y="717934"/>
                    </a:lnTo>
                    <a:lnTo>
                      <a:pt x="860565" y="540866"/>
                    </a:lnTo>
                    <a:lnTo>
                      <a:pt x="975302" y="255108"/>
                    </a:lnTo>
                    <a:lnTo>
                      <a:pt x="1261059" y="369845"/>
                    </a:lnTo>
                    <a:lnTo>
                      <a:pt x="212257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ïŝľîḓe"/>
              <p:cNvSpPr/>
              <p:nvPr/>
            </p:nvSpPr>
            <p:spPr bwMode="auto">
              <a:xfrm rot="1312577" flipH="1">
                <a:off x="6464881" y="3727570"/>
                <a:ext cx="1872643" cy="1878483"/>
              </a:xfrm>
              <a:custGeom>
                <a:avLst/>
                <a:gdLst>
                  <a:gd name="T0" fmla="*/ 1023 w 1283"/>
                  <a:gd name="T1" fmla="*/ 382 h 1287"/>
                  <a:gd name="T2" fmla="*/ 1023 w 1283"/>
                  <a:gd name="T3" fmla="*/ 261 h 1287"/>
                  <a:gd name="T4" fmla="*/ 902 w 1283"/>
                  <a:gd name="T5" fmla="*/ 261 h 1287"/>
                  <a:gd name="T6" fmla="*/ 642 w 1283"/>
                  <a:gd name="T7" fmla="*/ 0 h 1287"/>
                  <a:gd name="T8" fmla="*/ 0 w 1283"/>
                  <a:gd name="T9" fmla="*/ 642 h 1287"/>
                  <a:gd name="T10" fmla="*/ 642 w 1283"/>
                  <a:gd name="T11" fmla="*/ 1287 h 1287"/>
                  <a:gd name="T12" fmla="*/ 1283 w 1283"/>
                  <a:gd name="T13" fmla="*/ 642 h 1287"/>
                  <a:gd name="T14" fmla="*/ 1023 w 1283"/>
                  <a:gd name="T15" fmla="*/ 382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3" h="1287">
                    <a:moveTo>
                      <a:pt x="1023" y="382"/>
                    </a:moveTo>
                    <a:lnTo>
                      <a:pt x="1023" y="261"/>
                    </a:lnTo>
                    <a:lnTo>
                      <a:pt x="902" y="261"/>
                    </a:lnTo>
                    <a:lnTo>
                      <a:pt x="642" y="0"/>
                    </a:lnTo>
                    <a:lnTo>
                      <a:pt x="0" y="642"/>
                    </a:lnTo>
                    <a:lnTo>
                      <a:pt x="642" y="1287"/>
                    </a:lnTo>
                    <a:lnTo>
                      <a:pt x="1283" y="642"/>
                    </a:lnTo>
                    <a:lnTo>
                      <a:pt x="1023" y="38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îṧḷidè"/>
            <p:cNvSpPr/>
            <p:nvPr/>
          </p:nvSpPr>
          <p:spPr>
            <a:xfrm>
              <a:off x="4894278" y="2455041"/>
              <a:ext cx="425524" cy="424884"/>
            </a:xfrm>
            <a:custGeom>
              <a:avLst/>
              <a:gdLst>
                <a:gd name="T0" fmla="*/ 5847 w 6130"/>
                <a:gd name="T1" fmla="*/ 4531 h 6130"/>
                <a:gd name="T2" fmla="*/ 5530 w 6130"/>
                <a:gd name="T3" fmla="*/ 4531 h 6130"/>
                <a:gd name="T4" fmla="*/ 5530 w 6130"/>
                <a:gd name="T5" fmla="*/ 4463 h 6130"/>
                <a:gd name="T6" fmla="*/ 4132 w 6130"/>
                <a:gd name="T7" fmla="*/ 3065 h 6130"/>
                <a:gd name="T8" fmla="*/ 3265 w 6130"/>
                <a:gd name="T9" fmla="*/ 3065 h 6130"/>
                <a:gd name="T10" fmla="*/ 3265 w 6130"/>
                <a:gd name="T11" fmla="*/ 1599 h 6130"/>
                <a:gd name="T12" fmla="*/ 3581 w 6130"/>
                <a:gd name="T13" fmla="*/ 1599 h 6130"/>
                <a:gd name="T14" fmla="*/ 3864 w 6130"/>
                <a:gd name="T15" fmla="*/ 1316 h 6130"/>
                <a:gd name="T16" fmla="*/ 3864 w 6130"/>
                <a:gd name="T17" fmla="*/ 283 h 6130"/>
                <a:gd name="T18" fmla="*/ 3581 w 6130"/>
                <a:gd name="T19" fmla="*/ 0 h 6130"/>
                <a:gd name="T20" fmla="*/ 2549 w 6130"/>
                <a:gd name="T21" fmla="*/ 0 h 6130"/>
                <a:gd name="T22" fmla="*/ 2265 w 6130"/>
                <a:gd name="T23" fmla="*/ 283 h 6130"/>
                <a:gd name="T24" fmla="*/ 2265 w 6130"/>
                <a:gd name="T25" fmla="*/ 1316 h 6130"/>
                <a:gd name="T26" fmla="*/ 2549 w 6130"/>
                <a:gd name="T27" fmla="*/ 1599 h 6130"/>
                <a:gd name="T28" fmla="*/ 2865 w 6130"/>
                <a:gd name="T29" fmla="*/ 1599 h 6130"/>
                <a:gd name="T30" fmla="*/ 2865 w 6130"/>
                <a:gd name="T31" fmla="*/ 3065 h 6130"/>
                <a:gd name="T32" fmla="*/ 1998 w 6130"/>
                <a:gd name="T33" fmla="*/ 3065 h 6130"/>
                <a:gd name="T34" fmla="*/ 600 w 6130"/>
                <a:gd name="T35" fmla="*/ 4463 h 6130"/>
                <a:gd name="T36" fmla="*/ 600 w 6130"/>
                <a:gd name="T37" fmla="*/ 4531 h 6130"/>
                <a:gd name="T38" fmla="*/ 283 w 6130"/>
                <a:gd name="T39" fmla="*/ 4531 h 6130"/>
                <a:gd name="T40" fmla="*/ 0 w 6130"/>
                <a:gd name="T41" fmla="*/ 4814 h 6130"/>
                <a:gd name="T42" fmla="*/ 0 w 6130"/>
                <a:gd name="T43" fmla="*/ 5847 h 6130"/>
                <a:gd name="T44" fmla="*/ 283 w 6130"/>
                <a:gd name="T45" fmla="*/ 6130 h 6130"/>
                <a:gd name="T46" fmla="*/ 1316 w 6130"/>
                <a:gd name="T47" fmla="*/ 6130 h 6130"/>
                <a:gd name="T48" fmla="*/ 1599 w 6130"/>
                <a:gd name="T49" fmla="*/ 5847 h 6130"/>
                <a:gd name="T50" fmla="*/ 1599 w 6130"/>
                <a:gd name="T51" fmla="*/ 4814 h 6130"/>
                <a:gd name="T52" fmla="*/ 1316 w 6130"/>
                <a:gd name="T53" fmla="*/ 4531 h 6130"/>
                <a:gd name="T54" fmla="*/ 999 w 6130"/>
                <a:gd name="T55" fmla="*/ 4531 h 6130"/>
                <a:gd name="T56" fmla="*/ 999 w 6130"/>
                <a:gd name="T57" fmla="*/ 4463 h 6130"/>
                <a:gd name="T58" fmla="*/ 1998 w 6130"/>
                <a:gd name="T59" fmla="*/ 3465 h 6130"/>
                <a:gd name="T60" fmla="*/ 2865 w 6130"/>
                <a:gd name="T61" fmla="*/ 3465 h 6130"/>
                <a:gd name="T62" fmla="*/ 2865 w 6130"/>
                <a:gd name="T63" fmla="*/ 4531 h 6130"/>
                <a:gd name="T64" fmla="*/ 2549 w 6130"/>
                <a:gd name="T65" fmla="*/ 4531 h 6130"/>
                <a:gd name="T66" fmla="*/ 2265 w 6130"/>
                <a:gd name="T67" fmla="*/ 4814 h 6130"/>
                <a:gd name="T68" fmla="*/ 2265 w 6130"/>
                <a:gd name="T69" fmla="*/ 5847 h 6130"/>
                <a:gd name="T70" fmla="*/ 2549 w 6130"/>
                <a:gd name="T71" fmla="*/ 6130 h 6130"/>
                <a:gd name="T72" fmla="*/ 3581 w 6130"/>
                <a:gd name="T73" fmla="*/ 6130 h 6130"/>
                <a:gd name="T74" fmla="*/ 3864 w 6130"/>
                <a:gd name="T75" fmla="*/ 5847 h 6130"/>
                <a:gd name="T76" fmla="*/ 3864 w 6130"/>
                <a:gd name="T77" fmla="*/ 4814 h 6130"/>
                <a:gd name="T78" fmla="*/ 3581 w 6130"/>
                <a:gd name="T79" fmla="*/ 4531 h 6130"/>
                <a:gd name="T80" fmla="*/ 3265 w 6130"/>
                <a:gd name="T81" fmla="*/ 4531 h 6130"/>
                <a:gd name="T82" fmla="*/ 3265 w 6130"/>
                <a:gd name="T83" fmla="*/ 3465 h 6130"/>
                <a:gd name="T84" fmla="*/ 4132 w 6130"/>
                <a:gd name="T85" fmla="*/ 3465 h 6130"/>
                <a:gd name="T86" fmla="*/ 5130 w 6130"/>
                <a:gd name="T87" fmla="*/ 4463 h 6130"/>
                <a:gd name="T88" fmla="*/ 5130 w 6130"/>
                <a:gd name="T89" fmla="*/ 4531 h 6130"/>
                <a:gd name="T90" fmla="*/ 4814 w 6130"/>
                <a:gd name="T91" fmla="*/ 4531 h 6130"/>
                <a:gd name="T92" fmla="*/ 4531 w 6130"/>
                <a:gd name="T93" fmla="*/ 4814 h 6130"/>
                <a:gd name="T94" fmla="*/ 4531 w 6130"/>
                <a:gd name="T95" fmla="*/ 5847 h 6130"/>
                <a:gd name="T96" fmla="*/ 4814 w 6130"/>
                <a:gd name="T97" fmla="*/ 6130 h 6130"/>
                <a:gd name="T98" fmla="*/ 5847 w 6130"/>
                <a:gd name="T99" fmla="*/ 6130 h 6130"/>
                <a:gd name="T100" fmla="*/ 6130 w 6130"/>
                <a:gd name="T101" fmla="*/ 5847 h 6130"/>
                <a:gd name="T102" fmla="*/ 6130 w 6130"/>
                <a:gd name="T103" fmla="*/ 4814 h 6130"/>
                <a:gd name="T104" fmla="*/ 5847 w 6130"/>
                <a:gd name="T105" fmla="*/ 4531 h 6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30" h="6130">
                  <a:moveTo>
                    <a:pt x="5847" y="4531"/>
                  </a:moveTo>
                  <a:lnTo>
                    <a:pt x="5530" y="4531"/>
                  </a:lnTo>
                  <a:lnTo>
                    <a:pt x="5530" y="4463"/>
                  </a:lnTo>
                  <a:cubicBezTo>
                    <a:pt x="5530" y="3692"/>
                    <a:pt x="4903" y="3065"/>
                    <a:pt x="4132" y="3065"/>
                  </a:cubicBezTo>
                  <a:lnTo>
                    <a:pt x="3265" y="3065"/>
                  </a:lnTo>
                  <a:lnTo>
                    <a:pt x="3265" y="1599"/>
                  </a:lnTo>
                  <a:lnTo>
                    <a:pt x="3581" y="1599"/>
                  </a:lnTo>
                  <a:cubicBezTo>
                    <a:pt x="3738" y="1599"/>
                    <a:pt x="3864" y="1472"/>
                    <a:pt x="3864" y="1316"/>
                  </a:cubicBezTo>
                  <a:lnTo>
                    <a:pt x="3864" y="283"/>
                  </a:lnTo>
                  <a:cubicBezTo>
                    <a:pt x="3864" y="127"/>
                    <a:pt x="3738" y="0"/>
                    <a:pt x="3581" y="0"/>
                  </a:cubicBezTo>
                  <a:lnTo>
                    <a:pt x="2549" y="0"/>
                  </a:lnTo>
                  <a:cubicBezTo>
                    <a:pt x="2392" y="0"/>
                    <a:pt x="2265" y="127"/>
                    <a:pt x="2265" y="283"/>
                  </a:cubicBezTo>
                  <a:lnTo>
                    <a:pt x="2265" y="1316"/>
                  </a:lnTo>
                  <a:cubicBezTo>
                    <a:pt x="2265" y="1472"/>
                    <a:pt x="2392" y="1599"/>
                    <a:pt x="2549" y="1599"/>
                  </a:cubicBezTo>
                  <a:lnTo>
                    <a:pt x="2865" y="1599"/>
                  </a:lnTo>
                  <a:lnTo>
                    <a:pt x="2865" y="3065"/>
                  </a:lnTo>
                  <a:lnTo>
                    <a:pt x="1998" y="3065"/>
                  </a:lnTo>
                  <a:cubicBezTo>
                    <a:pt x="1227" y="3065"/>
                    <a:pt x="600" y="3692"/>
                    <a:pt x="600" y="4463"/>
                  </a:cubicBezTo>
                  <a:lnTo>
                    <a:pt x="600" y="4531"/>
                  </a:lnTo>
                  <a:lnTo>
                    <a:pt x="283" y="4531"/>
                  </a:lnTo>
                  <a:cubicBezTo>
                    <a:pt x="127" y="4531"/>
                    <a:pt x="0" y="4658"/>
                    <a:pt x="0" y="4814"/>
                  </a:cubicBezTo>
                  <a:lnTo>
                    <a:pt x="0" y="5847"/>
                  </a:lnTo>
                  <a:cubicBezTo>
                    <a:pt x="0" y="6003"/>
                    <a:pt x="127" y="6130"/>
                    <a:pt x="283" y="6130"/>
                  </a:cubicBezTo>
                  <a:lnTo>
                    <a:pt x="1316" y="6130"/>
                  </a:lnTo>
                  <a:cubicBezTo>
                    <a:pt x="1472" y="6130"/>
                    <a:pt x="1599" y="6003"/>
                    <a:pt x="1599" y="5847"/>
                  </a:cubicBezTo>
                  <a:lnTo>
                    <a:pt x="1599" y="4814"/>
                  </a:lnTo>
                  <a:cubicBezTo>
                    <a:pt x="1599" y="4658"/>
                    <a:pt x="1472" y="4531"/>
                    <a:pt x="1316" y="4531"/>
                  </a:cubicBezTo>
                  <a:lnTo>
                    <a:pt x="999" y="4531"/>
                  </a:lnTo>
                  <a:lnTo>
                    <a:pt x="999" y="4463"/>
                  </a:lnTo>
                  <a:cubicBezTo>
                    <a:pt x="999" y="3913"/>
                    <a:pt x="1447" y="3465"/>
                    <a:pt x="1998" y="3465"/>
                  </a:cubicBezTo>
                  <a:lnTo>
                    <a:pt x="2865" y="3465"/>
                  </a:lnTo>
                  <a:lnTo>
                    <a:pt x="2865" y="4531"/>
                  </a:lnTo>
                  <a:lnTo>
                    <a:pt x="2549" y="4531"/>
                  </a:lnTo>
                  <a:cubicBezTo>
                    <a:pt x="2392" y="4531"/>
                    <a:pt x="2265" y="4658"/>
                    <a:pt x="2265" y="4814"/>
                  </a:cubicBezTo>
                  <a:lnTo>
                    <a:pt x="2265" y="5847"/>
                  </a:lnTo>
                  <a:cubicBezTo>
                    <a:pt x="2265" y="6003"/>
                    <a:pt x="2392" y="6130"/>
                    <a:pt x="2549" y="6130"/>
                  </a:cubicBezTo>
                  <a:lnTo>
                    <a:pt x="3581" y="6130"/>
                  </a:lnTo>
                  <a:cubicBezTo>
                    <a:pt x="3738" y="6130"/>
                    <a:pt x="3864" y="6003"/>
                    <a:pt x="3864" y="5847"/>
                  </a:cubicBezTo>
                  <a:lnTo>
                    <a:pt x="3864" y="4814"/>
                  </a:lnTo>
                  <a:cubicBezTo>
                    <a:pt x="3864" y="4658"/>
                    <a:pt x="3738" y="4531"/>
                    <a:pt x="3581" y="4531"/>
                  </a:cubicBezTo>
                  <a:lnTo>
                    <a:pt x="3265" y="4531"/>
                  </a:lnTo>
                  <a:lnTo>
                    <a:pt x="3265" y="3465"/>
                  </a:lnTo>
                  <a:lnTo>
                    <a:pt x="4132" y="3465"/>
                  </a:lnTo>
                  <a:cubicBezTo>
                    <a:pt x="4683" y="3465"/>
                    <a:pt x="5130" y="3913"/>
                    <a:pt x="5130" y="4463"/>
                  </a:cubicBezTo>
                  <a:lnTo>
                    <a:pt x="5130" y="4531"/>
                  </a:lnTo>
                  <a:lnTo>
                    <a:pt x="4814" y="4531"/>
                  </a:lnTo>
                  <a:cubicBezTo>
                    <a:pt x="4657" y="4531"/>
                    <a:pt x="4531" y="4658"/>
                    <a:pt x="4531" y="4814"/>
                  </a:cubicBezTo>
                  <a:lnTo>
                    <a:pt x="4531" y="5847"/>
                  </a:lnTo>
                  <a:cubicBezTo>
                    <a:pt x="4531" y="6003"/>
                    <a:pt x="4657" y="6130"/>
                    <a:pt x="4814" y="6130"/>
                  </a:cubicBezTo>
                  <a:lnTo>
                    <a:pt x="5847" y="6130"/>
                  </a:lnTo>
                  <a:cubicBezTo>
                    <a:pt x="6003" y="6130"/>
                    <a:pt x="6130" y="6003"/>
                    <a:pt x="6130" y="5847"/>
                  </a:cubicBezTo>
                  <a:lnTo>
                    <a:pt x="6130" y="4814"/>
                  </a:lnTo>
                  <a:cubicBezTo>
                    <a:pt x="6130" y="4658"/>
                    <a:pt x="6003" y="4531"/>
                    <a:pt x="5847" y="45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8" name="ïŝliďé"/>
            <p:cNvSpPr/>
            <p:nvPr/>
          </p:nvSpPr>
          <p:spPr>
            <a:xfrm>
              <a:off x="7188440" y="4458843"/>
              <a:ext cx="425524" cy="415938"/>
            </a:xfrm>
            <a:custGeom>
              <a:avLst/>
              <a:gdLst>
                <a:gd name="connsiteX0" fmla="*/ 163904 w 607933"/>
                <a:gd name="connsiteY0" fmla="*/ 368072 h 594235"/>
                <a:gd name="connsiteX1" fmla="*/ 194698 w 607933"/>
                <a:gd name="connsiteY1" fmla="*/ 416677 h 594235"/>
                <a:gd name="connsiteX2" fmla="*/ 52648 w 607933"/>
                <a:gd name="connsiteY2" fmla="*/ 475202 h 594235"/>
                <a:gd name="connsiteX3" fmla="*/ 303966 w 607933"/>
                <a:gd name="connsiteY3" fmla="*/ 542654 h 594235"/>
                <a:gd name="connsiteX4" fmla="*/ 555285 w 607933"/>
                <a:gd name="connsiteY4" fmla="*/ 475202 h 594235"/>
                <a:gd name="connsiteX5" fmla="*/ 412242 w 607933"/>
                <a:gd name="connsiteY5" fmla="*/ 416677 h 594235"/>
                <a:gd name="connsiteX6" fmla="*/ 444030 w 607933"/>
                <a:gd name="connsiteY6" fmla="*/ 368072 h 594235"/>
                <a:gd name="connsiteX7" fmla="*/ 607933 w 607933"/>
                <a:gd name="connsiteY7" fmla="*/ 475202 h 594235"/>
                <a:gd name="connsiteX8" fmla="*/ 303966 w 607933"/>
                <a:gd name="connsiteY8" fmla="*/ 594235 h 594235"/>
                <a:gd name="connsiteX9" fmla="*/ 0 w 607933"/>
                <a:gd name="connsiteY9" fmla="*/ 475202 h 594235"/>
                <a:gd name="connsiteX10" fmla="*/ 163904 w 607933"/>
                <a:gd name="connsiteY10" fmla="*/ 368072 h 594235"/>
                <a:gd name="connsiteX11" fmla="*/ 304444 w 607933"/>
                <a:gd name="connsiteY11" fmla="*/ 119134 h 594235"/>
                <a:gd name="connsiteX12" fmla="*/ 368550 w 607933"/>
                <a:gd name="connsiteY12" fmla="*/ 183559 h 594235"/>
                <a:gd name="connsiteX13" fmla="*/ 304444 w 607933"/>
                <a:gd name="connsiteY13" fmla="*/ 247984 h 594235"/>
                <a:gd name="connsiteX14" fmla="*/ 240338 w 607933"/>
                <a:gd name="connsiteY14" fmla="*/ 183559 h 594235"/>
                <a:gd name="connsiteX15" fmla="*/ 304444 w 607933"/>
                <a:gd name="connsiteY15" fmla="*/ 119134 h 594235"/>
                <a:gd name="connsiteX16" fmla="*/ 304941 w 607933"/>
                <a:gd name="connsiteY16" fmla="*/ 78375 h 594235"/>
                <a:gd name="connsiteX17" fmla="*/ 198655 w 607933"/>
                <a:gd name="connsiteY17" fmla="*/ 183536 h 594235"/>
                <a:gd name="connsiteX18" fmla="*/ 304941 w 607933"/>
                <a:gd name="connsiteY18" fmla="*/ 288698 h 594235"/>
                <a:gd name="connsiteX19" fmla="*/ 410234 w 607933"/>
                <a:gd name="connsiteY19" fmla="*/ 183536 h 594235"/>
                <a:gd name="connsiteX20" fmla="*/ 304941 w 607933"/>
                <a:gd name="connsiteY20" fmla="*/ 78375 h 594235"/>
                <a:gd name="connsiteX21" fmla="*/ 304941 w 607933"/>
                <a:gd name="connsiteY21" fmla="*/ 0 h 594235"/>
                <a:gd name="connsiteX22" fmla="*/ 482747 w 607933"/>
                <a:gd name="connsiteY22" fmla="*/ 178576 h 594235"/>
                <a:gd name="connsiteX23" fmla="*/ 338714 w 607933"/>
                <a:gd name="connsiteY23" fmla="*/ 454376 h 594235"/>
                <a:gd name="connsiteX24" fmla="*/ 304941 w 607933"/>
                <a:gd name="connsiteY24" fmla="*/ 472234 h 594235"/>
                <a:gd name="connsiteX25" fmla="*/ 270175 w 607933"/>
                <a:gd name="connsiteY25" fmla="*/ 454376 h 594235"/>
                <a:gd name="connsiteX26" fmla="*/ 126142 w 607933"/>
                <a:gd name="connsiteY26" fmla="*/ 178576 h 594235"/>
                <a:gd name="connsiteX27" fmla="*/ 304941 w 607933"/>
                <a:gd name="connsiteY27" fmla="*/ 0 h 5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933" h="594235">
                  <a:moveTo>
                    <a:pt x="163904" y="368072"/>
                  </a:moveTo>
                  <a:cubicBezTo>
                    <a:pt x="173837" y="383943"/>
                    <a:pt x="183771" y="399814"/>
                    <a:pt x="194698" y="416677"/>
                  </a:cubicBezTo>
                  <a:cubicBezTo>
                    <a:pt x="100329" y="430564"/>
                    <a:pt x="52648" y="460323"/>
                    <a:pt x="52648" y="475202"/>
                  </a:cubicBezTo>
                  <a:cubicBezTo>
                    <a:pt x="52648" y="495041"/>
                    <a:pt x="138076" y="542654"/>
                    <a:pt x="303966" y="542654"/>
                  </a:cubicBezTo>
                  <a:cubicBezTo>
                    <a:pt x="469857" y="542654"/>
                    <a:pt x="555285" y="495041"/>
                    <a:pt x="555285" y="475202"/>
                  </a:cubicBezTo>
                  <a:cubicBezTo>
                    <a:pt x="555285" y="460323"/>
                    <a:pt x="506611" y="430564"/>
                    <a:pt x="412242" y="416677"/>
                  </a:cubicBezTo>
                  <a:cubicBezTo>
                    <a:pt x="424162" y="399814"/>
                    <a:pt x="434096" y="383943"/>
                    <a:pt x="444030" y="368072"/>
                  </a:cubicBezTo>
                  <a:cubicBezTo>
                    <a:pt x="536412" y="385927"/>
                    <a:pt x="607933" y="421637"/>
                    <a:pt x="607933" y="475202"/>
                  </a:cubicBezTo>
                  <a:cubicBezTo>
                    <a:pt x="607933" y="553565"/>
                    <a:pt x="454956" y="594235"/>
                    <a:pt x="303966" y="594235"/>
                  </a:cubicBezTo>
                  <a:cubicBezTo>
                    <a:pt x="152977" y="594235"/>
                    <a:pt x="0" y="553565"/>
                    <a:pt x="0" y="475202"/>
                  </a:cubicBezTo>
                  <a:cubicBezTo>
                    <a:pt x="0" y="421637"/>
                    <a:pt x="70528" y="385927"/>
                    <a:pt x="163904" y="368072"/>
                  </a:cubicBezTo>
                  <a:close/>
                  <a:moveTo>
                    <a:pt x="304444" y="119134"/>
                  </a:moveTo>
                  <a:cubicBezTo>
                    <a:pt x="339849" y="119134"/>
                    <a:pt x="368550" y="147978"/>
                    <a:pt x="368550" y="183559"/>
                  </a:cubicBezTo>
                  <a:cubicBezTo>
                    <a:pt x="368550" y="219140"/>
                    <a:pt x="339849" y="247984"/>
                    <a:pt x="304444" y="247984"/>
                  </a:cubicBezTo>
                  <a:cubicBezTo>
                    <a:pt x="269039" y="247984"/>
                    <a:pt x="240338" y="219140"/>
                    <a:pt x="240338" y="183559"/>
                  </a:cubicBezTo>
                  <a:cubicBezTo>
                    <a:pt x="240338" y="147978"/>
                    <a:pt x="269039" y="119134"/>
                    <a:pt x="304444" y="119134"/>
                  </a:cubicBezTo>
                  <a:close/>
                  <a:moveTo>
                    <a:pt x="304941" y="78375"/>
                  </a:moveTo>
                  <a:cubicBezTo>
                    <a:pt x="246335" y="78375"/>
                    <a:pt x="198655" y="125003"/>
                    <a:pt x="198655" y="183536"/>
                  </a:cubicBezTo>
                  <a:cubicBezTo>
                    <a:pt x="198655" y="242070"/>
                    <a:pt x="246335" y="288698"/>
                    <a:pt x="304941" y="288698"/>
                  </a:cubicBezTo>
                  <a:cubicBezTo>
                    <a:pt x="362554" y="288698"/>
                    <a:pt x="410234" y="242070"/>
                    <a:pt x="410234" y="183536"/>
                  </a:cubicBezTo>
                  <a:cubicBezTo>
                    <a:pt x="410234" y="125003"/>
                    <a:pt x="362554" y="78375"/>
                    <a:pt x="304941" y="78375"/>
                  </a:cubicBezTo>
                  <a:close/>
                  <a:moveTo>
                    <a:pt x="304941" y="0"/>
                  </a:moveTo>
                  <a:cubicBezTo>
                    <a:pt x="403281" y="0"/>
                    <a:pt x="482747" y="80359"/>
                    <a:pt x="482747" y="178576"/>
                  </a:cubicBezTo>
                  <a:cubicBezTo>
                    <a:pt x="482747" y="249014"/>
                    <a:pt x="391361" y="383938"/>
                    <a:pt x="338714" y="454376"/>
                  </a:cubicBezTo>
                  <a:cubicBezTo>
                    <a:pt x="330768" y="465289"/>
                    <a:pt x="317854" y="472234"/>
                    <a:pt x="304941" y="472234"/>
                  </a:cubicBezTo>
                  <a:cubicBezTo>
                    <a:pt x="291035" y="472234"/>
                    <a:pt x="278121" y="465289"/>
                    <a:pt x="270175" y="454376"/>
                  </a:cubicBezTo>
                  <a:cubicBezTo>
                    <a:pt x="217528" y="383938"/>
                    <a:pt x="126142" y="249014"/>
                    <a:pt x="126142" y="178576"/>
                  </a:cubicBezTo>
                  <a:cubicBezTo>
                    <a:pt x="126142" y="80359"/>
                    <a:pt x="205608" y="0"/>
                    <a:pt x="304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9" name="ïSľiḋê"/>
            <p:cNvSpPr/>
            <p:nvPr/>
          </p:nvSpPr>
          <p:spPr>
            <a:xfrm>
              <a:off x="6704210" y="3232070"/>
              <a:ext cx="352600" cy="425524"/>
            </a:xfrm>
            <a:custGeom>
              <a:avLst/>
              <a:gdLst>
                <a:gd name="connsiteX0" fmla="*/ 298541 w 463547"/>
                <a:gd name="connsiteY0" fmla="*/ 139405 h 559418"/>
                <a:gd name="connsiteX1" fmla="*/ 302073 w 463547"/>
                <a:gd name="connsiteY1" fmla="*/ 140211 h 559418"/>
                <a:gd name="connsiteX2" fmla="*/ 463547 w 463547"/>
                <a:gd name="connsiteY2" fmla="*/ 278932 h 559418"/>
                <a:gd name="connsiteX3" fmla="*/ 302073 w 463547"/>
                <a:gd name="connsiteY3" fmla="*/ 419265 h 559418"/>
                <a:gd name="connsiteX4" fmla="*/ 279467 w 463547"/>
                <a:gd name="connsiteY4" fmla="*/ 398296 h 559418"/>
                <a:gd name="connsiteX5" fmla="*/ 279467 w 463547"/>
                <a:gd name="connsiteY5" fmla="*/ 343453 h 559418"/>
                <a:gd name="connsiteX6" fmla="*/ 150288 w 463547"/>
                <a:gd name="connsiteY6" fmla="*/ 343453 h 559418"/>
                <a:gd name="connsiteX7" fmla="*/ 129296 w 463547"/>
                <a:gd name="connsiteY7" fmla="*/ 322483 h 559418"/>
                <a:gd name="connsiteX8" fmla="*/ 129296 w 463547"/>
                <a:gd name="connsiteY8" fmla="*/ 236993 h 559418"/>
                <a:gd name="connsiteX9" fmla="*/ 150288 w 463547"/>
                <a:gd name="connsiteY9" fmla="*/ 214410 h 559418"/>
                <a:gd name="connsiteX10" fmla="*/ 279467 w 463547"/>
                <a:gd name="connsiteY10" fmla="*/ 214410 h 559418"/>
                <a:gd name="connsiteX11" fmla="*/ 279467 w 463547"/>
                <a:gd name="connsiteY11" fmla="*/ 161181 h 559418"/>
                <a:gd name="connsiteX12" fmla="*/ 298541 w 463547"/>
                <a:gd name="connsiteY12" fmla="*/ 139405 h 559418"/>
                <a:gd name="connsiteX13" fmla="*/ 64593 w 463547"/>
                <a:gd name="connsiteY13" fmla="*/ 0 h 559418"/>
                <a:gd name="connsiteX14" fmla="*/ 366565 w 463547"/>
                <a:gd name="connsiteY14" fmla="*/ 0 h 559418"/>
                <a:gd name="connsiteX15" fmla="*/ 431158 w 463547"/>
                <a:gd name="connsiteY15" fmla="*/ 64486 h 559418"/>
                <a:gd name="connsiteX16" fmla="*/ 431158 w 463547"/>
                <a:gd name="connsiteY16" fmla="*/ 175725 h 559418"/>
                <a:gd name="connsiteX17" fmla="*/ 387558 w 463547"/>
                <a:gd name="connsiteY17" fmla="*/ 138645 h 559418"/>
                <a:gd name="connsiteX18" fmla="*/ 387558 w 463547"/>
                <a:gd name="connsiteY18" fmla="*/ 64486 h 559418"/>
                <a:gd name="connsiteX19" fmla="*/ 366565 w 463547"/>
                <a:gd name="connsiteY19" fmla="*/ 43528 h 559418"/>
                <a:gd name="connsiteX20" fmla="*/ 64593 w 463547"/>
                <a:gd name="connsiteY20" fmla="*/ 43528 h 559418"/>
                <a:gd name="connsiteX21" fmla="*/ 43600 w 463547"/>
                <a:gd name="connsiteY21" fmla="*/ 64486 h 559418"/>
                <a:gd name="connsiteX22" fmla="*/ 43600 w 463547"/>
                <a:gd name="connsiteY22" fmla="*/ 494932 h 559418"/>
                <a:gd name="connsiteX23" fmla="*/ 64593 w 463547"/>
                <a:gd name="connsiteY23" fmla="*/ 515890 h 559418"/>
                <a:gd name="connsiteX24" fmla="*/ 366565 w 463547"/>
                <a:gd name="connsiteY24" fmla="*/ 515890 h 559418"/>
                <a:gd name="connsiteX25" fmla="*/ 387558 w 463547"/>
                <a:gd name="connsiteY25" fmla="*/ 494932 h 559418"/>
                <a:gd name="connsiteX26" fmla="*/ 387558 w 463547"/>
                <a:gd name="connsiteY26" fmla="*/ 420773 h 559418"/>
                <a:gd name="connsiteX27" fmla="*/ 431158 w 463547"/>
                <a:gd name="connsiteY27" fmla="*/ 383693 h 559418"/>
                <a:gd name="connsiteX28" fmla="*/ 431158 w 463547"/>
                <a:gd name="connsiteY28" fmla="*/ 494932 h 559418"/>
                <a:gd name="connsiteX29" fmla="*/ 366565 w 463547"/>
                <a:gd name="connsiteY29" fmla="*/ 559418 h 559418"/>
                <a:gd name="connsiteX30" fmla="*/ 64593 w 463547"/>
                <a:gd name="connsiteY30" fmla="*/ 559418 h 559418"/>
                <a:gd name="connsiteX31" fmla="*/ 0 w 463547"/>
                <a:gd name="connsiteY31" fmla="*/ 494932 h 559418"/>
                <a:gd name="connsiteX32" fmla="*/ 0 w 463547"/>
                <a:gd name="connsiteY32" fmla="*/ 64486 h 559418"/>
                <a:gd name="connsiteX33" fmla="*/ 64593 w 463547"/>
                <a:gd name="connsiteY33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3547" h="559418">
                  <a:moveTo>
                    <a:pt x="298541" y="139405"/>
                  </a:moveTo>
                  <a:cubicBezTo>
                    <a:pt x="300660" y="139707"/>
                    <a:pt x="302073" y="140211"/>
                    <a:pt x="302073" y="140211"/>
                  </a:cubicBezTo>
                  <a:lnTo>
                    <a:pt x="463547" y="278932"/>
                  </a:lnTo>
                  <a:lnTo>
                    <a:pt x="302073" y="419265"/>
                  </a:lnTo>
                  <a:cubicBezTo>
                    <a:pt x="302073" y="419265"/>
                    <a:pt x="279467" y="425717"/>
                    <a:pt x="279467" y="398296"/>
                  </a:cubicBezTo>
                  <a:lnTo>
                    <a:pt x="279467" y="343453"/>
                  </a:lnTo>
                  <a:lnTo>
                    <a:pt x="150288" y="343453"/>
                  </a:lnTo>
                  <a:cubicBezTo>
                    <a:pt x="138984" y="343453"/>
                    <a:pt x="129296" y="333774"/>
                    <a:pt x="129296" y="322483"/>
                  </a:cubicBezTo>
                  <a:lnTo>
                    <a:pt x="129296" y="236993"/>
                  </a:lnTo>
                  <a:cubicBezTo>
                    <a:pt x="129296" y="224089"/>
                    <a:pt x="138984" y="214410"/>
                    <a:pt x="150288" y="214410"/>
                  </a:cubicBezTo>
                  <a:lnTo>
                    <a:pt x="279467" y="214410"/>
                  </a:lnTo>
                  <a:lnTo>
                    <a:pt x="279467" y="161181"/>
                  </a:lnTo>
                  <a:cubicBezTo>
                    <a:pt x="279467" y="139405"/>
                    <a:pt x="292183" y="138497"/>
                    <a:pt x="298541" y="139405"/>
                  </a:cubicBezTo>
                  <a:close/>
                  <a:moveTo>
                    <a:pt x="64593" y="0"/>
                  </a:moveTo>
                  <a:lnTo>
                    <a:pt x="366565" y="0"/>
                  </a:lnTo>
                  <a:cubicBezTo>
                    <a:pt x="402091" y="0"/>
                    <a:pt x="431158" y="29019"/>
                    <a:pt x="431158" y="64486"/>
                  </a:cubicBezTo>
                  <a:lnTo>
                    <a:pt x="431158" y="175725"/>
                  </a:lnTo>
                  <a:lnTo>
                    <a:pt x="387558" y="138645"/>
                  </a:lnTo>
                  <a:lnTo>
                    <a:pt x="387558" y="64486"/>
                  </a:lnTo>
                  <a:cubicBezTo>
                    <a:pt x="387558" y="53201"/>
                    <a:pt x="377869" y="43528"/>
                    <a:pt x="366565" y="43528"/>
                  </a:cubicBezTo>
                  <a:lnTo>
                    <a:pt x="64593" y="43528"/>
                  </a:lnTo>
                  <a:cubicBezTo>
                    <a:pt x="53289" y="43528"/>
                    <a:pt x="43600" y="53201"/>
                    <a:pt x="43600" y="64486"/>
                  </a:cubicBezTo>
                  <a:lnTo>
                    <a:pt x="43600" y="494932"/>
                  </a:lnTo>
                  <a:cubicBezTo>
                    <a:pt x="43600" y="506217"/>
                    <a:pt x="53289" y="515890"/>
                    <a:pt x="64593" y="515890"/>
                  </a:cubicBezTo>
                  <a:lnTo>
                    <a:pt x="366565" y="515890"/>
                  </a:lnTo>
                  <a:cubicBezTo>
                    <a:pt x="377869" y="515890"/>
                    <a:pt x="387558" y="506217"/>
                    <a:pt x="387558" y="494932"/>
                  </a:cubicBezTo>
                  <a:lnTo>
                    <a:pt x="387558" y="420773"/>
                  </a:lnTo>
                  <a:lnTo>
                    <a:pt x="431158" y="383693"/>
                  </a:lnTo>
                  <a:lnTo>
                    <a:pt x="431158" y="494932"/>
                  </a:lnTo>
                  <a:cubicBezTo>
                    <a:pt x="431158" y="530399"/>
                    <a:pt x="402091" y="559418"/>
                    <a:pt x="366565" y="559418"/>
                  </a:cubicBezTo>
                  <a:lnTo>
                    <a:pt x="64593" y="559418"/>
                  </a:lnTo>
                  <a:cubicBezTo>
                    <a:pt x="29067" y="559418"/>
                    <a:pt x="0" y="530399"/>
                    <a:pt x="0" y="494932"/>
                  </a:cubicBezTo>
                  <a:lnTo>
                    <a:pt x="0" y="64486"/>
                  </a:lnTo>
                  <a:cubicBezTo>
                    <a:pt x="0" y="29019"/>
                    <a:pt x="29067" y="0"/>
                    <a:pt x="645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10" name="iŝḻídê"/>
            <p:cNvSpPr/>
            <p:nvPr/>
          </p:nvSpPr>
          <p:spPr>
            <a:xfrm>
              <a:off x="5448613" y="3755806"/>
              <a:ext cx="425524" cy="424870"/>
            </a:xfrm>
            <a:custGeom>
              <a:avLst/>
              <a:gdLst>
                <a:gd name="connsiteX0" fmla="*/ 97770 w 578320"/>
                <a:gd name="connsiteY0" fmla="*/ 346275 h 577432"/>
                <a:gd name="connsiteX1" fmla="*/ 266562 w 578320"/>
                <a:gd name="connsiteY1" fmla="*/ 487180 h 577432"/>
                <a:gd name="connsiteX2" fmla="*/ 266562 w 578320"/>
                <a:gd name="connsiteY2" fmla="*/ 465998 h 577432"/>
                <a:gd name="connsiteX3" fmla="*/ 288699 w 578320"/>
                <a:gd name="connsiteY3" fmla="*/ 443895 h 577432"/>
                <a:gd name="connsiteX4" fmla="*/ 310836 w 578320"/>
                <a:gd name="connsiteY4" fmla="*/ 465998 h 577432"/>
                <a:gd name="connsiteX5" fmla="*/ 310836 w 578320"/>
                <a:gd name="connsiteY5" fmla="*/ 487180 h 577432"/>
                <a:gd name="connsiteX6" fmla="*/ 480550 w 578320"/>
                <a:gd name="connsiteY6" fmla="*/ 346275 h 577432"/>
                <a:gd name="connsiteX7" fmla="*/ 288699 w 578320"/>
                <a:gd name="connsiteY7" fmla="*/ 421793 h 577432"/>
                <a:gd name="connsiteX8" fmla="*/ 97770 w 578320"/>
                <a:gd name="connsiteY8" fmla="*/ 346275 h 577432"/>
                <a:gd name="connsiteX9" fmla="*/ 412295 w 578320"/>
                <a:gd name="connsiteY9" fmla="*/ 237604 h 577432"/>
                <a:gd name="connsiteX10" fmla="*/ 422441 w 578320"/>
                <a:gd name="connsiteY10" fmla="*/ 288256 h 577432"/>
                <a:gd name="connsiteX11" fmla="*/ 412295 w 578320"/>
                <a:gd name="connsiteY11" fmla="*/ 339829 h 577432"/>
                <a:gd name="connsiteX12" fmla="*/ 479628 w 578320"/>
                <a:gd name="connsiteY12" fmla="*/ 288256 h 577432"/>
                <a:gd name="connsiteX13" fmla="*/ 412295 w 578320"/>
                <a:gd name="connsiteY13" fmla="*/ 237604 h 577432"/>
                <a:gd name="connsiteX14" fmla="*/ 166025 w 578320"/>
                <a:gd name="connsiteY14" fmla="*/ 237604 h 577432"/>
                <a:gd name="connsiteX15" fmla="*/ 97770 w 578320"/>
                <a:gd name="connsiteY15" fmla="*/ 288256 h 577432"/>
                <a:gd name="connsiteX16" fmla="*/ 166025 w 578320"/>
                <a:gd name="connsiteY16" fmla="*/ 338908 h 577432"/>
                <a:gd name="connsiteX17" fmla="*/ 155879 w 578320"/>
                <a:gd name="connsiteY17" fmla="*/ 288256 h 577432"/>
                <a:gd name="connsiteX18" fmla="*/ 166025 w 578320"/>
                <a:gd name="connsiteY18" fmla="*/ 237604 h 577432"/>
                <a:gd name="connsiteX19" fmla="*/ 289160 w 578320"/>
                <a:gd name="connsiteY19" fmla="*/ 233014 h 577432"/>
                <a:gd name="connsiteX20" fmla="*/ 345010 w 578320"/>
                <a:gd name="connsiteY20" fmla="*/ 288716 h 577432"/>
                <a:gd name="connsiteX21" fmla="*/ 289160 w 578320"/>
                <a:gd name="connsiteY21" fmla="*/ 344418 h 577432"/>
                <a:gd name="connsiteX22" fmla="*/ 233310 w 578320"/>
                <a:gd name="connsiteY22" fmla="*/ 288716 h 577432"/>
                <a:gd name="connsiteX23" fmla="*/ 289160 w 578320"/>
                <a:gd name="connsiteY23" fmla="*/ 233014 h 577432"/>
                <a:gd name="connsiteX24" fmla="*/ 288699 w 578320"/>
                <a:gd name="connsiteY24" fmla="*/ 199845 h 577432"/>
                <a:gd name="connsiteX25" fmla="*/ 200152 w 578320"/>
                <a:gd name="connsiteY25" fmla="*/ 288256 h 577432"/>
                <a:gd name="connsiteX26" fmla="*/ 288699 w 578320"/>
                <a:gd name="connsiteY26" fmla="*/ 377587 h 577432"/>
                <a:gd name="connsiteX27" fmla="*/ 378168 w 578320"/>
                <a:gd name="connsiteY27" fmla="*/ 288256 h 577432"/>
                <a:gd name="connsiteX28" fmla="*/ 288699 w 578320"/>
                <a:gd name="connsiteY28" fmla="*/ 199845 h 577432"/>
                <a:gd name="connsiteX29" fmla="*/ 266562 w 578320"/>
                <a:gd name="connsiteY29" fmla="*/ 90252 h 577432"/>
                <a:gd name="connsiteX30" fmla="*/ 97770 w 578320"/>
                <a:gd name="connsiteY30" fmla="*/ 230236 h 577432"/>
                <a:gd name="connsiteX31" fmla="*/ 288699 w 578320"/>
                <a:gd name="connsiteY31" fmla="*/ 155639 h 577432"/>
                <a:gd name="connsiteX32" fmla="*/ 480550 w 578320"/>
                <a:gd name="connsiteY32" fmla="*/ 230236 h 577432"/>
                <a:gd name="connsiteX33" fmla="*/ 310836 w 578320"/>
                <a:gd name="connsiteY33" fmla="*/ 90252 h 577432"/>
                <a:gd name="connsiteX34" fmla="*/ 310836 w 578320"/>
                <a:gd name="connsiteY34" fmla="*/ 111434 h 577432"/>
                <a:gd name="connsiteX35" fmla="*/ 288699 w 578320"/>
                <a:gd name="connsiteY35" fmla="*/ 133537 h 577432"/>
                <a:gd name="connsiteX36" fmla="*/ 266562 w 578320"/>
                <a:gd name="connsiteY36" fmla="*/ 111434 h 577432"/>
                <a:gd name="connsiteX37" fmla="*/ 288699 w 578320"/>
                <a:gd name="connsiteY37" fmla="*/ 0 h 577432"/>
                <a:gd name="connsiteX38" fmla="*/ 310836 w 578320"/>
                <a:gd name="connsiteY38" fmla="*/ 22102 h 577432"/>
                <a:gd name="connsiteX39" fmla="*/ 310836 w 578320"/>
                <a:gd name="connsiteY39" fmla="*/ 45126 h 577432"/>
                <a:gd name="connsiteX40" fmla="*/ 532202 w 578320"/>
                <a:gd name="connsiteY40" fmla="*/ 266153 h 577432"/>
                <a:gd name="connsiteX41" fmla="*/ 556184 w 578320"/>
                <a:gd name="connsiteY41" fmla="*/ 266153 h 577432"/>
                <a:gd name="connsiteX42" fmla="*/ 578320 w 578320"/>
                <a:gd name="connsiteY42" fmla="*/ 288256 h 577432"/>
                <a:gd name="connsiteX43" fmla="*/ 556184 w 578320"/>
                <a:gd name="connsiteY43" fmla="*/ 310358 h 577432"/>
                <a:gd name="connsiteX44" fmla="*/ 532202 w 578320"/>
                <a:gd name="connsiteY44" fmla="*/ 310358 h 577432"/>
                <a:gd name="connsiteX45" fmla="*/ 310836 w 578320"/>
                <a:gd name="connsiteY45" fmla="*/ 531385 h 577432"/>
                <a:gd name="connsiteX46" fmla="*/ 310836 w 578320"/>
                <a:gd name="connsiteY46" fmla="*/ 555330 h 577432"/>
                <a:gd name="connsiteX47" fmla="*/ 288699 w 578320"/>
                <a:gd name="connsiteY47" fmla="*/ 577432 h 577432"/>
                <a:gd name="connsiteX48" fmla="*/ 266562 w 578320"/>
                <a:gd name="connsiteY48" fmla="*/ 555330 h 577432"/>
                <a:gd name="connsiteX49" fmla="*/ 266562 w 578320"/>
                <a:gd name="connsiteY49" fmla="*/ 531385 h 577432"/>
                <a:gd name="connsiteX50" fmla="*/ 45196 w 578320"/>
                <a:gd name="connsiteY50" fmla="*/ 310358 h 577432"/>
                <a:gd name="connsiteX51" fmla="*/ 22137 w 578320"/>
                <a:gd name="connsiteY51" fmla="*/ 310358 h 577432"/>
                <a:gd name="connsiteX52" fmla="*/ 0 w 578320"/>
                <a:gd name="connsiteY52" fmla="*/ 288256 h 577432"/>
                <a:gd name="connsiteX53" fmla="*/ 22137 w 578320"/>
                <a:gd name="connsiteY53" fmla="*/ 266153 h 577432"/>
                <a:gd name="connsiteX54" fmla="*/ 45196 w 578320"/>
                <a:gd name="connsiteY54" fmla="*/ 266153 h 577432"/>
                <a:gd name="connsiteX55" fmla="*/ 266562 w 578320"/>
                <a:gd name="connsiteY55" fmla="*/ 45126 h 577432"/>
                <a:gd name="connsiteX56" fmla="*/ 266562 w 578320"/>
                <a:gd name="connsiteY56" fmla="*/ 22102 h 577432"/>
                <a:gd name="connsiteX57" fmla="*/ 288699 w 578320"/>
                <a:gd name="connsiteY57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78320" h="577432">
                  <a:moveTo>
                    <a:pt x="97770" y="346275"/>
                  </a:moveTo>
                  <a:cubicBezTo>
                    <a:pt x="120829" y="421793"/>
                    <a:pt x="186317" y="477970"/>
                    <a:pt x="266562" y="487180"/>
                  </a:cubicBezTo>
                  <a:lnTo>
                    <a:pt x="266562" y="465998"/>
                  </a:lnTo>
                  <a:cubicBezTo>
                    <a:pt x="266562" y="454026"/>
                    <a:pt x="276708" y="443895"/>
                    <a:pt x="288699" y="443895"/>
                  </a:cubicBezTo>
                  <a:cubicBezTo>
                    <a:pt x="301612" y="443895"/>
                    <a:pt x="310836" y="454026"/>
                    <a:pt x="310836" y="465998"/>
                  </a:cubicBezTo>
                  <a:lnTo>
                    <a:pt x="310836" y="487180"/>
                  </a:lnTo>
                  <a:cubicBezTo>
                    <a:pt x="391081" y="477970"/>
                    <a:pt x="457491" y="421793"/>
                    <a:pt x="480550" y="346275"/>
                  </a:cubicBezTo>
                  <a:cubicBezTo>
                    <a:pt x="437199" y="380350"/>
                    <a:pt x="368022" y="421793"/>
                    <a:pt x="288699" y="421793"/>
                  </a:cubicBezTo>
                  <a:cubicBezTo>
                    <a:pt x="209376" y="421793"/>
                    <a:pt x="141121" y="380350"/>
                    <a:pt x="97770" y="346275"/>
                  </a:cubicBezTo>
                  <a:close/>
                  <a:moveTo>
                    <a:pt x="412295" y="237604"/>
                  </a:moveTo>
                  <a:cubicBezTo>
                    <a:pt x="418752" y="253260"/>
                    <a:pt x="422441" y="270758"/>
                    <a:pt x="422441" y="288256"/>
                  </a:cubicBezTo>
                  <a:cubicBezTo>
                    <a:pt x="422441" y="306675"/>
                    <a:pt x="418752" y="324173"/>
                    <a:pt x="412295" y="339829"/>
                  </a:cubicBezTo>
                  <a:cubicBezTo>
                    <a:pt x="441811" y="321410"/>
                    <a:pt x="465792" y="302070"/>
                    <a:pt x="479628" y="288256"/>
                  </a:cubicBezTo>
                  <a:cubicBezTo>
                    <a:pt x="465792" y="275363"/>
                    <a:pt x="441811" y="255102"/>
                    <a:pt x="412295" y="237604"/>
                  </a:cubicBezTo>
                  <a:close/>
                  <a:moveTo>
                    <a:pt x="166025" y="237604"/>
                  </a:moveTo>
                  <a:cubicBezTo>
                    <a:pt x="136509" y="255102"/>
                    <a:pt x="112528" y="275363"/>
                    <a:pt x="97770" y="288256"/>
                  </a:cubicBezTo>
                  <a:cubicBezTo>
                    <a:pt x="112528" y="302070"/>
                    <a:pt x="136509" y="321410"/>
                    <a:pt x="166025" y="338908"/>
                  </a:cubicBezTo>
                  <a:cubicBezTo>
                    <a:pt x="159568" y="323252"/>
                    <a:pt x="155879" y="306675"/>
                    <a:pt x="155879" y="288256"/>
                  </a:cubicBezTo>
                  <a:cubicBezTo>
                    <a:pt x="155879" y="270758"/>
                    <a:pt x="159568" y="253260"/>
                    <a:pt x="166025" y="237604"/>
                  </a:cubicBezTo>
                  <a:close/>
                  <a:moveTo>
                    <a:pt x="289160" y="233014"/>
                  </a:moveTo>
                  <a:cubicBezTo>
                    <a:pt x="320005" y="233014"/>
                    <a:pt x="345010" y="257953"/>
                    <a:pt x="345010" y="288716"/>
                  </a:cubicBezTo>
                  <a:cubicBezTo>
                    <a:pt x="345010" y="319479"/>
                    <a:pt x="320005" y="344418"/>
                    <a:pt x="289160" y="344418"/>
                  </a:cubicBezTo>
                  <a:cubicBezTo>
                    <a:pt x="258315" y="344418"/>
                    <a:pt x="233310" y="319479"/>
                    <a:pt x="233310" y="288716"/>
                  </a:cubicBezTo>
                  <a:cubicBezTo>
                    <a:pt x="233310" y="257953"/>
                    <a:pt x="258315" y="233014"/>
                    <a:pt x="289160" y="233014"/>
                  </a:cubicBezTo>
                  <a:close/>
                  <a:moveTo>
                    <a:pt x="288699" y="199845"/>
                  </a:moveTo>
                  <a:cubicBezTo>
                    <a:pt x="239814" y="199845"/>
                    <a:pt x="200152" y="239446"/>
                    <a:pt x="200152" y="288256"/>
                  </a:cubicBezTo>
                  <a:cubicBezTo>
                    <a:pt x="200152" y="337066"/>
                    <a:pt x="239814" y="377587"/>
                    <a:pt x="288699" y="377587"/>
                  </a:cubicBezTo>
                  <a:cubicBezTo>
                    <a:pt x="337584" y="377587"/>
                    <a:pt x="378168" y="337066"/>
                    <a:pt x="378168" y="288256"/>
                  </a:cubicBezTo>
                  <a:cubicBezTo>
                    <a:pt x="378168" y="239446"/>
                    <a:pt x="337584" y="199845"/>
                    <a:pt x="288699" y="199845"/>
                  </a:cubicBezTo>
                  <a:close/>
                  <a:moveTo>
                    <a:pt x="266562" y="90252"/>
                  </a:moveTo>
                  <a:cubicBezTo>
                    <a:pt x="186317" y="99462"/>
                    <a:pt x="120829" y="155639"/>
                    <a:pt x="97770" y="230236"/>
                  </a:cubicBezTo>
                  <a:cubicBezTo>
                    <a:pt x="141121" y="197082"/>
                    <a:pt x="209376" y="155639"/>
                    <a:pt x="288699" y="155639"/>
                  </a:cubicBezTo>
                  <a:cubicBezTo>
                    <a:pt x="368022" y="155639"/>
                    <a:pt x="437199" y="197082"/>
                    <a:pt x="480550" y="230236"/>
                  </a:cubicBezTo>
                  <a:cubicBezTo>
                    <a:pt x="457491" y="155639"/>
                    <a:pt x="391081" y="99462"/>
                    <a:pt x="310836" y="90252"/>
                  </a:cubicBezTo>
                  <a:lnTo>
                    <a:pt x="310836" y="111434"/>
                  </a:lnTo>
                  <a:cubicBezTo>
                    <a:pt x="310836" y="123406"/>
                    <a:pt x="301612" y="133537"/>
                    <a:pt x="288699" y="133537"/>
                  </a:cubicBezTo>
                  <a:cubicBezTo>
                    <a:pt x="276708" y="133537"/>
                    <a:pt x="266562" y="123406"/>
                    <a:pt x="266562" y="111434"/>
                  </a:cubicBezTo>
                  <a:close/>
                  <a:moveTo>
                    <a:pt x="288699" y="0"/>
                  </a:moveTo>
                  <a:cubicBezTo>
                    <a:pt x="301612" y="0"/>
                    <a:pt x="310836" y="10130"/>
                    <a:pt x="310836" y="22102"/>
                  </a:cubicBezTo>
                  <a:lnTo>
                    <a:pt x="310836" y="45126"/>
                  </a:lnTo>
                  <a:cubicBezTo>
                    <a:pt x="427975" y="56177"/>
                    <a:pt x="522056" y="149193"/>
                    <a:pt x="532202" y="266153"/>
                  </a:cubicBezTo>
                  <a:lnTo>
                    <a:pt x="556184" y="266153"/>
                  </a:lnTo>
                  <a:cubicBezTo>
                    <a:pt x="568174" y="266153"/>
                    <a:pt x="578320" y="276283"/>
                    <a:pt x="578320" y="288256"/>
                  </a:cubicBezTo>
                  <a:cubicBezTo>
                    <a:pt x="578320" y="301149"/>
                    <a:pt x="568174" y="310358"/>
                    <a:pt x="556184" y="310358"/>
                  </a:cubicBezTo>
                  <a:lnTo>
                    <a:pt x="532202" y="310358"/>
                  </a:lnTo>
                  <a:cubicBezTo>
                    <a:pt x="522056" y="427318"/>
                    <a:pt x="427975" y="521255"/>
                    <a:pt x="310836" y="531385"/>
                  </a:cubicBezTo>
                  <a:lnTo>
                    <a:pt x="310836" y="555330"/>
                  </a:lnTo>
                  <a:cubicBezTo>
                    <a:pt x="310836" y="567302"/>
                    <a:pt x="301612" y="577432"/>
                    <a:pt x="288699" y="577432"/>
                  </a:cubicBezTo>
                  <a:cubicBezTo>
                    <a:pt x="276708" y="577432"/>
                    <a:pt x="266562" y="567302"/>
                    <a:pt x="266562" y="555330"/>
                  </a:cubicBezTo>
                  <a:lnTo>
                    <a:pt x="266562" y="531385"/>
                  </a:lnTo>
                  <a:cubicBezTo>
                    <a:pt x="149422" y="521255"/>
                    <a:pt x="56264" y="427318"/>
                    <a:pt x="45196" y="310358"/>
                  </a:cubicBezTo>
                  <a:lnTo>
                    <a:pt x="22137" y="310358"/>
                  </a:lnTo>
                  <a:cubicBezTo>
                    <a:pt x="10146" y="310358"/>
                    <a:pt x="0" y="301149"/>
                    <a:pt x="0" y="288256"/>
                  </a:cubicBezTo>
                  <a:cubicBezTo>
                    <a:pt x="0" y="276283"/>
                    <a:pt x="10146" y="266153"/>
                    <a:pt x="22137" y="266153"/>
                  </a:cubicBezTo>
                  <a:lnTo>
                    <a:pt x="45196" y="266153"/>
                  </a:lnTo>
                  <a:cubicBezTo>
                    <a:pt x="56264" y="149193"/>
                    <a:pt x="149422" y="56177"/>
                    <a:pt x="266562" y="45126"/>
                  </a:cubicBezTo>
                  <a:lnTo>
                    <a:pt x="266562" y="22102"/>
                  </a:lnTo>
                  <a:cubicBezTo>
                    <a:pt x="266562" y="10130"/>
                    <a:pt x="276708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36427" y="1391371"/>
            <a:ext cx="36347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43320" y="3538892"/>
            <a:ext cx="36347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058" y="2705961"/>
            <a:ext cx="36347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59951" y="4853482"/>
            <a:ext cx="3634779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直角三角形 2"/>
            <p:cNvSpPr/>
            <p:nvPr/>
          </p:nvSpPr>
          <p:spPr>
            <a:xfrm rot="10800000">
              <a:off x="7176116" y="0"/>
              <a:ext cx="5015884" cy="4367814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16200000">
              <a:off x="8477804" y="3143803"/>
              <a:ext cx="4367816" cy="30605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8868761" y="4367814"/>
              <a:ext cx="2544810" cy="2139517"/>
            </a:xfrm>
            <a:prstGeom prst="parallelogram">
              <a:avLst>
                <a:gd name="adj" fmla="val 705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0" y="4470828"/>
              <a:ext cx="2059619" cy="238717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3917280" y="2978113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鼓舞动员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362893" y="2254837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4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1"/>
          <p:cNvSpPr/>
          <p:nvPr/>
        </p:nvSpPr>
        <p:spPr>
          <a:xfrm>
            <a:off x="4032857" y="3191155"/>
            <a:ext cx="278857" cy="4756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FZHei-B01S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9279" y="1809013"/>
            <a:ext cx="2578585" cy="3239974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FZHei-B01S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878241" y="2097662"/>
            <a:ext cx="740662" cy="740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06707" y="1809013"/>
            <a:ext cx="2578585" cy="3239974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FZHei-B01S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25669" y="2097662"/>
            <a:ext cx="740662" cy="740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箭头: V 形 4"/>
          <p:cNvSpPr/>
          <p:nvPr/>
        </p:nvSpPr>
        <p:spPr>
          <a:xfrm>
            <a:off x="7880285" y="3191155"/>
            <a:ext cx="278857" cy="4756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FZHei-B01S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54135" y="1809013"/>
            <a:ext cx="2578585" cy="3239974"/>
          </a:xfrm>
          <a:prstGeom prst="rect">
            <a:avLst/>
          </a:prstGeom>
          <a:noFill/>
          <a:ln w="31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FZHei-B01S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73097" y="2097662"/>
            <a:ext cx="740662" cy="740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32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4008" y="3191155"/>
            <a:ext cx="224994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31729" y="3191154"/>
            <a:ext cx="224994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00183" y="3191153"/>
            <a:ext cx="2249940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0" grpId="0" animBg="1"/>
      <p:bldP spid="11" grpId="0" animBg="1"/>
      <p:bldP spid="5" grpId="0" animBg="1"/>
      <p:bldP spid="7" grpId="0" animBg="1"/>
      <p:bldP spid="8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3530" y="1073151"/>
            <a:ext cx="8882816" cy="471169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53" y="1904166"/>
            <a:ext cx="2686616" cy="139368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6761" y="3548642"/>
            <a:ext cx="5987001" cy="1716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97419" y="3040866"/>
            <a:ext cx="733055" cy="735167"/>
            <a:chOff x="2307521" y="2283162"/>
            <a:chExt cx="551398" cy="55139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9" name="五角星 15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97418" y="4999574"/>
            <a:ext cx="733055" cy="735167"/>
            <a:chOff x="2307521" y="2283162"/>
            <a:chExt cx="551398" cy="551398"/>
          </a:xfrm>
          <a:noFill/>
        </p:grpSpPr>
        <p:sp>
          <p:nvSpPr>
            <p:cNvPr id="6" name="矩形 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7" name="五角星 25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559018" y="2845529"/>
            <a:ext cx="424595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2637" y="4849584"/>
            <a:ext cx="424595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651123" y="3040866"/>
            <a:ext cx="733055" cy="735167"/>
            <a:chOff x="2307521" y="2283162"/>
            <a:chExt cx="551398" cy="551398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12" name="五角星 15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651122" y="4999574"/>
            <a:ext cx="733055" cy="735167"/>
            <a:chOff x="2307521" y="2283162"/>
            <a:chExt cx="551398" cy="55139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五角星 25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712722" y="2845529"/>
            <a:ext cx="424595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96341" y="4849584"/>
            <a:ext cx="4245952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12"/>
          <a:stretch>
            <a:fillRect/>
          </a:stretch>
        </p:blipFill>
        <p:spPr>
          <a:xfrm>
            <a:off x="310428" y="714570"/>
            <a:ext cx="11571143" cy="14898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 rot="10800000">
            <a:off x="7176116" y="0"/>
            <a:ext cx="5015884" cy="436781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 rot="16200000">
            <a:off x="8477804" y="3143803"/>
            <a:ext cx="4367816" cy="306057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8868761" y="4367814"/>
            <a:ext cx="2544810" cy="2139517"/>
          </a:xfrm>
          <a:prstGeom prst="parallelogram">
            <a:avLst>
              <a:gd name="adj" fmla="val 7055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42" y="585925"/>
            <a:ext cx="4437725" cy="29584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53908" y="3270499"/>
            <a:ext cx="60560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感谢您的欣赏</a:t>
            </a:r>
            <a:endParaRPr lang="zh-CN" altLang="en-US" sz="7200" dirty="0"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435" y="4583529"/>
            <a:ext cx="7370983" cy="3568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00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17764" y="5258270"/>
            <a:ext cx="1173480" cy="27559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营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69938" y="5258270"/>
            <a:ext cx="156004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 panose="020B0604020202020204" pitchFamily="34" charset="0"/>
              </a:rPr>
              <a:t>XXXXXXX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直角三角形 14"/>
          <p:cNvSpPr/>
          <p:nvPr/>
        </p:nvSpPr>
        <p:spPr>
          <a:xfrm>
            <a:off x="0" y="4470828"/>
            <a:ext cx="2059619" cy="2387172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511947" y="2858608"/>
            <a:ext cx="2575311" cy="3999392"/>
          </a:xfrm>
          <a:prstGeom prst="parallelogram">
            <a:avLst>
              <a:gd name="adj" fmla="val 63248"/>
            </a:avLst>
          </a:prstGeom>
          <a:gradFill>
            <a:gsLst>
              <a:gs pos="0">
                <a:schemeClr val="bg1">
                  <a:alpha val="28000"/>
                </a:schemeClr>
              </a:gs>
              <a:gs pos="39000">
                <a:schemeClr val="accent1">
                  <a:lumMod val="45000"/>
                  <a:lumOff val="55000"/>
                  <a:alpha val="91000"/>
                </a:schemeClr>
              </a:gs>
              <a:gs pos="6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 rot="10800000">
            <a:off x="1233033" y="0"/>
            <a:ext cx="2575312" cy="3999392"/>
          </a:xfrm>
          <a:prstGeom prst="parallelogram">
            <a:avLst>
              <a:gd name="adj" fmla="val 63248"/>
            </a:avLst>
          </a:prstGeom>
          <a:gradFill>
            <a:gsLst>
              <a:gs pos="0">
                <a:schemeClr val="bg1">
                  <a:alpha val="28000"/>
                </a:schemeClr>
              </a:gs>
              <a:gs pos="39000">
                <a:schemeClr val="accent1">
                  <a:lumMod val="45000"/>
                  <a:lumOff val="55000"/>
                  <a:alpha val="91000"/>
                </a:schemeClr>
              </a:gs>
              <a:gs pos="6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8" y="3493268"/>
            <a:ext cx="2686616" cy="139368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65807" y="1081931"/>
            <a:ext cx="439839" cy="439839"/>
            <a:chOff x="4265361" y="2009112"/>
            <a:chExt cx="439839" cy="439839"/>
          </a:xfrm>
        </p:grpSpPr>
        <p:sp>
          <p:nvSpPr>
            <p:cNvPr id="51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53" name="组合 52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60" name="椭圆 59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58" name="椭圆 57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56" name="椭圆 55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6365807" y="3872271"/>
            <a:ext cx="439839" cy="439839"/>
            <a:chOff x="4265361" y="2009112"/>
            <a:chExt cx="439839" cy="439839"/>
          </a:xfrm>
        </p:grpSpPr>
        <p:sp>
          <p:nvSpPr>
            <p:cNvPr id="40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42" name="组合 41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9" name="椭圆 48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7" name="椭圆 46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45" name="椭圆 44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6365807" y="2490127"/>
            <a:ext cx="439839" cy="439839"/>
            <a:chOff x="4265361" y="2009112"/>
            <a:chExt cx="439839" cy="439839"/>
          </a:xfrm>
        </p:grpSpPr>
        <p:sp>
          <p:nvSpPr>
            <p:cNvPr id="29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31" name="组合 30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6" name="椭圆 35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34" name="椭圆 33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65807" y="5280467"/>
            <a:ext cx="439839" cy="439839"/>
            <a:chOff x="4265361" y="2009112"/>
            <a:chExt cx="439839" cy="439839"/>
          </a:xfrm>
        </p:grpSpPr>
        <p:sp>
          <p:nvSpPr>
            <p:cNvPr id="18" name="圆角矩形 26"/>
            <p:cNvSpPr/>
            <p:nvPr/>
          </p:nvSpPr>
          <p:spPr>
            <a:xfrm>
              <a:off x="4265361" y="2009112"/>
              <a:ext cx="439839" cy="439839"/>
            </a:xfrm>
            <a:prstGeom prst="roundRect">
              <a:avLst>
                <a:gd name="adj" fmla="val 9467"/>
              </a:avLst>
            </a:prstGeom>
            <a:solidFill>
              <a:schemeClr val="tx1"/>
            </a:solidFill>
            <a:ln w="19050">
              <a:solidFill>
                <a:srgbClr val="69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1025" y="2123727"/>
              <a:ext cx="248511" cy="210577"/>
              <a:chOff x="5552622" y="2014381"/>
              <a:chExt cx="325770" cy="276046"/>
            </a:xfrm>
            <a:solidFill>
              <a:schemeClr val="bg1"/>
            </a:solidFill>
          </p:grpSpPr>
          <p:grpSp>
            <p:nvGrpSpPr>
              <p:cNvPr id="20" name="组合 19"/>
              <p:cNvGrpSpPr/>
              <p:nvPr/>
            </p:nvGrpSpPr>
            <p:grpSpPr>
              <a:xfrm>
                <a:off x="5552622" y="2014381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7" name="椭圆 26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5552622" y="2125404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5" name="椭圆 24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552622" y="2236427"/>
                <a:ext cx="325770" cy="54000"/>
                <a:chOff x="5545930" y="2014381"/>
                <a:chExt cx="325770" cy="54000"/>
              </a:xfrm>
              <a:grpFill/>
            </p:grpSpPr>
            <p:sp>
              <p:nvSpPr>
                <p:cNvPr id="23" name="椭圆 22"/>
                <p:cNvSpPr>
                  <a:spLocks noChangeAspect="1"/>
                </p:cNvSpPr>
                <p:nvPr/>
              </p:nvSpPr>
              <p:spPr>
                <a:xfrm>
                  <a:off x="5545930" y="2014381"/>
                  <a:ext cx="54000" cy="5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5619700" y="2034181"/>
                  <a:ext cx="252000" cy="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sp>
        <p:nvSpPr>
          <p:cNvPr id="9" name="文本框 38"/>
          <p:cNvSpPr txBox="1"/>
          <p:nvPr/>
        </p:nvSpPr>
        <p:spPr>
          <a:xfrm>
            <a:off x="6958434" y="1035845"/>
            <a:ext cx="21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百日感言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38"/>
          <p:cNvSpPr txBox="1"/>
          <p:nvPr/>
        </p:nvSpPr>
        <p:spPr>
          <a:xfrm>
            <a:off x="7053211" y="3831694"/>
            <a:ext cx="225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现状分析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38"/>
          <p:cNvSpPr txBox="1"/>
          <p:nvPr/>
        </p:nvSpPr>
        <p:spPr>
          <a:xfrm>
            <a:off x="7053211" y="5199582"/>
            <a:ext cx="225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鼓舞动员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文本框 38"/>
          <p:cNvSpPr txBox="1"/>
          <p:nvPr/>
        </p:nvSpPr>
        <p:spPr>
          <a:xfrm>
            <a:off x="6958434" y="2403733"/>
            <a:ext cx="21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复习计划</a:t>
            </a:r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3093141" y="2169229"/>
            <a:ext cx="195313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目录</a:t>
            </a:r>
            <a:endParaRPr lang="zh-CN" altLang="en-US" sz="4800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8434" y="1558665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8434" y="2883037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11398" y="4351976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11398" y="5676348"/>
            <a:ext cx="3024290" cy="370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Bold" panose="020B0800000000000000" charset="-122"/>
              </a:rPr>
              <a:t>点击输入您的内容，或者通过复制您的文本后</a:t>
            </a:r>
            <a:endParaRPr lang="zh-CN" altLang="en-US" sz="1050" dirty="0"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直角三角形 2"/>
            <p:cNvSpPr/>
            <p:nvPr/>
          </p:nvSpPr>
          <p:spPr>
            <a:xfrm rot="10800000">
              <a:off x="7176116" y="0"/>
              <a:ext cx="5015884" cy="4367814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16200000">
              <a:off x="8477804" y="3143803"/>
              <a:ext cx="4367816" cy="30605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8868761" y="4367814"/>
              <a:ext cx="2544810" cy="2139517"/>
            </a:xfrm>
            <a:prstGeom prst="parallelogram">
              <a:avLst>
                <a:gd name="adj" fmla="val 705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0" y="4470828"/>
              <a:ext cx="2059619" cy="238717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3917280" y="2978113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百日感言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362893" y="2254837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1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868760" y="1315066"/>
            <a:ext cx="6129886" cy="5168900"/>
          </a:xfrm>
          <a:custGeom>
            <a:avLst/>
            <a:gdLst>
              <a:gd name="T0" fmla="*/ 0 w 3668"/>
              <a:gd name="T1" fmla="*/ 2147483647 h 3785"/>
              <a:gd name="T2" fmla="*/ 361524104 w 3668"/>
              <a:gd name="T3" fmla="*/ 2147483647 h 3785"/>
              <a:gd name="T4" fmla="*/ 735908169 w 3668"/>
              <a:gd name="T5" fmla="*/ 2147483647 h 3785"/>
              <a:gd name="T6" fmla="*/ 1140300002 w 3668"/>
              <a:gd name="T7" fmla="*/ 2121163345 h 3785"/>
              <a:gd name="T8" fmla="*/ 1646146616 w 3668"/>
              <a:gd name="T9" fmla="*/ 1908378373 h 3785"/>
              <a:gd name="T10" fmla="*/ 2147483647 w 3668"/>
              <a:gd name="T11" fmla="*/ 1648839571 h 3785"/>
              <a:gd name="T12" fmla="*/ 2147483647 w 3668"/>
              <a:gd name="T13" fmla="*/ 1455138851 h 3785"/>
              <a:gd name="T14" fmla="*/ 2147483647 w 3668"/>
              <a:gd name="T15" fmla="*/ 1330140269 h 3785"/>
              <a:gd name="T16" fmla="*/ 2147483647 w 3668"/>
              <a:gd name="T17" fmla="*/ 1127852271 h 3785"/>
              <a:gd name="T18" fmla="*/ 2147483647 w 3668"/>
              <a:gd name="T19" fmla="*/ 935105911 h 3785"/>
              <a:gd name="T20" fmla="*/ 2147483647 w 3668"/>
              <a:gd name="T21" fmla="*/ 732816936 h 3785"/>
              <a:gd name="T22" fmla="*/ 2147483647 w 3668"/>
              <a:gd name="T23" fmla="*/ 578239081 h 3785"/>
              <a:gd name="T24" fmla="*/ 2147483647 w 3668"/>
              <a:gd name="T25" fmla="*/ 336829195 h 3785"/>
              <a:gd name="T26" fmla="*/ 2147483647 w 3668"/>
              <a:gd name="T27" fmla="*/ 240455527 h 3785"/>
              <a:gd name="T28" fmla="*/ 2147483647 w 3668"/>
              <a:gd name="T29" fmla="*/ 0 h 3785"/>
              <a:gd name="T30" fmla="*/ 2147483647 w 3668"/>
              <a:gd name="T31" fmla="*/ 655528497 h 3785"/>
              <a:gd name="T32" fmla="*/ 2147483647 w 3668"/>
              <a:gd name="T33" fmla="*/ 500949665 h 3785"/>
              <a:gd name="T34" fmla="*/ 2147483647 w 3668"/>
              <a:gd name="T35" fmla="*/ 790068717 h 3785"/>
              <a:gd name="T36" fmla="*/ 2147483647 w 3668"/>
              <a:gd name="T37" fmla="*/ 1146935547 h 3785"/>
              <a:gd name="T38" fmla="*/ 2147483647 w 3668"/>
              <a:gd name="T39" fmla="*/ 1445597213 h 3785"/>
              <a:gd name="T40" fmla="*/ 2147483647 w 3668"/>
              <a:gd name="T41" fmla="*/ 1658381209 h 3785"/>
              <a:gd name="T42" fmla="*/ 2147483647 w 3668"/>
              <a:gd name="T43" fmla="*/ 1879753459 h 3785"/>
              <a:gd name="T44" fmla="*/ 2147483647 w 3668"/>
              <a:gd name="T45" fmla="*/ 2082041458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873" tIns="31437" rIns="62873" bIns="3143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圆角矩形 3"/>
          <p:cNvSpPr/>
          <p:nvPr/>
        </p:nvSpPr>
        <p:spPr>
          <a:xfrm>
            <a:off x="2473360" y="4657433"/>
            <a:ext cx="2223804" cy="4105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defRPr/>
            </a:pPr>
            <a:endParaRPr lang="zh-CN" altLang="en-US" sz="1400" noProof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圆角矩形 4"/>
          <p:cNvSpPr/>
          <p:nvPr/>
        </p:nvSpPr>
        <p:spPr>
          <a:xfrm>
            <a:off x="3405493" y="3805199"/>
            <a:ext cx="2226024" cy="4105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defRPr/>
            </a:pPr>
            <a:endParaRPr lang="zh-CN" altLang="en-US" sz="1400" noProof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圆角矩形 5"/>
          <p:cNvSpPr/>
          <p:nvPr/>
        </p:nvSpPr>
        <p:spPr>
          <a:xfrm>
            <a:off x="4100155" y="2886378"/>
            <a:ext cx="2226022" cy="41280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defRPr/>
            </a:pPr>
            <a:endParaRPr lang="zh-CN" altLang="en-US" sz="1400" noProof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圆角矩形 6"/>
          <p:cNvSpPr/>
          <p:nvPr/>
        </p:nvSpPr>
        <p:spPr>
          <a:xfrm>
            <a:off x="4881371" y="2016384"/>
            <a:ext cx="2223804" cy="4105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defRPr/>
            </a:pPr>
            <a:endParaRPr lang="zh-CN" altLang="en-US" sz="1400" noProof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2781" y="4707152"/>
            <a:ext cx="15385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4628" y="3823954"/>
            <a:ext cx="15385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1417" y="2915726"/>
            <a:ext cx="15385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3053" y="2036924"/>
            <a:ext cx="15385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输入标题</a:t>
            </a:r>
            <a:endParaRPr lang="zh-CN" altLang="en-US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文本框 38"/>
          <p:cNvSpPr txBox="1"/>
          <p:nvPr/>
        </p:nvSpPr>
        <p:spPr>
          <a:xfrm>
            <a:off x="474645" y="1905793"/>
            <a:ext cx="21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百日感言</a:t>
            </a:r>
            <a:endParaRPr lang="zh-CN" altLang="en-US" sz="28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06259" y="1574970"/>
            <a:ext cx="397910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98646" y="2665306"/>
            <a:ext cx="397910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63891" y="3697549"/>
            <a:ext cx="397910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58624" y="4729792"/>
            <a:ext cx="3979101" cy="721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8191" y="2532351"/>
            <a:ext cx="3014351" cy="383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6" y="2223762"/>
            <a:ext cx="2686616" cy="13936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59" y="2223762"/>
            <a:ext cx="2686616" cy="13936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2" y="2223762"/>
            <a:ext cx="2686616" cy="13936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79459" y="985331"/>
            <a:ext cx="1055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latin typeface="Arial" panose="020B0604020202020204" pitchFamily="34" charset="0"/>
                <a:ea typeface="思源黑体 CN Light" panose="020B0300000000000000" pitchFamily="34" charset="-122"/>
              </a:rPr>
              <a:t>1</a:t>
            </a:r>
            <a:endParaRPr lang="zh-CN" altLang="en-US" sz="66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0275" y="985331"/>
            <a:ext cx="1055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latin typeface="Arial" panose="020B0604020202020204" pitchFamily="34" charset="0"/>
                <a:ea typeface="思源黑体 CN Light" panose="020B0300000000000000" pitchFamily="34" charset="-122"/>
              </a:rPr>
              <a:t>2</a:t>
            </a:r>
            <a:endParaRPr lang="zh-CN" altLang="en-US" sz="66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67665" y="985331"/>
            <a:ext cx="1055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latin typeface="Arial" panose="020B0604020202020204" pitchFamily="34" charset="0"/>
                <a:ea typeface="思源黑体 CN Light" panose="020B0300000000000000" pitchFamily="34" charset="-122"/>
              </a:rPr>
              <a:t>3</a:t>
            </a:r>
            <a:endParaRPr lang="zh-CN" altLang="en-US" sz="66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643" y="3936476"/>
            <a:ext cx="3081495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5252" y="3936477"/>
            <a:ext cx="3081495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51862" y="3936476"/>
            <a:ext cx="3081495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860978" y="1706893"/>
            <a:ext cx="4621355" cy="3480047"/>
            <a:chOff x="3244261" y="1393355"/>
            <a:chExt cx="5756743" cy="4231084"/>
          </a:xfrm>
        </p:grpSpPr>
        <p:sp>
          <p:nvSpPr>
            <p:cNvPr id="2" name="Oval 25"/>
            <p:cNvSpPr/>
            <p:nvPr/>
          </p:nvSpPr>
          <p:spPr>
            <a:xfrm>
              <a:off x="3842992" y="5367831"/>
              <a:ext cx="4211392" cy="256608"/>
            </a:xfrm>
            <a:prstGeom prst="ellipse">
              <a:avLst/>
            </a:prstGeom>
            <a:solidFill>
              <a:srgbClr val="17385F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1200" dirty="0">
                <a:latin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372458" y="2718376"/>
              <a:ext cx="2005488" cy="1702359"/>
              <a:chOff x="5867565" y="2957310"/>
              <a:chExt cx="2005488" cy="1702359"/>
            </a:xfrm>
          </p:grpSpPr>
          <p:sp>
            <p:nvSpPr>
              <p:cNvPr id="26" name="Oval 27"/>
              <p:cNvSpPr/>
              <p:nvPr/>
            </p:nvSpPr>
            <p:spPr>
              <a:xfrm>
                <a:off x="5867565" y="2957310"/>
                <a:ext cx="1702359" cy="1702359"/>
              </a:xfrm>
              <a:prstGeom prst="ellipse">
                <a:avLst/>
              </a:prstGeom>
              <a:solidFill>
                <a:schemeClr val="accent1">
                  <a:lumMod val="50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TextBox 28"/>
              <p:cNvSpPr txBox="1"/>
              <p:nvPr/>
            </p:nvSpPr>
            <p:spPr>
              <a:xfrm>
                <a:off x="6229387" y="3462346"/>
                <a:ext cx="1643666" cy="63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bg-BG"/>
                </a:defPPr>
                <a:lvl1pPr>
                  <a:defRPr sz="3200">
                    <a:solidFill>
                      <a:schemeClr val="accent4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defRPr>
                </a:lvl1pPr>
              </a:lstStyle>
              <a:p>
                <a:r>
                  <a:rPr lang="en-U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Thin" panose="02000000000000000000" pitchFamily="2" charset="0"/>
                    <a:cs typeface="Arial" panose="020B0604020202020204" pitchFamily="34" charset="0"/>
                  </a:rPr>
                  <a:t>80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Thin" panose="02000000000000000000" pitchFamily="2" charset="0"/>
                    <a:cs typeface="Arial" panose="020B0604020202020204" pitchFamily="34" charset="0"/>
                  </a:rPr>
                  <a:t>%</a:t>
                </a:r>
                <a:endParaRPr lang="bg-BG" sz="2800" dirty="0">
                  <a:solidFill>
                    <a:schemeClr val="bg1"/>
                  </a:solidFill>
                  <a:latin typeface="Arial" panose="020B0604020202020204" pitchFamily="34" charset="0"/>
                  <a:ea typeface="Roboto Thin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007191" y="2091480"/>
              <a:ext cx="1993813" cy="1702359"/>
              <a:chOff x="9502298" y="2330414"/>
              <a:chExt cx="1993813" cy="1702359"/>
            </a:xfrm>
          </p:grpSpPr>
          <p:sp>
            <p:nvSpPr>
              <p:cNvPr id="24" name="Oval 30"/>
              <p:cNvSpPr/>
              <p:nvPr/>
            </p:nvSpPr>
            <p:spPr>
              <a:xfrm>
                <a:off x="9502298" y="2330414"/>
                <a:ext cx="1702359" cy="1702359"/>
              </a:xfrm>
              <a:prstGeom prst="ellipse">
                <a:avLst/>
              </a:prstGeom>
              <a:solidFill>
                <a:schemeClr val="bg1">
                  <a:lumMod val="6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TextBox 31"/>
              <p:cNvSpPr txBox="1"/>
              <p:nvPr/>
            </p:nvSpPr>
            <p:spPr>
              <a:xfrm>
                <a:off x="9852445" y="2806540"/>
                <a:ext cx="1643666" cy="63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bg-BG"/>
                </a:defPPr>
                <a:lvl1pPr>
                  <a:defRPr sz="3200">
                    <a:solidFill>
                      <a:schemeClr val="accent4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defRPr>
                </a:lvl1pPr>
              </a:lstStyle>
              <a:p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Thin" panose="02000000000000000000" pitchFamily="2" charset="0"/>
                    <a:cs typeface="Arial" panose="020B0604020202020204" pitchFamily="34" charset="0"/>
                  </a:rPr>
                  <a:t>2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Thin" panose="020000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Thin" panose="02000000000000000000" pitchFamily="2" charset="0"/>
                    <a:cs typeface="Arial" panose="020B0604020202020204" pitchFamily="34" charset="0"/>
                  </a:rPr>
                  <a:t>%</a:t>
                </a:r>
                <a:endParaRPr lang="bg-BG" sz="2800" dirty="0">
                  <a:solidFill>
                    <a:schemeClr val="bg1"/>
                  </a:solidFill>
                  <a:latin typeface="Arial" panose="020B0604020202020204" pitchFamily="34" charset="0"/>
                  <a:ea typeface="Roboto Thin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244261" y="1393355"/>
              <a:ext cx="5606957" cy="4128043"/>
              <a:chOff x="5739368" y="1632289"/>
              <a:chExt cx="5606957" cy="4128043"/>
            </a:xfrm>
          </p:grpSpPr>
          <p:grpSp>
            <p:nvGrpSpPr>
              <p:cNvPr id="6" name="Group 4"/>
              <p:cNvGrpSpPr>
                <a:grpSpLocks noChangeAspect="1"/>
              </p:cNvGrpSpPr>
              <p:nvPr/>
            </p:nvGrpSpPr>
            <p:grpSpPr bwMode="auto">
              <a:xfrm>
                <a:off x="5739368" y="1632289"/>
                <a:ext cx="5606957" cy="4128043"/>
                <a:chOff x="2623" y="1267"/>
                <a:chExt cx="2434" cy="1792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9" name="Freeform 5"/>
                <p:cNvSpPr/>
                <p:nvPr/>
              </p:nvSpPr>
              <p:spPr bwMode="auto">
                <a:xfrm>
                  <a:off x="3362" y="2945"/>
                  <a:ext cx="938" cy="114"/>
                </a:xfrm>
                <a:custGeom>
                  <a:avLst/>
                  <a:gdLst>
                    <a:gd name="T0" fmla="*/ 372 w 396"/>
                    <a:gd name="T1" fmla="*/ 0 h 48"/>
                    <a:gd name="T2" fmla="*/ 24 w 396"/>
                    <a:gd name="T3" fmla="*/ 0 h 48"/>
                    <a:gd name="T4" fmla="*/ 0 w 396"/>
                    <a:gd name="T5" fmla="*/ 24 h 48"/>
                    <a:gd name="T6" fmla="*/ 24 w 396"/>
                    <a:gd name="T7" fmla="*/ 48 h 48"/>
                    <a:gd name="T8" fmla="*/ 372 w 396"/>
                    <a:gd name="T9" fmla="*/ 48 h 48"/>
                    <a:gd name="T10" fmla="*/ 396 w 396"/>
                    <a:gd name="T11" fmla="*/ 24 h 48"/>
                    <a:gd name="T12" fmla="*/ 372 w 396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6" h="48">
                      <a:moveTo>
                        <a:pt x="372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ubicBezTo>
                        <a:pt x="372" y="48"/>
                        <a:pt x="372" y="48"/>
                        <a:pt x="372" y="48"/>
                      </a:cubicBezTo>
                      <a:cubicBezTo>
                        <a:pt x="385" y="48"/>
                        <a:pt x="396" y="37"/>
                        <a:pt x="396" y="24"/>
                      </a:cubicBezTo>
                      <a:cubicBezTo>
                        <a:pt x="396" y="11"/>
                        <a:pt x="385" y="0"/>
                        <a:pt x="3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3693" y="2859"/>
                  <a:ext cx="265" cy="143"/>
                </a:xfrm>
                <a:custGeom>
                  <a:avLst/>
                  <a:gdLst>
                    <a:gd name="T0" fmla="*/ 82 w 112"/>
                    <a:gd name="T1" fmla="*/ 0 h 60"/>
                    <a:gd name="T2" fmla="*/ 30 w 112"/>
                    <a:gd name="T3" fmla="*/ 0 h 60"/>
                    <a:gd name="T4" fmla="*/ 0 w 112"/>
                    <a:gd name="T5" fmla="*/ 30 h 60"/>
                    <a:gd name="T6" fmla="*/ 30 w 112"/>
                    <a:gd name="T7" fmla="*/ 60 h 60"/>
                    <a:gd name="T8" fmla="*/ 82 w 112"/>
                    <a:gd name="T9" fmla="*/ 60 h 60"/>
                    <a:gd name="T10" fmla="*/ 112 w 112"/>
                    <a:gd name="T11" fmla="*/ 30 h 60"/>
                    <a:gd name="T12" fmla="*/ 82 w 11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60">
                      <a:moveTo>
                        <a:pt x="82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82" y="60"/>
                        <a:pt x="82" y="60"/>
                        <a:pt x="82" y="60"/>
                      </a:cubicBezTo>
                      <a:cubicBezTo>
                        <a:pt x="99" y="60"/>
                        <a:pt x="112" y="47"/>
                        <a:pt x="112" y="30"/>
                      </a:cubicBezTo>
                      <a:cubicBezTo>
                        <a:pt x="112" y="13"/>
                        <a:pt x="99" y="0"/>
                        <a:pt x="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Freeform 7"/>
                <p:cNvSpPr/>
                <p:nvPr/>
              </p:nvSpPr>
              <p:spPr bwMode="auto">
                <a:xfrm>
                  <a:off x="3797" y="1352"/>
                  <a:ext cx="57" cy="1583"/>
                </a:xfrm>
                <a:custGeom>
                  <a:avLst/>
                  <a:gdLst>
                    <a:gd name="T0" fmla="*/ 12 w 24"/>
                    <a:gd name="T1" fmla="*/ 0 h 668"/>
                    <a:gd name="T2" fmla="*/ 0 w 24"/>
                    <a:gd name="T3" fmla="*/ 12 h 668"/>
                    <a:gd name="T4" fmla="*/ 0 w 24"/>
                    <a:gd name="T5" fmla="*/ 656 h 668"/>
                    <a:gd name="T6" fmla="*/ 12 w 24"/>
                    <a:gd name="T7" fmla="*/ 668 h 668"/>
                    <a:gd name="T8" fmla="*/ 24 w 24"/>
                    <a:gd name="T9" fmla="*/ 656 h 668"/>
                    <a:gd name="T10" fmla="*/ 24 w 24"/>
                    <a:gd name="T11" fmla="*/ 12 h 668"/>
                    <a:gd name="T12" fmla="*/ 12 w 24"/>
                    <a:gd name="T13" fmla="*/ 0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668">
                      <a:moveTo>
                        <a:pt x="12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656"/>
                        <a:pt x="0" y="656"/>
                        <a:pt x="0" y="656"/>
                      </a:cubicBezTo>
                      <a:cubicBezTo>
                        <a:pt x="0" y="663"/>
                        <a:pt x="5" y="668"/>
                        <a:pt x="12" y="668"/>
                      </a:cubicBezTo>
                      <a:cubicBezTo>
                        <a:pt x="19" y="668"/>
                        <a:pt x="24" y="663"/>
                        <a:pt x="24" y="656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>
                  <a:off x="3759" y="1267"/>
                  <a:ext cx="133" cy="13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Freeform 9"/>
                <p:cNvSpPr/>
                <p:nvPr/>
              </p:nvSpPr>
              <p:spPr bwMode="auto">
                <a:xfrm>
                  <a:off x="3096" y="1333"/>
                  <a:ext cx="1507" cy="370"/>
                </a:xfrm>
                <a:custGeom>
                  <a:avLst/>
                  <a:gdLst>
                    <a:gd name="T0" fmla="*/ 628 w 636"/>
                    <a:gd name="T1" fmla="*/ 32 h 156"/>
                    <a:gd name="T2" fmla="*/ 308 w 636"/>
                    <a:gd name="T3" fmla="*/ 23 h 156"/>
                    <a:gd name="T4" fmla="*/ 0 w 636"/>
                    <a:gd name="T5" fmla="*/ 124 h 156"/>
                    <a:gd name="T6" fmla="*/ 0 w 636"/>
                    <a:gd name="T7" fmla="*/ 156 h 156"/>
                    <a:gd name="T8" fmla="*/ 308 w 636"/>
                    <a:gd name="T9" fmla="*/ 54 h 156"/>
                    <a:gd name="T10" fmla="*/ 636 w 636"/>
                    <a:gd name="T11" fmla="*/ 60 h 156"/>
                    <a:gd name="T12" fmla="*/ 628 w 636"/>
                    <a:gd name="T13" fmla="*/ 32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" h="156">
                      <a:moveTo>
                        <a:pt x="628" y="32"/>
                      </a:moveTo>
                      <a:cubicBezTo>
                        <a:pt x="628" y="32"/>
                        <a:pt x="467" y="0"/>
                        <a:pt x="308" y="23"/>
                      </a:cubicBezTo>
                      <a:cubicBezTo>
                        <a:pt x="153" y="46"/>
                        <a:pt x="0" y="124"/>
                        <a:pt x="0" y="12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6"/>
                        <a:pt x="150" y="77"/>
                        <a:pt x="308" y="54"/>
                      </a:cubicBezTo>
                      <a:cubicBezTo>
                        <a:pt x="468" y="31"/>
                        <a:pt x="636" y="60"/>
                        <a:pt x="636" y="60"/>
                      </a:cubicBezTo>
                      <a:lnTo>
                        <a:pt x="62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Oval 10"/>
                <p:cNvSpPr>
                  <a:spLocks noChangeArrowheads="1"/>
                </p:cNvSpPr>
                <p:nvPr/>
              </p:nvSpPr>
              <p:spPr bwMode="auto">
                <a:xfrm>
                  <a:off x="2973" y="1608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4546" y="1371"/>
                  <a:ext cx="151" cy="15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Freeform 12"/>
                <p:cNvSpPr/>
                <p:nvPr/>
              </p:nvSpPr>
              <p:spPr bwMode="auto">
                <a:xfrm>
                  <a:off x="2623" y="2613"/>
                  <a:ext cx="871" cy="66"/>
                </a:xfrm>
                <a:custGeom>
                  <a:avLst/>
                  <a:gdLst>
                    <a:gd name="T0" fmla="*/ 354 w 368"/>
                    <a:gd name="T1" fmla="*/ 0 h 28"/>
                    <a:gd name="T2" fmla="*/ 14 w 368"/>
                    <a:gd name="T3" fmla="*/ 0 h 28"/>
                    <a:gd name="T4" fmla="*/ 0 w 368"/>
                    <a:gd name="T5" fmla="*/ 14 h 28"/>
                    <a:gd name="T6" fmla="*/ 14 w 368"/>
                    <a:gd name="T7" fmla="*/ 28 h 28"/>
                    <a:gd name="T8" fmla="*/ 354 w 368"/>
                    <a:gd name="T9" fmla="*/ 28 h 28"/>
                    <a:gd name="T10" fmla="*/ 368 w 368"/>
                    <a:gd name="T11" fmla="*/ 14 h 28"/>
                    <a:gd name="T12" fmla="*/ 354 w 368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8" h="28">
                      <a:moveTo>
                        <a:pt x="35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354" y="28"/>
                        <a:pt x="354" y="28"/>
                        <a:pt x="354" y="28"/>
                      </a:cubicBezTo>
                      <a:cubicBezTo>
                        <a:pt x="362" y="28"/>
                        <a:pt x="368" y="22"/>
                        <a:pt x="368" y="14"/>
                      </a:cubicBezTo>
                      <a:cubicBezTo>
                        <a:pt x="368" y="6"/>
                        <a:pt x="362" y="0"/>
                        <a:pt x="3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4186" y="2357"/>
                  <a:ext cx="871" cy="66"/>
                </a:xfrm>
                <a:custGeom>
                  <a:avLst/>
                  <a:gdLst>
                    <a:gd name="T0" fmla="*/ 354 w 368"/>
                    <a:gd name="T1" fmla="*/ 0 h 28"/>
                    <a:gd name="T2" fmla="*/ 14 w 368"/>
                    <a:gd name="T3" fmla="*/ 0 h 28"/>
                    <a:gd name="T4" fmla="*/ 0 w 368"/>
                    <a:gd name="T5" fmla="*/ 14 h 28"/>
                    <a:gd name="T6" fmla="*/ 14 w 368"/>
                    <a:gd name="T7" fmla="*/ 28 h 28"/>
                    <a:gd name="T8" fmla="*/ 354 w 368"/>
                    <a:gd name="T9" fmla="*/ 28 h 28"/>
                    <a:gd name="T10" fmla="*/ 368 w 368"/>
                    <a:gd name="T11" fmla="*/ 14 h 28"/>
                    <a:gd name="T12" fmla="*/ 354 w 368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8" h="28">
                      <a:moveTo>
                        <a:pt x="35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354" y="28"/>
                        <a:pt x="354" y="28"/>
                        <a:pt x="354" y="28"/>
                      </a:cubicBezTo>
                      <a:cubicBezTo>
                        <a:pt x="362" y="28"/>
                        <a:pt x="368" y="22"/>
                        <a:pt x="368" y="14"/>
                      </a:cubicBezTo>
                      <a:cubicBezTo>
                        <a:pt x="368" y="6"/>
                        <a:pt x="362" y="0"/>
                        <a:pt x="3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2774" y="2651"/>
                  <a:ext cx="578" cy="57"/>
                </a:xfrm>
                <a:custGeom>
                  <a:avLst/>
                  <a:gdLst>
                    <a:gd name="T0" fmla="*/ 232 w 244"/>
                    <a:gd name="T1" fmla="*/ 0 h 24"/>
                    <a:gd name="T2" fmla="*/ 12 w 244"/>
                    <a:gd name="T3" fmla="*/ 0 h 24"/>
                    <a:gd name="T4" fmla="*/ 0 w 244"/>
                    <a:gd name="T5" fmla="*/ 12 h 24"/>
                    <a:gd name="T6" fmla="*/ 12 w 244"/>
                    <a:gd name="T7" fmla="*/ 24 h 24"/>
                    <a:gd name="T8" fmla="*/ 232 w 244"/>
                    <a:gd name="T9" fmla="*/ 24 h 24"/>
                    <a:gd name="T10" fmla="*/ 244 w 244"/>
                    <a:gd name="T11" fmla="*/ 12 h 24"/>
                    <a:gd name="T12" fmla="*/ 232 w 244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4" h="24">
                      <a:moveTo>
                        <a:pt x="23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232" y="24"/>
                        <a:pt x="232" y="24"/>
                        <a:pt x="232" y="24"/>
                      </a:cubicBezTo>
                      <a:cubicBezTo>
                        <a:pt x="239" y="24"/>
                        <a:pt x="244" y="19"/>
                        <a:pt x="244" y="12"/>
                      </a:cubicBezTo>
                      <a:cubicBezTo>
                        <a:pt x="244" y="5"/>
                        <a:pt x="239" y="0"/>
                        <a:pt x="2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4347" y="2404"/>
                  <a:ext cx="578" cy="57"/>
                </a:xfrm>
                <a:custGeom>
                  <a:avLst/>
                  <a:gdLst>
                    <a:gd name="T0" fmla="*/ 232 w 244"/>
                    <a:gd name="T1" fmla="*/ 0 h 24"/>
                    <a:gd name="T2" fmla="*/ 12 w 244"/>
                    <a:gd name="T3" fmla="*/ 0 h 24"/>
                    <a:gd name="T4" fmla="*/ 0 w 244"/>
                    <a:gd name="T5" fmla="*/ 12 h 24"/>
                    <a:gd name="T6" fmla="*/ 12 w 244"/>
                    <a:gd name="T7" fmla="*/ 24 h 24"/>
                    <a:gd name="T8" fmla="*/ 232 w 244"/>
                    <a:gd name="T9" fmla="*/ 24 h 24"/>
                    <a:gd name="T10" fmla="*/ 244 w 244"/>
                    <a:gd name="T11" fmla="*/ 12 h 24"/>
                    <a:gd name="T12" fmla="*/ 232 w 244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4" h="24">
                      <a:moveTo>
                        <a:pt x="23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232" y="24"/>
                        <a:pt x="232" y="24"/>
                        <a:pt x="232" y="24"/>
                      </a:cubicBezTo>
                      <a:cubicBezTo>
                        <a:pt x="239" y="24"/>
                        <a:pt x="244" y="19"/>
                        <a:pt x="244" y="12"/>
                      </a:cubicBezTo>
                      <a:cubicBezTo>
                        <a:pt x="244" y="5"/>
                        <a:pt x="239" y="0"/>
                        <a:pt x="2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2627" y="1748"/>
                  <a:ext cx="436" cy="877"/>
                </a:xfrm>
                <a:custGeom>
                  <a:avLst/>
                  <a:gdLst>
                    <a:gd name="T0" fmla="*/ 427 w 436"/>
                    <a:gd name="T1" fmla="*/ 0 h 877"/>
                    <a:gd name="T2" fmla="*/ 0 w 436"/>
                    <a:gd name="T3" fmla="*/ 872 h 877"/>
                    <a:gd name="T4" fmla="*/ 10 w 436"/>
                    <a:gd name="T5" fmla="*/ 877 h 877"/>
                    <a:gd name="T6" fmla="*/ 436 w 436"/>
                    <a:gd name="T7" fmla="*/ 4 h 877"/>
                    <a:gd name="T8" fmla="*/ 427 w 436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877">
                      <a:moveTo>
                        <a:pt x="427" y="0"/>
                      </a:moveTo>
                      <a:lnTo>
                        <a:pt x="0" y="872"/>
                      </a:lnTo>
                      <a:lnTo>
                        <a:pt x="10" y="877"/>
                      </a:lnTo>
                      <a:lnTo>
                        <a:pt x="436" y="4"/>
                      </a:lnTo>
                      <a:lnTo>
                        <a:pt x="4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4191" y="1501"/>
                  <a:ext cx="435" cy="877"/>
                </a:xfrm>
                <a:custGeom>
                  <a:avLst/>
                  <a:gdLst>
                    <a:gd name="T0" fmla="*/ 426 w 435"/>
                    <a:gd name="T1" fmla="*/ 0 h 877"/>
                    <a:gd name="T2" fmla="*/ 0 w 435"/>
                    <a:gd name="T3" fmla="*/ 872 h 877"/>
                    <a:gd name="T4" fmla="*/ 9 w 435"/>
                    <a:gd name="T5" fmla="*/ 877 h 877"/>
                    <a:gd name="T6" fmla="*/ 435 w 435"/>
                    <a:gd name="T7" fmla="*/ 5 h 877"/>
                    <a:gd name="T8" fmla="*/ 426 w 435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877">
                      <a:moveTo>
                        <a:pt x="426" y="0"/>
                      </a:moveTo>
                      <a:lnTo>
                        <a:pt x="0" y="872"/>
                      </a:lnTo>
                      <a:lnTo>
                        <a:pt x="9" y="877"/>
                      </a:lnTo>
                      <a:lnTo>
                        <a:pt x="435" y="5"/>
                      </a:lnTo>
                      <a:lnTo>
                        <a:pt x="4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3044" y="1748"/>
                  <a:ext cx="436" cy="877"/>
                </a:xfrm>
                <a:custGeom>
                  <a:avLst/>
                  <a:gdLst>
                    <a:gd name="T0" fmla="*/ 10 w 436"/>
                    <a:gd name="T1" fmla="*/ 0 h 877"/>
                    <a:gd name="T2" fmla="*/ 0 w 436"/>
                    <a:gd name="T3" fmla="*/ 4 h 877"/>
                    <a:gd name="T4" fmla="*/ 427 w 436"/>
                    <a:gd name="T5" fmla="*/ 877 h 877"/>
                    <a:gd name="T6" fmla="*/ 436 w 436"/>
                    <a:gd name="T7" fmla="*/ 872 h 877"/>
                    <a:gd name="T8" fmla="*/ 10 w 436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877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427" y="877"/>
                      </a:lnTo>
                      <a:lnTo>
                        <a:pt x="436" y="87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4607" y="1511"/>
                  <a:ext cx="436" cy="877"/>
                </a:xfrm>
                <a:custGeom>
                  <a:avLst/>
                  <a:gdLst>
                    <a:gd name="T0" fmla="*/ 10 w 436"/>
                    <a:gd name="T1" fmla="*/ 0 h 877"/>
                    <a:gd name="T2" fmla="*/ 0 w 436"/>
                    <a:gd name="T3" fmla="*/ 4 h 877"/>
                    <a:gd name="T4" fmla="*/ 427 w 436"/>
                    <a:gd name="T5" fmla="*/ 877 h 877"/>
                    <a:gd name="T6" fmla="*/ 436 w 436"/>
                    <a:gd name="T7" fmla="*/ 872 h 877"/>
                    <a:gd name="T8" fmla="*/ 10 w 436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877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427" y="877"/>
                      </a:lnTo>
                      <a:lnTo>
                        <a:pt x="436" y="87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g-BG" sz="12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" name="Oval 48"/>
              <p:cNvSpPr/>
              <p:nvPr/>
            </p:nvSpPr>
            <p:spPr>
              <a:xfrm>
                <a:off x="6635783" y="2512328"/>
                <a:ext cx="163555" cy="163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Oval 49"/>
              <p:cNvSpPr/>
              <p:nvPr/>
            </p:nvSpPr>
            <p:spPr>
              <a:xfrm>
                <a:off x="10270040" y="1968892"/>
                <a:ext cx="163555" cy="163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sz="12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54839" y="4012057"/>
            <a:ext cx="831850" cy="830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660013" y="1876647"/>
            <a:ext cx="831850" cy="831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1" name="1"/>
          <p:cNvSpPr/>
          <p:nvPr/>
        </p:nvSpPr>
        <p:spPr bwMode="auto">
          <a:xfrm>
            <a:off x="875913" y="2106515"/>
            <a:ext cx="415917" cy="337186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32" name="Oval 18"/>
          <p:cNvSpPr/>
          <p:nvPr/>
        </p:nvSpPr>
        <p:spPr>
          <a:xfrm>
            <a:off x="897851" y="4237482"/>
            <a:ext cx="345825" cy="375069"/>
          </a:xfrm>
          <a:custGeom>
            <a:avLst/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26174" y="1556737"/>
            <a:ext cx="390048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21448" y="3883633"/>
            <a:ext cx="3900487" cy="12932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直角三角形 2"/>
            <p:cNvSpPr/>
            <p:nvPr/>
          </p:nvSpPr>
          <p:spPr>
            <a:xfrm rot="10800000">
              <a:off x="7176116" y="0"/>
              <a:ext cx="5015884" cy="4367814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16200000">
              <a:off x="8477804" y="3143803"/>
              <a:ext cx="4367816" cy="30605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8868761" y="4367814"/>
              <a:ext cx="2544810" cy="2139517"/>
            </a:xfrm>
            <a:prstGeom prst="parallelogram">
              <a:avLst>
                <a:gd name="adj" fmla="val 705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0" y="4470828"/>
              <a:ext cx="2059619" cy="238717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3917280" y="2978113"/>
            <a:ext cx="345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复习计划</a:t>
            </a:r>
            <a:endParaRPr lang="zh-CN" altLang="en-US" sz="4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362893" y="2254837"/>
            <a:ext cx="1553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dirty="0">
                <a:latin typeface="Arial" panose="020B0604020202020204" pitchFamily="34" charset="0"/>
                <a:ea typeface="思源黑体 CN Light" panose="020B0300000000000000" pitchFamily="34" charset="-122"/>
              </a:rPr>
              <a:t>2</a:t>
            </a:r>
            <a:endParaRPr lang="zh-CN" altLang="en-US" sz="13800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32"/>
          <p:cNvSpPr/>
          <p:nvPr/>
        </p:nvSpPr>
        <p:spPr>
          <a:xfrm>
            <a:off x="5171618" y="859868"/>
            <a:ext cx="1549940" cy="5257800"/>
          </a:xfrm>
          <a:custGeom>
            <a:avLst/>
            <a:gdLst>
              <a:gd name="connsiteX0" fmla="*/ 466615 w 1549940"/>
              <a:gd name="connsiteY0" fmla="*/ 0 h 5257800"/>
              <a:gd name="connsiteX1" fmla="*/ 161815 w 1549940"/>
              <a:gd name="connsiteY1" fmla="*/ 853440 h 5257800"/>
              <a:gd name="connsiteX2" fmla="*/ 1548655 w 1549940"/>
              <a:gd name="connsiteY2" fmla="*/ 1844040 h 5257800"/>
              <a:gd name="connsiteX3" fmla="*/ 405655 w 1549940"/>
              <a:gd name="connsiteY3" fmla="*/ 2758440 h 5257800"/>
              <a:gd name="connsiteX4" fmla="*/ 55135 w 1549940"/>
              <a:gd name="connsiteY4" fmla="*/ 3276600 h 5257800"/>
              <a:gd name="connsiteX5" fmla="*/ 1457215 w 1549940"/>
              <a:gd name="connsiteY5" fmla="*/ 4206240 h 5257800"/>
              <a:gd name="connsiteX6" fmla="*/ 725695 w 1549940"/>
              <a:gd name="connsiteY6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9940" h="5257800">
                <a:moveTo>
                  <a:pt x="466615" y="0"/>
                </a:moveTo>
                <a:cubicBezTo>
                  <a:pt x="224045" y="273050"/>
                  <a:pt x="-18525" y="546100"/>
                  <a:pt x="161815" y="853440"/>
                </a:cubicBezTo>
                <a:cubicBezTo>
                  <a:pt x="342155" y="1160780"/>
                  <a:pt x="1508015" y="1526540"/>
                  <a:pt x="1548655" y="1844040"/>
                </a:cubicBezTo>
                <a:cubicBezTo>
                  <a:pt x="1589295" y="2161540"/>
                  <a:pt x="654575" y="2519680"/>
                  <a:pt x="405655" y="2758440"/>
                </a:cubicBezTo>
                <a:cubicBezTo>
                  <a:pt x="156735" y="2997200"/>
                  <a:pt x="-120125" y="3035300"/>
                  <a:pt x="55135" y="3276600"/>
                </a:cubicBezTo>
                <a:cubicBezTo>
                  <a:pt x="230395" y="3517900"/>
                  <a:pt x="1345455" y="3876040"/>
                  <a:pt x="1457215" y="4206240"/>
                </a:cubicBezTo>
                <a:cubicBezTo>
                  <a:pt x="1568975" y="4536440"/>
                  <a:pt x="1147335" y="4897120"/>
                  <a:pt x="725695" y="525780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813423" y="1042146"/>
            <a:ext cx="774970" cy="7749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5813423" y="3579907"/>
            <a:ext cx="774970" cy="77497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5292773" y="2259866"/>
            <a:ext cx="774970" cy="774970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5292773" y="4797627"/>
            <a:ext cx="774970" cy="774970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923476" y="1006909"/>
            <a:ext cx="5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91725" y="2293408"/>
            <a:ext cx="5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923476" y="3562288"/>
            <a:ext cx="5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391725" y="4783304"/>
            <a:ext cx="5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33180" y="879028"/>
            <a:ext cx="390048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33180" y="3429000"/>
            <a:ext cx="390048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27912" y="2259866"/>
            <a:ext cx="390048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7912" y="4809838"/>
            <a:ext cx="3900487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0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41" y="243840"/>
            <a:ext cx="6614159" cy="6614159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5" name="燕尾形箭头 23"/>
          <p:cNvSpPr/>
          <p:nvPr/>
        </p:nvSpPr>
        <p:spPr bwMode="auto">
          <a:xfrm rot="10800000" flipH="1">
            <a:off x="705226" y="1788383"/>
            <a:ext cx="1135813" cy="567940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endParaRPr lang="zh-CN" altLang="en-US" sz="162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619" y="2578333"/>
            <a:ext cx="531103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6868" y="1610387"/>
            <a:ext cx="1657835" cy="621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输入标题</a:t>
            </a:r>
            <a:endParaRPr lang="en-US" altLang="zh-CN" sz="1400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619" y="3861535"/>
            <a:ext cx="5311031" cy="870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</Words>
  <Application>WPS 演示</Application>
  <PresentationFormat>宽屏</PresentationFormat>
  <Paragraphs>170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思源黑体 CN Normal</vt:lpstr>
      <vt:lpstr>黑体</vt:lpstr>
      <vt:lpstr>站酷庆科黄油体</vt:lpstr>
      <vt:lpstr>思源黑体 CN Light</vt:lpstr>
      <vt:lpstr>思源黑体 CN Bold</vt:lpstr>
      <vt:lpstr>Roboto Black</vt:lpstr>
      <vt:lpstr>Verdana</vt:lpstr>
      <vt:lpstr>Roboto Thin</vt:lpstr>
      <vt:lpstr>微软雅黑</vt:lpstr>
      <vt:lpstr>Arial Unicode MS</vt:lpstr>
      <vt:lpstr>Calibri</vt:lpstr>
      <vt:lpstr>FZHei-B01S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2020-06-29T06:22:00Z</dcterms:created>
  <dcterms:modified xsi:type="dcterms:W3CDTF">2024-06-29T18:40:23Z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367A03F5C0234774A10D69359A35B983_13</vt:lpwstr>
  </property>
</Properties>
</file>