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28.fntdata" ContentType="application/x-fontdata"/>
  <Override PartName="/ppt/fonts/font29.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87" r:id="rId3"/>
    <p:sldId id="295" r:id="rId5"/>
    <p:sldId id="300" r:id="rId6"/>
    <p:sldId id="347" r:id="rId7"/>
    <p:sldId id="371" r:id="rId8"/>
    <p:sldId id="374" r:id="rId9"/>
    <p:sldId id="381" r:id="rId10"/>
    <p:sldId id="382" r:id="rId11"/>
    <p:sldId id="348" r:id="rId12"/>
    <p:sldId id="370" r:id="rId13"/>
    <p:sldId id="372" r:id="rId14"/>
    <p:sldId id="358" r:id="rId15"/>
    <p:sldId id="383" r:id="rId16"/>
    <p:sldId id="373" r:id="rId17"/>
    <p:sldId id="355" r:id="rId18"/>
    <p:sldId id="354" r:id="rId19"/>
    <p:sldId id="375" r:id="rId20"/>
    <p:sldId id="379" r:id="rId21"/>
    <p:sldId id="384" r:id="rId22"/>
    <p:sldId id="376" r:id="rId23"/>
    <p:sldId id="377" r:id="rId24"/>
    <p:sldId id="378" r:id="rId25"/>
    <p:sldId id="380" r:id="rId26"/>
    <p:sldId id="385" r:id="rId27"/>
    <p:sldId id="411" r:id="rId28"/>
  </p:sldIdLst>
  <p:sldSz cx="12192000" cy="6858000"/>
  <p:notesSz cx="6858000" cy="9144000"/>
  <p:embeddedFontLst>
    <p:embeddedFont>
      <p:font typeface="Calibri" panose="020F0502020204030204"/>
      <p:regular r:id="rId32"/>
      <p:bold r:id="rId33"/>
      <p:italic r:id="rId34"/>
      <p:boldItalic r:id="rId35"/>
    </p:embeddedFont>
    <p:embeddedFont>
      <p:font typeface="微软雅黑" panose="020B0503020204020204" pitchFamily="34" charset="-122"/>
      <p:regular r:id="rId36"/>
    </p:embeddedFont>
    <p:embeddedFont>
      <p:font typeface="Impact" panose="020B0806030902050204" pitchFamily="34" charset="0"/>
      <p:regular r:id="rId37"/>
    </p:embeddedFont>
    <p:embeddedFont>
      <p:font typeface="Verdana" panose="020B0604030504040204" pitchFamily="34" charset="0"/>
      <p:regular r:id="rId38"/>
      <p:bold r:id="rId39"/>
      <p:italic r:id="rId40"/>
      <p:boldItalic r:id="rId41"/>
    </p:embeddedFont>
    <p:embeddedFont>
      <p:font typeface="幼圆" panose="02010509060101010101" pitchFamily="49" charset="-122"/>
      <p:regular r:id="rId42"/>
    </p:embeddedFont>
    <p:embeddedFont>
      <p:font typeface="Open Sans" panose="020B0606030504020204" pitchFamily="34" charset="0"/>
      <p:regular r:id="rId43"/>
      <p:bold r:id="rId44"/>
      <p:italic r:id="rId45"/>
      <p:boldItalic r:id="rId46"/>
    </p:embeddedFont>
    <p:embeddedFont>
      <p:font typeface="等线" panose="02010600030101010101" charset="-122"/>
      <p:regular r:id="rId47"/>
    </p:embeddedFont>
    <p:embeddedFont>
      <p:font typeface="Calibri" panose="020F0502020204030204" pitchFamily="34" charset="0"/>
      <p:regular r:id="rId48"/>
      <p:bold r:id="rId49"/>
      <p:italic r:id="rId50"/>
      <p:boldItalic r:id="rId51"/>
    </p:embeddedFont>
    <p:embeddedFont>
      <p:font typeface="方正兰亭粗黑_GBK" panose="02000000000000000000" pitchFamily="2" charset="-122"/>
      <p:regular r:id="rId52"/>
    </p:embeddedFont>
    <p:embeddedFont>
      <p:font typeface="Agency FB" panose="020B0503020202020204" pitchFamily="34" charset="0"/>
      <p:regular r:id="rId53"/>
      <p:bold r:id="rId54"/>
    </p:embeddedFont>
    <p:embeddedFont>
      <p:font typeface="Century Gothic" panose="020B0502020202020204" pitchFamily="34" charset="0"/>
      <p:regular r:id="rId55"/>
      <p:bold r:id="rId56"/>
      <p:italic r:id="rId57"/>
      <p:boldItalic r:id="rId58"/>
    </p:embeddedFont>
    <p:embeddedFont>
      <p:font typeface="Impact" panose="020B0806030902050204"/>
      <p:regular r:id="rId59"/>
    </p:embeddedFont>
    <p:embeddedFont>
      <p:font typeface="微软雅黑 Light" panose="020B0502040204020203" pitchFamily="34" charset="-122"/>
      <p:regular r:id="rId60"/>
    </p:embeddedFont>
  </p:embeddedFontLst>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897" autoAdjust="0"/>
  </p:normalViewPr>
  <p:slideViewPr>
    <p:cSldViewPr snapToGrid="0" showGuides="1">
      <p:cViewPr varScale="1">
        <p:scale>
          <a:sx n="100" d="100"/>
          <a:sy n="100" d="100"/>
        </p:scale>
        <p:origin x="9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9.xml"/><Relationship Id="rId60" Type="http://schemas.openxmlformats.org/officeDocument/2006/relationships/font" Target="fonts/font29.fntdata"/><Relationship Id="rId6" Type="http://schemas.openxmlformats.org/officeDocument/2006/relationships/slide" Target="slides/slide3.xml"/><Relationship Id="rId59" Type="http://schemas.openxmlformats.org/officeDocument/2006/relationships/font" Target="fonts/font28.fntdata"/><Relationship Id="rId58" Type="http://schemas.openxmlformats.org/officeDocument/2006/relationships/font" Target="fonts/font27.fntdata"/><Relationship Id="rId57" Type="http://schemas.openxmlformats.org/officeDocument/2006/relationships/font" Target="fonts/font26.fntdata"/><Relationship Id="rId56" Type="http://schemas.openxmlformats.org/officeDocument/2006/relationships/font" Target="fonts/font25.fntdata"/><Relationship Id="rId55" Type="http://schemas.openxmlformats.org/officeDocument/2006/relationships/font" Target="fonts/font24.fntdata"/><Relationship Id="rId54" Type="http://schemas.openxmlformats.org/officeDocument/2006/relationships/font" Target="fonts/font23.fntdata"/><Relationship Id="rId53" Type="http://schemas.openxmlformats.org/officeDocument/2006/relationships/font" Target="fonts/font22.fntdata"/><Relationship Id="rId52" Type="http://schemas.openxmlformats.org/officeDocument/2006/relationships/font" Target="fonts/font21.fntdata"/><Relationship Id="rId51" Type="http://schemas.openxmlformats.org/officeDocument/2006/relationships/font" Target="fonts/font20.fntdata"/><Relationship Id="rId50" Type="http://schemas.openxmlformats.org/officeDocument/2006/relationships/font" Target="fonts/font19.fntdata"/><Relationship Id="rId5" Type="http://schemas.openxmlformats.org/officeDocument/2006/relationships/slide" Target="slides/slide2.xml"/><Relationship Id="rId49" Type="http://schemas.openxmlformats.org/officeDocument/2006/relationships/font" Target="fonts/font18.fntdata"/><Relationship Id="rId48" Type="http://schemas.openxmlformats.org/officeDocument/2006/relationships/font" Target="fonts/font17.fntdata"/><Relationship Id="rId47" Type="http://schemas.openxmlformats.org/officeDocument/2006/relationships/font" Target="fonts/font16.fntdata"/><Relationship Id="rId46" Type="http://schemas.openxmlformats.org/officeDocument/2006/relationships/font" Target="fonts/font15.fntdata"/><Relationship Id="rId45" Type="http://schemas.openxmlformats.org/officeDocument/2006/relationships/font" Target="fonts/font14.fntdata"/><Relationship Id="rId44" Type="http://schemas.openxmlformats.org/officeDocument/2006/relationships/font" Target="fonts/font13.fntdata"/><Relationship Id="rId43" Type="http://schemas.openxmlformats.org/officeDocument/2006/relationships/font" Target="fonts/font12.fntdata"/><Relationship Id="rId42" Type="http://schemas.openxmlformats.org/officeDocument/2006/relationships/font" Target="fonts/font11.fntdata"/><Relationship Id="rId41" Type="http://schemas.openxmlformats.org/officeDocument/2006/relationships/font" Target="fonts/font10.fntdata"/><Relationship Id="rId40" Type="http://schemas.openxmlformats.org/officeDocument/2006/relationships/font" Target="fonts/font9.fntdata"/><Relationship Id="rId4" Type="http://schemas.openxmlformats.org/officeDocument/2006/relationships/notesMaster" Target="notesMasters/notesMaster1.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EFEFE"/>
            </a:solidFill>
            <a:ln>
              <a:noFill/>
            </a:ln>
          </c:spPr>
          <c:explosion val="0"/>
          <c:dPt>
            <c:idx val="0"/>
            <c:bubble3D val="0"/>
            <c:spPr>
              <a:solidFill>
                <a:schemeClr val="bg1">
                  <a:lumMod val="75000"/>
                </a:schemeClr>
              </a:solidFill>
              <a:ln w="19050">
                <a:noFill/>
              </a:ln>
              <a:effectLst/>
            </c:spPr>
          </c:dPt>
          <c:dPt>
            <c:idx val="1"/>
            <c:bubble3D val="0"/>
            <c:spPr>
              <a:solidFill>
                <a:schemeClr val="accent1"/>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19050">
      <a:noFill/>
    </a:ln>
    <a:effectLst/>
  </c:spPr>
  <c:txPr>
    <a:bodyPr/>
    <a:lstStyle/>
    <a:p>
      <a:pPr>
        <a:defRPr lang="zh-CN" sz="1050">
          <a:solidFill>
            <a:schemeClr val="bg1"/>
          </a:solidFill>
          <a:latin typeface="Impact" panose="020B080603090205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0C0"/>
            </a:solidFill>
            <a:ln>
              <a:noFill/>
            </a:ln>
          </c:spPr>
          <c:explosion val="0"/>
          <c:dPt>
            <c:idx val="0"/>
            <c:bubble3D val="0"/>
            <c:spPr>
              <a:solidFill>
                <a:schemeClr val="accent1"/>
              </a:solidFill>
              <a:ln w="19050">
                <a:noFill/>
              </a:ln>
              <a:effectLst/>
            </c:spPr>
          </c:dPt>
          <c:dPt>
            <c:idx val="1"/>
            <c:bubble3D val="0"/>
            <c:spPr>
              <a:solidFill>
                <a:schemeClr val="bg1">
                  <a:lumMod val="75000"/>
                </a:schemeClr>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19050">
      <a:noFill/>
    </a:ln>
    <a:effectLst/>
  </c:spPr>
  <c:txPr>
    <a:bodyPr/>
    <a:lstStyle/>
    <a:p>
      <a:pPr>
        <a:defRPr lang="zh-CN" sz="1050">
          <a:solidFill>
            <a:schemeClr val="bg1"/>
          </a:solidFill>
          <a:latin typeface="Impact" panose="020B0806030902050204" pitchFamily="34" charset="0"/>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2AE97-FF76-419D-92D9-8C888BCCC06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EDE5F-3EDF-4239-88DA-17521932DE4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5AEDE5F-3EDF-4239-88DA-17521932DE4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638BCD-BAF0-4F2F-8ED1-BF002154F0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27A5AF-27D9-47DC-8AB2-8E6B8E983B8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11C0B8-ACC3-4D91-8B38-72ED5A969CB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Click="0" advTm="0"/>
    </mc:Choice>
    <mc:Fallback>
      <p:transition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321"/>
            <a:ext cx="10972800" cy="1143000"/>
          </a:xfrm>
        </p:spPr>
        <p:txBody>
          <a:bodyPr/>
          <a:lstStyle/>
          <a:p>
            <a:r>
              <a:rPr lang="zh-CN" altLang="en-US" noProof="1"/>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38D9D0CC-2592-4809-900B-655FF6BF8FFE}" type="datetime1">
              <a:rPr lang="zh-CN" altLang="en-US"/>
            </a:fld>
            <a:endParaRPr lang="zh-CN" altLang="en-US" sz="24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6CC42DD-752C-4899-AEEF-6B8C8C58ABE5}" type="slidenum">
              <a:rPr lang="zh-CN" altLang="en-US"/>
            </a:fld>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 y="-23140"/>
            <a:ext cx="12192000" cy="6881141"/>
          </a:xfrm>
          <a:prstGeom prst="rect">
            <a:avLst/>
          </a:prstGeom>
        </p:spPr>
      </p:pic>
      <p:sp>
        <p:nvSpPr>
          <p:cNvPr id="3" name="矩形 2"/>
          <p:cNvSpPr/>
          <p:nvPr userDrawn="1"/>
        </p:nvSpPr>
        <p:spPr>
          <a:xfrm>
            <a:off x="1" y="0"/>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6" tIns="60938" rIns="121876" bIns="60938" numCol="1" spcCol="0" rtlCol="0" fromWordArt="0" anchor="ctr" anchorCtr="0" forceAA="0" compatLnSpc="1">
            <a:noAutofit/>
          </a:bodyP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摘要">
    <p:spTree>
      <p:nvGrpSpPr>
        <p:cNvPr id="1" name=""/>
        <p:cNvGrpSpPr/>
        <p:nvPr/>
      </p:nvGrpSpPr>
      <p:grpSpPr>
        <a:xfrm>
          <a:off x="0" y="0"/>
          <a:ext cx="0" cy="0"/>
          <a:chOff x="0" y="0"/>
          <a:chExt cx="0" cy="0"/>
        </a:xfrm>
      </p:grpSpPr>
      <p:sp>
        <p:nvSpPr>
          <p:cNvPr id="12" name="矩形 11"/>
          <p:cNvSpPr/>
          <p:nvPr userDrawn="1"/>
        </p:nvSpPr>
        <p:spPr>
          <a:xfrm>
            <a:off x="1" y="6508234"/>
            <a:ext cx="12192000" cy="349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705"/>
          </a:p>
        </p:txBody>
      </p:sp>
      <p:sp>
        <p:nvSpPr>
          <p:cNvPr id="16" name="文本框 15"/>
          <p:cNvSpPr txBox="1"/>
          <p:nvPr userDrawn="1"/>
        </p:nvSpPr>
        <p:spPr>
          <a:xfrm>
            <a:off x="5694173" y="6453794"/>
            <a:ext cx="803658" cy="461430"/>
          </a:xfrm>
          <a:prstGeom prst="rect">
            <a:avLst/>
          </a:prstGeom>
          <a:noFill/>
        </p:spPr>
        <p:txBody>
          <a:bodyPr wrap="none" rtlCol="0">
            <a:spAutoFit/>
          </a:bodyPr>
          <a:lstStyle/>
          <a:p>
            <a:pPr algn="ctr" fontAlgn="ctr"/>
            <a:r>
              <a:rPr lang="en-US" altLang="zh-CN" sz="2400" dirty="0">
                <a:solidFill>
                  <a:schemeClr val="bg1">
                    <a:lumMod val="95000"/>
                  </a:schemeClr>
                </a:solidFill>
                <a:latin typeface="Impact" panose="020B0806030902050204" pitchFamily="34" charset="0"/>
                <a:ea typeface="Verdana" panose="020B0604030504040204" pitchFamily="34" charset="0"/>
                <a:cs typeface="Verdana" panose="020B0604030504040204" pitchFamily="34" charset="0"/>
              </a:rPr>
              <a:t>LOGO</a:t>
            </a:r>
            <a:endParaRPr lang="zh-CN" altLang="en-US" sz="2400" dirty="0">
              <a:solidFill>
                <a:schemeClr val="bg1">
                  <a:lumMod val="95000"/>
                </a:schemeClr>
              </a:solidFill>
              <a:latin typeface="Impact" panose="020B0806030902050204" pitchFamily="34" charset="0"/>
              <a:cs typeface="Verdana" panose="020B0604030504040204" pitchFamily="34" charset="0"/>
            </a:endParaRPr>
          </a:p>
        </p:txBody>
      </p:sp>
      <p:sp>
        <p:nvSpPr>
          <p:cNvPr id="17" name="文本框 16"/>
          <p:cNvSpPr txBox="1"/>
          <p:nvPr userDrawn="1"/>
        </p:nvSpPr>
        <p:spPr>
          <a:xfrm>
            <a:off x="422572" y="6513841"/>
            <a:ext cx="2541411" cy="338348"/>
          </a:xfrm>
          <a:prstGeom prst="rect">
            <a:avLst/>
          </a:prstGeom>
          <a:noFill/>
        </p:spPr>
        <p:txBody>
          <a:bodyPr wrap="none" rtlCol="0">
            <a:spAutoFit/>
          </a:bodyPr>
          <a:lstStyle/>
          <a:p>
            <a:pPr marL="0" marR="0" indent="0" algn="l" defTabSz="913765" rtl="0" eaLnBrk="1" fontAlgn="auto" latinLnBrk="0" hangingPunct="1">
              <a:lnSpc>
                <a:spcPct val="100000"/>
              </a:lnSpc>
              <a:spcBef>
                <a:spcPts val="0"/>
              </a:spcBef>
              <a:spcAft>
                <a:spcPts val="0"/>
              </a:spcAft>
              <a:buClrTx/>
              <a:buSzTx/>
              <a:buFontTx/>
              <a:buNone/>
              <a:defRPr/>
            </a:pPr>
            <a:r>
              <a:rPr lang="zh-CN" altLang="en-US" sz="1600" dirty="0">
                <a:solidFill>
                  <a:schemeClr val="bg1"/>
                </a:solidFill>
                <a:latin typeface="微软雅黑" panose="020B0503020204020204" pitchFamily="34" charset="-122"/>
                <a:ea typeface="微软雅黑" panose="020B0503020204020204" pitchFamily="34" charset="-122"/>
              </a:rPr>
              <a:t>第一部分     年度工作概述</a:t>
            </a:r>
            <a:endParaRPr lang="zh-CN" altLang="en-US" sz="1600" b="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TextBox 15"/>
          <p:cNvSpPr txBox="1"/>
          <p:nvPr userDrawn="1"/>
        </p:nvSpPr>
        <p:spPr>
          <a:xfrm>
            <a:off x="11532605" y="6525346"/>
            <a:ext cx="454433" cy="284469"/>
          </a:xfrm>
          <a:prstGeom prst="rect">
            <a:avLst/>
          </a:prstGeom>
          <a:noFill/>
        </p:spPr>
        <p:txBody>
          <a:bodyPr wrap="square" lIns="68534" tIns="34267" rIns="68534" bIns="34267" rtlCol="0">
            <a:spAutoFit/>
          </a:bodyPr>
          <a:lstStyle/>
          <a:p>
            <a:pPr algn="ctr"/>
            <a:fld id="{2EEF1883-7A0E-4F66-9932-E581691AD397}" type="slidenum">
              <a:rPr lang="zh-CN" altLang="en-US" sz="1400" smtClean="0">
                <a:solidFill>
                  <a:schemeClr val="bg1">
                    <a:lumMod val="95000"/>
                  </a:schemeClr>
                </a:solidFill>
                <a:latin typeface="+mn-lt"/>
                <a:ea typeface="Arial Unicode MS" panose="020B0604020202020204" pitchFamily="34" charset="-122"/>
                <a:cs typeface="Arial Unicode MS" panose="020B0604020202020204" pitchFamily="34" charset="-122"/>
              </a:rPr>
            </a:fld>
            <a:r>
              <a:rPr lang="zh-CN" altLang="en-US" sz="1400" dirty="0">
                <a:solidFill>
                  <a:schemeClr val="bg1">
                    <a:lumMod val="95000"/>
                  </a:schemeClr>
                </a:solidFill>
                <a:latin typeface="+mn-lt"/>
                <a:ea typeface="Arial Unicode MS" panose="020B0604020202020204" pitchFamily="34" charset="-122"/>
                <a:cs typeface="Arial Unicode MS" panose="020B0604020202020204" pitchFamily="34" charset="-122"/>
              </a:rPr>
              <a:t> </a:t>
            </a:r>
            <a:endParaRPr lang="zh-CN" altLang="en-US" sz="1400" b="0" dirty="0">
              <a:solidFill>
                <a:schemeClr val="bg1">
                  <a:lumMod val="95000"/>
                </a:schemeClr>
              </a:solidFill>
              <a:latin typeface="+mn-lt"/>
              <a:ea typeface="Arial Unicode MS" panose="020B0604020202020204" pitchFamily="34" charset="-122"/>
              <a:cs typeface="Arial Unicode MS" panose="020B0604020202020204" pitchFamily="34" charset="-122"/>
            </a:endParaRPr>
          </a:p>
        </p:txBody>
      </p:sp>
      <p:sp>
        <p:nvSpPr>
          <p:cNvPr id="3" name="文本框 2"/>
          <p:cNvSpPr txBox="1"/>
          <p:nvPr userDrawn="1"/>
        </p:nvSpPr>
        <p:spPr>
          <a:xfrm>
            <a:off x="11112609" y="6542371"/>
            <a:ext cx="492508" cy="276935"/>
          </a:xfrm>
          <a:prstGeom prst="rect">
            <a:avLst/>
          </a:prstGeom>
          <a:noFill/>
        </p:spPr>
        <p:txBody>
          <a:bodyPr wrap="none" rtlCol="0">
            <a:spAutoFit/>
          </a:bodyPr>
          <a:lstStyle/>
          <a:p>
            <a:pPr algn="ctr"/>
            <a:r>
              <a:rPr lang="en-US" altLang="zh-CN" sz="1200" dirty="0">
                <a:solidFill>
                  <a:schemeClr val="bg1">
                    <a:lumMod val="95000"/>
                  </a:schemeClr>
                </a:solidFill>
                <a:latin typeface="+mn-ea"/>
                <a:ea typeface="+mn-ea"/>
              </a:rPr>
              <a:t>NO</a:t>
            </a:r>
            <a:r>
              <a:rPr lang="zh-CN" altLang="en-US" sz="1200" dirty="0">
                <a:solidFill>
                  <a:schemeClr val="bg1">
                    <a:lumMod val="95000"/>
                  </a:schemeClr>
                </a:solidFill>
                <a:latin typeface="+mn-ea"/>
                <a:ea typeface="+mn-ea"/>
              </a:rPr>
              <a:t>．</a:t>
            </a:r>
            <a:endParaRPr lang="zh-CN" altLang="en-US" sz="1200" dirty="0">
              <a:solidFill>
                <a:schemeClr val="bg1">
                  <a:lumMod val="95000"/>
                </a:schemeClr>
              </a:solidFill>
              <a:latin typeface="+mn-ea"/>
              <a:ea typeface="+mn-ea"/>
            </a:endParaRPr>
          </a:p>
        </p:txBody>
      </p:sp>
      <p:sp>
        <p:nvSpPr>
          <p:cNvPr id="10" name="任意多边形 9"/>
          <p:cNvSpPr/>
          <p:nvPr userDrawn="1"/>
        </p:nvSpPr>
        <p:spPr>
          <a:xfrm rot="8100000">
            <a:off x="528417" y="305463"/>
            <a:ext cx="814676" cy="814675"/>
          </a:xfrm>
          <a:custGeom>
            <a:avLst/>
            <a:gdLst>
              <a:gd name="connsiteX0" fmla="*/ 714174 w 3817396"/>
              <a:gd name="connsiteY0" fmla="*/ 3750379 h 3817396"/>
              <a:gd name="connsiteX1" fmla="*/ 67017 w 3817396"/>
              <a:gd name="connsiteY1" fmla="*/ 3103222 h 3817396"/>
              <a:gd name="connsiteX2" fmla="*/ 67017 w 3817396"/>
              <a:gd name="connsiteY2" fmla="*/ 2779633 h 3817396"/>
              <a:gd name="connsiteX3" fmla="*/ 714174 w 3817396"/>
              <a:gd name="connsiteY3" fmla="*/ 2132476 h 3817396"/>
              <a:gd name="connsiteX4" fmla="*/ 1037763 w 3817396"/>
              <a:gd name="connsiteY4" fmla="*/ 2132476 h 3817396"/>
              <a:gd name="connsiteX5" fmla="*/ 1648140 w 3817396"/>
              <a:gd name="connsiteY5" fmla="*/ 2742853 h 3817396"/>
              <a:gd name="connsiteX6" fmla="*/ 1726243 w 3817396"/>
              <a:gd name="connsiteY6" fmla="*/ 2820956 h 3817396"/>
              <a:gd name="connsiteX7" fmla="*/ 2091154 w 3817396"/>
              <a:gd name="connsiteY7" fmla="*/ 2820956 h 3817396"/>
              <a:gd name="connsiteX8" fmla="*/ 2169256 w 3817396"/>
              <a:gd name="connsiteY8" fmla="*/ 2742853 h 3817396"/>
              <a:gd name="connsiteX9" fmla="*/ 2678177 w 3817396"/>
              <a:gd name="connsiteY9" fmla="*/ 2233932 h 3817396"/>
              <a:gd name="connsiteX10" fmla="*/ 2820956 w 3817396"/>
              <a:gd name="connsiteY10" fmla="*/ 2091154 h 3817396"/>
              <a:gd name="connsiteX11" fmla="*/ 2820956 w 3817396"/>
              <a:gd name="connsiteY11" fmla="*/ 1726243 h 3817396"/>
              <a:gd name="connsiteX12" fmla="*/ 2678177 w 3817396"/>
              <a:gd name="connsiteY12" fmla="*/ 1583464 h 3817396"/>
              <a:gd name="connsiteX13" fmla="*/ 2132476 w 3817396"/>
              <a:gd name="connsiteY13" fmla="*/ 1037763 h 3817396"/>
              <a:gd name="connsiteX14" fmla="*/ 2132476 w 3817396"/>
              <a:gd name="connsiteY14" fmla="*/ 714174 h 3817396"/>
              <a:gd name="connsiteX15" fmla="*/ 2779633 w 3817396"/>
              <a:gd name="connsiteY15" fmla="*/ 67017 h 3817396"/>
              <a:gd name="connsiteX16" fmla="*/ 3103222 w 3817396"/>
              <a:gd name="connsiteY16" fmla="*/ 67017 h 3817396"/>
              <a:gd name="connsiteX17" fmla="*/ 3750379 w 3817396"/>
              <a:gd name="connsiteY17" fmla="*/ 714174 h 3817396"/>
              <a:gd name="connsiteX18" fmla="*/ 3750379 w 3817396"/>
              <a:gd name="connsiteY18" fmla="*/ 1037763 h 3817396"/>
              <a:gd name="connsiteX19" fmla="*/ 3218177 w 3817396"/>
              <a:gd name="connsiteY19" fmla="*/ 1569965 h 3817396"/>
              <a:gd name="connsiteX20" fmla="*/ 3061899 w 3817396"/>
              <a:gd name="connsiteY20" fmla="*/ 1726243 h 3817396"/>
              <a:gd name="connsiteX21" fmla="*/ 3061899 w 3817396"/>
              <a:gd name="connsiteY21" fmla="*/ 2091154 h 3817396"/>
              <a:gd name="connsiteX22" fmla="*/ 3218177 w 3817396"/>
              <a:gd name="connsiteY22" fmla="*/ 2247431 h 3817396"/>
              <a:gd name="connsiteX23" fmla="*/ 3750379 w 3817396"/>
              <a:gd name="connsiteY23" fmla="*/ 2779633 h 3817396"/>
              <a:gd name="connsiteX24" fmla="*/ 3750379 w 3817396"/>
              <a:gd name="connsiteY24" fmla="*/ 3103222 h 3817396"/>
              <a:gd name="connsiteX25" fmla="*/ 3103222 w 3817396"/>
              <a:gd name="connsiteY25" fmla="*/ 3750379 h 3817396"/>
              <a:gd name="connsiteX26" fmla="*/ 2779633 w 3817396"/>
              <a:gd name="connsiteY26" fmla="*/ 3750379 h 3817396"/>
              <a:gd name="connsiteX27" fmla="*/ 2312108 w 3817396"/>
              <a:gd name="connsiteY27" fmla="*/ 3282853 h 3817396"/>
              <a:gd name="connsiteX28" fmla="*/ 2312107 w 3817396"/>
              <a:gd name="connsiteY28" fmla="*/ 3282853 h 3817396"/>
              <a:gd name="connsiteX29" fmla="*/ 2091154 w 3817396"/>
              <a:gd name="connsiteY29" fmla="*/ 3061899 h 3817396"/>
              <a:gd name="connsiteX30" fmla="*/ 1726243 w 3817396"/>
              <a:gd name="connsiteY30" fmla="*/ 3061899 h 3817396"/>
              <a:gd name="connsiteX31" fmla="*/ 1505289 w 3817396"/>
              <a:gd name="connsiteY31" fmla="*/ 3282853 h 3817396"/>
              <a:gd name="connsiteX32" fmla="*/ 1037763 w 3817396"/>
              <a:gd name="connsiteY32" fmla="*/ 3750379 h 3817396"/>
              <a:gd name="connsiteX33" fmla="*/ 714174 w 3817396"/>
              <a:gd name="connsiteY33" fmla="*/ 3750379 h 381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17396" h="3817396">
                <a:moveTo>
                  <a:pt x="714174" y="3750379"/>
                </a:moveTo>
                <a:lnTo>
                  <a:pt x="67017" y="3103222"/>
                </a:lnTo>
                <a:cubicBezTo>
                  <a:pt x="-22339" y="3013866"/>
                  <a:pt x="-22339" y="2868989"/>
                  <a:pt x="67017" y="2779633"/>
                </a:cubicBezTo>
                <a:lnTo>
                  <a:pt x="714174" y="2132476"/>
                </a:lnTo>
                <a:cubicBezTo>
                  <a:pt x="803530" y="2043120"/>
                  <a:pt x="948407" y="2043120"/>
                  <a:pt x="1037763" y="2132476"/>
                </a:cubicBezTo>
                <a:lnTo>
                  <a:pt x="1648140" y="2742853"/>
                </a:lnTo>
                <a:lnTo>
                  <a:pt x="1726243" y="2820956"/>
                </a:lnTo>
                <a:cubicBezTo>
                  <a:pt x="1827010" y="2921723"/>
                  <a:pt x="1990386" y="2921723"/>
                  <a:pt x="2091154" y="2820956"/>
                </a:cubicBezTo>
                <a:lnTo>
                  <a:pt x="2169256" y="2742853"/>
                </a:lnTo>
                <a:lnTo>
                  <a:pt x="2678177" y="2233932"/>
                </a:lnTo>
                <a:lnTo>
                  <a:pt x="2820956" y="2091154"/>
                </a:lnTo>
                <a:cubicBezTo>
                  <a:pt x="2921723" y="1990386"/>
                  <a:pt x="2921723" y="1827010"/>
                  <a:pt x="2820956" y="1726243"/>
                </a:cubicBezTo>
                <a:lnTo>
                  <a:pt x="2678177" y="1583464"/>
                </a:lnTo>
                <a:lnTo>
                  <a:pt x="2132476" y="1037763"/>
                </a:lnTo>
                <a:cubicBezTo>
                  <a:pt x="2043120" y="948407"/>
                  <a:pt x="2043120" y="803530"/>
                  <a:pt x="2132476" y="714174"/>
                </a:cubicBezTo>
                <a:lnTo>
                  <a:pt x="2779633" y="67017"/>
                </a:lnTo>
                <a:cubicBezTo>
                  <a:pt x="2868989" y="-22339"/>
                  <a:pt x="3013866" y="-22339"/>
                  <a:pt x="3103222" y="67017"/>
                </a:cubicBezTo>
                <a:lnTo>
                  <a:pt x="3750379" y="714174"/>
                </a:lnTo>
                <a:cubicBezTo>
                  <a:pt x="3839735" y="803530"/>
                  <a:pt x="3839735" y="948407"/>
                  <a:pt x="3750379" y="1037763"/>
                </a:cubicBezTo>
                <a:lnTo>
                  <a:pt x="3218177" y="1569965"/>
                </a:lnTo>
                <a:lnTo>
                  <a:pt x="3061899" y="1726243"/>
                </a:lnTo>
                <a:cubicBezTo>
                  <a:pt x="2961132" y="1827010"/>
                  <a:pt x="2961132" y="1990386"/>
                  <a:pt x="3061899" y="2091154"/>
                </a:cubicBezTo>
                <a:lnTo>
                  <a:pt x="3218177" y="2247431"/>
                </a:lnTo>
                <a:lnTo>
                  <a:pt x="3750379" y="2779633"/>
                </a:lnTo>
                <a:cubicBezTo>
                  <a:pt x="3839735" y="2868989"/>
                  <a:pt x="3839735" y="3013866"/>
                  <a:pt x="3750379" y="3103222"/>
                </a:cubicBezTo>
                <a:lnTo>
                  <a:pt x="3103222" y="3750379"/>
                </a:lnTo>
                <a:cubicBezTo>
                  <a:pt x="3013866" y="3839735"/>
                  <a:pt x="2868989" y="3839735"/>
                  <a:pt x="2779633" y="3750379"/>
                </a:cubicBezTo>
                <a:lnTo>
                  <a:pt x="2312108" y="3282853"/>
                </a:lnTo>
                <a:lnTo>
                  <a:pt x="2312107" y="3282853"/>
                </a:lnTo>
                <a:lnTo>
                  <a:pt x="2091154" y="3061899"/>
                </a:lnTo>
                <a:cubicBezTo>
                  <a:pt x="1990386" y="2961132"/>
                  <a:pt x="1827010" y="2961132"/>
                  <a:pt x="1726243" y="3061899"/>
                </a:cubicBezTo>
                <a:lnTo>
                  <a:pt x="1505289" y="3282853"/>
                </a:lnTo>
                <a:lnTo>
                  <a:pt x="1037763" y="3750379"/>
                </a:lnTo>
                <a:cubicBezTo>
                  <a:pt x="948407" y="3839735"/>
                  <a:pt x="803530" y="3839735"/>
                  <a:pt x="714174" y="3750379"/>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矩形 1"/>
          <p:cNvSpPr/>
          <p:nvPr userDrawn="1"/>
        </p:nvSpPr>
        <p:spPr>
          <a:xfrm>
            <a:off x="282865" y="188876"/>
            <a:ext cx="1569864" cy="369246"/>
          </a:xfrm>
          <a:prstGeom prst="rect">
            <a:avLst/>
          </a:prstGeom>
        </p:spPr>
        <p:txBody>
          <a:bodyPr wrap="none">
            <a:spAutoFit/>
          </a:bodyPr>
          <a:lstStyle/>
          <a:p>
            <a:pPr algn="ctr"/>
            <a:r>
              <a:rPr kumimoji="1"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加入你的标题</a:t>
            </a:r>
            <a:endParaRPr kumimoji="1" lang="zh-CN" altLang="en-US" sz="18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microsoft.com/office/2007/relationships/hdphoto" Target="../media/image6.wdp"/><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xml"/><Relationship Id="rId2" Type="http://schemas.openxmlformats.org/officeDocument/2006/relationships/chart" Target="../charts/chart2.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8.jpeg"/><Relationship Id="rId3" Type="http://schemas.openxmlformats.org/officeDocument/2006/relationships/tags" Target="../tags/tag2.xml"/><Relationship Id="rId2" Type="http://schemas.openxmlformats.org/officeDocument/2006/relationships/image" Target="../media/image7.jpeg"/><Relationship Id="rId11" Type="http://schemas.openxmlformats.org/officeDocument/2006/relationships/slideLayout" Target="../slideLayouts/slideLayout8.xml"/><Relationship Id="rId10" Type="http://schemas.openxmlformats.org/officeDocument/2006/relationships/tags" Target="../tags/tag8.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646" y="1429"/>
            <a:ext cx="12207443" cy="6855144"/>
          </a:xfrm>
          <a:prstGeom prst="rect">
            <a:avLst/>
          </a:prstGeom>
        </p:spPr>
      </p:pic>
      <p:sp>
        <p:nvSpPr>
          <p:cNvPr id="4" name="箭头: 五边形 3"/>
          <p:cNvSpPr/>
          <p:nvPr/>
        </p:nvSpPr>
        <p:spPr>
          <a:xfrm>
            <a:off x="-17648" y="1429"/>
            <a:ext cx="7683387" cy="6855144"/>
          </a:xfrm>
          <a:prstGeom prst="homePlate">
            <a:avLst>
              <a:gd name="adj" fmla="val 32637"/>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67" tIns="43334" rIns="86667" bIns="43334" numCol="1" spcCol="0" rtlCol="0" fromWordArt="0" anchor="ctr" anchorCtr="0" forceAA="0" compatLnSpc="1">
            <a:noAutofit/>
          </a:bodyPr>
          <a:lstStyle/>
          <a:p>
            <a:pPr algn="ctr" defTabSz="914400"/>
            <a:endParaRPr lang="zh-CN" altLang="en-US" sz="1705" dirty="0">
              <a:solidFill>
                <a:srgbClr val="FFFFFF"/>
              </a:solidFill>
              <a:latin typeface="Calibri" panose="020F0502020204030204"/>
              <a:ea typeface="宋体" panose="02010600030101010101" pitchFamily="2" charset="-122"/>
            </a:endParaRPr>
          </a:p>
        </p:txBody>
      </p:sp>
      <p:sp>
        <p:nvSpPr>
          <p:cNvPr id="7" name="文本框 6"/>
          <p:cNvSpPr txBox="1"/>
          <p:nvPr/>
        </p:nvSpPr>
        <p:spPr>
          <a:xfrm>
            <a:off x="158289" y="2541755"/>
            <a:ext cx="8106706" cy="1375761"/>
          </a:xfrm>
          <a:prstGeom prst="rect">
            <a:avLst/>
          </a:prstGeom>
          <a:noFill/>
        </p:spPr>
        <p:txBody>
          <a:bodyPr wrap="none" rtlCol="0">
            <a:spAutoFit/>
          </a:bodyPr>
          <a:lstStyle/>
          <a:p>
            <a:pPr defTabSz="914400"/>
            <a:r>
              <a:rPr lang="zh-CN" altLang="en-US" sz="5685" dirty="0">
                <a:solidFill>
                  <a:srgbClr val="000000">
                    <a:lumMod val="75000"/>
                    <a:lumOff val="25000"/>
                  </a:srgbClr>
                </a:solidFill>
                <a:latin typeface="幼圆" panose="02010509060101010101" pitchFamily="49" charset="-122"/>
                <a:ea typeface="幼圆" panose="02010509060101010101" pitchFamily="49" charset="-122"/>
              </a:rPr>
              <a:t>金融工作总结</a:t>
            </a:r>
            <a:r>
              <a:rPr lang="en-US" altLang="zh-CN" sz="8340" dirty="0">
                <a:solidFill>
                  <a:srgbClr val="000000">
                    <a:lumMod val="75000"/>
                    <a:lumOff val="25000"/>
                  </a:srgbClr>
                </a:solidFill>
                <a:latin typeface="Adobe Gothic Std B" panose="020B0800000000000000" pitchFamily="34" charset="-128"/>
                <a:ea typeface="Adobe Gothic Std B" panose="020B0800000000000000" pitchFamily="34" charset="-128"/>
              </a:rPr>
              <a:t>PPT</a:t>
            </a:r>
            <a:r>
              <a:rPr lang="zh-CN" altLang="en-US" sz="5685" dirty="0">
                <a:solidFill>
                  <a:srgbClr val="000000">
                    <a:lumMod val="75000"/>
                    <a:lumOff val="25000"/>
                  </a:srgbClr>
                </a:solidFill>
                <a:latin typeface="幼圆" panose="02010509060101010101" pitchFamily="49" charset="-122"/>
                <a:ea typeface="幼圆" panose="02010509060101010101" pitchFamily="49" charset="-122"/>
              </a:rPr>
              <a:t>模板</a:t>
            </a:r>
            <a:endParaRPr lang="zh-CN" altLang="en-US" sz="3790" dirty="0">
              <a:solidFill>
                <a:srgbClr val="000000">
                  <a:lumMod val="75000"/>
                  <a:lumOff val="25000"/>
                </a:srgbClr>
              </a:solidFill>
              <a:latin typeface="幼圆" panose="02010509060101010101" pitchFamily="49" charset="-122"/>
              <a:ea typeface="幼圆" panose="02010509060101010101" pitchFamily="49" charset="-122"/>
            </a:endParaRPr>
          </a:p>
        </p:txBody>
      </p:sp>
      <p:sp>
        <p:nvSpPr>
          <p:cNvPr id="8" name="矩形 7"/>
          <p:cNvSpPr/>
          <p:nvPr/>
        </p:nvSpPr>
        <p:spPr>
          <a:xfrm>
            <a:off x="2300145" y="5116465"/>
            <a:ext cx="1833705" cy="43543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705" dirty="0">
                <a:solidFill>
                  <a:srgbClr val="FFFFFF"/>
                </a:solidFill>
                <a:latin typeface="Calibri" panose="020F0502020204030204"/>
                <a:ea typeface="宋体" panose="02010600030101010101" pitchFamily="2" charset="-122"/>
              </a:rPr>
              <a:t>汇报人</a:t>
            </a:r>
            <a:r>
              <a:rPr lang="en-US" altLang="zh-CN" sz="1705" dirty="0">
                <a:solidFill>
                  <a:srgbClr val="FFFFFF"/>
                </a:solidFill>
                <a:latin typeface="Calibri" panose="020F0502020204030204"/>
                <a:ea typeface="宋体" panose="02010600030101010101" pitchFamily="2" charset="-122"/>
              </a:rPr>
              <a:t>:PPT</a:t>
            </a:r>
            <a:r>
              <a:rPr lang="zh-CN" altLang="en-US" sz="1705" dirty="0">
                <a:solidFill>
                  <a:srgbClr val="FFFFFF"/>
                </a:solidFill>
                <a:latin typeface="Calibri" panose="020F0502020204030204"/>
                <a:ea typeface="宋体" panose="02010600030101010101" pitchFamily="2" charset="-122"/>
              </a:rPr>
              <a:t>营</a:t>
            </a:r>
            <a:endParaRPr lang="zh-CN" altLang="en-US" sz="1705" dirty="0">
              <a:solidFill>
                <a:srgbClr val="FFFFFF"/>
              </a:solidFill>
              <a:latin typeface="Calibri" panose="020F0502020204030204"/>
              <a:ea typeface="宋体" panose="02010600030101010101" pitchFamily="2" charset="-122"/>
            </a:endParaRPr>
          </a:p>
        </p:txBody>
      </p:sp>
      <p:sp>
        <p:nvSpPr>
          <p:cNvPr id="9" name="矩形 8"/>
          <p:cNvSpPr/>
          <p:nvPr/>
        </p:nvSpPr>
        <p:spPr>
          <a:xfrm>
            <a:off x="1321091" y="4419032"/>
            <a:ext cx="4160663" cy="545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275" dirty="0">
                <a:solidFill>
                  <a:srgbClr val="000000">
                    <a:lumMod val="75000"/>
                    <a:lumOff val="25000"/>
                  </a:srgbClr>
                </a:solidFill>
                <a:latin typeface="幼圆" panose="02010509060101010101" pitchFamily="49" charset="-122"/>
                <a:ea typeface="幼圆" panose="02010509060101010101" pitchFamily="49" charset="-122"/>
              </a:rPr>
              <a:t>单击此处添加您所需标题文字</a:t>
            </a:r>
            <a:endParaRPr lang="zh-CN" altLang="en-US" sz="2275" dirty="0">
              <a:solidFill>
                <a:srgbClr val="000000">
                  <a:lumMod val="75000"/>
                  <a:lumOff val="25000"/>
                </a:srgbClr>
              </a:solidFill>
              <a:latin typeface="幼圆" panose="02010509060101010101" pitchFamily="49" charset="-122"/>
              <a:ea typeface="幼圆" panose="02010509060101010101" pitchFamily="49" charset="-122"/>
            </a:endParaRPr>
          </a:p>
        </p:txBody>
      </p:sp>
      <p:pic>
        <p:nvPicPr>
          <p:cNvPr id="10" name="欧美快节奏Chairlift - Bruises.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253680" y="-891685"/>
            <a:ext cx="609486" cy="609741"/>
          </a:xfrm>
          <a:prstGeom prst="rect">
            <a:avLst/>
          </a:prstGeom>
        </p:spPr>
      </p:pic>
      <p:sp>
        <p:nvSpPr>
          <p:cNvPr id="11" name="Rectangle 5"/>
          <p:cNvSpPr/>
          <p:nvPr/>
        </p:nvSpPr>
        <p:spPr>
          <a:xfrm>
            <a:off x="148849" y="3786698"/>
            <a:ext cx="6505147" cy="632335"/>
          </a:xfrm>
          <a:prstGeom prst="rect">
            <a:avLst/>
          </a:prstGeom>
        </p:spPr>
        <p:txBody>
          <a:bodyPr wrap="square">
            <a:spAutoFit/>
          </a:bodyPr>
          <a:lstStyle/>
          <a:p>
            <a:pPr algn="ctr" defTabSz="914400">
              <a:lnSpc>
                <a:spcPct val="130000"/>
              </a:lnSpc>
            </a:pPr>
            <a:r>
              <a:rPr lang="en-US" sz="900" dirty="0" err="1">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ssertively</a:t>
            </a:r>
            <a:r>
              <a:rPr lang="en-US" sz="900" dirty="0">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 unleash flexible technology whereas equity invested internal or "organic" sources. Collaboratively </a:t>
            </a:r>
            <a:r>
              <a:rPr lang="en-US" sz="900" dirty="0" err="1">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disintermediate</a:t>
            </a:r>
            <a:r>
              <a:rPr lang="en-US" sz="900" dirty="0">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 maintainable leadership with team building internal or "organic" sources. Globally deploy enterprise-wide </a:t>
            </a:r>
            <a:r>
              <a:rPr lang="en-US" sz="900" dirty="0" err="1">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vortals</a:t>
            </a:r>
            <a:r>
              <a:rPr lang="en-US" sz="900" dirty="0">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 for magnetic quality vectors. </a:t>
            </a:r>
            <a:endParaRPr lang="en-US" sz="900" dirty="0">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 calcmode="lin" valueType="num">
                                      <p:cBhvr>
                                        <p:cTn id="1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3" dur="500" tmFilter="0,0; .5, 1; 1, 1"/>
                                        <p:tgtEl>
                                          <p:spTgt spid="7"/>
                                        </p:tgtEl>
                                      </p:cBhvr>
                                    </p:animEffect>
                                  </p:childTnLst>
                                </p:cTn>
                              </p:par>
                            </p:childTnLst>
                          </p:cTn>
                        </p:par>
                        <p:par>
                          <p:cTn id="14" fill="hold">
                            <p:stCondLst>
                              <p:cond delay="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4" repeatCount="indefinite" fill="remove" display="0">
                  <p:stCondLst>
                    <p:cond delay="indefinite"/>
                  </p:stCondLst>
                  <p:endCondLst>
                    <p:cond evt="onStopAudio" delay="0">
                      <p:tgtEl>
                        <p:sldTgt/>
                      </p:tgtEl>
                    </p:cond>
                  </p:endCondLst>
                </p:cTn>
                <p:tgtEl>
                  <p:spTgt spid="10"/>
                </p:tgtEl>
              </p:cMediaNode>
            </p:audio>
          </p:childTnLst>
        </p:cTn>
      </p:par>
    </p:tnLst>
    <p:bldLst>
      <p:bldP spid="7" grpId="0"/>
      <p:bldP spid="8" grpId="0" animBg="1"/>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4"/>
          <p:cNvGrpSpPr/>
          <p:nvPr/>
        </p:nvGrpSpPr>
        <p:grpSpPr>
          <a:xfrm>
            <a:off x="4094811" y="1233551"/>
            <a:ext cx="3666344" cy="1029345"/>
            <a:chOff x="4094085" y="1232756"/>
            <a:chExt cx="3667671" cy="1029717"/>
          </a:xfrm>
        </p:grpSpPr>
        <p:sp>
          <p:nvSpPr>
            <p:cNvPr id="13" name="TextBox 22"/>
            <p:cNvSpPr txBox="1"/>
            <p:nvPr/>
          </p:nvSpPr>
          <p:spPr>
            <a:xfrm>
              <a:off x="4094085" y="1232756"/>
              <a:ext cx="3667671" cy="246221"/>
            </a:xfrm>
            <a:prstGeom prst="rect">
              <a:avLst/>
            </a:prstGeom>
            <a:noFill/>
          </p:spPr>
          <p:txBody>
            <a:bodyPr wrap="none" lIns="0" tIns="0" rIns="0" bIns="0">
              <a:normAutofit fontScale="92500" lnSpcReduction="20000"/>
            </a:bodyPr>
            <a:lstStyle/>
            <a:p>
              <a:pPr defTabSz="914400"/>
              <a:r>
                <a:rPr lang="zh-CN" altLang="en-US" sz="2135" b="1">
                  <a:solidFill>
                    <a:srgbClr val="C09F71"/>
                  </a:solidFill>
                  <a:latin typeface="Calibri" panose="020F0502020204030204"/>
                  <a:ea typeface="宋体" panose="02010600030101010101" pitchFamily="2" charset="-122"/>
                </a:rPr>
                <a:t>标题文本预设</a:t>
              </a:r>
              <a:endParaRPr lang="zh-CN" altLang="en-US" sz="2135" b="1">
                <a:solidFill>
                  <a:srgbClr val="C09F71"/>
                </a:solidFill>
                <a:latin typeface="Calibri" panose="020F0502020204030204"/>
                <a:ea typeface="宋体" panose="02010600030101010101" pitchFamily="2" charset="-122"/>
              </a:endParaRPr>
            </a:p>
          </p:txBody>
        </p:sp>
        <p:sp>
          <p:nvSpPr>
            <p:cNvPr id="14" name="Rectangle 23"/>
            <p:cNvSpPr/>
            <p:nvPr/>
          </p:nvSpPr>
          <p:spPr>
            <a:xfrm>
              <a:off x="4094085" y="1478976"/>
              <a:ext cx="3667671" cy="783497"/>
            </a:xfrm>
            <a:prstGeom prst="rect">
              <a:avLst/>
            </a:prstGeom>
          </p:spPr>
          <p:txBody>
            <a:bodyPr wrap="square" lIns="0" tIns="0" rIns="0" bIns="0" anchor="t" anchorCtr="0">
              <a:normAutofit fontScale="85000" lnSpcReduction="10000"/>
            </a:bodyPr>
            <a:lstStyle/>
            <a:p>
              <a:pPr defTabSz="914400">
                <a:lnSpc>
                  <a:spcPct val="120000"/>
                </a:lnSpc>
              </a:pPr>
              <a:r>
                <a:rPr lang="zh-CN" altLang="en-US" sz="1465" dirty="0">
                  <a:solidFill>
                    <a:srgbClr val="000000"/>
                  </a:solidFill>
                  <a:latin typeface="Calibri" panose="020F0502020204030204"/>
                  <a:ea typeface="宋体" panose="02010600030101010101" pitchFamily="2" charset="-122"/>
                </a:rPr>
                <a:t>此部分内容作为文字排版占位显示（建议使用主题字体）</a:t>
              </a:r>
              <a:br>
                <a:rPr lang="zh-CN" altLang="en-US" sz="1465" dirty="0">
                  <a:solidFill>
                    <a:srgbClr val="000000"/>
                  </a:solidFill>
                  <a:latin typeface="Calibri" panose="020F0502020204030204"/>
                  <a:ea typeface="宋体" panose="02010600030101010101" pitchFamily="2" charset="-122"/>
                </a:rPr>
              </a:br>
              <a:r>
                <a:rPr lang="zh-CN" altLang="en-US" sz="1465" dirty="0">
                  <a:solidFill>
                    <a:srgbClr val="000000"/>
                  </a:solidFill>
                  <a:latin typeface="Calibri" panose="020F0502020204030204"/>
                  <a:ea typeface="宋体" panose="02010600030101010101" pitchFamily="2" charset="-122"/>
                </a:rPr>
                <a:t>如需更改请在（设置形状格式）菜单下（文本选项）中调整</a:t>
              </a:r>
              <a:endParaRPr lang="zh-CN" altLang="en-US" sz="1465" dirty="0">
                <a:solidFill>
                  <a:srgbClr val="000000"/>
                </a:solidFill>
                <a:latin typeface="Calibri" panose="020F0502020204030204"/>
                <a:ea typeface="宋体" panose="02010600030101010101" pitchFamily="2" charset="-122"/>
              </a:endParaRPr>
            </a:p>
          </p:txBody>
        </p:sp>
      </p:grpSp>
      <p:grpSp>
        <p:nvGrpSpPr>
          <p:cNvPr id="6" name="Group 25"/>
          <p:cNvGrpSpPr/>
          <p:nvPr/>
        </p:nvGrpSpPr>
        <p:grpSpPr>
          <a:xfrm>
            <a:off x="6746709" y="3074310"/>
            <a:ext cx="3666344" cy="1029345"/>
            <a:chOff x="4094085" y="1232756"/>
            <a:chExt cx="3667671" cy="1029717"/>
          </a:xfrm>
        </p:grpSpPr>
        <p:sp>
          <p:nvSpPr>
            <p:cNvPr id="11" name="TextBox 26"/>
            <p:cNvSpPr txBox="1"/>
            <p:nvPr/>
          </p:nvSpPr>
          <p:spPr>
            <a:xfrm>
              <a:off x="4094085" y="1232756"/>
              <a:ext cx="3667671" cy="246221"/>
            </a:xfrm>
            <a:prstGeom prst="rect">
              <a:avLst/>
            </a:prstGeom>
            <a:noFill/>
          </p:spPr>
          <p:txBody>
            <a:bodyPr wrap="none" lIns="0" tIns="0" rIns="0" bIns="0">
              <a:normAutofit fontScale="92500" lnSpcReduction="20000"/>
            </a:bodyPr>
            <a:lstStyle/>
            <a:p>
              <a:pPr defTabSz="914400"/>
              <a:r>
                <a:rPr lang="zh-CN" altLang="en-US" sz="2135" b="1">
                  <a:solidFill>
                    <a:srgbClr val="C09F71">
                      <a:lumMod val="100000"/>
                    </a:srgbClr>
                  </a:solidFill>
                  <a:latin typeface="Calibri" panose="020F0502020204030204"/>
                  <a:ea typeface="宋体" panose="02010600030101010101" pitchFamily="2" charset="-122"/>
                </a:rPr>
                <a:t>标题文本预设</a:t>
              </a:r>
              <a:endParaRPr lang="zh-CN" altLang="en-US" sz="2135" b="1">
                <a:solidFill>
                  <a:srgbClr val="C09F71">
                    <a:lumMod val="100000"/>
                  </a:srgbClr>
                </a:solidFill>
                <a:latin typeface="Calibri" panose="020F0502020204030204"/>
                <a:ea typeface="宋体" panose="02010600030101010101" pitchFamily="2" charset="-122"/>
              </a:endParaRPr>
            </a:p>
          </p:txBody>
        </p:sp>
        <p:sp>
          <p:nvSpPr>
            <p:cNvPr id="12" name="Rectangle 27"/>
            <p:cNvSpPr/>
            <p:nvPr/>
          </p:nvSpPr>
          <p:spPr>
            <a:xfrm>
              <a:off x="4094085" y="1478976"/>
              <a:ext cx="3667671" cy="783497"/>
            </a:xfrm>
            <a:prstGeom prst="rect">
              <a:avLst/>
            </a:prstGeom>
          </p:spPr>
          <p:txBody>
            <a:bodyPr wrap="square" lIns="0" tIns="0" rIns="0" bIns="0" anchor="t" anchorCtr="0">
              <a:normAutofit fontScale="85000" lnSpcReduction="10000"/>
            </a:bodyPr>
            <a:lstStyle/>
            <a:p>
              <a:pPr defTabSz="914400">
                <a:lnSpc>
                  <a:spcPct val="120000"/>
                </a:lnSpc>
              </a:pPr>
              <a:r>
                <a:rPr lang="zh-CN" altLang="en-US" sz="1465">
                  <a:solidFill>
                    <a:srgbClr val="000000"/>
                  </a:solidFill>
                  <a:latin typeface="Calibri" panose="020F0502020204030204"/>
                  <a:ea typeface="宋体" panose="02010600030101010101" pitchFamily="2" charset="-122"/>
                </a:rPr>
                <a:t>此部分内容作为文字排版占位显示（建议使用主题字体）</a:t>
              </a:r>
              <a:br>
                <a:rPr lang="zh-CN" altLang="en-US" sz="1465">
                  <a:solidFill>
                    <a:srgbClr val="000000"/>
                  </a:solidFill>
                  <a:latin typeface="Calibri" panose="020F0502020204030204"/>
                  <a:ea typeface="宋体" panose="02010600030101010101" pitchFamily="2" charset="-122"/>
                </a:rPr>
              </a:br>
              <a:r>
                <a:rPr lang="zh-CN" altLang="en-US" sz="1465">
                  <a:solidFill>
                    <a:srgbClr val="000000"/>
                  </a:solidFill>
                  <a:latin typeface="Calibri" panose="020F0502020204030204"/>
                  <a:ea typeface="宋体" panose="02010600030101010101" pitchFamily="2" charset="-122"/>
                </a:rPr>
                <a:t>如需更改请在（设置形状格式）菜单下（文本选项）中调整</a:t>
              </a:r>
              <a:endParaRPr lang="zh-CN" altLang="en-US" sz="1465">
                <a:solidFill>
                  <a:srgbClr val="000000"/>
                </a:solidFill>
                <a:latin typeface="Calibri" panose="020F0502020204030204"/>
                <a:ea typeface="宋体" panose="02010600030101010101" pitchFamily="2" charset="-122"/>
              </a:endParaRPr>
            </a:p>
          </p:txBody>
        </p:sp>
      </p:grpSp>
      <p:grpSp>
        <p:nvGrpSpPr>
          <p:cNvPr id="7" name="Group 28"/>
          <p:cNvGrpSpPr/>
          <p:nvPr/>
        </p:nvGrpSpPr>
        <p:grpSpPr>
          <a:xfrm>
            <a:off x="4553125" y="5062105"/>
            <a:ext cx="3666344" cy="1029345"/>
            <a:chOff x="4094085" y="1232756"/>
            <a:chExt cx="3667671" cy="1029717"/>
          </a:xfrm>
        </p:grpSpPr>
        <p:sp>
          <p:nvSpPr>
            <p:cNvPr id="9" name="TextBox 29"/>
            <p:cNvSpPr txBox="1"/>
            <p:nvPr/>
          </p:nvSpPr>
          <p:spPr>
            <a:xfrm>
              <a:off x="4094085" y="1232756"/>
              <a:ext cx="3667671" cy="246221"/>
            </a:xfrm>
            <a:prstGeom prst="rect">
              <a:avLst/>
            </a:prstGeom>
            <a:noFill/>
          </p:spPr>
          <p:txBody>
            <a:bodyPr wrap="none" lIns="0" tIns="0" rIns="0" bIns="0">
              <a:normAutofit fontScale="92500" lnSpcReduction="20000"/>
            </a:bodyPr>
            <a:lstStyle/>
            <a:p>
              <a:pPr defTabSz="914400"/>
              <a:r>
                <a:rPr lang="zh-CN" altLang="en-US" sz="2135" b="1">
                  <a:solidFill>
                    <a:srgbClr val="4F4D50">
                      <a:lumMod val="100000"/>
                    </a:srgbClr>
                  </a:solidFill>
                  <a:latin typeface="Calibri" panose="020F0502020204030204"/>
                  <a:ea typeface="宋体" panose="02010600030101010101" pitchFamily="2" charset="-122"/>
                </a:rPr>
                <a:t>标题文本预设</a:t>
              </a:r>
              <a:endParaRPr lang="zh-CN" altLang="en-US" sz="2135" b="1">
                <a:solidFill>
                  <a:srgbClr val="4F4D50">
                    <a:lumMod val="100000"/>
                  </a:srgbClr>
                </a:solidFill>
                <a:latin typeface="Calibri" panose="020F0502020204030204"/>
                <a:ea typeface="宋体" panose="02010600030101010101" pitchFamily="2" charset="-122"/>
              </a:endParaRPr>
            </a:p>
          </p:txBody>
        </p:sp>
        <p:sp>
          <p:nvSpPr>
            <p:cNvPr id="10" name="Rectangle 30"/>
            <p:cNvSpPr/>
            <p:nvPr/>
          </p:nvSpPr>
          <p:spPr>
            <a:xfrm>
              <a:off x="4094085" y="1478976"/>
              <a:ext cx="3667671" cy="783497"/>
            </a:xfrm>
            <a:prstGeom prst="rect">
              <a:avLst/>
            </a:prstGeom>
          </p:spPr>
          <p:txBody>
            <a:bodyPr wrap="square" lIns="0" tIns="0" rIns="0" bIns="0" anchor="t" anchorCtr="0">
              <a:normAutofit fontScale="85000" lnSpcReduction="10000"/>
            </a:bodyPr>
            <a:lstStyle/>
            <a:p>
              <a:pPr defTabSz="914400">
                <a:lnSpc>
                  <a:spcPct val="120000"/>
                </a:lnSpc>
              </a:pPr>
              <a:r>
                <a:rPr lang="zh-CN" altLang="en-US" sz="1465">
                  <a:solidFill>
                    <a:srgbClr val="000000"/>
                  </a:solidFill>
                  <a:latin typeface="Calibri" panose="020F0502020204030204"/>
                  <a:ea typeface="宋体" panose="02010600030101010101" pitchFamily="2" charset="-122"/>
                </a:rPr>
                <a:t>此部分内容作为文字排版占位显示（建议使用主题字体）</a:t>
              </a:r>
              <a:br>
                <a:rPr lang="zh-CN" altLang="en-US" sz="1465">
                  <a:solidFill>
                    <a:srgbClr val="000000"/>
                  </a:solidFill>
                  <a:latin typeface="Calibri" panose="020F0502020204030204"/>
                  <a:ea typeface="宋体" panose="02010600030101010101" pitchFamily="2" charset="-122"/>
                </a:rPr>
              </a:br>
              <a:r>
                <a:rPr lang="zh-CN" altLang="en-US" sz="1465">
                  <a:solidFill>
                    <a:srgbClr val="000000"/>
                  </a:solidFill>
                  <a:latin typeface="Calibri" panose="020F0502020204030204"/>
                  <a:ea typeface="宋体" panose="02010600030101010101" pitchFamily="2" charset="-122"/>
                </a:rPr>
                <a:t>如需更改请在（设置形状格式）菜单下（文本选项）中调整</a:t>
              </a:r>
              <a:endParaRPr lang="zh-CN" altLang="en-US" sz="1465">
                <a:solidFill>
                  <a:srgbClr val="000000"/>
                </a:solidFill>
                <a:latin typeface="Calibri" panose="020F0502020204030204"/>
                <a:ea typeface="宋体" panose="02010600030101010101" pitchFamily="2" charset="-122"/>
              </a:endParaRPr>
            </a:p>
          </p:txBody>
        </p:sp>
      </p:grpSp>
      <p:grpSp>
        <p:nvGrpSpPr>
          <p:cNvPr id="2" name="组合 1"/>
          <p:cNvGrpSpPr/>
          <p:nvPr/>
        </p:nvGrpSpPr>
        <p:grpSpPr>
          <a:xfrm>
            <a:off x="2022437" y="1293431"/>
            <a:ext cx="4460062" cy="4597909"/>
            <a:chOff x="1515723" y="969493"/>
            <a:chExt cx="3346256" cy="3449679"/>
          </a:xfrm>
        </p:grpSpPr>
        <p:grpSp>
          <p:nvGrpSpPr>
            <p:cNvPr id="4" name="Group 1"/>
            <p:cNvGrpSpPr/>
            <p:nvPr/>
          </p:nvGrpSpPr>
          <p:grpSpPr>
            <a:xfrm>
              <a:off x="1515723" y="969493"/>
              <a:ext cx="3346256" cy="3449679"/>
              <a:chOff x="2020964" y="1292657"/>
              <a:chExt cx="4461674" cy="4599572"/>
            </a:xfrm>
          </p:grpSpPr>
          <p:sp>
            <p:nvSpPr>
              <p:cNvPr id="15" name="Freeform: Shape 4"/>
              <p:cNvSpPr/>
              <p:nvPr/>
            </p:nvSpPr>
            <p:spPr>
              <a:xfrm>
                <a:off x="3009449" y="2425847"/>
                <a:ext cx="3473189" cy="2340000"/>
              </a:xfrm>
              <a:custGeom>
                <a:avLst/>
                <a:gdLst>
                  <a:gd name="connsiteX0" fmla="*/ 1170000 w 3473189"/>
                  <a:gd name="connsiteY0" fmla="*/ 0 h 2340000"/>
                  <a:gd name="connsiteX1" fmla="*/ 2316230 w 3473189"/>
                  <a:gd name="connsiteY1" fmla="*/ 934204 h 2340000"/>
                  <a:gd name="connsiteX2" fmla="*/ 2322677 w 3473189"/>
                  <a:gd name="connsiteY2" fmla="*/ 976446 h 2340000"/>
                  <a:gd name="connsiteX3" fmla="*/ 2762234 w 3473189"/>
                  <a:gd name="connsiteY3" fmla="*/ 976446 h 2340000"/>
                  <a:gd name="connsiteX4" fmla="*/ 2762234 w 3473189"/>
                  <a:gd name="connsiteY4" fmla="*/ 782892 h 2340000"/>
                  <a:gd name="connsiteX5" fmla="*/ 3473189 w 3473189"/>
                  <a:gd name="connsiteY5" fmla="*/ 1170000 h 2340000"/>
                  <a:gd name="connsiteX6" fmla="*/ 2762234 w 3473189"/>
                  <a:gd name="connsiteY6" fmla="*/ 1557108 h 2340000"/>
                  <a:gd name="connsiteX7" fmla="*/ 2762234 w 3473189"/>
                  <a:gd name="connsiteY7" fmla="*/ 1363554 h 2340000"/>
                  <a:gd name="connsiteX8" fmla="*/ 2322677 w 3473189"/>
                  <a:gd name="connsiteY8" fmla="*/ 1363554 h 2340000"/>
                  <a:gd name="connsiteX9" fmla="*/ 2316230 w 3473189"/>
                  <a:gd name="connsiteY9" fmla="*/ 1405796 h 2340000"/>
                  <a:gd name="connsiteX10" fmla="*/ 1170000 w 3473189"/>
                  <a:gd name="connsiteY10" fmla="*/ 2340000 h 2340000"/>
                  <a:gd name="connsiteX11" fmla="*/ 0 w 3473189"/>
                  <a:gd name="connsiteY11" fmla="*/ 1170000 h 2340000"/>
                  <a:gd name="connsiteX12" fmla="*/ 1170000 w 3473189"/>
                  <a:gd name="connsiteY12" fmla="*/ 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3189" h="2340000">
                    <a:moveTo>
                      <a:pt x="1170000" y="0"/>
                    </a:moveTo>
                    <a:cubicBezTo>
                      <a:pt x="1735401" y="0"/>
                      <a:pt x="2207132" y="401055"/>
                      <a:pt x="2316230" y="934204"/>
                    </a:cubicBezTo>
                    <a:lnTo>
                      <a:pt x="2322677" y="976446"/>
                    </a:lnTo>
                    <a:lnTo>
                      <a:pt x="2762234" y="976446"/>
                    </a:lnTo>
                    <a:lnTo>
                      <a:pt x="2762234" y="782892"/>
                    </a:lnTo>
                    <a:lnTo>
                      <a:pt x="3473189" y="1170000"/>
                    </a:lnTo>
                    <a:lnTo>
                      <a:pt x="2762234" y="1557108"/>
                    </a:lnTo>
                    <a:lnTo>
                      <a:pt x="2762234" y="1363554"/>
                    </a:lnTo>
                    <a:lnTo>
                      <a:pt x="2322677" y="1363554"/>
                    </a:lnTo>
                    <a:lnTo>
                      <a:pt x="2316230" y="1405796"/>
                    </a:lnTo>
                    <a:cubicBezTo>
                      <a:pt x="2207132" y="1938945"/>
                      <a:pt x="1735401" y="2340000"/>
                      <a:pt x="1170000" y="2340000"/>
                    </a:cubicBezTo>
                    <a:cubicBezTo>
                      <a:pt x="523827" y="2340000"/>
                      <a:pt x="0" y="1816173"/>
                      <a:pt x="0" y="1170000"/>
                    </a:cubicBezTo>
                    <a:cubicBezTo>
                      <a:pt x="0" y="523827"/>
                      <a:pt x="523827" y="0"/>
                      <a:pt x="1170000"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400">
                  <a:solidFill>
                    <a:srgbClr val="FFFFFF"/>
                  </a:solidFill>
                  <a:latin typeface="Calibri" panose="020F0502020204030204"/>
                </a:endParaRPr>
              </a:p>
            </p:txBody>
          </p:sp>
          <p:sp>
            <p:nvSpPr>
              <p:cNvPr id="16" name="Freeform: Shape 5"/>
              <p:cNvSpPr/>
              <p:nvPr/>
            </p:nvSpPr>
            <p:spPr>
              <a:xfrm rot="5400000">
                <a:off x="2166476" y="2985635"/>
                <a:ext cx="3473189" cy="2340000"/>
              </a:xfrm>
              <a:custGeom>
                <a:avLst/>
                <a:gdLst>
                  <a:gd name="connsiteX0" fmla="*/ 1170000 w 3473189"/>
                  <a:gd name="connsiteY0" fmla="*/ 0 h 2340000"/>
                  <a:gd name="connsiteX1" fmla="*/ 2316230 w 3473189"/>
                  <a:gd name="connsiteY1" fmla="*/ 934204 h 2340000"/>
                  <a:gd name="connsiteX2" fmla="*/ 2322677 w 3473189"/>
                  <a:gd name="connsiteY2" fmla="*/ 976446 h 2340000"/>
                  <a:gd name="connsiteX3" fmla="*/ 2762234 w 3473189"/>
                  <a:gd name="connsiteY3" fmla="*/ 976446 h 2340000"/>
                  <a:gd name="connsiteX4" fmla="*/ 2762234 w 3473189"/>
                  <a:gd name="connsiteY4" fmla="*/ 782892 h 2340000"/>
                  <a:gd name="connsiteX5" fmla="*/ 3473189 w 3473189"/>
                  <a:gd name="connsiteY5" fmla="*/ 1170000 h 2340000"/>
                  <a:gd name="connsiteX6" fmla="*/ 2762234 w 3473189"/>
                  <a:gd name="connsiteY6" fmla="*/ 1557108 h 2340000"/>
                  <a:gd name="connsiteX7" fmla="*/ 2762234 w 3473189"/>
                  <a:gd name="connsiteY7" fmla="*/ 1363554 h 2340000"/>
                  <a:gd name="connsiteX8" fmla="*/ 2322677 w 3473189"/>
                  <a:gd name="connsiteY8" fmla="*/ 1363554 h 2340000"/>
                  <a:gd name="connsiteX9" fmla="*/ 2316230 w 3473189"/>
                  <a:gd name="connsiteY9" fmla="*/ 1405796 h 2340000"/>
                  <a:gd name="connsiteX10" fmla="*/ 1170000 w 3473189"/>
                  <a:gd name="connsiteY10" fmla="*/ 2340000 h 2340000"/>
                  <a:gd name="connsiteX11" fmla="*/ 0 w 3473189"/>
                  <a:gd name="connsiteY11" fmla="*/ 1170000 h 2340000"/>
                  <a:gd name="connsiteX12" fmla="*/ 1170000 w 3473189"/>
                  <a:gd name="connsiteY12" fmla="*/ 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3189" h="2340000">
                    <a:moveTo>
                      <a:pt x="1170000" y="0"/>
                    </a:moveTo>
                    <a:cubicBezTo>
                      <a:pt x="1735401" y="0"/>
                      <a:pt x="2207132" y="401055"/>
                      <a:pt x="2316230" y="934204"/>
                    </a:cubicBezTo>
                    <a:lnTo>
                      <a:pt x="2322677" y="976446"/>
                    </a:lnTo>
                    <a:lnTo>
                      <a:pt x="2762234" y="976446"/>
                    </a:lnTo>
                    <a:lnTo>
                      <a:pt x="2762234" y="782892"/>
                    </a:lnTo>
                    <a:lnTo>
                      <a:pt x="3473189" y="1170000"/>
                    </a:lnTo>
                    <a:lnTo>
                      <a:pt x="2762234" y="1557108"/>
                    </a:lnTo>
                    <a:lnTo>
                      <a:pt x="2762234" y="1363554"/>
                    </a:lnTo>
                    <a:lnTo>
                      <a:pt x="2322677" y="1363554"/>
                    </a:lnTo>
                    <a:lnTo>
                      <a:pt x="2316230" y="1405796"/>
                    </a:lnTo>
                    <a:cubicBezTo>
                      <a:pt x="2207132" y="1938945"/>
                      <a:pt x="1735401" y="2340000"/>
                      <a:pt x="1170000" y="2340000"/>
                    </a:cubicBezTo>
                    <a:cubicBezTo>
                      <a:pt x="523827" y="2340000"/>
                      <a:pt x="0" y="1816173"/>
                      <a:pt x="0" y="1170000"/>
                    </a:cubicBezTo>
                    <a:cubicBezTo>
                      <a:pt x="0" y="523827"/>
                      <a:pt x="523827" y="0"/>
                      <a:pt x="1170000" y="0"/>
                    </a:cubicBezTo>
                    <a:close/>
                  </a:path>
                </a:pathLst>
              </a:cu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400">
                  <a:solidFill>
                    <a:srgbClr val="FFFFFF"/>
                  </a:solidFill>
                  <a:latin typeface="Calibri" panose="020F0502020204030204"/>
                </a:endParaRPr>
              </a:p>
            </p:txBody>
          </p:sp>
          <p:sp>
            <p:nvSpPr>
              <p:cNvPr id="17" name="Freeform: Shape 6"/>
              <p:cNvSpPr/>
              <p:nvPr/>
            </p:nvSpPr>
            <p:spPr>
              <a:xfrm rot="16200000">
                <a:off x="1810422" y="1859252"/>
                <a:ext cx="3473189" cy="2340000"/>
              </a:xfrm>
              <a:custGeom>
                <a:avLst/>
                <a:gdLst>
                  <a:gd name="connsiteX0" fmla="*/ 1170000 w 3473189"/>
                  <a:gd name="connsiteY0" fmla="*/ 0 h 2340000"/>
                  <a:gd name="connsiteX1" fmla="*/ 2316230 w 3473189"/>
                  <a:gd name="connsiteY1" fmla="*/ 934204 h 2340000"/>
                  <a:gd name="connsiteX2" fmla="*/ 2322677 w 3473189"/>
                  <a:gd name="connsiteY2" fmla="*/ 976446 h 2340000"/>
                  <a:gd name="connsiteX3" fmla="*/ 2762234 w 3473189"/>
                  <a:gd name="connsiteY3" fmla="*/ 976446 h 2340000"/>
                  <a:gd name="connsiteX4" fmla="*/ 2762234 w 3473189"/>
                  <a:gd name="connsiteY4" fmla="*/ 782892 h 2340000"/>
                  <a:gd name="connsiteX5" fmla="*/ 3473189 w 3473189"/>
                  <a:gd name="connsiteY5" fmla="*/ 1170000 h 2340000"/>
                  <a:gd name="connsiteX6" fmla="*/ 2762234 w 3473189"/>
                  <a:gd name="connsiteY6" fmla="*/ 1557108 h 2340000"/>
                  <a:gd name="connsiteX7" fmla="*/ 2762234 w 3473189"/>
                  <a:gd name="connsiteY7" fmla="*/ 1363554 h 2340000"/>
                  <a:gd name="connsiteX8" fmla="*/ 2322677 w 3473189"/>
                  <a:gd name="connsiteY8" fmla="*/ 1363554 h 2340000"/>
                  <a:gd name="connsiteX9" fmla="*/ 2316230 w 3473189"/>
                  <a:gd name="connsiteY9" fmla="*/ 1405796 h 2340000"/>
                  <a:gd name="connsiteX10" fmla="*/ 1170000 w 3473189"/>
                  <a:gd name="connsiteY10" fmla="*/ 2340000 h 2340000"/>
                  <a:gd name="connsiteX11" fmla="*/ 0 w 3473189"/>
                  <a:gd name="connsiteY11" fmla="*/ 1170000 h 2340000"/>
                  <a:gd name="connsiteX12" fmla="*/ 1170000 w 3473189"/>
                  <a:gd name="connsiteY12" fmla="*/ 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3189" h="2340000">
                    <a:moveTo>
                      <a:pt x="1170000" y="0"/>
                    </a:moveTo>
                    <a:cubicBezTo>
                      <a:pt x="1735401" y="0"/>
                      <a:pt x="2207132" y="401055"/>
                      <a:pt x="2316230" y="934204"/>
                    </a:cubicBezTo>
                    <a:lnTo>
                      <a:pt x="2322677" y="976446"/>
                    </a:lnTo>
                    <a:lnTo>
                      <a:pt x="2762234" y="976446"/>
                    </a:lnTo>
                    <a:lnTo>
                      <a:pt x="2762234" y="782892"/>
                    </a:lnTo>
                    <a:lnTo>
                      <a:pt x="3473189" y="1170000"/>
                    </a:lnTo>
                    <a:lnTo>
                      <a:pt x="2762234" y="1557108"/>
                    </a:lnTo>
                    <a:lnTo>
                      <a:pt x="2762234" y="1363554"/>
                    </a:lnTo>
                    <a:lnTo>
                      <a:pt x="2322677" y="1363554"/>
                    </a:lnTo>
                    <a:lnTo>
                      <a:pt x="2316230" y="1405796"/>
                    </a:lnTo>
                    <a:cubicBezTo>
                      <a:pt x="2207132" y="1938945"/>
                      <a:pt x="1735401" y="2340000"/>
                      <a:pt x="1170000" y="2340000"/>
                    </a:cubicBezTo>
                    <a:cubicBezTo>
                      <a:pt x="523827" y="2340000"/>
                      <a:pt x="0" y="1816173"/>
                      <a:pt x="0" y="1170000"/>
                    </a:cubicBezTo>
                    <a:cubicBezTo>
                      <a:pt x="0" y="523827"/>
                      <a:pt x="523827" y="0"/>
                      <a:pt x="1170000"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400">
                  <a:solidFill>
                    <a:srgbClr val="FFFFFF"/>
                  </a:solidFill>
                  <a:latin typeface="Calibri" panose="020F0502020204030204"/>
                </a:endParaRPr>
              </a:p>
            </p:txBody>
          </p:sp>
          <p:sp>
            <p:nvSpPr>
              <p:cNvPr id="18" name="Oval 7"/>
              <p:cNvSpPr>
                <a:spLocks noChangeAspect="1"/>
              </p:cNvSpPr>
              <p:nvPr/>
            </p:nvSpPr>
            <p:spPr>
              <a:xfrm>
                <a:off x="2020964" y="2419040"/>
                <a:ext cx="2340000" cy="2340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sz="2400">
                  <a:solidFill>
                    <a:srgbClr val="FFFFFF"/>
                  </a:solidFill>
                  <a:latin typeface="Calibri" panose="020F0502020204030204"/>
                </a:endParaRPr>
              </a:p>
            </p:txBody>
          </p:sp>
          <p:grpSp>
            <p:nvGrpSpPr>
              <p:cNvPr id="19" name="Group 8"/>
              <p:cNvGrpSpPr>
                <a:grpSpLocks noChangeAspect="1"/>
              </p:cNvGrpSpPr>
              <p:nvPr/>
            </p:nvGrpSpPr>
            <p:grpSpPr>
              <a:xfrm>
                <a:off x="2837797" y="2832824"/>
                <a:ext cx="701772" cy="355442"/>
                <a:chOff x="4325938" y="280988"/>
                <a:chExt cx="488950" cy="247650"/>
              </a:xfrm>
              <a:solidFill>
                <a:schemeClr val="bg1"/>
              </a:solidFill>
            </p:grpSpPr>
            <p:sp>
              <p:nvSpPr>
                <p:cNvPr id="21" name="Freeform: Shape 12"/>
                <p:cNvSpPr/>
                <p:nvPr/>
              </p:nvSpPr>
              <p:spPr bwMode="auto">
                <a:xfrm>
                  <a:off x="4325938" y="458788"/>
                  <a:ext cx="69850" cy="69850"/>
                </a:xfrm>
                <a:custGeom>
                  <a:avLst/>
                  <a:gdLst>
                    <a:gd name="T0" fmla="*/ 44 w 44"/>
                    <a:gd name="T1" fmla="*/ 22 h 44"/>
                    <a:gd name="T2" fmla="*/ 44 w 44"/>
                    <a:gd name="T3" fmla="*/ 22 h 44"/>
                    <a:gd name="T4" fmla="*/ 42 w 44"/>
                    <a:gd name="T5" fmla="*/ 30 h 44"/>
                    <a:gd name="T6" fmla="*/ 36 w 44"/>
                    <a:gd name="T7" fmla="*/ 36 h 44"/>
                    <a:gd name="T8" fmla="*/ 30 w 44"/>
                    <a:gd name="T9" fmla="*/ 42 h 44"/>
                    <a:gd name="T10" fmla="*/ 22 w 44"/>
                    <a:gd name="T11" fmla="*/ 44 h 44"/>
                    <a:gd name="T12" fmla="*/ 22 w 44"/>
                    <a:gd name="T13" fmla="*/ 44 h 44"/>
                    <a:gd name="T14" fmla="*/ 14 w 44"/>
                    <a:gd name="T15" fmla="*/ 42 h 44"/>
                    <a:gd name="T16" fmla="*/ 6 w 44"/>
                    <a:gd name="T17" fmla="*/ 36 h 44"/>
                    <a:gd name="T18" fmla="*/ 2 w 44"/>
                    <a:gd name="T19" fmla="*/ 30 h 44"/>
                    <a:gd name="T20" fmla="*/ 0 w 44"/>
                    <a:gd name="T21" fmla="*/ 22 h 44"/>
                    <a:gd name="T22" fmla="*/ 0 w 44"/>
                    <a:gd name="T23" fmla="*/ 22 h 44"/>
                    <a:gd name="T24" fmla="*/ 2 w 44"/>
                    <a:gd name="T25" fmla="*/ 14 h 44"/>
                    <a:gd name="T26" fmla="*/ 6 w 44"/>
                    <a:gd name="T27" fmla="*/ 6 h 44"/>
                    <a:gd name="T28" fmla="*/ 14 w 44"/>
                    <a:gd name="T29" fmla="*/ 2 h 44"/>
                    <a:gd name="T30" fmla="*/ 22 w 44"/>
                    <a:gd name="T31" fmla="*/ 0 h 44"/>
                    <a:gd name="T32" fmla="*/ 22 w 44"/>
                    <a:gd name="T33" fmla="*/ 0 h 44"/>
                    <a:gd name="T34" fmla="*/ 30 w 44"/>
                    <a:gd name="T35" fmla="*/ 2 h 44"/>
                    <a:gd name="T36" fmla="*/ 36 w 44"/>
                    <a:gd name="T37" fmla="*/ 6 h 44"/>
                    <a:gd name="T38" fmla="*/ 42 w 44"/>
                    <a:gd name="T39" fmla="*/ 14 h 44"/>
                    <a:gd name="T40" fmla="*/ 44 w 44"/>
                    <a:gd name="T41" fmla="*/ 22 h 44"/>
                    <a:gd name="T42" fmla="*/ 44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2"/>
                      </a:moveTo>
                      <a:lnTo>
                        <a:pt x="44" y="22"/>
                      </a:lnTo>
                      <a:lnTo>
                        <a:pt x="42" y="30"/>
                      </a:lnTo>
                      <a:lnTo>
                        <a:pt x="36" y="36"/>
                      </a:lnTo>
                      <a:lnTo>
                        <a:pt x="30" y="42"/>
                      </a:lnTo>
                      <a:lnTo>
                        <a:pt x="22" y="44"/>
                      </a:lnTo>
                      <a:lnTo>
                        <a:pt x="22" y="44"/>
                      </a:lnTo>
                      <a:lnTo>
                        <a:pt x="14" y="42"/>
                      </a:lnTo>
                      <a:lnTo>
                        <a:pt x="6" y="36"/>
                      </a:lnTo>
                      <a:lnTo>
                        <a:pt x="2" y="30"/>
                      </a:lnTo>
                      <a:lnTo>
                        <a:pt x="0" y="22"/>
                      </a:lnTo>
                      <a:lnTo>
                        <a:pt x="0" y="22"/>
                      </a:lnTo>
                      <a:lnTo>
                        <a:pt x="2" y="14"/>
                      </a:lnTo>
                      <a:lnTo>
                        <a:pt x="6" y="6"/>
                      </a:lnTo>
                      <a:lnTo>
                        <a:pt x="14" y="2"/>
                      </a:lnTo>
                      <a:lnTo>
                        <a:pt x="22" y="0"/>
                      </a:lnTo>
                      <a:lnTo>
                        <a:pt x="22" y="0"/>
                      </a:lnTo>
                      <a:lnTo>
                        <a:pt x="30" y="2"/>
                      </a:lnTo>
                      <a:lnTo>
                        <a:pt x="36" y="6"/>
                      </a:lnTo>
                      <a:lnTo>
                        <a:pt x="42" y="14"/>
                      </a:lnTo>
                      <a:lnTo>
                        <a:pt x="44" y="22"/>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sz="2400">
                    <a:solidFill>
                      <a:srgbClr val="000000"/>
                    </a:solidFill>
                    <a:latin typeface="Calibri" panose="020F0502020204030204"/>
                  </a:endParaRPr>
                </a:p>
              </p:txBody>
            </p:sp>
            <p:sp>
              <p:nvSpPr>
                <p:cNvPr id="22" name="Freeform: Shape 13"/>
                <p:cNvSpPr/>
                <p:nvPr/>
              </p:nvSpPr>
              <p:spPr bwMode="auto">
                <a:xfrm>
                  <a:off x="4414838" y="401638"/>
                  <a:ext cx="66675" cy="66675"/>
                </a:xfrm>
                <a:custGeom>
                  <a:avLst/>
                  <a:gdLst>
                    <a:gd name="T0" fmla="*/ 42 w 42"/>
                    <a:gd name="T1" fmla="*/ 20 h 42"/>
                    <a:gd name="T2" fmla="*/ 42 w 42"/>
                    <a:gd name="T3" fmla="*/ 20 h 42"/>
                    <a:gd name="T4" fmla="*/ 42 w 42"/>
                    <a:gd name="T5" fmla="*/ 30 h 42"/>
                    <a:gd name="T6" fmla="*/ 36 w 42"/>
                    <a:gd name="T7" fmla="*/ 36 h 42"/>
                    <a:gd name="T8" fmla="*/ 30 w 42"/>
                    <a:gd name="T9" fmla="*/ 40 h 42"/>
                    <a:gd name="T10" fmla="*/ 22 w 42"/>
                    <a:gd name="T11" fmla="*/ 42 h 42"/>
                    <a:gd name="T12" fmla="*/ 22 w 42"/>
                    <a:gd name="T13" fmla="*/ 42 h 42"/>
                    <a:gd name="T14" fmla="*/ 12 w 42"/>
                    <a:gd name="T15" fmla="*/ 40 h 42"/>
                    <a:gd name="T16" fmla="*/ 6 w 42"/>
                    <a:gd name="T17" fmla="*/ 36 h 42"/>
                    <a:gd name="T18" fmla="*/ 2 w 42"/>
                    <a:gd name="T19" fmla="*/ 30 h 42"/>
                    <a:gd name="T20" fmla="*/ 0 w 42"/>
                    <a:gd name="T21" fmla="*/ 20 h 42"/>
                    <a:gd name="T22" fmla="*/ 0 w 42"/>
                    <a:gd name="T23" fmla="*/ 20 h 42"/>
                    <a:gd name="T24" fmla="*/ 2 w 42"/>
                    <a:gd name="T25" fmla="*/ 12 h 42"/>
                    <a:gd name="T26" fmla="*/ 6 w 42"/>
                    <a:gd name="T27" fmla="*/ 6 h 42"/>
                    <a:gd name="T28" fmla="*/ 12 w 42"/>
                    <a:gd name="T29" fmla="*/ 0 h 42"/>
                    <a:gd name="T30" fmla="*/ 22 w 42"/>
                    <a:gd name="T31" fmla="*/ 0 h 42"/>
                    <a:gd name="T32" fmla="*/ 22 w 42"/>
                    <a:gd name="T33" fmla="*/ 0 h 42"/>
                    <a:gd name="T34" fmla="*/ 30 w 42"/>
                    <a:gd name="T35" fmla="*/ 0 h 42"/>
                    <a:gd name="T36" fmla="*/ 36 w 42"/>
                    <a:gd name="T37" fmla="*/ 6 h 42"/>
                    <a:gd name="T38" fmla="*/ 42 w 42"/>
                    <a:gd name="T39" fmla="*/ 12 h 42"/>
                    <a:gd name="T40" fmla="*/ 42 w 42"/>
                    <a:gd name="T41" fmla="*/ 20 h 42"/>
                    <a:gd name="T42" fmla="*/ 42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0"/>
                      </a:moveTo>
                      <a:lnTo>
                        <a:pt x="42" y="20"/>
                      </a:lnTo>
                      <a:lnTo>
                        <a:pt x="42" y="30"/>
                      </a:lnTo>
                      <a:lnTo>
                        <a:pt x="36" y="36"/>
                      </a:lnTo>
                      <a:lnTo>
                        <a:pt x="30" y="40"/>
                      </a:lnTo>
                      <a:lnTo>
                        <a:pt x="22" y="42"/>
                      </a:lnTo>
                      <a:lnTo>
                        <a:pt x="22" y="42"/>
                      </a:lnTo>
                      <a:lnTo>
                        <a:pt x="12" y="40"/>
                      </a:lnTo>
                      <a:lnTo>
                        <a:pt x="6" y="36"/>
                      </a:lnTo>
                      <a:lnTo>
                        <a:pt x="2" y="30"/>
                      </a:lnTo>
                      <a:lnTo>
                        <a:pt x="0" y="20"/>
                      </a:lnTo>
                      <a:lnTo>
                        <a:pt x="0" y="20"/>
                      </a:lnTo>
                      <a:lnTo>
                        <a:pt x="2" y="12"/>
                      </a:lnTo>
                      <a:lnTo>
                        <a:pt x="6" y="6"/>
                      </a:lnTo>
                      <a:lnTo>
                        <a:pt x="12" y="0"/>
                      </a:lnTo>
                      <a:lnTo>
                        <a:pt x="22" y="0"/>
                      </a:lnTo>
                      <a:lnTo>
                        <a:pt x="22" y="0"/>
                      </a:lnTo>
                      <a:lnTo>
                        <a:pt x="30" y="0"/>
                      </a:lnTo>
                      <a:lnTo>
                        <a:pt x="36" y="6"/>
                      </a:lnTo>
                      <a:lnTo>
                        <a:pt x="42" y="12"/>
                      </a:lnTo>
                      <a:lnTo>
                        <a:pt x="42" y="20"/>
                      </a:lnTo>
                      <a:lnTo>
                        <a:pt x="4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sz="2400">
                    <a:solidFill>
                      <a:srgbClr val="000000"/>
                    </a:solidFill>
                    <a:latin typeface="Calibri" panose="020F0502020204030204"/>
                  </a:endParaRPr>
                </a:p>
              </p:txBody>
            </p:sp>
            <p:sp>
              <p:nvSpPr>
                <p:cNvPr id="23" name="Freeform: Shape 14"/>
                <p:cNvSpPr/>
                <p:nvPr/>
              </p:nvSpPr>
              <p:spPr bwMode="auto">
                <a:xfrm>
                  <a:off x="4513263" y="427038"/>
                  <a:ext cx="69850" cy="69850"/>
                </a:xfrm>
                <a:custGeom>
                  <a:avLst/>
                  <a:gdLst>
                    <a:gd name="T0" fmla="*/ 44 w 44"/>
                    <a:gd name="T1" fmla="*/ 22 h 44"/>
                    <a:gd name="T2" fmla="*/ 44 w 44"/>
                    <a:gd name="T3" fmla="*/ 22 h 44"/>
                    <a:gd name="T4" fmla="*/ 42 w 44"/>
                    <a:gd name="T5" fmla="*/ 32 h 44"/>
                    <a:gd name="T6" fmla="*/ 36 w 44"/>
                    <a:gd name="T7" fmla="*/ 38 h 44"/>
                    <a:gd name="T8" fmla="*/ 30 w 44"/>
                    <a:gd name="T9" fmla="*/ 42 h 44"/>
                    <a:gd name="T10" fmla="*/ 22 w 44"/>
                    <a:gd name="T11" fmla="*/ 44 h 44"/>
                    <a:gd name="T12" fmla="*/ 22 w 44"/>
                    <a:gd name="T13" fmla="*/ 44 h 44"/>
                    <a:gd name="T14" fmla="*/ 14 w 44"/>
                    <a:gd name="T15" fmla="*/ 42 h 44"/>
                    <a:gd name="T16" fmla="*/ 6 w 44"/>
                    <a:gd name="T17" fmla="*/ 38 h 44"/>
                    <a:gd name="T18" fmla="*/ 2 w 44"/>
                    <a:gd name="T19" fmla="*/ 32 h 44"/>
                    <a:gd name="T20" fmla="*/ 0 w 44"/>
                    <a:gd name="T21" fmla="*/ 22 h 44"/>
                    <a:gd name="T22" fmla="*/ 0 w 44"/>
                    <a:gd name="T23" fmla="*/ 22 h 44"/>
                    <a:gd name="T24" fmla="*/ 2 w 44"/>
                    <a:gd name="T25" fmla="*/ 14 h 44"/>
                    <a:gd name="T26" fmla="*/ 6 w 44"/>
                    <a:gd name="T27" fmla="*/ 8 h 44"/>
                    <a:gd name="T28" fmla="*/ 14 w 44"/>
                    <a:gd name="T29" fmla="*/ 2 h 44"/>
                    <a:gd name="T30" fmla="*/ 22 w 44"/>
                    <a:gd name="T31" fmla="*/ 0 h 44"/>
                    <a:gd name="T32" fmla="*/ 22 w 44"/>
                    <a:gd name="T33" fmla="*/ 0 h 44"/>
                    <a:gd name="T34" fmla="*/ 30 w 44"/>
                    <a:gd name="T35" fmla="*/ 2 h 44"/>
                    <a:gd name="T36" fmla="*/ 36 w 44"/>
                    <a:gd name="T37" fmla="*/ 8 h 44"/>
                    <a:gd name="T38" fmla="*/ 42 w 44"/>
                    <a:gd name="T39" fmla="*/ 14 h 44"/>
                    <a:gd name="T40" fmla="*/ 44 w 44"/>
                    <a:gd name="T41" fmla="*/ 22 h 44"/>
                    <a:gd name="T42" fmla="*/ 44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2"/>
                      </a:moveTo>
                      <a:lnTo>
                        <a:pt x="44" y="22"/>
                      </a:lnTo>
                      <a:lnTo>
                        <a:pt x="42" y="32"/>
                      </a:lnTo>
                      <a:lnTo>
                        <a:pt x="36" y="38"/>
                      </a:lnTo>
                      <a:lnTo>
                        <a:pt x="30" y="42"/>
                      </a:lnTo>
                      <a:lnTo>
                        <a:pt x="22" y="44"/>
                      </a:lnTo>
                      <a:lnTo>
                        <a:pt x="22" y="44"/>
                      </a:lnTo>
                      <a:lnTo>
                        <a:pt x="14" y="42"/>
                      </a:lnTo>
                      <a:lnTo>
                        <a:pt x="6" y="38"/>
                      </a:lnTo>
                      <a:lnTo>
                        <a:pt x="2" y="32"/>
                      </a:lnTo>
                      <a:lnTo>
                        <a:pt x="0" y="22"/>
                      </a:lnTo>
                      <a:lnTo>
                        <a:pt x="0" y="22"/>
                      </a:lnTo>
                      <a:lnTo>
                        <a:pt x="2" y="14"/>
                      </a:lnTo>
                      <a:lnTo>
                        <a:pt x="6" y="8"/>
                      </a:lnTo>
                      <a:lnTo>
                        <a:pt x="14" y="2"/>
                      </a:lnTo>
                      <a:lnTo>
                        <a:pt x="22" y="0"/>
                      </a:lnTo>
                      <a:lnTo>
                        <a:pt x="22" y="0"/>
                      </a:lnTo>
                      <a:lnTo>
                        <a:pt x="30" y="2"/>
                      </a:lnTo>
                      <a:lnTo>
                        <a:pt x="36" y="8"/>
                      </a:lnTo>
                      <a:lnTo>
                        <a:pt x="42" y="14"/>
                      </a:lnTo>
                      <a:lnTo>
                        <a:pt x="44" y="22"/>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sz="2400">
                    <a:solidFill>
                      <a:srgbClr val="000000"/>
                    </a:solidFill>
                    <a:latin typeface="Calibri" panose="020F0502020204030204"/>
                  </a:endParaRPr>
                </a:p>
              </p:txBody>
            </p:sp>
            <p:sp>
              <p:nvSpPr>
                <p:cNvPr id="24" name="Freeform: Shape 15"/>
                <p:cNvSpPr/>
                <p:nvPr/>
              </p:nvSpPr>
              <p:spPr bwMode="auto">
                <a:xfrm>
                  <a:off x="4589463" y="338138"/>
                  <a:ext cx="69850" cy="69850"/>
                </a:xfrm>
                <a:custGeom>
                  <a:avLst/>
                  <a:gdLst>
                    <a:gd name="T0" fmla="*/ 44 w 44"/>
                    <a:gd name="T1" fmla="*/ 22 h 44"/>
                    <a:gd name="T2" fmla="*/ 44 w 44"/>
                    <a:gd name="T3" fmla="*/ 22 h 44"/>
                    <a:gd name="T4" fmla="*/ 42 w 44"/>
                    <a:gd name="T5" fmla="*/ 30 h 44"/>
                    <a:gd name="T6" fmla="*/ 38 w 44"/>
                    <a:gd name="T7" fmla="*/ 38 h 44"/>
                    <a:gd name="T8" fmla="*/ 30 w 44"/>
                    <a:gd name="T9" fmla="*/ 42 h 44"/>
                    <a:gd name="T10" fmla="*/ 22 w 44"/>
                    <a:gd name="T11" fmla="*/ 44 h 44"/>
                    <a:gd name="T12" fmla="*/ 22 w 44"/>
                    <a:gd name="T13" fmla="*/ 44 h 44"/>
                    <a:gd name="T14" fmla="*/ 14 w 44"/>
                    <a:gd name="T15" fmla="*/ 42 h 44"/>
                    <a:gd name="T16" fmla="*/ 8 w 44"/>
                    <a:gd name="T17" fmla="*/ 38 h 44"/>
                    <a:gd name="T18" fmla="*/ 2 w 44"/>
                    <a:gd name="T19" fmla="*/ 30 h 44"/>
                    <a:gd name="T20" fmla="*/ 0 w 44"/>
                    <a:gd name="T21" fmla="*/ 22 h 44"/>
                    <a:gd name="T22" fmla="*/ 0 w 44"/>
                    <a:gd name="T23" fmla="*/ 22 h 44"/>
                    <a:gd name="T24" fmla="*/ 2 w 44"/>
                    <a:gd name="T25" fmla="*/ 14 h 44"/>
                    <a:gd name="T26" fmla="*/ 8 w 44"/>
                    <a:gd name="T27" fmla="*/ 6 h 44"/>
                    <a:gd name="T28" fmla="*/ 14 w 44"/>
                    <a:gd name="T29" fmla="*/ 2 h 44"/>
                    <a:gd name="T30" fmla="*/ 22 w 44"/>
                    <a:gd name="T31" fmla="*/ 0 h 44"/>
                    <a:gd name="T32" fmla="*/ 22 w 44"/>
                    <a:gd name="T33" fmla="*/ 0 h 44"/>
                    <a:gd name="T34" fmla="*/ 30 w 44"/>
                    <a:gd name="T35" fmla="*/ 2 h 44"/>
                    <a:gd name="T36" fmla="*/ 38 w 44"/>
                    <a:gd name="T37" fmla="*/ 6 h 44"/>
                    <a:gd name="T38" fmla="*/ 42 w 44"/>
                    <a:gd name="T39" fmla="*/ 14 h 44"/>
                    <a:gd name="T40" fmla="*/ 44 w 44"/>
                    <a:gd name="T41" fmla="*/ 22 h 44"/>
                    <a:gd name="T42" fmla="*/ 44 w 44"/>
                    <a:gd name="T4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4">
                      <a:moveTo>
                        <a:pt x="44" y="22"/>
                      </a:moveTo>
                      <a:lnTo>
                        <a:pt x="44" y="22"/>
                      </a:lnTo>
                      <a:lnTo>
                        <a:pt x="42" y="30"/>
                      </a:lnTo>
                      <a:lnTo>
                        <a:pt x="38" y="38"/>
                      </a:lnTo>
                      <a:lnTo>
                        <a:pt x="30" y="42"/>
                      </a:lnTo>
                      <a:lnTo>
                        <a:pt x="22" y="44"/>
                      </a:lnTo>
                      <a:lnTo>
                        <a:pt x="22" y="44"/>
                      </a:lnTo>
                      <a:lnTo>
                        <a:pt x="14" y="42"/>
                      </a:lnTo>
                      <a:lnTo>
                        <a:pt x="8" y="38"/>
                      </a:lnTo>
                      <a:lnTo>
                        <a:pt x="2" y="30"/>
                      </a:lnTo>
                      <a:lnTo>
                        <a:pt x="0" y="22"/>
                      </a:lnTo>
                      <a:lnTo>
                        <a:pt x="0" y="22"/>
                      </a:lnTo>
                      <a:lnTo>
                        <a:pt x="2" y="14"/>
                      </a:lnTo>
                      <a:lnTo>
                        <a:pt x="8" y="6"/>
                      </a:lnTo>
                      <a:lnTo>
                        <a:pt x="14" y="2"/>
                      </a:lnTo>
                      <a:lnTo>
                        <a:pt x="22" y="0"/>
                      </a:lnTo>
                      <a:lnTo>
                        <a:pt x="22" y="0"/>
                      </a:lnTo>
                      <a:lnTo>
                        <a:pt x="30" y="2"/>
                      </a:lnTo>
                      <a:lnTo>
                        <a:pt x="38" y="6"/>
                      </a:lnTo>
                      <a:lnTo>
                        <a:pt x="42" y="14"/>
                      </a:lnTo>
                      <a:lnTo>
                        <a:pt x="44" y="22"/>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sz="2400">
                    <a:solidFill>
                      <a:srgbClr val="000000"/>
                    </a:solidFill>
                    <a:latin typeface="Calibri" panose="020F0502020204030204"/>
                  </a:endParaRPr>
                </a:p>
              </p:txBody>
            </p:sp>
            <p:sp>
              <p:nvSpPr>
                <p:cNvPr id="25" name="Freeform: Shape 16"/>
                <p:cNvSpPr/>
                <p:nvPr/>
              </p:nvSpPr>
              <p:spPr bwMode="auto">
                <a:xfrm>
                  <a:off x="4665663" y="395288"/>
                  <a:ext cx="69850" cy="66675"/>
                </a:xfrm>
                <a:custGeom>
                  <a:avLst/>
                  <a:gdLst>
                    <a:gd name="T0" fmla="*/ 44 w 44"/>
                    <a:gd name="T1" fmla="*/ 20 h 42"/>
                    <a:gd name="T2" fmla="*/ 44 w 44"/>
                    <a:gd name="T3" fmla="*/ 20 h 42"/>
                    <a:gd name="T4" fmla="*/ 42 w 44"/>
                    <a:gd name="T5" fmla="*/ 30 h 42"/>
                    <a:gd name="T6" fmla="*/ 38 w 44"/>
                    <a:gd name="T7" fmla="*/ 36 h 42"/>
                    <a:gd name="T8" fmla="*/ 30 w 44"/>
                    <a:gd name="T9" fmla="*/ 40 h 42"/>
                    <a:gd name="T10" fmla="*/ 22 w 44"/>
                    <a:gd name="T11" fmla="*/ 42 h 42"/>
                    <a:gd name="T12" fmla="*/ 22 w 44"/>
                    <a:gd name="T13" fmla="*/ 42 h 42"/>
                    <a:gd name="T14" fmla="*/ 14 w 44"/>
                    <a:gd name="T15" fmla="*/ 40 h 42"/>
                    <a:gd name="T16" fmla="*/ 6 w 44"/>
                    <a:gd name="T17" fmla="*/ 36 h 42"/>
                    <a:gd name="T18" fmla="*/ 2 w 44"/>
                    <a:gd name="T19" fmla="*/ 30 h 42"/>
                    <a:gd name="T20" fmla="*/ 0 w 44"/>
                    <a:gd name="T21" fmla="*/ 20 h 42"/>
                    <a:gd name="T22" fmla="*/ 0 w 44"/>
                    <a:gd name="T23" fmla="*/ 20 h 42"/>
                    <a:gd name="T24" fmla="*/ 2 w 44"/>
                    <a:gd name="T25" fmla="*/ 12 h 42"/>
                    <a:gd name="T26" fmla="*/ 6 w 44"/>
                    <a:gd name="T27" fmla="*/ 6 h 42"/>
                    <a:gd name="T28" fmla="*/ 14 w 44"/>
                    <a:gd name="T29" fmla="*/ 0 h 42"/>
                    <a:gd name="T30" fmla="*/ 22 w 44"/>
                    <a:gd name="T31" fmla="*/ 0 h 42"/>
                    <a:gd name="T32" fmla="*/ 22 w 44"/>
                    <a:gd name="T33" fmla="*/ 0 h 42"/>
                    <a:gd name="T34" fmla="*/ 30 w 44"/>
                    <a:gd name="T35" fmla="*/ 0 h 42"/>
                    <a:gd name="T36" fmla="*/ 38 w 44"/>
                    <a:gd name="T37" fmla="*/ 6 h 42"/>
                    <a:gd name="T38" fmla="*/ 42 w 44"/>
                    <a:gd name="T39" fmla="*/ 12 h 42"/>
                    <a:gd name="T40" fmla="*/ 44 w 44"/>
                    <a:gd name="T41" fmla="*/ 20 h 42"/>
                    <a:gd name="T42" fmla="*/ 44 w 44"/>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44" y="20"/>
                      </a:moveTo>
                      <a:lnTo>
                        <a:pt x="44" y="20"/>
                      </a:lnTo>
                      <a:lnTo>
                        <a:pt x="42" y="30"/>
                      </a:lnTo>
                      <a:lnTo>
                        <a:pt x="38" y="36"/>
                      </a:lnTo>
                      <a:lnTo>
                        <a:pt x="30" y="40"/>
                      </a:lnTo>
                      <a:lnTo>
                        <a:pt x="22" y="42"/>
                      </a:lnTo>
                      <a:lnTo>
                        <a:pt x="22" y="42"/>
                      </a:lnTo>
                      <a:lnTo>
                        <a:pt x="14" y="40"/>
                      </a:lnTo>
                      <a:lnTo>
                        <a:pt x="6" y="36"/>
                      </a:lnTo>
                      <a:lnTo>
                        <a:pt x="2" y="30"/>
                      </a:lnTo>
                      <a:lnTo>
                        <a:pt x="0" y="20"/>
                      </a:lnTo>
                      <a:lnTo>
                        <a:pt x="0" y="20"/>
                      </a:lnTo>
                      <a:lnTo>
                        <a:pt x="2" y="12"/>
                      </a:lnTo>
                      <a:lnTo>
                        <a:pt x="6" y="6"/>
                      </a:lnTo>
                      <a:lnTo>
                        <a:pt x="14" y="0"/>
                      </a:lnTo>
                      <a:lnTo>
                        <a:pt x="22" y="0"/>
                      </a:lnTo>
                      <a:lnTo>
                        <a:pt x="22" y="0"/>
                      </a:lnTo>
                      <a:lnTo>
                        <a:pt x="30" y="0"/>
                      </a:lnTo>
                      <a:lnTo>
                        <a:pt x="38" y="6"/>
                      </a:lnTo>
                      <a:lnTo>
                        <a:pt x="42" y="12"/>
                      </a:lnTo>
                      <a:lnTo>
                        <a:pt x="44" y="20"/>
                      </a:lnTo>
                      <a:lnTo>
                        <a:pt x="4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sz="2400">
                    <a:solidFill>
                      <a:srgbClr val="000000"/>
                    </a:solidFill>
                    <a:latin typeface="Calibri" panose="020F0502020204030204"/>
                  </a:endParaRPr>
                </a:p>
              </p:txBody>
            </p:sp>
            <p:sp>
              <p:nvSpPr>
                <p:cNvPr id="26" name="Freeform: Shape 17"/>
                <p:cNvSpPr/>
                <p:nvPr/>
              </p:nvSpPr>
              <p:spPr bwMode="auto">
                <a:xfrm>
                  <a:off x="4745038" y="280988"/>
                  <a:ext cx="69850" cy="66675"/>
                </a:xfrm>
                <a:custGeom>
                  <a:avLst/>
                  <a:gdLst>
                    <a:gd name="T0" fmla="*/ 44 w 44"/>
                    <a:gd name="T1" fmla="*/ 22 h 42"/>
                    <a:gd name="T2" fmla="*/ 44 w 44"/>
                    <a:gd name="T3" fmla="*/ 22 h 42"/>
                    <a:gd name="T4" fmla="*/ 42 w 44"/>
                    <a:gd name="T5" fmla="*/ 30 h 42"/>
                    <a:gd name="T6" fmla="*/ 38 w 44"/>
                    <a:gd name="T7" fmla="*/ 36 h 42"/>
                    <a:gd name="T8" fmla="*/ 30 w 44"/>
                    <a:gd name="T9" fmla="*/ 42 h 42"/>
                    <a:gd name="T10" fmla="*/ 22 w 44"/>
                    <a:gd name="T11" fmla="*/ 42 h 42"/>
                    <a:gd name="T12" fmla="*/ 22 w 44"/>
                    <a:gd name="T13" fmla="*/ 42 h 42"/>
                    <a:gd name="T14" fmla="*/ 14 w 44"/>
                    <a:gd name="T15" fmla="*/ 42 h 42"/>
                    <a:gd name="T16" fmla="*/ 6 w 44"/>
                    <a:gd name="T17" fmla="*/ 36 h 42"/>
                    <a:gd name="T18" fmla="*/ 2 w 44"/>
                    <a:gd name="T19" fmla="*/ 30 h 42"/>
                    <a:gd name="T20" fmla="*/ 0 w 44"/>
                    <a:gd name="T21" fmla="*/ 22 h 42"/>
                    <a:gd name="T22" fmla="*/ 0 w 44"/>
                    <a:gd name="T23" fmla="*/ 22 h 42"/>
                    <a:gd name="T24" fmla="*/ 2 w 44"/>
                    <a:gd name="T25" fmla="*/ 12 h 42"/>
                    <a:gd name="T26" fmla="*/ 6 w 44"/>
                    <a:gd name="T27" fmla="*/ 6 h 42"/>
                    <a:gd name="T28" fmla="*/ 14 w 44"/>
                    <a:gd name="T29" fmla="*/ 2 h 42"/>
                    <a:gd name="T30" fmla="*/ 22 w 44"/>
                    <a:gd name="T31" fmla="*/ 0 h 42"/>
                    <a:gd name="T32" fmla="*/ 22 w 44"/>
                    <a:gd name="T33" fmla="*/ 0 h 42"/>
                    <a:gd name="T34" fmla="*/ 30 w 44"/>
                    <a:gd name="T35" fmla="*/ 2 h 42"/>
                    <a:gd name="T36" fmla="*/ 38 w 44"/>
                    <a:gd name="T37" fmla="*/ 6 h 42"/>
                    <a:gd name="T38" fmla="*/ 42 w 44"/>
                    <a:gd name="T39" fmla="*/ 12 h 42"/>
                    <a:gd name="T40" fmla="*/ 44 w 44"/>
                    <a:gd name="T41" fmla="*/ 22 h 42"/>
                    <a:gd name="T42" fmla="*/ 44 w 44"/>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42">
                      <a:moveTo>
                        <a:pt x="44" y="22"/>
                      </a:moveTo>
                      <a:lnTo>
                        <a:pt x="44" y="22"/>
                      </a:lnTo>
                      <a:lnTo>
                        <a:pt x="42" y="30"/>
                      </a:lnTo>
                      <a:lnTo>
                        <a:pt x="38" y="36"/>
                      </a:lnTo>
                      <a:lnTo>
                        <a:pt x="30" y="42"/>
                      </a:lnTo>
                      <a:lnTo>
                        <a:pt x="22" y="42"/>
                      </a:lnTo>
                      <a:lnTo>
                        <a:pt x="22" y="42"/>
                      </a:lnTo>
                      <a:lnTo>
                        <a:pt x="14" y="42"/>
                      </a:lnTo>
                      <a:lnTo>
                        <a:pt x="6" y="36"/>
                      </a:lnTo>
                      <a:lnTo>
                        <a:pt x="2" y="30"/>
                      </a:lnTo>
                      <a:lnTo>
                        <a:pt x="0" y="22"/>
                      </a:lnTo>
                      <a:lnTo>
                        <a:pt x="0" y="22"/>
                      </a:lnTo>
                      <a:lnTo>
                        <a:pt x="2" y="12"/>
                      </a:lnTo>
                      <a:lnTo>
                        <a:pt x="6" y="6"/>
                      </a:lnTo>
                      <a:lnTo>
                        <a:pt x="14" y="2"/>
                      </a:lnTo>
                      <a:lnTo>
                        <a:pt x="22" y="0"/>
                      </a:lnTo>
                      <a:lnTo>
                        <a:pt x="22" y="0"/>
                      </a:lnTo>
                      <a:lnTo>
                        <a:pt x="30" y="2"/>
                      </a:lnTo>
                      <a:lnTo>
                        <a:pt x="38" y="6"/>
                      </a:lnTo>
                      <a:lnTo>
                        <a:pt x="42" y="12"/>
                      </a:lnTo>
                      <a:lnTo>
                        <a:pt x="44" y="22"/>
                      </a:lnTo>
                      <a:lnTo>
                        <a:pt x="4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sz="2400">
                    <a:solidFill>
                      <a:srgbClr val="000000"/>
                    </a:solidFill>
                    <a:latin typeface="Calibri" panose="020F0502020204030204"/>
                  </a:endParaRPr>
                </a:p>
              </p:txBody>
            </p:sp>
            <p:sp>
              <p:nvSpPr>
                <p:cNvPr id="27" name="Freeform: Shape 18"/>
                <p:cNvSpPr/>
                <p:nvPr/>
              </p:nvSpPr>
              <p:spPr bwMode="auto">
                <a:xfrm>
                  <a:off x="4348163" y="303213"/>
                  <a:ext cx="444500" cy="203200"/>
                </a:xfrm>
                <a:custGeom>
                  <a:avLst/>
                  <a:gdLst>
                    <a:gd name="T0" fmla="*/ 8 w 280"/>
                    <a:gd name="T1" fmla="*/ 128 h 128"/>
                    <a:gd name="T2" fmla="*/ 8 w 280"/>
                    <a:gd name="T3" fmla="*/ 128 h 128"/>
                    <a:gd name="T4" fmla="*/ 4 w 280"/>
                    <a:gd name="T5" fmla="*/ 126 h 128"/>
                    <a:gd name="T6" fmla="*/ 0 w 280"/>
                    <a:gd name="T7" fmla="*/ 124 h 128"/>
                    <a:gd name="T8" fmla="*/ 0 w 280"/>
                    <a:gd name="T9" fmla="*/ 124 h 128"/>
                    <a:gd name="T10" fmla="*/ 0 w 280"/>
                    <a:gd name="T11" fmla="*/ 122 h 128"/>
                    <a:gd name="T12" fmla="*/ 0 w 280"/>
                    <a:gd name="T13" fmla="*/ 118 h 128"/>
                    <a:gd name="T14" fmla="*/ 0 w 280"/>
                    <a:gd name="T15" fmla="*/ 116 h 128"/>
                    <a:gd name="T16" fmla="*/ 4 w 280"/>
                    <a:gd name="T17" fmla="*/ 112 h 128"/>
                    <a:gd name="T18" fmla="*/ 62 w 280"/>
                    <a:gd name="T19" fmla="*/ 74 h 128"/>
                    <a:gd name="T20" fmla="*/ 122 w 280"/>
                    <a:gd name="T21" fmla="*/ 92 h 128"/>
                    <a:gd name="T22" fmla="*/ 174 w 280"/>
                    <a:gd name="T23" fmla="*/ 32 h 128"/>
                    <a:gd name="T24" fmla="*/ 220 w 280"/>
                    <a:gd name="T25" fmla="*/ 68 h 128"/>
                    <a:gd name="T26" fmla="*/ 266 w 280"/>
                    <a:gd name="T27" fmla="*/ 2 h 128"/>
                    <a:gd name="T28" fmla="*/ 266 w 280"/>
                    <a:gd name="T29" fmla="*/ 2 h 128"/>
                    <a:gd name="T30" fmla="*/ 268 w 280"/>
                    <a:gd name="T31" fmla="*/ 0 h 128"/>
                    <a:gd name="T32" fmla="*/ 270 w 280"/>
                    <a:gd name="T33" fmla="*/ 0 h 128"/>
                    <a:gd name="T34" fmla="*/ 274 w 280"/>
                    <a:gd name="T35" fmla="*/ 0 h 128"/>
                    <a:gd name="T36" fmla="*/ 276 w 280"/>
                    <a:gd name="T37" fmla="*/ 0 h 128"/>
                    <a:gd name="T38" fmla="*/ 276 w 280"/>
                    <a:gd name="T39" fmla="*/ 0 h 128"/>
                    <a:gd name="T40" fmla="*/ 278 w 280"/>
                    <a:gd name="T41" fmla="*/ 2 h 128"/>
                    <a:gd name="T42" fmla="*/ 280 w 280"/>
                    <a:gd name="T43" fmla="*/ 6 h 128"/>
                    <a:gd name="T44" fmla="*/ 280 w 280"/>
                    <a:gd name="T45" fmla="*/ 8 h 128"/>
                    <a:gd name="T46" fmla="*/ 278 w 280"/>
                    <a:gd name="T47" fmla="*/ 12 h 128"/>
                    <a:gd name="T48" fmla="*/ 224 w 280"/>
                    <a:gd name="T49" fmla="*/ 90 h 128"/>
                    <a:gd name="T50" fmla="*/ 176 w 280"/>
                    <a:gd name="T51" fmla="*/ 54 h 128"/>
                    <a:gd name="T52" fmla="*/ 128 w 280"/>
                    <a:gd name="T53" fmla="*/ 110 h 128"/>
                    <a:gd name="T54" fmla="*/ 64 w 280"/>
                    <a:gd name="T55" fmla="*/ 92 h 128"/>
                    <a:gd name="T56" fmla="*/ 12 w 280"/>
                    <a:gd name="T57" fmla="*/ 126 h 128"/>
                    <a:gd name="T58" fmla="*/ 12 w 280"/>
                    <a:gd name="T59" fmla="*/ 126 h 128"/>
                    <a:gd name="T60" fmla="*/ 8 w 280"/>
                    <a:gd name="T61" fmla="*/ 128 h 128"/>
                    <a:gd name="T62" fmla="*/ 8 w 280"/>
                    <a:gd name="T6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0" h="128">
                      <a:moveTo>
                        <a:pt x="8" y="128"/>
                      </a:moveTo>
                      <a:lnTo>
                        <a:pt x="8" y="128"/>
                      </a:lnTo>
                      <a:lnTo>
                        <a:pt x="4" y="126"/>
                      </a:lnTo>
                      <a:lnTo>
                        <a:pt x="0" y="124"/>
                      </a:lnTo>
                      <a:lnTo>
                        <a:pt x="0" y="124"/>
                      </a:lnTo>
                      <a:lnTo>
                        <a:pt x="0" y="122"/>
                      </a:lnTo>
                      <a:lnTo>
                        <a:pt x="0" y="118"/>
                      </a:lnTo>
                      <a:lnTo>
                        <a:pt x="0" y="116"/>
                      </a:lnTo>
                      <a:lnTo>
                        <a:pt x="4" y="112"/>
                      </a:lnTo>
                      <a:lnTo>
                        <a:pt x="62" y="74"/>
                      </a:lnTo>
                      <a:lnTo>
                        <a:pt x="122" y="92"/>
                      </a:lnTo>
                      <a:lnTo>
                        <a:pt x="174" y="32"/>
                      </a:lnTo>
                      <a:lnTo>
                        <a:pt x="220" y="68"/>
                      </a:lnTo>
                      <a:lnTo>
                        <a:pt x="266" y="2"/>
                      </a:lnTo>
                      <a:lnTo>
                        <a:pt x="266" y="2"/>
                      </a:lnTo>
                      <a:lnTo>
                        <a:pt x="268" y="0"/>
                      </a:lnTo>
                      <a:lnTo>
                        <a:pt x="270" y="0"/>
                      </a:lnTo>
                      <a:lnTo>
                        <a:pt x="274" y="0"/>
                      </a:lnTo>
                      <a:lnTo>
                        <a:pt x="276" y="0"/>
                      </a:lnTo>
                      <a:lnTo>
                        <a:pt x="276" y="0"/>
                      </a:lnTo>
                      <a:lnTo>
                        <a:pt x="278" y="2"/>
                      </a:lnTo>
                      <a:lnTo>
                        <a:pt x="280" y="6"/>
                      </a:lnTo>
                      <a:lnTo>
                        <a:pt x="280" y="8"/>
                      </a:lnTo>
                      <a:lnTo>
                        <a:pt x="278" y="12"/>
                      </a:lnTo>
                      <a:lnTo>
                        <a:pt x="224" y="90"/>
                      </a:lnTo>
                      <a:lnTo>
                        <a:pt x="176" y="54"/>
                      </a:lnTo>
                      <a:lnTo>
                        <a:pt x="128" y="110"/>
                      </a:lnTo>
                      <a:lnTo>
                        <a:pt x="64" y="92"/>
                      </a:lnTo>
                      <a:lnTo>
                        <a:pt x="12" y="126"/>
                      </a:lnTo>
                      <a:lnTo>
                        <a:pt x="12" y="126"/>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914400"/>
                  <a:endParaRPr sz="2400">
                    <a:solidFill>
                      <a:srgbClr val="000000"/>
                    </a:solidFill>
                    <a:latin typeface="Calibri" panose="020F0502020204030204"/>
                  </a:endParaRPr>
                </a:p>
              </p:txBody>
            </p:sp>
          </p:grpSp>
          <p:sp>
            <p:nvSpPr>
              <p:cNvPr id="20" name="TextBox 20"/>
              <p:cNvSpPr txBox="1"/>
              <p:nvPr/>
            </p:nvSpPr>
            <p:spPr>
              <a:xfrm>
                <a:off x="2047893" y="3478104"/>
                <a:ext cx="2271646" cy="249054"/>
              </a:xfrm>
              <a:prstGeom prst="rect">
                <a:avLst/>
              </a:prstGeom>
              <a:noFill/>
            </p:spPr>
            <p:txBody>
              <a:bodyPr wrap="none" lIns="0" tIns="0" rIns="0" bIns="0">
                <a:normAutofit fontScale="92500" lnSpcReduction="20000"/>
              </a:bodyPr>
              <a:lstStyle/>
              <a:p>
                <a:pPr algn="ctr" defTabSz="914400"/>
                <a:r>
                  <a:rPr lang="zh-CN" altLang="en-US" sz="2135" b="1">
                    <a:solidFill>
                      <a:srgbClr val="FFFFFF"/>
                    </a:solidFill>
                    <a:latin typeface="Calibri" panose="020F0502020204030204"/>
                    <a:ea typeface="宋体" panose="02010600030101010101" pitchFamily="2" charset="-122"/>
                  </a:rPr>
                  <a:t>标题文本预设</a:t>
                </a:r>
                <a:endParaRPr lang="zh-CN" altLang="en-US" sz="2135" b="1">
                  <a:solidFill>
                    <a:srgbClr val="FFFFFF"/>
                  </a:solidFill>
                  <a:latin typeface="Calibri" panose="020F0502020204030204"/>
                  <a:ea typeface="宋体" panose="02010600030101010101" pitchFamily="2" charset="-122"/>
                </a:endParaRPr>
              </a:p>
            </p:txBody>
          </p:sp>
        </p:grpSp>
        <p:sp>
          <p:nvSpPr>
            <p:cNvPr id="8" name="Rectangle 35"/>
            <p:cNvSpPr/>
            <p:nvPr/>
          </p:nvSpPr>
          <p:spPr>
            <a:xfrm>
              <a:off x="1723413" y="2741791"/>
              <a:ext cx="1385690" cy="640560"/>
            </a:xfrm>
            <a:prstGeom prst="rect">
              <a:avLst/>
            </a:prstGeom>
          </p:spPr>
          <p:txBody>
            <a:bodyPr wrap="square">
              <a:normAutofit fontScale="92500"/>
            </a:bodyPr>
            <a:lstStyle/>
            <a:p>
              <a:pPr algn="ctr" defTabSz="914400">
                <a:lnSpc>
                  <a:spcPct val="120000"/>
                </a:lnSpc>
              </a:pPr>
              <a:r>
                <a:rPr lang="zh-CN" altLang="en-US" sz="1465">
                  <a:solidFill>
                    <a:srgbClr val="FFFFFF"/>
                  </a:solidFill>
                  <a:latin typeface="Calibri" panose="020F0502020204030204"/>
                  <a:ea typeface="宋体" panose="02010600030101010101" pitchFamily="2" charset="-122"/>
                </a:rPr>
                <a:t>此部分内容作为文字排版占位显示</a:t>
              </a:r>
              <a:br>
                <a:rPr lang="zh-CN" altLang="en-US" sz="1465">
                  <a:solidFill>
                    <a:srgbClr val="FFFFFF"/>
                  </a:solidFill>
                  <a:latin typeface="Calibri" panose="020F0502020204030204"/>
                  <a:ea typeface="宋体" panose="02010600030101010101" pitchFamily="2" charset="-122"/>
                </a:rPr>
              </a:br>
              <a:r>
                <a:rPr lang="zh-CN" altLang="en-US" sz="1465">
                  <a:solidFill>
                    <a:srgbClr val="FFFFFF"/>
                  </a:solidFill>
                  <a:latin typeface="Calibri" panose="020F0502020204030204"/>
                  <a:ea typeface="宋体" panose="02010600030101010101" pitchFamily="2" charset="-122"/>
                </a:rPr>
                <a:t>（建议使用主题字体）</a:t>
              </a:r>
              <a:endParaRPr lang="zh-CN" altLang="en-US" sz="1465">
                <a:solidFill>
                  <a:srgbClr val="FFFFFF"/>
                </a:solidFill>
                <a:latin typeface="Calibri" panose="020F0502020204030204"/>
                <a:ea typeface="宋体" panose="02010600030101010101" pitchFamily="2" charset="-122"/>
              </a:endParaRPr>
            </a:p>
          </p:txBody>
        </p: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77"/>
          <p:cNvSpPr/>
          <p:nvPr/>
        </p:nvSpPr>
        <p:spPr>
          <a:xfrm>
            <a:off x="611724" y="406715"/>
            <a:ext cx="1723126" cy="461546"/>
          </a:xfrm>
          <a:prstGeom prst="rect">
            <a:avLst/>
          </a:prstGeom>
          <a:ln w="25400">
            <a:miter lim="400000"/>
          </a:ln>
        </p:spPr>
        <p:txBody>
          <a:bodyPr wrap="none" lIns="91407" tIns="45703" rIns="91407" bIns="45703">
            <a:spAutoFit/>
          </a:bodyPr>
          <a:lstStyle>
            <a:lvl1pPr>
              <a:defRPr sz="9600">
                <a:solidFill>
                  <a:schemeClr val="accent1"/>
                </a:solidFill>
                <a:latin typeface="Calibri Light" panose="020F0302020204030204"/>
                <a:ea typeface="Calibri Light" panose="020F0302020204030204"/>
                <a:cs typeface="Calibri Light" panose="020F0302020204030204"/>
                <a:sym typeface="Calibri Light" panose="020F0302020204030204"/>
              </a:defRPr>
            </a:lvl1pPr>
          </a:lstStyle>
          <a:p>
            <a:pPr defTabSz="914400">
              <a:defRPr sz="3600">
                <a:solidFill>
                  <a:srgbClr val="000000"/>
                </a:solidFill>
                <a:latin typeface="Calibri" panose="020F0502020204030204"/>
                <a:ea typeface="Calibri" panose="020F0502020204030204"/>
                <a:cs typeface="Calibri" panose="020F0502020204030204"/>
                <a:sym typeface="Calibri" panose="020F0502020204030204"/>
              </a:defRPr>
            </a:pPr>
            <a:r>
              <a:rPr lang="zh-CN" altLang="en-US" sz="2400" dirty="0">
                <a:solidFill>
                  <a:srgbClr val="000000"/>
                </a:solidFill>
                <a:latin typeface="微软雅黑" panose="020B0503020204020204" pitchFamily="34" charset="-122"/>
                <a:ea typeface="微软雅黑" panose="020B0503020204020204" pitchFamily="34" charset="-122"/>
                <a:sym typeface="Calibri" panose="020F0502020204030204"/>
              </a:rPr>
              <a:t>公司大事记</a:t>
            </a:r>
            <a:endParaRPr lang="en-US" altLang="zh-CN" sz="2400" dirty="0">
              <a:solidFill>
                <a:srgbClr val="000000"/>
              </a:solidFill>
              <a:latin typeface="微软雅黑" panose="020B0503020204020204" pitchFamily="34" charset="-122"/>
              <a:ea typeface="微软雅黑" panose="020B0503020204020204" pitchFamily="34" charset="-122"/>
              <a:sym typeface="Calibri" panose="020F0502020204030204"/>
            </a:endParaRPr>
          </a:p>
        </p:txBody>
      </p:sp>
      <p:grpSp>
        <p:nvGrpSpPr>
          <p:cNvPr id="2" name="Group 380"/>
          <p:cNvGrpSpPr/>
          <p:nvPr/>
        </p:nvGrpSpPr>
        <p:grpSpPr>
          <a:xfrm>
            <a:off x="-637009" y="345165"/>
            <a:ext cx="1243517" cy="615395"/>
            <a:chOff x="0" y="-1"/>
            <a:chExt cx="2487931" cy="1230852"/>
          </a:xfrm>
        </p:grpSpPr>
        <p:sp>
          <p:nvSpPr>
            <p:cNvPr id="6" name="Shape 378"/>
            <p:cNvSpPr/>
            <p:nvPr/>
          </p:nvSpPr>
          <p:spPr>
            <a:xfrm>
              <a:off x="0" y="77136"/>
              <a:ext cx="2487931" cy="1015283"/>
            </a:xfrm>
            <a:prstGeom prst="roundRect">
              <a:avLst>
                <a:gd name="adj" fmla="val 25000"/>
              </a:avLst>
            </a:prstGeom>
            <a:solidFill>
              <a:schemeClr val="accent1"/>
            </a:solidFill>
            <a:ln w="12700" cap="flat">
              <a:noFill/>
              <a:miter lim="400000"/>
            </a:ln>
            <a:effectLst/>
          </p:spPr>
          <p:txBody>
            <a:bodyPr wrap="square" lIns="60938" tIns="60938" rIns="60938" bIns="60938" numCol="1" anchor="ctr">
              <a:noAutofit/>
            </a:bodyPr>
            <a:lstStyle/>
            <a:p>
              <a:pPr algn="ctr" defTabSz="914400">
                <a:defRPr>
                  <a:solidFill>
                    <a:srgbClr val="FFFFFF"/>
                  </a:solidFill>
                </a:defRPr>
              </a:pPr>
              <a:endParaRPr sz="935" dirty="0">
                <a:solidFill>
                  <a:srgbClr val="FFFFFF"/>
                </a:solidFill>
                <a:latin typeface="Calibri" panose="020F0502020204030204"/>
              </a:endParaRPr>
            </a:p>
          </p:txBody>
        </p:sp>
        <p:sp>
          <p:nvSpPr>
            <p:cNvPr id="7" name="Shape 379"/>
            <p:cNvSpPr/>
            <p:nvPr/>
          </p:nvSpPr>
          <p:spPr>
            <a:xfrm>
              <a:off x="1609594" y="-1"/>
              <a:ext cx="751937" cy="1230852"/>
            </a:xfrm>
            <a:prstGeom prst="rect">
              <a:avLst/>
            </a:prstGeom>
            <a:noFill/>
            <a:ln w="25400" cap="flat">
              <a:noFill/>
              <a:miter lim="400000"/>
            </a:ln>
            <a:effectLst/>
          </p:spPr>
          <p:txBody>
            <a:bodyPr wrap="square" lIns="60938" tIns="60938" rIns="60938" bIns="60938" numCol="1" anchor="t">
              <a:spAutoFit/>
            </a:bodyPr>
            <a:lstStyle>
              <a:lvl1pPr>
                <a:defRPr sz="6400">
                  <a:solidFill>
                    <a:srgbClr val="FFFFFF"/>
                  </a:solidFill>
                  <a:latin typeface="Calibri Light" panose="020F0302020204030204"/>
                  <a:ea typeface="Calibri Light" panose="020F0302020204030204"/>
                  <a:cs typeface="Calibri Light" panose="020F0302020204030204"/>
                  <a:sym typeface="Calibri Light" panose="020F0302020204030204"/>
                </a:defRPr>
              </a:lvl1pPr>
            </a:lstStyle>
            <a:p>
              <a:pPr defTabSz="914400">
                <a:defRPr sz="3600">
                  <a:solidFill>
                    <a:srgbClr val="000000"/>
                  </a:solidFill>
                  <a:latin typeface="Calibri" panose="020F0502020204030204"/>
                  <a:ea typeface="Calibri" panose="020F0502020204030204"/>
                  <a:cs typeface="Calibri" panose="020F0502020204030204"/>
                  <a:sym typeface="Calibri" panose="020F0502020204030204"/>
                </a:defRPr>
              </a:pPr>
              <a:r>
                <a:rPr lang="en-US" altLang="zh-CN" sz="3200" dirty="0">
                  <a:solidFill>
                    <a:srgbClr val="000000"/>
                  </a:solidFill>
                  <a:latin typeface="Calibri" panose="020F0502020204030204"/>
                  <a:sym typeface="Calibri" panose="020F0502020204030204"/>
                </a:rPr>
                <a:t>7</a:t>
              </a:r>
              <a:endParaRPr sz="3200" dirty="0">
                <a:solidFill>
                  <a:srgbClr val="000000"/>
                </a:solidFill>
                <a:latin typeface="Calibri" panose="020F0502020204030204"/>
                <a:sym typeface="Calibri" panose="020F0502020204030204"/>
              </a:endParaRPr>
            </a:p>
          </p:txBody>
        </p:sp>
      </p:grpSp>
      <p:sp>
        <p:nvSpPr>
          <p:cNvPr id="9" name="TextBox 1"/>
          <p:cNvSpPr txBox="1"/>
          <p:nvPr/>
        </p:nvSpPr>
        <p:spPr>
          <a:xfrm>
            <a:off x="1320020" y="3204711"/>
            <a:ext cx="1128107" cy="309812"/>
          </a:xfrm>
          <a:prstGeom prst="rect">
            <a:avLst/>
          </a:prstGeom>
          <a:ln w="12700">
            <a:miter lim="400000"/>
          </a:ln>
        </p:spPr>
        <p:txBody>
          <a:bodyPr wrap="none" lIns="25391" tIns="25391" rIns="25391" bIns="25391" anchor="ctr">
            <a:normAutofit/>
          </a:bodyPr>
          <a:lstStyle/>
          <a:p>
            <a:pPr defTabSz="914400"/>
            <a:r>
              <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rPr>
              <a:t>标题文本预设</a:t>
            </a:r>
            <a:endPar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10" name="TextBox 2"/>
          <p:cNvSpPr txBox="1"/>
          <p:nvPr/>
        </p:nvSpPr>
        <p:spPr>
          <a:xfrm>
            <a:off x="1283701" y="3889242"/>
            <a:ext cx="2298902" cy="435994"/>
          </a:xfrm>
          <a:prstGeom prst="rect">
            <a:avLst/>
          </a:prstGeom>
          <a:ln w="12700">
            <a:miter lim="400000"/>
          </a:ln>
        </p:spPr>
        <p:txBody>
          <a:bodyPr wrap="square" lIns="25391" tIns="25391" rIns="25391" bIns="25391">
            <a:normAutofit fontScale="47500" lnSpcReduction="20000"/>
          </a:bodyPr>
          <a:lstStyle/>
          <a:p>
            <a:pPr defTabSz="914400">
              <a:lnSpc>
                <a:spcPct val="120000"/>
              </a:lnSpc>
            </a:pPr>
            <a:r>
              <a:rPr lang="zh-CN" altLang="en-US" sz="2400">
                <a:solidFill>
                  <a:srgbClr val="000000">
                    <a:lumMod val="50000"/>
                    <a:lumOff val="50000"/>
                  </a:srgbClr>
                </a:solidFill>
                <a:latin typeface="微软雅黑" panose="020B0503020204020204" pitchFamily="34" charset="-122"/>
                <a:ea typeface="微软雅黑" panose="020B0503020204020204" pitchFamily="34" charset="-122"/>
              </a:rPr>
              <a:t>此部分内容作为文字排版占位显示</a:t>
            </a:r>
            <a:br>
              <a:rPr lang="zh-CN" altLang="en-US" sz="2400">
                <a:solidFill>
                  <a:srgbClr val="000000">
                    <a:lumMod val="50000"/>
                    <a:lumOff val="50000"/>
                  </a:srgbClr>
                </a:solidFill>
                <a:latin typeface="微软雅黑" panose="020B0503020204020204" pitchFamily="34" charset="-122"/>
                <a:ea typeface="微软雅黑" panose="020B0503020204020204" pitchFamily="34" charset="-122"/>
              </a:rPr>
            </a:br>
            <a:r>
              <a:rPr lang="zh-CN" altLang="en-US" sz="2400">
                <a:solidFill>
                  <a:srgbClr val="000000">
                    <a:lumMod val="50000"/>
                    <a:lumOff val="50000"/>
                  </a:srgbClr>
                </a:solidFill>
                <a:latin typeface="微软雅黑" panose="020B0503020204020204" pitchFamily="34" charset="-122"/>
                <a:ea typeface="微软雅黑" panose="020B0503020204020204" pitchFamily="34" charset="-122"/>
              </a:rPr>
              <a:t>（建议使用主题字体）。</a:t>
            </a:r>
            <a:endParaRPr lang="zh-CN" altLang="en-US" sz="240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11" name="Freeform: Shape 3"/>
          <p:cNvSpPr/>
          <p:nvPr/>
        </p:nvSpPr>
        <p:spPr>
          <a:xfrm>
            <a:off x="7220687" y="2604493"/>
            <a:ext cx="1596158" cy="1669427"/>
          </a:xfrm>
          <a:custGeom>
            <a:avLst/>
            <a:gdLst/>
            <a:ahLst/>
            <a:cxnLst>
              <a:cxn ang="0">
                <a:pos x="wd2" y="hd2"/>
              </a:cxn>
              <a:cxn ang="5400000">
                <a:pos x="wd2" y="hd2"/>
              </a:cxn>
              <a:cxn ang="10800000">
                <a:pos x="wd2" y="hd2"/>
              </a:cxn>
              <a:cxn ang="16200000">
                <a:pos x="wd2" y="hd2"/>
              </a:cxn>
            </a:cxnLst>
            <a:rect l="0" t="0" r="r" b="b"/>
            <a:pathLst>
              <a:path w="21600" h="21600" extrusionOk="0">
                <a:moveTo>
                  <a:pt x="5473" y="0"/>
                </a:moveTo>
                <a:lnTo>
                  <a:pt x="0" y="0"/>
                </a:lnTo>
                <a:lnTo>
                  <a:pt x="9794" y="21600"/>
                </a:lnTo>
                <a:lnTo>
                  <a:pt x="21600" y="21600"/>
                </a:lnTo>
                <a:lnTo>
                  <a:pt x="11806" y="0"/>
                </a:lnTo>
                <a:cubicBezTo>
                  <a:pt x="11806" y="0"/>
                  <a:pt x="5473" y="0"/>
                  <a:pt x="5473" y="0"/>
                </a:cubicBezTo>
                <a:close/>
              </a:path>
            </a:pathLst>
          </a:custGeom>
          <a:solidFill>
            <a:schemeClr val="accent1"/>
          </a:solidFill>
          <a:ln w="12700">
            <a:miter lim="400000"/>
          </a:ln>
        </p:spPr>
        <p:txBody>
          <a:bodyPr lIns="91407" tIns="45703" rIns="91407" bIns="45703" anchor="ctr"/>
          <a:lstStyle/>
          <a:p>
            <a:pPr algn="ctr" defTabSz="914400"/>
            <a:endParaRPr sz="2400">
              <a:solidFill>
                <a:srgbClr val="000000"/>
              </a:solidFill>
              <a:latin typeface="Calibri" panose="020F0502020204030204"/>
            </a:endParaRPr>
          </a:p>
        </p:txBody>
      </p:sp>
      <p:sp>
        <p:nvSpPr>
          <p:cNvPr id="12" name="Freeform: Shape 4"/>
          <p:cNvSpPr/>
          <p:nvPr/>
        </p:nvSpPr>
        <p:spPr>
          <a:xfrm>
            <a:off x="5550552" y="3136061"/>
            <a:ext cx="1596168" cy="16694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1"/>
          </a:solidFill>
          <a:ln w="12700">
            <a:miter lim="400000"/>
          </a:ln>
        </p:spPr>
        <p:txBody>
          <a:bodyPr lIns="91407" tIns="45703" rIns="91407" bIns="45703" anchor="ctr"/>
          <a:lstStyle/>
          <a:p>
            <a:pPr algn="ctr" defTabSz="914400"/>
            <a:endParaRPr sz="2400">
              <a:solidFill>
                <a:srgbClr val="000000"/>
              </a:solidFill>
              <a:latin typeface="Calibri" panose="020F0502020204030204"/>
            </a:endParaRPr>
          </a:p>
        </p:txBody>
      </p:sp>
      <p:sp>
        <p:nvSpPr>
          <p:cNvPr id="13" name="Freeform: Shape 5"/>
          <p:cNvSpPr/>
          <p:nvPr/>
        </p:nvSpPr>
        <p:spPr>
          <a:xfrm>
            <a:off x="3874988" y="3673058"/>
            <a:ext cx="1596150" cy="16694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accent2"/>
          </a:solidFill>
          <a:ln w="12700">
            <a:miter lim="400000"/>
          </a:ln>
        </p:spPr>
        <p:txBody>
          <a:bodyPr lIns="91407" tIns="45703" rIns="91407" bIns="45703" anchor="ctr"/>
          <a:lstStyle/>
          <a:p>
            <a:pPr algn="ctr" defTabSz="914400"/>
            <a:endParaRPr sz="2400">
              <a:solidFill>
                <a:srgbClr val="000000"/>
              </a:solidFill>
              <a:latin typeface="Calibri" panose="020F0502020204030204"/>
            </a:endParaRPr>
          </a:p>
        </p:txBody>
      </p:sp>
      <p:sp>
        <p:nvSpPr>
          <p:cNvPr id="14" name="Freeform: Shape 6"/>
          <p:cNvSpPr/>
          <p:nvPr/>
        </p:nvSpPr>
        <p:spPr>
          <a:xfrm>
            <a:off x="6266323" y="2604491"/>
            <a:ext cx="1819874" cy="2202308"/>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chemeClr val="accent2"/>
          </a:solidFill>
          <a:ln w="12700">
            <a:miter lim="400000"/>
          </a:ln>
        </p:spPr>
        <p:txBody>
          <a:bodyPr lIns="91407" tIns="45703" rIns="91407" bIns="45703" anchor="ctr"/>
          <a:lstStyle/>
          <a:p>
            <a:pPr algn="ctr" defTabSz="914400"/>
            <a:endParaRPr sz="2400">
              <a:solidFill>
                <a:srgbClr val="000000"/>
              </a:solidFill>
              <a:latin typeface="Calibri" panose="020F0502020204030204"/>
            </a:endParaRPr>
          </a:p>
        </p:txBody>
      </p:sp>
      <p:sp>
        <p:nvSpPr>
          <p:cNvPr id="15" name="Freeform: Shape 7"/>
          <p:cNvSpPr/>
          <p:nvPr/>
        </p:nvSpPr>
        <p:spPr>
          <a:xfrm>
            <a:off x="4596186" y="3136064"/>
            <a:ext cx="1819879" cy="2202304"/>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chemeClr val="accent3"/>
          </a:solidFill>
          <a:ln w="12700">
            <a:miter lim="400000"/>
          </a:ln>
        </p:spPr>
        <p:txBody>
          <a:bodyPr lIns="91407" tIns="45703" rIns="91407" bIns="45703" anchor="ctr"/>
          <a:lstStyle/>
          <a:p>
            <a:pPr algn="ctr" defTabSz="914400"/>
            <a:endParaRPr sz="2400">
              <a:solidFill>
                <a:srgbClr val="000000"/>
              </a:solidFill>
              <a:latin typeface="Calibri" panose="020F0502020204030204"/>
            </a:endParaRPr>
          </a:p>
        </p:txBody>
      </p:sp>
      <p:sp>
        <p:nvSpPr>
          <p:cNvPr id="16" name="Freeform: Shape 8"/>
          <p:cNvSpPr/>
          <p:nvPr/>
        </p:nvSpPr>
        <p:spPr>
          <a:xfrm>
            <a:off x="7941886" y="789296"/>
            <a:ext cx="2523858" cy="3483932"/>
          </a:xfrm>
          <a:custGeom>
            <a:avLst/>
            <a:gdLst/>
            <a:ahLst/>
            <a:cxnLst>
              <a:cxn ang="0">
                <a:pos x="wd2" y="hd2"/>
              </a:cxn>
              <a:cxn ang="5400000">
                <a:pos x="wd2" y="hd2"/>
              </a:cxn>
              <a:cxn ang="10800000">
                <a:pos x="wd2" y="hd2"/>
              </a:cxn>
              <a:cxn ang="16200000">
                <a:pos x="wd2" y="hd2"/>
              </a:cxn>
            </a:cxnLst>
            <a:rect l="0" t="0" r="r" b="b"/>
            <a:pathLst>
              <a:path w="21600" h="21600" extrusionOk="0">
                <a:moveTo>
                  <a:pt x="21600" y="6058"/>
                </a:moveTo>
                <a:lnTo>
                  <a:pt x="17869" y="0"/>
                </a:lnTo>
                <a:lnTo>
                  <a:pt x="6889" y="6058"/>
                </a:lnTo>
                <a:lnTo>
                  <a:pt x="10511" y="6058"/>
                </a:lnTo>
                <a:lnTo>
                  <a:pt x="0" y="21600"/>
                </a:lnTo>
                <a:lnTo>
                  <a:pt x="7466" y="21600"/>
                </a:lnTo>
                <a:lnTo>
                  <a:pt x="17978" y="6058"/>
                </a:lnTo>
                <a:lnTo>
                  <a:pt x="21600" y="6058"/>
                </a:lnTo>
                <a:close/>
              </a:path>
            </a:pathLst>
          </a:custGeom>
          <a:solidFill>
            <a:schemeClr val="accent3"/>
          </a:solidFill>
          <a:ln w="12700">
            <a:miter lim="400000"/>
          </a:ln>
        </p:spPr>
        <p:txBody>
          <a:bodyPr lIns="91407" tIns="45703" rIns="91407" bIns="45703" anchor="ctr"/>
          <a:lstStyle/>
          <a:p>
            <a:pPr algn="ctr" defTabSz="914400"/>
            <a:endParaRPr sz="2400">
              <a:solidFill>
                <a:srgbClr val="000000"/>
              </a:solidFill>
              <a:latin typeface="Calibri" panose="020F0502020204030204"/>
            </a:endParaRPr>
          </a:p>
        </p:txBody>
      </p:sp>
      <p:sp>
        <p:nvSpPr>
          <p:cNvPr id="17" name="Rectangle 9"/>
          <p:cNvSpPr/>
          <p:nvPr/>
        </p:nvSpPr>
        <p:spPr>
          <a:xfrm>
            <a:off x="7410839" y="4872219"/>
            <a:ext cx="1128107" cy="266726"/>
          </a:xfrm>
          <a:prstGeom prst="rect">
            <a:avLst/>
          </a:prstGeom>
          <a:ln w="12700">
            <a:miter lim="400000"/>
          </a:ln>
        </p:spPr>
        <p:txBody>
          <a:bodyPr wrap="none" lIns="25391" tIns="25391" rIns="25391" bIns="25391" anchor="ctr">
            <a:normAutofit lnSpcReduction="10000"/>
          </a:bodyPr>
          <a:lstStyle/>
          <a:p>
            <a:pPr defTabSz="914400"/>
            <a:r>
              <a:rPr lang="zh-CN" altLang="en-US" sz="1465" dirty="0">
                <a:solidFill>
                  <a:srgbClr val="000000">
                    <a:lumMod val="50000"/>
                    <a:lumOff val="50000"/>
                  </a:srgbClr>
                </a:solidFill>
                <a:latin typeface="Calibri" panose="020F0502020204030204"/>
                <a:ea typeface="宋体" panose="02010600030101010101" pitchFamily="2" charset="-122"/>
              </a:rPr>
              <a:t>标题文本预设</a:t>
            </a:r>
            <a:endParaRPr lang="zh-CN" altLang="en-US" sz="1465" dirty="0">
              <a:solidFill>
                <a:srgbClr val="000000">
                  <a:lumMod val="50000"/>
                  <a:lumOff val="50000"/>
                </a:srgbClr>
              </a:solidFill>
              <a:latin typeface="Calibri" panose="020F0502020204030204"/>
              <a:ea typeface="宋体" panose="02010600030101010101" pitchFamily="2" charset="-122"/>
            </a:endParaRPr>
          </a:p>
        </p:txBody>
      </p:sp>
      <p:sp>
        <p:nvSpPr>
          <p:cNvPr id="18" name="Rectangle 10"/>
          <p:cNvSpPr/>
          <p:nvPr/>
        </p:nvSpPr>
        <p:spPr>
          <a:xfrm>
            <a:off x="6575190" y="5528068"/>
            <a:ext cx="1987876" cy="435994"/>
          </a:xfrm>
          <a:prstGeom prst="rect">
            <a:avLst/>
          </a:prstGeom>
          <a:ln w="12700">
            <a:miter lim="400000"/>
          </a:ln>
        </p:spPr>
        <p:txBody>
          <a:bodyPr wrap="square" lIns="25391" tIns="25391" rIns="25391" bIns="25391">
            <a:normAutofit fontScale="92500"/>
          </a:bodyPr>
          <a:lstStyle/>
          <a:p>
            <a:pPr defTabSz="914400">
              <a:lnSpc>
                <a:spcPct val="120000"/>
              </a:lnSpc>
            </a:pPr>
            <a: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t>此部分内容作为文字排版占位显示</a:t>
            </a:r>
            <a:b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br>
            <a: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t>（建议使用主题字体）。</a:t>
            </a:r>
            <a:endPar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19" name="Rectangle 11"/>
          <p:cNvSpPr/>
          <p:nvPr/>
        </p:nvSpPr>
        <p:spPr>
          <a:xfrm>
            <a:off x="3025207" y="2107128"/>
            <a:ext cx="1128107" cy="309812"/>
          </a:xfrm>
          <a:prstGeom prst="rect">
            <a:avLst/>
          </a:prstGeom>
          <a:ln w="12700">
            <a:miter lim="400000"/>
          </a:ln>
        </p:spPr>
        <p:txBody>
          <a:bodyPr wrap="none" lIns="25391" tIns="25391" rIns="25391" bIns="25391" anchor="ctr">
            <a:normAutofit/>
          </a:bodyPr>
          <a:lstStyle/>
          <a:p>
            <a:pPr defTabSz="914400"/>
            <a:r>
              <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rPr>
              <a:t>标题文本预设</a:t>
            </a:r>
            <a:endPar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20" name="Rectangle 12"/>
          <p:cNvSpPr/>
          <p:nvPr/>
        </p:nvSpPr>
        <p:spPr>
          <a:xfrm>
            <a:off x="3019106" y="2784522"/>
            <a:ext cx="1987876" cy="435994"/>
          </a:xfrm>
          <a:prstGeom prst="rect">
            <a:avLst/>
          </a:prstGeom>
          <a:ln w="12700">
            <a:miter lim="400000"/>
          </a:ln>
        </p:spPr>
        <p:txBody>
          <a:bodyPr wrap="square" lIns="25391" tIns="25391" rIns="25391" bIns="25391">
            <a:normAutofit fontScale="92500"/>
          </a:bodyPr>
          <a:lstStyle/>
          <a:p>
            <a:pPr defTabSz="914400">
              <a:lnSpc>
                <a:spcPct val="120000"/>
              </a:lnSpc>
            </a:pPr>
            <a: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t>此部分内容作为文字排版占位显示</a:t>
            </a:r>
            <a:b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br>
            <a: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t>（建议使用主题字体）。</a:t>
            </a:r>
            <a:endPar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21" name="Rectangle 13"/>
          <p:cNvSpPr/>
          <p:nvPr/>
        </p:nvSpPr>
        <p:spPr>
          <a:xfrm>
            <a:off x="9917010" y="3806014"/>
            <a:ext cx="1128107" cy="266726"/>
          </a:xfrm>
          <a:prstGeom prst="rect">
            <a:avLst/>
          </a:prstGeom>
          <a:ln w="12700">
            <a:miter lim="400000"/>
          </a:ln>
        </p:spPr>
        <p:txBody>
          <a:bodyPr wrap="none" lIns="25391" tIns="25391" rIns="25391" bIns="25391" anchor="ctr">
            <a:normAutofit lnSpcReduction="10000"/>
          </a:bodyPr>
          <a:lstStyle/>
          <a:p>
            <a:pPr defTabSz="914400"/>
            <a:r>
              <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rPr>
              <a:t>标题文本预设</a:t>
            </a:r>
            <a:endPar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22" name="Rectangle 14"/>
          <p:cNvSpPr/>
          <p:nvPr/>
        </p:nvSpPr>
        <p:spPr>
          <a:xfrm>
            <a:off x="9081360" y="4461861"/>
            <a:ext cx="1987876" cy="435994"/>
          </a:xfrm>
          <a:prstGeom prst="rect">
            <a:avLst/>
          </a:prstGeom>
          <a:ln w="12700">
            <a:miter lim="400000"/>
          </a:ln>
        </p:spPr>
        <p:txBody>
          <a:bodyPr wrap="square" lIns="25391" tIns="25391" rIns="25391" bIns="25391">
            <a:normAutofit fontScale="92500"/>
          </a:bodyPr>
          <a:lstStyle/>
          <a:p>
            <a:pPr defTabSz="914400">
              <a:lnSpc>
                <a:spcPct val="120000"/>
              </a:lnSpc>
            </a:pPr>
            <a: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t>此部分内容作为文字排版占位显示</a:t>
            </a:r>
            <a:b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br>
            <a:r>
              <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rPr>
              <a:t>（建议使用主题字体）。</a:t>
            </a:r>
            <a:endParaRPr lang="zh-CN" altLang="en-US" sz="1065"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23" name="Oval 19"/>
          <p:cNvSpPr/>
          <p:nvPr/>
        </p:nvSpPr>
        <p:spPr>
          <a:xfrm>
            <a:off x="4905726" y="4731040"/>
            <a:ext cx="513494" cy="513651"/>
          </a:xfrm>
          <a:prstGeom prst="ellipse">
            <a:avLst/>
          </a:prstGeom>
          <a:solidFill>
            <a:srgbClr val="FFFFFF"/>
          </a:solidFill>
          <a:ln w="12700" cap="flat">
            <a:noFill/>
            <a:miter lim="400000"/>
          </a:ln>
          <a:effectLst/>
        </p:spPr>
        <p:txBody>
          <a:bodyPr wrap="none" lIns="19044" tIns="19044" rIns="19044" bIns="19044" anchor="ctr">
            <a:normAutofit/>
          </a:bodyPr>
          <a:lstStyle/>
          <a:p>
            <a:pPr algn="ctr" defTabSz="914400"/>
            <a:r>
              <a:rPr lang="en-US" sz="2000" dirty="0">
                <a:solidFill>
                  <a:srgbClr val="000000">
                    <a:lumMod val="65000"/>
                    <a:lumOff val="35000"/>
                  </a:srgbClr>
                </a:solidFill>
                <a:latin typeface="Calibri" panose="020F0502020204030204"/>
              </a:rPr>
              <a:t>2</a:t>
            </a:r>
            <a:endParaRPr lang="en-US" sz="2000" dirty="0">
              <a:solidFill>
                <a:srgbClr val="000000">
                  <a:lumMod val="65000"/>
                  <a:lumOff val="35000"/>
                </a:srgbClr>
              </a:solidFill>
              <a:latin typeface="Calibri" panose="020F0502020204030204"/>
            </a:endParaRPr>
          </a:p>
        </p:txBody>
      </p:sp>
      <p:sp>
        <p:nvSpPr>
          <p:cNvPr id="24" name="Oval 22"/>
          <p:cNvSpPr/>
          <p:nvPr/>
        </p:nvSpPr>
        <p:spPr>
          <a:xfrm>
            <a:off x="7256562" y="2701354"/>
            <a:ext cx="513493" cy="513653"/>
          </a:xfrm>
          <a:prstGeom prst="ellipse">
            <a:avLst/>
          </a:prstGeom>
          <a:solidFill>
            <a:srgbClr val="FFFFFF"/>
          </a:solidFill>
          <a:ln w="12700" cap="flat">
            <a:noFill/>
            <a:miter lim="400000"/>
          </a:ln>
          <a:effectLst/>
        </p:spPr>
        <p:txBody>
          <a:bodyPr wrap="none" lIns="19044" tIns="19044" rIns="19044" bIns="19044" anchor="ctr">
            <a:normAutofit/>
          </a:bodyPr>
          <a:lstStyle/>
          <a:p>
            <a:pPr algn="ctr" defTabSz="914400"/>
            <a:r>
              <a:rPr lang="en-US" sz="2000" dirty="0">
                <a:solidFill>
                  <a:srgbClr val="000000">
                    <a:lumMod val="65000"/>
                    <a:lumOff val="35000"/>
                  </a:srgbClr>
                </a:solidFill>
                <a:latin typeface="Calibri" panose="020F0502020204030204"/>
              </a:rPr>
              <a:t>3</a:t>
            </a:r>
            <a:endParaRPr lang="en-US" sz="2000" dirty="0">
              <a:solidFill>
                <a:srgbClr val="000000">
                  <a:lumMod val="65000"/>
                  <a:lumOff val="35000"/>
                </a:srgbClr>
              </a:solidFill>
              <a:latin typeface="Calibri" panose="020F0502020204030204"/>
            </a:endParaRPr>
          </a:p>
        </p:txBody>
      </p:sp>
      <p:sp>
        <p:nvSpPr>
          <p:cNvPr id="25" name="Oval 25"/>
          <p:cNvSpPr/>
          <p:nvPr/>
        </p:nvSpPr>
        <p:spPr>
          <a:xfrm>
            <a:off x="8284311" y="3644168"/>
            <a:ext cx="513493" cy="513653"/>
          </a:xfrm>
          <a:prstGeom prst="ellipse">
            <a:avLst/>
          </a:prstGeom>
          <a:solidFill>
            <a:srgbClr val="FFFFFF"/>
          </a:solidFill>
          <a:ln w="12700" cap="flat">
            <a:noFill/>
            <a:miter lim="400000"/>
          </a:ln>
          <a:effectLst/>
        </p:spPr>
        <p:txBody>
          <a:bodyPr wrap="none" lIns="19044" tIns="19044" rIns="19044" bIns="19044" anchor="ctr">
            <a:normAutofit/>
          </a:bodyPr>
          <a:lstStyle/>
          <a:p>
            <a:pPr algn="ctr" defTabSz="914400"/>
            <a:r>
              <a:rPr lang="en-US" sz="2000" dirty="0">
                <a:solidFill>
                  <a:srgbClr val="000000">
                    <a:lumMod val="65000"/>
                    <a:lumOff val="35000"/>
                  </a:srgbClr>
                </a:solidFill>
                <a:latin typeface="Calibri" panose="020F0502020204030204"/>
              </a:rPr>
              <a:t>4</a:t>
            </a:r>
            <a:endParaRPr lang="en-US" sz="2000" dirty="0">
              <a:solidFill>
                <a:srgbClr val="000000">
                  <a:lumMod val="65000"/>
                  <a:lumOff val="35000"/>
                </a:srgbClr>
              </a:solidFill>
              <a:latin typeface="Calibri" panose="020F0502020204030204"/>
            </a:endParaRPr>
          </a:p>
        </p:txBody>
      </p:sp>
      <p:grpSp>
        <p:nvGrpSpPr>
          <p:cNvPr id="3" name="Group 27"/>
          <p:cNvGrpSpPr/>
          <p:nvPr/>
        </p:nvGrpSpPr>
        <p:grpSpPr>
          <a:xfrm>
            <a:off x="3019106" y="2571319"/>
            <a:ext cx="5103237" cy="78537"/>
            <a:chOff x="3307444" y="2571272"/>
            <a:chExt cx="5105082" cy="78541"/>
          </a:xfrm>
        </p:grpSpPr>
        <p:sp>
          <p:nvSpPr>
            <p:cNvPr id="38" name="Straight Connector 28"/>
            <p:cNvSpPr/>
            <p:nvPr/>
          </p:nvSpPr>
          <p:spPr>
            <a:xfrm>
              <a:off x="3320190" y="2600708"/>
              <a:ext cx="5092336" cy="0"/>
            </a:xfrm>
            <a:prstGeom prst="line">
              <a:avLst/>
            </a:prstGeom>
            <a:ln w="12700">
              <a:solidFill>
                <a:srgbClr val="DCDEE0"/>
              </a:solidFill>
              <a:miter lim="400000"/>
            </a:ln>
          </p:spPr>
          <p:txBody>
            <a:bodyPr anchor="ctr"/>
            <a:lstStyle/>
            <a:p>
              <a:pPr algn="ctr" defTabSz="914400"/>
              <a:endParaRPr sz="2400">
                <a:solidFill>
                  <a:srgbClr val="000000"/>
                </a:solidFill>
                <a:latin typeface="Calibri" panose="020F0502020204030204"/>
              </a:endParaRPr>
            </a:p>
          </p:txBody>
        </p:sp>
        <p:sp>
          <p:nvSpPr>
            <p:cNvPr id="39" name="Oval 29"/>
            <p:cNvSpPr/>
            <p:nvPr/>
          </p:nvSpPr>
          <p:spPr>
            <a:xfrm>
              <a:off x="3307444" y="2571272"/>
              <a:ext cx="78541" cy="78541"/>
            </a:xfrm>
            <a:prstGeom prst="ellipse">
              <a:avLst/>
            </a:prstGeom>
            <a:solidFill>
              <a:schemeClr val="accent1"/>
            </a:solidFill>
            <a:ln w="12700">
              <a:miter lim="400000"/>
            </a:ln>
          </p:spPr>
          <p:txBody>
            <a:bodyPr anchor="ctr"/>
            <a:lstStyle/>
            <a:p>
              <a:pPr algn="ctr" defTabSz="914400"/>
              <a:endParaRPr sz="2400">
                <a:solidFill>
                  <a:srgbClr val="000000"/>
                </a:solidFill>
                <a:latin typeface="Calibri" panose="020F0502020204030204"/>
              </a:endParaRPr>
            </a:p>
          </p:txBody>
        </p:sp>
      </p:grpSp>
      <p:grpSp>
        <p:nvGrpSpPr>
          <p:cNvPr id="5" name="Group 30"/>
          <p:cNvGrpSpPr/>
          <p:nvPr/>
        </p:nvGrpSpPr>
        <p:grpSpPr>
          <a:xfrm>
            <a:off x="1288972" y="3636514"/>
            <a:ext cx="3431114" cy="78537"/>
            <a:chOff x="1576684" y="3636525"/>
            <a:chExt cx="3432355" cy="78541"/>
          </a:xfrm>
        </p:grpSpPr>
        <p:sp>
          <p:nvSpPr>
            <p:cNvPr id="36" name="Straight Connector 31"/>
            <p:cNvSpPr/>
            <p:nvPr/>
          </p:nvSpPr>
          <p:spPr>
            <a:xfrm>
              <a:off x="1592407" y="3675797"/>
              <a:ext cx="3416632" cy="0"/>
            </a:xfrm>
            <a:prstGeom prst="line">
              <a:avLst/>
            </a:prstGeom>
            <a:ln w="12700">
              <a:solidFill>
                <a:srgbClr val="DCDEE0"/>
              </a:solidFill>
              <a:miter lim="400000"/>
            </a:ln>
          </p:spPr>
          <p:txBody>
            <a:bodyPr anchor="ctr"/>
            <a:lstStyle/>
            <a:p>
              <a:pPr algn="ctr" defTabSz="914400"/>
              <a:endParaRPr sz="2400">
                <a:solidFill>
                  <a:srgbClr val="000000"/>
                </a:solidFill>
                <a:latin typeface="Calibri" panose="020F0502020204030204"/>
              </a:endParaRPr>
            </a:p>
          </p:txBody>
        </p:sp>
        <p:sp>
          <p:nvSpPr>
            <p:cNvPr id="37" name="Oval 32"/>
            <p:cNvSpPr/>
            <p:nvPr/>
          </p:nvSpPr>
          <p:spPr>
            <a:xfrm>
              <a:off x="1576684" y="3636525"/>
              <a:ext cx="78541" cy="78541"/>
            </a:xfrm>
            <a:prstGeom prst="ellipse">
              <a:avLst/>
            </a:prstGeom>
            <a:solidFill>
              <a:schemeClr val="accent4"/>
            </a:solidFill>
            <a:ln w="12700">
              <a:miter lim="400000"/>
            </a:ln>
          </p:spPr>
          <p:txBody>
            <a:bodyPr anchor="ctr"/>
            <a:lstStyle/>
            <a:p>
              <a:pPr algn="ctr" defTabSz="914400"/>
              <a:endParaRPr sz="2400">
                <a:solidFill>
                  <a:srgbClr val="000000"/>
                </a:solidFill>
                <a:latin typeface="Calibri" panose="020F0502020204030204"/>
              </a:endParaRPr>
            </a:p>
          </p:txBody>
        </p:sp>
      </p:grpSp>
      <p:grpSp>
        <p:nvGrpSpPr>
          <p:cNvPr id="8" name="Group 33"/>
          <p:cNvGrpSpPr/>
          <p:nvPr/>
        </p:nvGrpSpPr>
        <p:grpSpPr>
          <a:xfrm>
            <a:off x="7936807" y="4238824"/>
            <a:ext cx="3106867" cy="78537"/>
            <a:chOff x="7937472" y="4238866"/>
            <a:chExt cx="3107990" cy="78541"/>
          </a:xfrm>
        </p:grpSpPr>
        <p:sp>
          <p:nvSpPr>
            <p:cNvPr id="34" name="Straight Connector 34"/>
            <p:cNvSpPr/>
            <p:nvPr/>
          </p:nvSpPr>
          <p:spPr>
            <a:xfrm>
              <a:off x="7937472" y="4278136"/>
              <a:ext cx="3090384" cy="1"/>
            </a:xfrm>
            <a:prstGeom prst="line">
              <a:avLst/>
            </a:prstGeom>
            <a:ln w="12700">
              <a:solidFill>
                <a:srgbClr val="DCDEE0"/>
              </a:solidFill>
              <a:miter lim="400000"/>
            </a:ln>
          </p:spPr>
          <p:txBody>
            <a:bodyPr anchor="ctr"/>
            <a:lstStyle/>
            <a:p>
              <a:pPr algn="ctr" defTabSz="914400"/>
              <a:endParaRPr sz="2400">
                <a:solidFill>
                  <a:srgbClr val="000000"/>
                </a:solidFill>
                <a:latin typeface="Calibri" panose="020F0502020204030204"/>
              </a:endParaRPr>
            </a:p>
          </p:txBody>
        </p:sp>
        <p:sp>
          <p:nvSpPr>
            <p:cNvPr id="35" name="Oval 35"/>
            <p:cNvSpPr/>
            <p:nvPr/>
          </p:nvSpPr>
          <p:spPr>
            <a:xfrm>
              <a:off x="10966921" y="4238866"/>
              <a:ext cx="78541" cy="78541"/>
            </a:xfrm>
            <a:prstGeom prst="ellipse">
              <a:avLst/>
            </a:prstGeom>
            <a:solidFill>
              <a:schemeClr val="accent3"/>
            </a:solidFill>
            <a:ln w="12700">
              <a:miter lim="400000"/>
            </a:ln>
          </p:spPr>
          <p:txBody>
            <a:bodyPr anchor="ctr"/>
            <a:lstStyle/>
            <a:p>
              <a:pPr algn="ctr" defTabSz="914400"/>
              <a:endParaRPr sz="2400">
                <a:solidFill>
                  <a:srgbClr val="000000"/>
                </a:solidFill>
                <a:latin typeface="Calibri" panose="020F0502020204030204"/>
              </a:endParaRPr>
            </a:p>
          </p:txBody>
        </p:sp>
      </p:grpSp>
      <p:grpSp>
        <p:nvGrpSpPr>
          <p:cNvPr id="26" name="Group 36"/>
          <p:cNvGrpSpPr/>
          <p:nvPr/>
        </p:nvGrpSpPr>
        <p:grpSpPr>
          <a:xfrm>
            <a:off x="4591924" y="5305030"/>
            <a:ext cx="3931201" cy="78537"/>
            <a:chOff x="4591378" y="5305128"/>
            <a:chExt cx="3932623" cy="78541"/>
          </a:xfrm>
        </p:grpSpPr>
        <p:sp>
          <p:nvSpPr>
            <p:cNvPr id="32" name="Straight Connector 37"/>
            <p:cNvSpPr/>
            <p:nvPr/>
          </p:nvSpPr>
          <p:spPr>
            <a:xfrm>
              <a:off x="4591378" y="5344398"/>
              <a:ext cx="3929401" cy="1"/>
            </a:xfrm>
            <a:prstGeom prst="line">
              <a:avLst/>
            </a:prstGeom>
            <a:ln w="12700">
              <a:solidFill>
                <a:srgbClr val="DCDEE0"/>
              </a:solidFill>
              <a:miter lim="400000"/>
            </a:ln>
          </p:spPr>
          <p:txBody>
            <a:bodyPr anchor="ctr"/>
            <a:lstStyle/>
            <a:p>
              <a:pPr algn="ctr" defTabSz="914400"/>
              <a:endParaRPr sz="2400">
                <a:solidFill>
                  <a:srgbClr val="000000"/>
                </a:solidFill>
                <a:latin typeface="Calibri" panose="020F0502020204030204"/>
              </a:endParaRPr>
            </a:p>
          </p:txBody>
        </p:sp>
        <p:sp>
          <p:nvSpPr>
            <p:cNvPr id="33" name="Oval 38"/>
            <p:cNvSpPr/>
            <p:nvPr/>
          </p:nvSpPr>
          <p:spPr>
            <a:xfrm>
              <a:off x="8445460" y="5305128"/>
              <a:ext cx="78541" cy="78541"/>
            </a:xfrm>
            <a:prstGeom prst="ellipse">
              <a:avLst/>
            </a:prstGeom>
            <a:solidFill>
              <a:schemeClr val="accent2"/>
            </a:solidFill>
            <a:ln w="12700">
              <a:miter lim="400000"/>
            </a:ln>
          </p:spPr>
          <p:txBody>
            <a:bodyPr anchor="ctr"/>
            <a:lstStyle/>
            <a:p>
              <a:pPr algn="ctr" defTabSz="914400"/>
              <a:endParaRPr sz="2400">
                <a:solidFill>
                  <a:srgbClr val="000000"/>
                </a:solidFill>
                <a:latin typeface="Calibri" panose="020F0502020204030204"/>
              </a:endParaRPr>
            </a:p>
          </p:txBody>
        </p:sp>
      </p:grpSp>
      <p:sp>
        <p:nvSpPr>
          <p:cNvPr id="30" name="Freeform: Shape 39"/>
          <p:cNvSpPr/>
          <p:nvPr/>
        </p:nvSpPr>
        <p:spPr>
          <a:xfrm>
            <a:off x="1930889" y="3673057"/>
            <a:ext cx="2815036" cy="3197754"/>
          </a:xfrm>
          <a:custGeom>
            <a:avLst/>
            <a:gdLst/>
            <a:ahLst/>
            <a:cxnLst>
              <a:cxn ang="0">
                <a:pos x="wd2" y="hd2"/>
              </a:cxn>
              <a:cxn ang="5400000">
                <a:pos x="wd2" y="hd2"/>
              </a:cxn>
              <a:cxn ang="10800000">
                <a:pos x="wd2" y="hd2"/>
              </a:cxn>
              <a:cxn ang="16200000">
                <a:pos x="wd2" y="hd2"/>
              </a:cxn>
            </a:cxnLst>
            <a:rect l="0" t="0" r="r" b="b"/>
            <a:pathLst>
              <a:path w="21600" h="21600" extrusionOk="0">
                <a:moveTo>
                  <a:pt x="14906" y="0"/>
                </a:moveTo>
                <a:lnTo>
                  <a:pt x="0" y="21600"/>
                </a:lnTo>
                <a:lnTo>
                  <a:pt x="6694" y="21600"/>
                </a:lnTo>
                <a:lnTo>
                  <a:pt x="21600" y="0"/>
                </a:lnTo>
                <a:lnTo>
                  <a:pt x="14906" y="0"/>
                </a:lnTo>
                <a:close/>
              </a:path>
            </a:pathLst>
          </a:custGeom>
          <a:solidFill>
            <a:schemeClr val="accent1"/>
          </a:solidFill>
          <a:ln w="12700">
            <a:miter lim="400000"/>
          </a:ln>
        </p:spPr>
        <p:txBody>
          <a:bodyPr lIns="91407" tIns="45703" rIns="91407" bIns="45703" anchor="ctr"/>
          <a:lstStyle/>
          <a:p>
            <a:pPr algn="ctr" defTabSz="914400"/>
            <a:endParaRPr sz="2400">
              <a:solidFill>
                <a:srgbClr val="000000"/>
              </a:solidFill>
              <a:latin typeface="Calibri" panose="020F0502020204030204"/>
            </a:endParaRPr>
          </a:p>
        </p:txBody>
      </p:sp>
      <p:sp>
        <p:nvSpPr>
          <p:cNvPr id="31" name="Oval 16"/>
          <p:cNvSpPr/>
          <p:nvPr/>
        </p:nvSpPr>
        <p:spPr>
          <a:xfrm>
            <a:off x="3921049" y="3758747"/>
            <a:ext cx="513493" cy="513653"/>
          </a:xfrm>
          <a:prstGeom prst="ellipse">
            <a:avLst/>
          </a:prstGeom>
          <a:solidFill>
            <a:srgbClr val="FFFFFF"/>
          </a:solidFill>
          <a:ln w="12700" cap="flat">
            <a:noFill/>
            <a:miter lim="400000"/>
          </a:ln>
          <a:effectLst/>
        </p:spPr>
        <p:txBody>
          <a:bodyPr wrap="none" lIns="19044" tIns="19044" rIns="19044" bIns="19044" anchor="ctr">
            <a:normAutofit/>
          </a:bodyPr>
          <a:lstStyle/>
          <a:p>
            <a:pPr algn="ctr" defTabSz="914400"/>
            <a:r>
              <a:rPr lang="en-US" sz="2000" dirty="0">
                <a:solidFill>
                  <a:srgbClr val="000000">
                    <a:lumMod val="65000"/>
                    <a:lumOff val="35000"/>
                  </a:srgbClr>
                </a:solidFill>
                <a:latin typeface="Calibri" panose="020F0502020204030204"/>
              </a:rPr>
              <a:t>1</a:t>
            </a:r>
            <a:endParaRPr lang="en-US" sz="2000" dirty="0">
              <a:solidFill>
                <a:srgbClr val="000000">
                  <a:lumMod val="65000"/>
                  <a:lumOff val="35000"/>
                </a:srgbClr>
              </a:solidFill>
              <a:latin typeface="Calibri" panose="020F0502020204030204"/>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
                                        </p:tgtEl>
                                        <p:attrNameLst>
                                          <p:attrName>style.visibility</p:attrName>
                                        </p:attrNameLst>
                                      </p:cBhvr>
                                      <p:to>
                                        <p:strVal val="visible"/>
                                      </p:to>
                                    </p:set>
                                    <p:anim calcmode="lin" valueType="num">
                                      <p:cBhvr>
                                        <p:cTn id="7" dur="350" fill="hold"/>
                                        <p:tgtEl>
                                          <p:spTgt spid="2"/>
                                        </p:tgtEl>
                                        <p:attrNameLst>
                                          <p:attrName>ppt_x</p:attrName>
                                        </p:attrNameLst>
                                      </p:cBhvr>
                                      <p:tavLst>
                                        <p:tav tm="0">
                                          <p:val>
                                            <p:strVal val="0-#ppt_w/2"/>
                                          </p:val>
                                        </p:tav>
                                        <p:tav tm="100000">
                                          <p:val>
                                            <p:strVal val="#ppt_x"/>
                                          </p:val>
                                        </p:tav>
                                      </p:tavLst>
                                    </p:anim>
                                    <p:anim calcmode="lin" valueType="num">
                                      <p:cBhvr>
                                        <p:cTn id="8" dur="3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indefinite" fill="hold"/>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250"/>
                                        <p:tgtEl>
                                          <p:spTgt spid="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250"/>
                                        <p:tgtEl>
                                          <p:spTgt spid="10"/>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250"/>
                                        <p:tgtEl>
                                          <p:spTgt spid="11"/>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250"/>
                                        <p:tgtEl>
                                          <p:spTgt spid="12"/>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250"/>
                                        <p:tgtEl>
                                          <p:spTgt spid="13"/>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250"/>
                                        <p:tgtEl>
                                          <p:spTgt spid="14"/>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250"/>
                                        <p:tgtEl>
                                          <p:spTgt spid="15"/>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250"/>
                                        <p:tgtEl>
                                          <p:spTgt spid="16"/>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250"/>
                                        <p:tgtEl>
                                          <p:spTgt spid="17"/>
                                        </p:tgtEl>
                                      </p:cBhvr>
                                    </p:animEffect>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250"/>
                                        <p:tgtEl>
                                          <p:spTgt spid="18"/>
                                        </p:tgtEl>
                                      </p:cBhvr>
                                    </p:animEffect>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250"/>
                                        <p:tgtEl>
                                          <p:spTgt spid="19"/>
                                        </p:tgtEl>
                                      </p:cBhvr>
                                    </p:animEffect>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250"/>
                                        <p:tgtEl>
                                          <p:spTgt spid="20"/>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250"/>
                                        <p:tgtEl>
                                          <p:spTgt spid="21"/>
                                        </p:tgtEl>
                                      </p:cBhvr>
                                    </p:animEffect>
                                  </p:childTnLst>
                                </p:cTn>
                              </p:par>
                            </p:childTnLst>
                          </p:cTn>
                        </p:par>
                        <p:par>
                          <p:cTn id="65" fill="hold">
                            <p:stCondLst>
                              <p:cond delay="7500"/>
                            </p:stCondLst>
                            <p:childTnLst>
                              <p:par>
                                <p:cTn id="66" presetID="22" presetClass="entr" presetSubtype="4"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250"/>
                                        <p:tgtEl>
                                          <p:spTgt spid="22"/>
                                        </p:tgtEl>
                                      </p:cBhvr>
                                    </p:animEffect>
                                  </p:childTnLst>
                                </p:cTn>
                              </p:par>
                            </p:childTnLst>
                          </p:cTn>
                        </p:par>
                        <p:par>
                          <p:cTn id="69" fill="hold">
                            <p:stCondLst>
                              <p:cond delay="8000"/>
                            </p:stCondLst>
                            <p:childTnLst>
                              <p:par>
                                <p:cTn id="70" presetID="22" presetClass="entr" presetSubtype="4"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250"/>
                                        <p:tgtEl>
                                          <p:spTgt spid="23"/>
                                        </p:tgtEl>
                                      </p:cBhvr>
                                    </p:animEffect>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250"/>
                                        <p:tgtEl>
                                          <p:spTgt spid="24"/>
                                        </p:tgtEl>
                                      </p:cBhvr>
                                    </p:animEffect>
                                  </p:childTnLst>
                                </p:cTn>
                              </p:par>
                            </p:childTnLst>
                          </p:cTn>
                        </p:par>
                        <p:par>
                          <p:cTn id="77" fill="hold">
                            <p:stCondLst>
                              <p:cond delay="90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250"/>
                                        <p:tgtEl>
                                          <p:spTgt spid="25"/>
                                        </p:tgtEl>
                                      </p:cBhvr>
                                    </p:animEffect>
                                  </p:childTnLst>
                                </p:cTn>
                              </p:par>
                            </p:childTnLst>
                          </p:cTn>
                        </p:par>
                        <p:par>
                          <p:cTn id="81" fill="hold">
                            <p:stCondLst>
                              <p:cond delay="9500"/>
                            </p:stCondLst>
                            <p:childTnLst>
                              <p:par>
                                <p:cTn id="82" presetID="22" presetClass="entr" presetSubtype="4" fill="hold" nodeType="after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wipe(down)">
                                      <p:cBhvr>
                                        <p:cTn id="84" dur="250"/>
                                        <p:tgtEl>
                                          <p:spTgt spid="3"/>
                                        </p:tgtEl>
                                      </p:cBhvr>
                                    </p:animEffect>
                                  </p:childTnLst>
                                </p:cTn>
                              </p:par>
                            </p:childTnLst>
                          </p:cTn>
                        </p:par>
                        <p:par>
                          <p:cTn id="85" fill="hold">
                            <p:stCondLst>
                              <p:cond delay="10000"/>
                            </p:stCondLst>
                            <p:childTnLst>
                              <p:par>
                                <p:cTn id="86" presetID="22" presetClass="entr" presetSubtype="4"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down)">
                                      <p:cBhvr>
                                        <p:cTn id="88" dur="250"/>
                                        <p:tgtEl>
                                          <p:spTgt spid="5"/>
                                        </p:tgtEl>
                                      </p:cBhvr>
                                    </p:animEffect>
                                  </p:childTnLst>
                                </p:cTn>
                              </p:par>
                            </p:childTnLst>
                          </p:cTn>
                        </p:par>
                        <p:par>
                          <p:cTn id="89" fill="hold">
                            <p:stCondLst>
                              <p:cond delay="10500"/>
                            </p:stCondLst>
                            <p:childTnLst>
                              <p:par>
                                <p:cTn id="90" presetID="22" presetClass="entr" presetSubtype="4" fill="hold"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down)">
                                      <p:cBhvr>
                                        <p:cTn id="92" dur="250"/>
                                        <p:tgtEl>
                                          <p:spTgt spid="8"/>
                                        </p:tgtEl>
                                      </p:cBhvr>
                                    </p:animEffect>
                                  </p:childTnLst>
                                </p:cTn>
                              </p:par>
                            </p:childTnLst>
                          </p:cTn>
                        </p:par>
                        <p:par>
                          <p:cTn id="93" fill="hold">
                            <p:stCondLst>
                              <p:cond delay="11000"/>
                            </p:stCondLst>
                            <p:childTnLst>
                              <p:par>
                                <p:cTn id="94" presetID="22" presetClass="entr" presetSubtype="4" fill="hold"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down)">
                                      <p:cBhvr>
                                        <p:cTn id="96" dur="250"/>
                                        <p:tgtEl>
                                          <p:spTgt spid="26"/>
                                        </p:tgtEl>
                                      </p:cBhvr>
                                    </p:animEffect>
                                  </p:childTnLst>
                                </p:cTn>
                              </p:par>
                            </p:childTnLst>
                          </p:cTn>
                        </p:par>
                        <p:par>
                          <p:cTn id="97" fill="hold">
                            <p:stCondLst>
                              <p:cond delay="11500"/>
                            </p:stCondLst>
                            <p:childTnLst>
                              <p:par>
                                <p:cTn id="98" presetID="2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down)">
                                      <p:cBhvr>
                                        <p:cTn id="100" dur="250"/>
                                        <p:tgtEl>
                                          <p:spTgt spid="30"/>
                                        </p:tgtEl>
                                      </p:cBhvr>
                                    </p:animEffect>
                                  </p:childTnLst>
                                </p:cTn>
                              </p:par>
                            </p:childTnLst>
                          </p:cTn>
                        </p:par>
                        <p:par>
                          <p:cTn id="101" fill="hold">
                            <p:stCondLst>
                              <p:cond delay="12000"/>
                            </p:stCondLst>
                            <p:childTnLst>
                              <p:par>
                                <p:cTn id="102" presetID="22" presetClass="entr" presetSubtype="4"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wipe(down)">
                                      <p:cBhvr>
                                        <p:cTn id="104"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2" grpId="0" animBg="1" advAuto="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4265" y="1790286"/>
            <a:ext cx="10878376" cy="4789338"/>
            <a:chOff x="827584" y="1240804"/>
            <a:chExt cx="7614516" cy="3352384"/>
          </a:xfrm>
        </p:grpSpPr>
        <p:sp>
          <p:nvSpPr>
            <p:cNvPr id="4" name="椭圆 3"/>
            <p:cNvSpPr/>
            <p:nvPr/>
          </p:nvSpPr>
          <p:spPr>
            <a:xfrm>
              <a:off x="1547664" y="1601836"/>
              <a:ext cx="2232248" cy="2232937"/>
            </a:xfrm>
            <a:prstGeom prst="ellipse">
              <a:avLst/>
            </a:prstGeom>
            <a:blipFill dpi="0" rotWithShape="1">
              <a:blip r:embed="rId1" cstate="screen">
                <a:extLst>
                  <a:ext uri="{BEBA8EAE-BF5A-486C-A8C5-ECC9F3942E4B}">
                    <a14:imgProps xmlns:a14="http://schemas.microsoft.com/office/drawing/2010/main">
                      <a14:imgLayer r:embed="rId2">
                        <a14:imgEffect>
                          <a14:saturation sat="0"/>
                        </a14:imgEffect>
                      </a14:imgLayer>
                    </a14:imgProps>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srgbClr val="FFFFFF"/>
                </a:solidFill>
                <a:latin typeface="Calibri" panose="020F0502020204030204"/>
                <a:ea typeface="宋体" panose="02010600030101010101" pitchFamily="2" charset="-122"/>
              </a:endParaRPr>
            </a:p>
          </p:txBody>
        </p:sp>
        <p:sp>
          <p:nvSpPr>
            <p:cNvPr id="5" name="椭圆 4"/>
            <p:cNvSpPr/>
            <p:nvPr/>
          </p:nvSpPr>
          <p:spPr>
            <a:xfrm>
              <a:off x="827584" y="1645799"/>
              <a:ext cx="648072" cy="648272"/>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srgbClr val="FFFFFF"/>
                </a:solidFill>
                <a:latin typeface="Calibri" panose="020F0502020204030204"/>
                <a:ea typeface="宋体" panose="02010600030101010101" pitchFamily="2" charset="-122"/>
              </a:endParaRPr>
            </a:p>
          </p:txBody>
        </p:sp>
        <p:sp>
          <p:nvSpPr>
            <p:cNvPr id="6" name="椭圆 5"/>
            <p:cNvSpPr/>
            <p:nvPr/>
          </p:nvSpPr>
          <p:spPr>
            <a:xfrm>
              <a:off x="3563888" y="1240804"/>
              <a:ext cx="648072" cy="648272"/>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srgbClr val="FFFFFF"/>
                </a:solidFill>
                <a:latin typeface="Calibri" panose="020F0502020204030204"/>
                <a:ea typeface="宋体" panose="02010600030101010101" pitchFamily="2" charset="-122"/>
              </a:endParaRPr>
            </a:p>
          </p:txBody>
        </p:sp>
        <p:sp>
          <p:nvSpPr>
            <p:cNvPr id="7" name="椭圆 6"/>
            <p:cNvSpPr/>
            <p:nvPr/>
          </p:nvSpPr>
          <p:spPr>
            <a:xfrm>
              <a:off x="1115616" y="3015149"/>
              <a:ext cx="1132860" cy="1133210"/>
            </a:xfrm>
            <a:prstGeom prst="ellipse">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srgbClr val="FFFFFF"/>
                </a:solidFill>
                <a:latin typeface="Calibri" panose="020F0502020204030204"/>
                <a:ea typeface="宋体" panose="02010600030101010101" pitchFamily="2" charset="-122"/>
              </a:endParaRPr>
            </a:p>
          </p:txBody>
        </p:sp>
        <p:sp>
          <p:nvSpPr>
            <p:cNvPr id="8" name="椭圆 7"/>
            <p:cNvSpPr/>
            <p:nvPr/>
          </p:nvSpPr>
          <p:spPr>
            <a:xfrm>
              <a:off x="2967110" y="3155897"/>
              <a:ext cx="1436848" cy="1437291"/>
            </a:xfrm>
            <a:prstGeom prst="ellipse">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srgbClr val="FFFFFF"/>
                </a:solidFill>
                <a:latin typeface="Calibri" panose="020F0502020204030204"/>
                <a:ea typeface="宋体" panose="02010600030101010101" pitchFamily="2" charset="-122"/>
              </a:endParaRPr>
            </a:p>
          </p:txBody>
        </p:sp>
        <p:sp>
          <p:nvSpPr>
            <p:cNvPr id="9" name="Freeform 21"/>
            <p:cNvSpPr>
              <a:spLocks noEditPoints="1"/>
            </p:cNvSpPr>
            <p:nvPr/>
          </p:nvSpPr>
          <p:spPr bwMode="auto">
            <a:xfrm>
              <a:off x="3565383" y="338339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sz="3200">
                <a:solidFill>
                  <a:srgbClr val="000000"/>
                </a:solidFill>
                <a:latin typeface="Calibri" panose="020F0502020204030204"/>
                <a:ea typeface="宋体" panose="02010600030101010101" pitchFamily="2" charset="-122"/>
              </a:endParaRPr>
            </a:p>
          </p:txBody>
        </p:sp>
        <p:sp>
          <p:nvSpPr>
            <p:cNvPr id="10" name="Freeform 24"/>
            <p:cNvSpPr>
              <a:spLocks noEditPoints="1"/>
            </p:cNvSpPr>
            <p:nvPr/>
          </p:nvSpPr>
          <p:spPr bwMode="auto">
            <a:xfrm>
              <a:off x="1020121" y="1845740"/>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sz="3200">
                <a:solidFill>
                  <a:srgbClr val="000000"/>
                </a:solidFill>
                <a:latin typeface="Calibri" panose="020F0502020204030204"/>
                <a:ea typeface="宋体" panose="02010600030101010101" pitchFamily="2" charset="-122"/>
              </a:endParaRPr>
            </a:p>
          </p:txBody>
        </p:sp>
        <p:sp>
          <p:nvSpPr>
            <p:cNvPr id="11" name="Freeform 26"/>
            <p:cNvSpPr>
              <a:spLocks noEditPoints="1"/>
            </p:cNvSpPr>
            <p:nvPr/>
          </p:nvSpPr>
          <p:spPr bwMode="auto">
            <a:xfrm>
              <a:off x="3745798" y="1422050"/>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defTabSz="914400"/>
              <a:endParaRPr lang="zh-CN" altLang="en-US" sz="3200">
                <a:solidFill>
                  <a:srgbClr val="000000"/>
                </a:solidFill>
                <a:latin typeface="Calibri" panose="020F0502020204030204"/>
                <a:ea typeface="宋体" panose="02010600030101010101" pitchFamily="2" charset="-122"/>
              </a:endParaRPr>
            </a:p>
          </p:txBody>
        </p:sp>
        <p:sp>
          <p:nvSpPr>
            <p:cNvPr id="12" name="Rectangle 24"/>
            <p:cNvSpPr>
              <a:spLocks noChangeArrowheads="1"/>
            </p:cNvSpPr>
            <p:nvPr/>
          </p:nvSpPr>
          <p:spPr bwMode="auto">
            <a:xfrm>
              <a:off x="1240364" y="3212308"/>
              <a:ext cx="883364" cy="55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lnSpc>
                  <a:spcPct val="120000"/>
                </a:lnSpc>
                <a:spcBef>
                  <a:spcPts val="300"/>
                </a:spcBef>
              </a:pPr>
              <a:r>
                <a:rPr lang="en-US" altLang="zh-CN" sz="1100" dirty="0">
                  <a:solidFill>
                    <a:srgbClr val="FFFFFF"/>
                  </a:solidFill>
                  <a:latin typeface="Calibri" panose="020F0502020204030204"/>
                  <a:ea typeface="宋体" panose="02010600030101010101" pitchFamily="2" charset="-122"/>
                </a:rPr>
                <a:t>We have many PowerPoint templates that has been specifically designed. </a:t>
              </a:r>
              <a:endParaRPr lang="en-US" altLang="zh-CN" sz="1100" dirty="0">
                <a:solidFill>
                  <a:srgbClr val="FFFFFF"/>
                </a:solidFill>
                <a:latin typeface="Calibri" panose="020F0502020204030204"/>
                <a:ea typeface="宋体" panose="02010600030101010101" pitchFamily="2" charset="-122"/>
              </a:endParaRPr>
            </a:p>
          </p:txBody>
        </p:sp>
        <p:sp>
          <p:nvSpPr>
            <p:cNvPr id="13" name="Rectangle 24"/>
            <p:cNvSpPr>
              <a:spLocks noChangeArrowheads="1"/>
            </p:cNvSpPr>
            <p:nvPr/>
          </p:nvSpPr>
          <p:spPr bwMode="auto">
            <a:xfrm>
              <a:off x="3131109" y="3738124"/>
              <a:ext cx="1108850" cy="41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400">
                <a:lnSpc>
                  <a:spcPct val="120000"/>
                </a:lnSpc>
                <a:spcBef>
                  <a:spcPts val="300"/>
                </a:spcBef>
              </a:pPr>
              <a:r>
                <a:rPr lang="en-US" altLang="zh-CN" sz="1100" dirty="0">
                  <a:solidFill>
                    <a:srgbClr val="FFFFFF"/>
                  </a:solidFill>
                  <a:latin typeface="Calibri" panose="020F0502020204030204"/>
                  <a:ea typeface="宋体" panose="02010600030101010101" pitchFamily="2" charset="-122"/>
                </a:rPr>
                <a:t>We have many PowerPoint templates that has been specifically designed. </a:t>
              </a:r>
              <a:endParaRPr lang="en-US" altLang="zh-CN" sz="1100" dirty="0">
                <a:solidFill>
                  <a:srgbClr val="FFFFFF"/>
                </a:solidFill>
                <a:latin typeface="Calibri" panose="020F0502020204030204"/>
                <a:ea typeface="宋体" panose="02010600030101010101" pitchFamily="2" charset="-122"/>
              </a:endParaRPr>
            </a:p>
          </p:txBody>
        </p:sp>
        <p:sp>
          <p:nvSpPr>
            <p:cNvPr id="14" name="Rectangle 24"/>
            <p:cNvSpPr>
              <a:spLocks noChangeArrowheads="1"/>
            </p:cNvSpPr>
            <p:nvPr/>
          </p:nvSpPr>
          <p:spPr bwMode="auto">
            <a:xfrm>
              <a:off x="4932040" y="1698010"/>
              <a:ext cx="3510060" cy="48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pPr>
              <a:r>
                <a:rPr lang="zh-CN" altLang="en-US" sz="1400" b="1" dirty="0">
                  <a:solidFill>
                    <a:srgbClr val="000000">
                      <a:lumMod val="75000"/>
                      <a:lumOff val="25000"/>
                    </a:srgbClr>
                  </a:solidFill>
                  <a:latin typeface="Calibri" panose="020F0502020204030204"/>
                  <a:ea typeface="宋体" panose="02010600030101010101" pitchFamily="2" charset="-122"/>
                </a:rPr>
                <a:t>TOPIC HEADER HERE</a:t>
              </a:r>
              <a:endParaRPr lang="zh-CN" altLang="en-US" sz="1400" dirty="0">
                <a:solidFill>
                  <a:srgbClr val="000000">
                    <a:lumMod val="75000"/>
                    <a:lumOff val="25000"/>
                  </a:srgbClr>
                </a:solidFill>
                <a:latin typeface="Calibri" panose="020F0502020204030204"/>
                <a:ea typeface="宋体" panose="02010600030101010101" pitchFamily="2" charset="-122"/>
              </a:endParaRPr>
            </a:p>
            <a:p>
              <a:pPr defTabSz="914400">
                <a:lnSpc>
                  <a:spcPct val="120000"/>
                </a:lnSpc>
                <a:spcBef>
                  <a:spcPts val="300"/>
                </a:spcBef>
              </a:pPr>
              <a:r>
                <a:rPr lang="en-US" altLang="zh-CN" sz="1100" dirty="0">
                  <a:solidFill>
                    <a:srgbClr val="FFFFFF">
                      <a:lumMod val="50000"/>
                    </a:srgbClr>
                  </a:solidFill>
                  <a:latin typeface="Calibri" panose="020F0502020204030204"/>
                  <a:ea typeface="宋体" panose="02010600030101010101" pitchFamily="2" charset="-122"/>
                </a:rPr>
                <a:t>We have many PowerPoint templates that has been specifically designed to help anyone that is stepping into the world of PowerPoint for the very first time. </a:t>
              </a:r>
              <a:endParaRPr lang="en-US" altLang="zh-CN" sz="1100" dirty="0">
                <a:solidFill>
                  <a:srgbClr val="FFFFFF">
                    <a:lumMod val="50000"/>
                  </a:srgbClr>
                </a:solidFill>
                <a:latin typeface="Calibri" panose="020F0502020204030204"/>
                <a:ea typeface="宋体" panose="02010600030101010101" pitchFamily="2" charset="-122"/>
              </a:endParaRPr>
            </a:p>
          </p:txBody>
        </p:sp>
        <p:sp>
          <p:nvSpPr>
            <p:cNvPr id="15" name="Rectangle 24"/>
            <p:cNvSpPr>
              <a:spLocks noChangeArrowheads="1"/>
            </p:cNvSpPr>
            <p:nvPr/>
          </p:nvSpPr>
          <p:spPr bwMode="auto">
            <a:xfrm>
              <a:off x="4932041" y="2421520"/>
              <a:ext cx="3510059" cy="159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400">
                <a:lnSpc>
                  <a:spcPct val="120000"/>
                </a:lnSpc>
                <a:spcBef>
                  <a:spcPts val="500"/>
                </a:spcBef>
              </a:pPr>
              <a:r>
                <a:rPr lang="en-US" altLang="zh-CN" sz="1100" dirty="0">
                  <a:solidFill>
                    <a:srgbClr val="FFFFFF">
                      <a:lumMod val="50000"/>
                    </a:srgbClr>
                  </a:solidFill>
                  <a:latin typeface="Calibri" panose="020F0502020204030204"/>
                  <a:ea typeface="宋体" panose="02010600030101010101" pitchFamily="2" charset="-122"/>
                </a:rPr>
                <a:t>We have many PowerPoint templates that has been specifically designed to help anyone that is stepping into the world of PowerPoint for the very first time.</a:t>
              </a:r>
              <a:endParaRPr lang="en-US" altLang="zh-CN" sz="1100" dirty="0">
                <a:solidFill>
                  <a:srgbClr val="FFFFFF">
                    <a:lumMod val="50000"/>
                  </a:srgbClr>
                </a:solidFill>
                <a:latin typeface="Calibri" panose="020F0502020204030204"/>
                <a:ea typeface="宋体" panose="02010600030101010101" pitchFamily="2" charset="-122"/>
              </a:endParaRPr>
            </a:p>
            <a:p>
              <a:pPr defTabSz="914400">
                <a:lnSpc>
                  <a:spcPct val="120000"/>
                </a:lnSpc>
                <a:spcBef>
                  <a:spcPts val="500"/>
                </a:spcBef>
              </a:pPr>
              <a:r>
                <a:rPr lang="en-US" altLang="zh-CN" sz="1100" dirty="0">
                  <a:solidFill>
                    <a:srgbClr val="FFFFFF">
                      <a:lumMod val="50000"/>
                    </a:srgbClr>
                  </a:solidFill>
                  <a:latin typeface="Calibri" panose="020F0502020204030204"/>
                  <a:ea typeface="宋体" panose="02010600030101010101" pitchFamily="2" charset="-122"/>
                </a:rPr>
                <a:t>We have many PowerPoint templates that has been specifically designed to help anyone that is stepping into the world of PowerPoint for the very first time. </a:t>
              </a:r>
              <a:endParaRPr lang="en-US" altLang="zh-CN" sz="1100" dirty="0">
                <a:solidFill>
                  <a:srgbClr val="FFFFFF">
                    <a:lumMod val="50000"/>
                  </a:srgbClr>
                </a:solidFill>
                <a:latin typeface="Calibri" panose="020F0502020204030204"/>
                <a:ea typeface="宋体" panose="02010600030101010101" pitchFamily="2" charset="-122"/>
              </a:endParaRPr>
            </a:p>
            <a:p>
              <a:pPr defTabSz="914400">
                <a:lnSpc>
                  <a:spcPct val="120000"/>
                </a:lnSpc>
                <a:spcBef>
                  <a:spcPts val="500"/>
                </a:spcBef>
              </a:pPr>
              <a:r>
                <a:rPr lang="en-US" altLang="zh-CN" sz="1100" dirty="0">
                  <a:solidFill>
                    <a:srgbClr val="FFFFFF">
                      <a:lumMod val="50000"/>
                    </a:srgbClr>
                  </a:solidFill>
                  <a:latin typeface="Calibri" panose="020F0502020204030204"/>
                  <a:ea typeface="宋体" panose="02010600030101010101" pitchFamily="2" charset="-122"/>
                </a:rPr>
                <a:t>We have many PowerPoint templates that has been specifically designed to help anyone that is stepping into the world of PowerPoint for the very first time.  </a:t>
              </a:r>
              <a:endParaRPr lang="en-US" altLang="zh-CN" sz="1100" dirty="0">
                <a:solidFill>
                  <a:srgbClr val="FFFFFF">
                    <a:lumMod val="50000"/>
                  </a:srgbClr>
                </a:solidFill>
                <a:latin typeface="Calibri" panose="020F0502020204030204"/>
                <a:ea typeface="宋体" panose="02010600030101010101" pitchFamily="2" charset="-122"/>
              </a:endParaRPr>
            </a:p>
            <a:p>
              <a:pPr defTabSz="914400">
                <a:lnSpc>
                  <a:spcPct val="120000"/>
                </a:lnSpc>
                <a:spcBef>
                  <a:spcPts val="500"/>
                </a:spcBef>
              </a:pPr>
              <a:r>
                <a:rPr lang="en-US" altLang="zh-CN" sz="1100" dirty="0">
                  <a:solidFill>
                    <a:srgbClr val="FFFFFF">
                      <a:lumMod val="50000"/>
                    </a:srgbClr>
                  </a:solidFill>
                  <a:latin typeface="Calibri" panose="020F0502020204030204"/>
                  <a:ea typeface="宋体" panose="02010600030101010101" pitchFamily="2" charset="-122"/>
                </a:rPr>
                <a:t>We have many PowerPoint templates that has been specifically designed to help anyone that is stepping into the world of PowerPoint for the very first time.  </a:t>
              </a:r>
              <a:endParaRPr lang="en-US" altLang="zh-CN" sz="1100" dirty="0">
                <a:solidFill>
                  <a:srgbClr val="FFFFFF">
                    <a:lumMod val="50000"/>
                  </a:srgbClr>
                </a:solidFill>
                <a:latin typeface="Calibri" panose="020F0502020204030204"/>
                <a:ea typeface="宋体" panose="02010600030101010101" pitchFamily="2" charset="-122"/>
              </a:endParaRPr>
            </a:p>
            <a:p>
              <a:pPr defTabSz="914400">
                <a:lnSpc>
                  <a:spcPct val="120000"/>
                </a:lnSpc>
                <a:spcBef>
                  <a:spcPts val="500"/>
                </a:spcBef>
              </a:pPr>
              <a:r>
                <a:rPr lang="en-US" altLang="zh-CN" sz="1100" dirty="0">
                  <a:solidFill>
                    <a:srgbClr val="FFFFFF">
                      <a:lumMod val="50000"/>
                    </a:srgbClr>
                  </a:solidFill>
                  <a:latin typeface="Calibri" panose="020F0502020204030204"/>
                  <a:ea typeface="宋体" panose="02010600030101010101" pitchFamily="2" charset="-122"/>
                </a:rPr>
                <a:t>We have many PowerPoint templates that has been specifically designed to help anyone that is stepping into the world of PowerPoint for the very first time.  </a:t>
              </a:r>
              <a:endParaRPr lang="en-US" altLang="zh-CN" sz="1100" dirty="0">
                <a:solidFill>
                  <a:srgbClr val="FFFFFF">
                    <a:lumMod val="50000"/>
                  </a:srgbClr>
                </a:solidFill>
                <a:latin typeface="Calibri" panose="020F0502020204030204"/>
                <a:ea typeface="宋体" panose="02010600030101010101" pitchFamily="2" charset="-122"/>
              </a:endParaRPr>
            </a:p>
          </p:txBody>
        </p: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梯形 8"/>
          <p:cNvSpPr/>
          <p:nvPr/>
        </p:nvSpPr>
        <p:spPr>
          <a:xfrm rot="10800000">
            <a:off x="2205" y="4051707"/>
            <a:ext cx="12187591" cy="1089410"/>
          </a:xfrm>
          <a:prstGeom prst="trapezoid">
            <a:avLst>
              <a:gd name="adj" fmla="val 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10" name="矩形 9"/>
          <p:cNvSpPr/>
          <p:nvPr/>
        </p:nvSpPr>
        <p:spPr>
          <a:xfrm>
            <a:off x="4466450" y="3709481"/>
            <a:ext cx="3258666" cy="176588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6000" b="1" dirty="0">
                <a:solidFill>
                  <a:srgbClr val="FFFFFF"/>
                </a:solidFill>
                <a:latin typeface="微软雅黑" panose="020B0503020204020204" pitchFamily="34" charset="-122"/>
                <a:ea typeface="微软雅黑" panose="020B0503020204020204" pitchFamily="34" charset="-122"/>
              </a:rPr>
              <a:t>THREE</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618789" y="2017252"/>
            <a:ext cx="6931609" cy="1428711"/>
            <a:chOff x="4459513" y="2571318"/>
            <a:chExt cx="6933214" cy="1429042"/>
          </a:xfrm>
        </p:grpSpPr>
        <p:sp>
          <p:nvSpPr>
            <p:cNvPr id="12" name="矩形 11"/>
            <p:cNvSpPr/>
            <p:nvPr/>
          </p:nvSpPr>
          <p:spPr>
            <a:xfrm>
              <a:off x="5987128" y="2571318"/>
              <a:ext cx="3877985" cy="830997"/>
            </a:xfrm>
            <a:prstGeom prst="rect">
              <a:avLst/>
            </a:prstGeom>
          </p:spPr>
          <p:txBody>
            <a:bodyPr wrap="none">
              <a:spAutoFit/>
            </a:bodyPr>
            <a:lstStyle/>
            <a:p>
              <a:pPr algn="ctr" defTabSz="914400"/>
              <a:r>
                <a:rPr kumimoji="1" lang="zh-CN" altLang="en-US" sz="4800" dirty="0">
                  <a:solidFill>
                    <a:srgbClr val="000000">
                      <a:lumMod val="85000"/>
                      <a:lumOff val="15000"/>
                    </a:srgbClr>
                  </a:solidFill>
                  <a:latin typeface="微软雅黑" panose="020B0503020204020204" pitchFamily="34" charset="-122"/>
                  <a:ea typeface="微软雅黑" panose="020B0503020204020204" pitchFamily="34" charset="-122"/>
                </a:rPr>
                <a:t>加入你的标题</a:t>
              </a:r>
              <a:endParaRPr kumimoji="1" lang="zh-CN" altLang="en-US" sz="48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3" name="矩形 12"/>
            <p:cNvSpPr/>
            <p:nvPr/>
          </p:nvSpPr>
          <p:spPr>
            <a:xfrm>
              <a:off x="4459513" y="3527410"/>
              <a:ext cx="6933214" cy="472950"/>
            </a:xfrm>
            <a:prstGeom prst="rect">
              <a:avLst/>
            </a:prstGeom>
          </p:spPr>
          <p:txBody>
            <a:bodyPr wrap="square">
              <a:spAutoFit/>
            </a:bodyPr>
            <a:lstStyle/>
            <a:p>
              <a:pPr algn="ctr" defTabSz="914400">
                <a:lnSpc>
                  <a:spcPct val="130000"/>
                </a:lnSpc>
              </a:pPr>
              <a:r>
                <a:rPr lang="zh-CN" altLang="en-US" sz="1000" dirty="0">
                  <a:solidFill>
                    <a:srgbClr val="000000">
                      <a:lumMod val="85000"/>
                      <a:lumOff val="15000"/>
                    </a:srgb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24282" y="4796719"/>
            <a:ext cx="2754903" cy="880063"/>
          </a:xfrm>
          <a:prstGeom prst="rect">
            <a:avLst/>
          </a:prstGeom>
          <a:solidFill>
            <a:schemeClr val="accent4"/>
          </a:solidFill>
          <a:ln w="25400">
            <a:noFill/>
            <a:miter lim="800000"/>
          </a:ln>
        </p:spPr>
        <p:txBody>
          <a:bodyPr anchor="ctr"/>
          <a:lstStyle/>
          <a:p>
            <a:pPr algn="ctr" defTabSz="914400"/>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8" name="矩形 14"/>
          <p:cNvSpPr>
            <a:spLocks noChangeArrowheads="1"/>
          </p:cNvSpPr>
          <p:nvPr/>
        </p:nvSpPr>
        <p:spPr bwMode="auto">
          <a:xfrm>
            <a:off x="3379186" y="4396689"/>
            <a:ext cx="2754903" cy="1278188"/>
          </a:xfrm>
          <a:prstGeom prst="rect">
            <a:avLst/>
          </a:prstGeom>
          <a:solidFill>
            <a:schemeClr val="accent3"/>
          </a:solidFill>
          <a:ln w="25400">
            <a:noFill/>
            <a:miter lim="800000"/>
          </a:ln>
        </p:spPr>
        <p:txBody>
          <a:bodyPr anchor="ctr"/>
          <a:lstStyle/>
          <a:p>
            <a:pPr algn="ctr" defTabSz="914400"/>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9" name="矩形 15"/>
          <p:cNvSpPr>
            <a:spLocks noChangeArrowheads="1"/>
          </p:cNvSpPr>
          <p:nvPr/>
        </p:nvSpPr>
        <p:spPr bwMode="auto">
          <a:xfrm>
            <a:off x="6134087" y="4074761"/>
            <a:ext cx="2752788" cy="1590590"/>
          </a:xfrm>
          <a:prstGeom prst="rect">
            <a:avLst/>
          </a:prstGeom>
          <a:solidFill>
            <a:schemeClr val="accent2"/>
          </a:solidFill>
          <a:ln w="25400">
            <a:noFill/>
            <a:miter lim="800000"/>
          </a:ln>
        </p:spPr>
        <p:txBody>
          <a:bodyPr anchor="ctr"/>
          <a:lstStyle/>
          <a:p>
            <a:pPr algn="ctr" defTabSz="914400"/>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0" name="矩形 16"/>
          <p:cNvSpPr>
            <a:spLocks noChangeArrowheads="1"/>
          </p:cNvSpPr>
          <p:nvPr/>
        </p:nvSpPr>
        <p:spPr bwMode="auto">
          <a:xfrm>
            <a:off x="8886878" y="3436621"/>
            <a:ext cx="2754903" cy="2238257"/>
          </a:xfrm>
          <a:prstGeom prst="rect">
            <a:avLst/>
          </a:prstGeom>
          <a:solidFill>
            <a:schemeClr val="accent1"/>
          </a:solidFill>
          <a:ln w="25400">
            <a:noFill/>
            <a:miter lim="800000"/>
          </a:ln>
        </p:spPr>
        <p:txBody>
          <a:bodyPr anchor="ctr"/>
          <a:lstStyle/>
          <a:p>
            <a:pPr algn="ctr" defTabSz="914400"/>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1" name="椭圆 17"/>
          <p:cNvSpPr>
            <a:spLocks noChangeArrowheads="1"/>
          </p:cNvSpPr>
          <p:nvPr/>
        </p:nvSpPr>
        <p:spPr bwMode="auto">
          <a:xfrm>
            <a:off x="7094707" y="4465266"/>
            <a:ext cx="920418" cy="828632"/>
          </a:xfrm>
          <a:prstGeom prst="ellipse">
            <a:avLst/>
          </a:prstGeom>
          <a:noFill/>
          <a:ln w="12700">
            <a:noFill/>
            <a:bevel/>
          </a:ln>
        </p:spPr>
        <p:txBody>
          <a:bodyPr anchor="ctr"/>
          <a:lstStyle/>
          <a:p>
            <a:pPr algn="ctr" defTabSz="914400"/>
            <a:r>
              <a:rPr lang="en-US" altLang="zh-CN" sz="2665">
                <a:solidFill>
                  <a:srgbClr val="FFFFFF"/>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03</a:t>
            </a:r>
            <a:endParaRPr lang="en-US" altLang="zh-CN" sz="2665">
              <a:solidFill>
                <a:srgbClr val="FFFFFF"/>
              </a:solidFill>
              <a:latin typeface="方正兰亭粗黑_GBK" panose="02000000000000000000" pitchFamily="2" charset="-122"/>
              <a:ea typeface="方正兰亭粗黑_GBK" panose="02000000000000000000" pitchFamily="2" charset="-122"/>
              <a:sym typeface="方正兰亭粗黑_GBK" panose="02000000000000000000" pitchFamily="2" charset="-122"/>
            </a:endParaRPr>
          </a:p>
        </p:txBody>
      </p:sp>
      <p:sp>
        <p:nvSpPr>
          <p:cNvPr id="17422" name="椭圆 18"/>
          <p:cNvSpPr>
            <a:spLocks noChangeArrowheads="1"/>
          </p:cNvSpPr>
          <p:nvPr/>
        </p:nvSpPr>
        <p:spPr bwMode="auto">
          <a:xfrm>
            <a:off x="4295369" y="4619563"/>
            <a:ext cx="920416" cy="828631"/>
          </a:xfrm>
          <a:prstGeom prst="ellipse">
            <a:avLst/>
          </a:prstGeom>
          <a:noFill/>
          <a:ln w="12700">
            <a:noFill/>
            <a:bevel/>
          </a:ln>
        </p:spPr>
        <p:txBody>
          <a:bodyPr anchor="ctr"/>
          <a:lstStyle/>
          <a:p>
            <a:pPr algn="ctr" defTabSz="914400"/>
            <a:r>
              <a:rPr lang="en-US" altLang="zh-CN" sz="2665">
                <a:solidFill>
                  <a:srgbClr val="FFFFFF"/>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02</a:t>
            </a:r>
            <a:endParaRPr lang="en-US" altLang="zh-CN" sz="2665">
              <a:solidFill>
                <a:srgbClr val="FFFFFF"/>
              </a:solidFill>
              <a:latin typeface="方正兰亭粗黑_GBK" panose="02000000000000000000" pitchFamily="2" charset="-122"/>
              <a:ea typeface="方正兰亭粗黑_GBK" panose="02000000000000000000" pitchFamily="2" charset="-122"/>
              <a:sym typeface="方正兰亭粗黑_GBK" panose="02000000000000000000" pitchFamily="2" charset="-122"/>
            </a:endParaRPr>
          </a:p>
        </p:txBody>
      </p:sp>
      <p:sp>
        <p:nvSpPr>
          <p:cNvPr id="17423" name="椭圆 19"/>
          <p:cNvSpPr>
            <a:spLocks noChangeArrowheads="1"/>
          </p:cNvSpPr>
          <p:nvPr/>
        </p:nvSpPr>
        <p:spPr bwMode="auto">
          <a:xfrm>
            <a:off x="1512959" y="4796719"/>
            <a:ext cx="922533" cy="826727"/>
          </a:xfrm>
          <a:prstGeom prst="ellipse">
            <a:avLst/>
          </a:prstGeom>
          <a:noFill/>
          <a:ln w="12700">
            <a:noFill/>
            <a:bevel/>
          </a:ln>
        </p:spPr>
        <p:txBody>
          <a:bodyPr anchor="ctr"/>
          <a:lstStyle/>
          <a:p>
            <a:pPr algn="ctr" defTabSz="914400"/>
            <a:r>
              <a:rPr lang="en-US" altLang="zh-CN" sz="2665">
                <a:solidFill>
                  <a:srgbClr val="FFFFFF"/>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01</a:t>
            </a:r>
            <a:endParaRPr lang="en-US" altLang="zh-CN" sz="2665">
              <a:solidFill>
                <a:srgbClr val="FFFFFF"/>
              </a:solidFill>
              <a:latin typeface="方正兰亭粗黑_GBK" panose="02000000000000000000" pitchFamily="2" charset="-122"/>
              <a:ea typeface="方正兰亭粗黑_GBK" panose="02000000000000000000" pitchFamily="2" charset="-122"/>
              <a:sym typeface="方正兰亭粗黑_GBK" panose="02000000000000000000" pitchFamily="2" charset="-122"/>
            </a:endParaRPr>
          </a:p>
        </p:txBody>
      </p:sp>
      <p:sp>
        <p:nvSpPr>
          <p:cNvPr id="17424" name="直接连接符 21"/>
          <p:cNvSpPr>
            <a:spLocks noChangeShapeType="1"/>
          </p:cNvSpPr>
          <p:nvPr/>
        </p:nvSpPr>
        <p:spPr bwMode="auto">
          <a:xfrm>
            <a:off x="9743814" y="1615538"/>
            <a:ext cx="0" cy="1821083"/>
          </a:xfrm>
          <a:prstGeom prst="line">
            <a:avLst/>
          </a:prstGeom>
          <a:noFill/>
          <a:ln w="76200">
            <a:solidFill>
              <a:schemeClr val="bg1">
                <a:lumMod val="75000"/>
              </a:schemeClr>
            </a:solidFill>
            <a:bevel/>
          </a:ln>
        </p:spPr>
        <p:txBody>
          <a:bodyPr/>
          <a:lstStyle/>
          <a:p>
            <a:pPr defTabSz="914400"/>
            <a:endParaRPr lang="zh-CN" altLang="en-US" sz="2400">
              <a:solidFill>
                <a:srgbClr val="000000"/>
              </a:solidFill>
              <a:latin typeface="Calibri" panose="020F0502020204030204"/>
              <a:ea typeface="宋体" panose="02010600030101010101" pitchFamily="2" charset="-122"/>
            </a:endParaRPr>
          </a:p>
        </p:txBody>
      </p:sp>
      <p:sp>
        <p:nvSpPr>
          <p:cNvPr id="17425" name="流程图: 资料带 22"/>
          <p:cNvSpPr>
            <a:spLocks noChangeArrowheads="1"/>
          </p:cNvSpPr>
          <p:nvPr/>
        </p:nvSpPr>
        <p:spPr bwMode="auto">
          <a:xfrm>
            <a:off x="9743814" y="1615538"/>
            <a:ext cx="1246267" cy="910541"/>
          </a:xfrm>
          <a:prstGeom prst="flowChartPunchedTape">
            <a:avLst/>
          </a:prstGeom>
          <a:solidFill>
            <a:schemeClr val="accent1"/>
          </a:solidFill>
          <a:ln w="25400">
            <a:noFill/>
            <a:miter lim="800000"/>
          </a:ln>
        </p:spPr>
        <p:txBody>
          <a:bodyPr anchor="ctr"/>
          <a:lstStyle/>
          <a:p>
            <a:pPr algn="ctr" defTabSz="914400"/>
            <a:endParaRPr lang="zh-CN" altLang="zh-CN"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26" name="椭圆 23"/>
          <p:cNvSpPr>
            <a:spLocks noChangeArrowheads="1"/>
          </p:cNvSpPr>
          <p:nvPr/>
        </p:nvSpPr>
        <p:spPr bwMode="auto">
          <a:xfrm>
            <a:off x="9906741" y="1697448"/>
            <a:ext cx="746912" cy="672428"/>
          </a:xfrm>
          <a:prstGeom prst="ellipse">
            <a:avLst/>
          </a:prstGeom>
          <a:noFill/>
          <a:ln w="12700">
            <a:noFill/>
            <a:bevel/>
          </a:ln>
        </p:spPr>
        <p:txBody>
          <a:bodyPr anchor="ctr"/>
          <a:lstStyle/>
          <a:p>
            <a:pPr algn="ctr" defTabSz="914400"/>
            <a:r>
              <a:rPr lang="en-US" altLang="zh-CN" sz="1600" b="1" dirty="0">
                <a:solidFill>
                  <a:srgbClr val="FFFFFF"/>
                </a:solidFill>
                <a:latin typeface="方正兰亭粗黑_GBK" panose="02000000000000000000" pitchFamily="2" charset="-122"/>
                <a:ea typeface="方正兰亭粗黑_GBK" panose="02000000000000000000" pitchFamily="2" charset="-122"/>
                <a:sym typeface="方正兰亭粗黑_GBK" panose="02000000000000000000" pitchFamily="2" charset="-122"/>
              </a:rPr>
              <a:t>04</a:t>
            </a:r>
            <a:endParaRPr lang="en-US" altLang="zh-CN" sz="1600" b="1" dirty="0">
              <a:solidFill>
                <a:srgbClr val="FFFFFF"/>
              </a:solidFill>
              <a:latin typeface="方正兰亭粗黑_GBK" panose="02000000000000000000" pitchFamily="2" charset="-122"/>
              <a:ea typeface="方正兰亭粗黑_GBK" panose="02000000000000000000" pitchFamily="2" charset="-122"/>
              <a:sym typeface="方正兰亭粗黑_GBK" panose="02000000000000000000" pitchFamily="2" charset="-122"/>
            </a:endParaRPr>
          </a:p>
        </p:txBody>
      </p:sp>
      <p:sp>
        <p:nvSpPr>
          <p:cNvPr id="17427" name="TextBox 24"/>
          <p:cNvSpPr>
            <a:spLocks noChangeArrowheads="1"/>
          </p:cNvSpPr>
          <p:nvPr/>
        </p:nvSpPr>
        <p:spPr bwMode="auto">
          <a:xfrm>
            <a:off x="9119244" y="3866889"/>
            <a:ext cx="2255551" cy="923116"/>
          </a:xfrm>
          <a:prstGeom prst="rect">
            <a:avLst/>
          </a:prstGeom>
          <a:noFill/>
          <a:ln w="9525">
            <a:noFill/>
            <a:miter lim="800000"/>
          </a:ln>
        </p:spPr>
        <p:txBody>
          <a:bodyPr>
            <a:spAutoFit/>
          </a:bodyPr>
          <a:lstStyle/>
          <a:p>
            <a:pPr defTabSz="914400">
              <a:lnSpc>
                <a:spcPct val="150000"/>
              </a:lnSpc>
            </a:pPr>
            <a:r>
              <a:rPr lang="zh-CN" altLang="en-US" sz="1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这里输入简单的文字概述这里输入简单文字概述这里输入简单的文字概述</a:t>
            </a:r>
            <a:endParaRPr lang="zh-CN" altLang="en-US" sz="12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428" name="Text Box 40"/>
          <p:cNvSpPr>
            <a:spLocks noChangeArrowheads="1"/>
          </p:cNvSpPr>
          <p:nvPr/>
        </p:nvSpPr>
        <p:spPr bwMode="auto">
          <a:xfrm>
            <a:off x="736423" y="3697113"/>
            <a:ext cx="2384620" cy="756955"/>
          </a:xfrm>
          <a:prstGeom prst="rect">
            <a:avLst/>
          </a:prstGeom>
          <a:noFill/>
          <a:ln w="9525">
            <a:noFill/>
            <a:miter lim="800000"/>
          </a:ln>
        </p:spPr>
        <p:txBody>
          <a:bodyPr>
            <a:spAutoFit/>
          </a:bodyPr>
          <a:lstStyle/>
          <a:p>
            <a:pPr defTabSz="914400">
              <a:lnSpc>
                <a:spcPct val="120000"/>
              </a:lnSpc>
            </a:pPr>
            <a:r>
              <a:rPr lang="zh-CN" altLang="en-US" sz="1200" dirty="0">
                <a:solidFill>
                  <a:srgbClr val="FFFFFF">
                    <a:lumMod val="65000"/>
                  </a:srgb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endParaRPr lang="zh-CN" altLang="en-US" sz="1200" dirty="0">
              <a:solidFill>
                <a:srgbClr val="FFFFFF">
                  <a:lumMod val="6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9" name="Rectangle 11"/>
          <p:cNvSpPr>
            <a:spLocks noChangeArrowheads="1"/>
          </p:cNvSpPr>
          <p:nvPr/>
        </p:nvSpPr>
        <p:spPr bwMode="auto">
          <a:xfrm>
            <a:off x="859145" y="3187081"/>
            <a:ext cx="2003758" cy="430507"/>
          </a:xfrm>
          <a:prstGeom prst="rect">
            <a:avLst/>
          </a:prstGeom>
          <a:noFill/>
          <a:ln w="9525">
            <a:noFill/>
            <a:miter lim="800000"/>
          </a:ln>
        </p:spPr>
        <p:txBody>
          <a:bodyPr lIns="0" tIns="0" rIns="0" bIns="0" anchor="ctr"/>
          <a:lstStyle/>
          <a:p>
            <a:pPr defTabSz="914400">
              <a:lnSpc>
                <a:spcPct val="120000"/>
              </a:lnSpc>
            </a:pPr>
            <a:r>
              <a:rPr lang="zh-CN" altLang="en-US" sz="1600" dirty="0">
                <a:solidFill>
                  <a:srgbClr val="C09F71"/>
                </a:solidFill>
                <a:latin typeface="微软雅黑" panose="020B0503020204020204" pitchFamily="34" charset="-122"/>
                <a:ea typeface="微软雅黑" panose="020B0503020204020204" pitchFamily="34" charset="-122"/>
                <a:sym typeface="微软雅黑" panose="020B0503020204020204" pitchFamily="34" charset="-122"/>
              </a:rPr>
              <a:t>单击此处输入标题</a:t>
            </a:r>
            <a:endParaRPr lang="zh-CN" altLang="en-US" sz="1600" dirty="0">
              <a:solidFill>
                <a:srgbClr val="C09F7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0" name="Text Box 40"/>
          <p:cNvSpPr>
            <a:spLocks noChangeArrowheads="1"/>
          </p:cNvSpPr>
          <p:nvPr/>
        </p:nvSpPr>
        <p:spPr bwMode="auto">
          <a:xfrm>
            <a:off x="3601353" y="3178981"/>
            <a:ext cx="2384620" cy="756955"/>
          </a:xfrm>
          <a:prstGeom prst="rect">
            <a:avLst/>
          </a:prstGeom>
          <a:noFill/>
          <a:ln w="9525">
            <a:noFill/>
            <a:miter lim="800000"/>
          </a:ln>
        </p:spPr>
        <p:txBody>
          <a:bodyPr>
            <a:spAutoFit/>
          </a:bodyPr>
          <a:lstStyle/>
          <a:p>
            <a:pPr defTabSz="914400">
              <a:lnSpc>
                <a:spcPct val="120000"/>
              </a:lnSpc>
            </a:pPr>
            <a:r>
              <a:rPr lang="zh-CN" altLang="en-US" sz="1200">
                <a:solidFill>
                  <a:srgbClr val="FFFFFF">
                    <a:lumMod val="65000"/>
                  </a:srgb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endParaRPr lang="zh-CN" altLang="en-US" sz="1200">
              <a:solidFill>
                <a:srgbClr val="FFFFFF">
                  <a:lumMod val="6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1" name="Rectangle 11"/>
          <p:cNvSpPr>
            <a:spLocks noChangeArrowheads="1"/>
          </p:cNvSpPr>
          <p:nvPr/>
        </p:nvSpPr>
        <p:spPr bwMode="auto">
          <a:xfrm>
            <a:off x="3721959" y="2668948"/>
            <a:ext cx="2005875" cy="430507"/>
          </a:xfrm>
          <a:prstGeom prst="rect">
            <a:avLst/>
          </a:prstGeom>
          <a:noFill/>
          <a:ln w="9525">
            <a:noFill/>
            <a:miter lim="800000"/>
          </a:ln>
        </p:spPr>
        <p:txBody>
          <a:bodyPr lIns="0" tIns="0" rIns="0" bIns="0" anchor="ctr"/>
          <a:lstStyle/>
          <a:p>
            <a:pPr defTabSz="914400">
              <a:lnSpc>
                <a:spcPct val="120000"/>
              </a:lnSpc>
            </a:pPr>
            <a:r>
              <a:rPr lang="zh-CN" altLang="en-US" sz="1600" dirty="0">
                <a:solidFill>
                  <a:srgbClr val="4F4D50"/>
                </a:solidFill>
                <a:latin typeface="微软雅黑" panose="020B0503020204020204" pitchFamily="34" charset="-122"/>
                <a:ea typeface="微软雅黑" panose="020B0503020204020204" pitchFamily="34" charset="-122"/>
                <a:sym typeface="微软雅黑" panose="020B0503020204020204" pitchFamily="34" charset="-122"/>
              </a:rPr>
              <a:t>单击此处输入标题</a:t>
            </a:r>
            <a:endParaRPr lang="zh-CN" altLang="en-US" sz="1600" dirty="0">
              <a:solidFill>
                <a:srgbClr val="4F4D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2" name="Text Box 40"/>
          <p:cNvSpPr>
            <a:spLocks noChangeArrowheads="1"/>
          </p:cNvSpPr>
          <p:nvPr/>
        </p:nvSpPr>
        <p:spPr bwMode="auto">
          <a:xfrm>
            <a:off x="6303362" y="2542744"/>
            <a:ext cx="2384621" cy="756955"/>
          </a:xfrm>
          <a:prstGeom prst="rect">
            <a:avLst/>
          </a:prstGeom>
          <a:noFill/>
          <a:ln w="9525">
            <a:noFill/>
            <a:miter lim="800000"/>
          </a:ln>
        </p:spPr>
        <p:txBody>
          <a:bodyPr>
            <a:spAutoFit/>
          </a:bodyPr>
          <a:lstStyle/>
          <a:p>
            <a:pPr defTabSz="914400">
              <a:lnSpc>
                <a:spcPct val="120000"/>
              </a:lnSpc>
            </a:pPr>
            <a:r>
              <a:rPr lang="zh-CN" altLang="en-US" sz="1200">
                <a:solidFill>
                  <a:srgbClr val="FFFFFF">
                    <a:lumMod val="65000"/>
                  </a:srgb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endParaRPr lang="zh-CN" altLang="en-US" sz="1200">
              <a:solidFill>
                <a:srgbClr val="FFFFFF">
                  <a:lumMod val="65000"/>
                </a:srgb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3" name="Rectangle 11"/>
          <p:cNvSpPr>
            <a:spLocks noChangeArrowheads="1"/>
          </p:cNvSpPr>
          <p:nvPr/>
        </p:nvSpPr>
        <p:spPr bwMode="auto">
          <a:xfrm>
            <a:off x="6426083" y="2034616"/>
            <a:ext cx="2003759" cy="430507"/>
          </a:xfrm>
          <a:prstGeom prst="rect">
            <a:avLst/>
          </a:prstGeom>
          <a:noFill/>
          <a:ln w="9525">
            <a:noFill/>
            <a:miter lim="800000"/>
          </a:ln>
        </p:spPr>
        <p:txBody>
          <a:bodyPr lIns="0" tIns="0" rIns="0" bIns="0" anchor="ctr"/>
          <a:lstStyle/>
          <a:p>
            <a:pPr defTabSz="914400">
              <a:lnSpc>
                <a:spcPct val="120000"/>
              </a:lnSpc>
            </a:pPr>
            <a:r>
              <a:rPr lang="zh-CN" altLang="en-US" sz="1600" dirty="0">
                <a:solidFill>
                  <a:srgbClr val="C09F71"/>
                </a:solidFill>
                <a:latin typeface="微软雅黑" panose="020B0503020204020204" pitchFamily="34" charset="-122"/>
                <a:ea typeface="微软雅黑" panose="020B0503020204020204" pitchFamily="34" charset="-122"/>
                <a:sym typeface="微软雅黑" panose="020B0503020204020204" pitchFamily="34" charset="-122"/>
              </a:rPr>
              <a:t>单击此处输入标题</a:t>
            </a:r>
            <a:endParaRPr lang="zh-CN" altLang="en-US" sz="1600" dirty="0">
              <a:solidFill>
                <a:srgbClr val="C09F7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p:cTn id="12" dur="500" fill="hold"/>
                                        <p:tgtEl>
                                          <p:spTgt spid="17418"/>
                                        </p:tgtEl>
                                        <p:attrNameLst>
                                          <p:attrName>ppt_x</p:attrName>
                                        </p:attrNameLst>
                                      </p:cBhvr>
                                      <p:tavLst>
                                        <p:tav tm="0">
                                          <p:val>
                                            <p:strVal val="0-#ppt_w/2"/>
                                          </p:val>
                                        </p:tav>
                                        <p:tav tm="100000">
                                          <p:val>
                                            <p:strVal val="#ppt_x"/>
                                          </p:val>
                                        </p:tav>
                                      </p:tavLst>
                                    </p:anim>
                                    <p:anim calcmode="lin" valueType="num">
                                      <p:cBhvr>
                                        <p:cTn id="13" dur="500" fill="hold"/>
                                        <p:tgtEl>
                                          <p:spTgt spid="174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7419"/>
                                        </p:tgtEl>
                                        <p:attrNameLst>
                                          <p:attrName>style.visibility</p:attrName>
                                        </p:attrNameLst>
                                      </p:cBhvr>
                                      <p:to>
                                        <p:strVal val="visible"/>
                                      </p:to>
                                    </p:set>
                                    <p:anim calcmode="lin" valueType="num">
                                      <p:cBhvr>
                                        <p:cTn id="17" dur="500" fill="hold"/>
                                        <p:tgtEl>
                                          <p:spTgt spid="17419"/>
                                        </p:tgtEl>
                                        <p:attrNameLst>
                                          <p:attrName>ppt_x</p:attrName>
                                        </p:attrNameLst>
                                      </p:cBhvr>
                                      <p:tavLst>
                                        <p:tav tm="0">
                                          <p:val>
                                            <p:strVal val="0-#ppt_w/2"/>
                                          </p:val>
                                        </p:tav>
                                        <p:tav tm="100000">
                                          <p:val>
                                            <p:strVal val="#ppt_x"/>
                                          </p:val>
                                        </p:tav>
                                      </p:tavLst>
                                    </p:anim>
                                    <p:anim calcmode="lin" valueType="num">
                                      <p:cBhvr>
                                        <p:cTn id="18" dur="500" fill="hold"/>
                                        <p:tgtEl>
                                          <p:spTgt spid="174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7420"/>
                                        </p:tgtEl>
                                        <p:attrNameLst>
                                          <p:attrName>style.visibility</p:attrName>
                                        </p:attrNameLst>
                                      </p:cBhvr>
                                      <p:to>
                                        <p:strVal val="visible"/>
                                      </p:to>
                                    </p:set>
                                    <p:anim calcmode="lin" valueType="num">
                                      <p:cBhvr>
                                        <p:cTn id="22" dur="500" fill="hold"/>
                                        <p:tgtEl>
                                          <p:spTgt spid="17420"/>
                                        </p:tgtEl>
                                        <p:attrNameLst>
                                          <p:attrName>ppt_x</p:attrName>
                                        </p:attrNameLst>
                                      </p:cBhvr>
                                      <p:tavLst>
                                        <p:tav tm="0">
                                          <p:val>
                                            <p:strVal val="0-#ppt_w/2"/>
                                          </p:val>
                                        </p:tav>
                                        <p:tav tm="100000">
                                          <p:val>
                                            <p:strVal val="#ppt_x"/>
                                          </p:val>
                                        </p:tav>
                                      </p:tavLst>
                                    </p:anim>
                                    <p:anim calcmode="lin" valueType="num">
                                      <p:cBhvr>
                                        <p:cTn id="23" dur="500" fill="hold"/>
                                        <p:tgtEl>
                                          <p:spTgt spid="174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424"/>
                                        </p:tgtEl>
                                        <p:attrNameLst>
                                          <p:attrName>style.visibility</p:attrName>
                                        </p:attrNameLst>
                                      </p:cBhvr>
                                      <p:to>
                                        <p:strVal val="visible"/>
                                      </p:to>
                                    </p:set>
                                    <p:animEffect filter="wipe(down)">
                                      <p:cBhvr>
                                        <p:cTn id="27" dur="500"/>
                                        <p:tgtEl>
                                          <p:spTgt spid="1742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7425"/>
                                        </p:tgtEl>
                                        <p:attrNameLst>
                                          <p:attrName>style.visibility</p:attrName>
                                        </p:attrNameLst>
                                      </p:cBhvr>
                                      <p:to>
                                        <p:strVal val="visible"/>
                                      </p:to>
                                    </p:set>
                                    <p:animEffect filter="wipe(left)">
                                      <p:cBhvr>
                                        <p:cTn id="31" dur="500"/>
                                        <p:tgtEl>
                                          <p:spTgt spid="17425"/>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7421"/>
                                        </p:tgtEl>
                                        <p:attrNameLst>
                                          <p:attrName>style.visibility</p:attrName>
                                        </p:attrNameLst>
                                      </p:cBhvr>
                                      <p:to>
                                        <p:strVal val="visible"/>
                                      </p:to>
                                    </p:set>
                                    <p:animEffect filter="fade">
                                      <p:cBhvr>
                                        <p:cTn id="35" dur="1300"/>
                                        <p:tgtEl>
                                          <p:spTgt spid="17421"/>
                                        </p:tgtEl>
                                      </p:cBhvr>
                                    </p:animEffect>
                                    <p:anim calcmode="lin" valueType="num">
                                      <p:cBhvr>
                                        <p:cTn id="36" dur="1300" fill="hold"/>
                                        <p:tgtEl>
                                          <p:spTgt spid="17421"/>
                                        </p:tgtEl>
                                        <p:attrNameLst>
                                          <p:attrName>ppt_x</p:attrName>
                                        </p:attrNameLst>
                                      </p:cBhvr>
                                      <p:tavLst>
                                        <p:tav tm="0">
                                          <p:val>
                                            <p:strVal val="#ppt_x"/>
                                          </p:val>
                                        </p:tav>
                                        <p:tav tm="100000">
                                          <p:val>
                                            <p:strVal val="#ppt_x"/>
                                          </p:val>
                                        </p:tav>
                                      </p:tavLst>
                                    </p:anim>
                                    <p:anim calcmode="lin" valueType="num">
                                      <p:cBhvr>
                                        <p:cTn id="37" dur="1300" fill="hold"/>
                                        <p:tgtEl>
                                          <p:spTgt spid="1742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422"/>
                                        </p:tgtEl>
                                        <p:attrNameLst>
                                          <p:attrName>style.visibility</p:attrName>
                                        </p:attrNameLst>
                                      </p:cBhvr>
                                      <p:to>
                                        <p:strVal val="visible"/>
                                      </p:to>
                                    </p:set>
                                    <p:animEffect filter="fade">
                                      <p:cBhvr>
                                        <p:cTn id="40" dur="1300"/>
                                        <p:tgtEl>
                                          <p:spTgt spid="17422"/>
                                        </p:tgtEl>
                                      </p:cBhvr>
                                    </p:animEffect>
                                    <p:anim calcmode="lin" valueType="num">
                                      <p:cBhvr>
                                        <p:cTn id="41" dur="1300" fill="hold"/>
                                        <p:tgtEl>
                                          <p:spTgt spid="17422"/>
                                        </p:tgtEl>
                                        <p:attrNameLst>
                                          <p:attrName>ppt_x</p:attrName>
                                        </p:attrNameLst>
                                      </p:cBhvr>
                                      <p:tavLst>
                                        <p:tav tm="0">
                                          <p:val>
                                            <p:strVal val="#ppt_x"/>
                                          </p:val>
                                        </p:tav>
                                        <p:tav tm="100000">
                                          <p:val>
                                            <p:strVal val="#ppt_x"/>
                                          </p:val>
                                        </p:tav>
                                      </p:tavLst>
                                    </p:anim>
                                    <p:anim calcmode="lin" valueType="num">
                                      <p:cBhvr>
                                        <p:cTn id="42" dur="1300" fill="hold"/>
                                        <p:tgtEl>
                                          <p:spTgt spid="1742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423"/>
                                        </p:tgtEl>
                                        <p:attrNameLst>
                                          <p:attrName>style.visibility</p:attrName>
                                        </p:attrNameLst>
                                      </p:cBhvr>
                                      <p:to>
                                        <p:strVal val="visible"/>
                                      </p:to>
                                    </p:set>
                                    <p:animEffect filter="fade">
                                      <p:cBhvr>
                                        <p:cTn id="45" dur="1300"/>
                                        <p:tgtEl>
                                          <p:spTgt spid="17423"/>
                                        </p:tgtEl>
                                      </p:cBhvr>
                                    </p:animEffect>
                                    <p:anim calcmode="lin" valueType="num">
                                      <p:cBhvr>
                                        <p:cTn id="46" dur="1300" fill="hold"/>
                                        <p:tgtEl>
                                          <p:spTgt spid="17423"/>
                                        </p:tgtEl>
                                        <p:attrNameLst>
                                          <p:attrName>ppt_x</p:attrName>
                                        </p:attrNameLst>
                                      </p:cBhvr>
                                      <p:tavLst>
                                        <p:tav tm="0">
                                          <p:val>
                                            <p:strVal val="#ppt_x"/>
                                          </p:val>
                                        </p:tav>
                                        <p:tav tm="100000">
                                          <p:val>
                                            <p:strVal val="#ppt_x"/>
                                          </p:val>
                                        </p:tav>
                                      </p:tavLst>
                                    </p:anim>
                                    <p:anim calcmode="lin" valueType="num">
                                      <p:cBhvr>
                                        <p:cTn id="47" dur="1300" fill="hold"/>
                                        <p:tgtEl>
                                          <p:spTgt spid="1742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426"/>
                                        </p:tgtEl>
                                        <p:attrNameLst>
                                          <p:attrName>style.visibility</p:attrName>
                                        </p:attrNameLst>
                                      </p:cBhvr>
                                      <p:to>
                                        <p:strVal val="visible"/>
                                      </p:to>
                                    </p:set>
                                    <p:animEffect filter="fade">
                                      <p:cBhvr>
                                        <p:cTn id="50" dur="1300"/>
                                        <p:tgtEl>
                                          <p:spTgt spid="17426"/>
                                        </p:tgtEl>
                                      </p:cBhvr>
                                    </p:animEffect>
                                    <p:anim calcmode="lin" valueType="num">
                                      <p:cBhvr>
                                        <p:cTn id="51" dur="1300" fill="hold"/>
                                        <p:tgtEl>
                                          <p:spTgt spid="17426"/>
                                        </p:tgtEl>
                                        <p:attrNameLst>
                                          <p:attrName>ppt_x</p:attrName>
                                        </p:attrNameLst>
                                      </p:cBhvr>
                                      <p:tavLst>
                                        <p:tav tm="0">
                                          <p:val>
                                            <p:strVal val="#ppt_x"/>
                                          </p:val>
                                        </p:tav>
                                        <p:tav tm="100000">
                                          <p:val>
                                            <p:strVal val="#ppt_x"/>
                                          </p:val>
                                        </p:tav>
                                      </p:tavLst>
                                    </p:anim>
                                    <p:anim calcmode="lin" valueType="num">
                                      <p:cBhvr>
                                        <p:cTn id="52" dur="1300" fill="hold"/>
                                        <p:tgtEl>
                                          <p:spTgt spid="17426"/>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7427"/>
                                        </p:tgtEl>
                                        <p:attrNameLst>
                                          <p:attrName>style.visibility</p:attrName>
                                        </p:attrNameLst>
                                      </p:cBhvr>
                                      <p:to>
                                        <p:strVal val="visible"/>
                                      </p:to>
                                    </p:set>
                                    <p:animEffect filter="wipe(left)">
                                      <p:cBhvr>
                                        <p:cTn id="56" dur="1700"/>
                                        <p:tgtEl>
                                          <p:spTgt spid="17427"/>
                                        </p:tgtEl>
                                      </p:cBhvr>
                                    </p:animEffect>
                                  </p:childTnLst>
                                </p:cTn>
                              </p:par>
                            </p:childTnLst>
                          </p:cTn>
                        </p:par>
                        <p:par>
                          <p:cTn id="57" fill="hold">
                            <p:stCondLst>
                              <p:cond delay="6500"/>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7429"/>
                                        </p:tgtEl>
                                        <p:attrNameLst>
                                          <p:attrName>style.visibility</p:attrName>
                                        </p:attrNameLst>
                                      </p:cBhvr>
                                      <p:to>
                                        <p:strVal val="visible"/>
                                      </p:to>
                                    </p:set>
                                    <p:anim calcmode="lin" valueType="num">
                                      <p:cBhvr>
                                        <p:cTn id="60" dur="500" fill="hold"/>
                                        <p:tgtEl>
                                          <p:spTgt spid="17429"/>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7429"/>
                                        </p:tgtEl>
                                        <p:attrNameLst>
                                          <p:attrName>ppt_y</p:attrName>
                                        </p:attrNameLst>
                                      </p:cBhvr>
                                      <p:tavLst>
                                        <p:tav tm="0">
                                          <p:val>
                                            <p:strVal val="#ppt_y"/>
                                          </p:val>
                                        </p:tav>
                                        <p:tav tm="100000">
                                          <p:val>
                                            <p:strVal val="#ppt_y"/>
                                          </p:val>
                                        </p:tav>
                                      </p:tavLst>
                                    </p:anim>
                                    <p:anim calcmode="lin" valueType="num">
                                      <p:cBhvr>
                                        <p:cTn id="62" dur="500" fill="hold"/>
                                        <p:tgtEl>
                                          <p:spTgt spid="17429"/>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7429"/>
                                        </p:tgtEl>
                                        <p:attrNameLst>
                                          <p:attrName>ppt_w</p:attrName>
                                        </p:attrNameLst>
                                      </p:cBhvr>
                                      <p:tavLst>
                                        <p:tav tm="0">
                                          <p:val>
                                            <p:strVal val="#ppt_w/10"/>
                                          </p:val>
                                        </p:tav>
                                        <p:tav tm="50000">
                                          <p:val>
                                            <p:strVal val="#ppt_w+.01"/>
                                          </p:val>
                                        </p:tav>
                                        <p:tav tm="100000">
                                          <p:val>
                                            <p:strVal val="#ppt_w"/>
                                          </p:val>
                                        </p:tav>
                                      </p:tavLst>
                                    </p:anim>
                                    <p:animEffect filter="fade">
                                      <p:cBhvr>
                                        <p:cTn id="64" dur="500" tmFilter="0,0; .5, 1; 1, 1"/>
                                        <p:tgtEl>
                                          <p:spTgt spid="17429"/>
                                        </p:tgtEl>
                                      </p:cBhvr>
                                    </p:animEffect>
                                  </p:childTnLst>
                                </p:cTn>
                              </p:par>
                            </p:childTnLst>
                          </p:cTn>
                        </p:par>
                        <p:par>
                          <p:cTn id="65" fill="hold">
                            <p:stCondLst>
                              <p:cond delay="6850"/>
                            </p:stCondLst>
                            <p:childTnLst>
                              <p:par>
                                <p:cTn id="66" presetID="42" presetClass="entr" presetSubtype="0" fill="hold" grpId="0" nodeType="afterEffect">
                                  <p:stCondLst>
                                    <p:cond delay="0"/>
                                  </p:stCondLst>
                                  <p:childTnLst>
                                    <p:set>
                                      <p:cBhvr>
                                        <p:cTn id="67" dur="1" fill="hold">
                                          <p:stCondLst>
                                            <p:cond delay="0"/>
                                          </p:stCondLst>
                                        </p:cTn>
                                        <p:tgtEl>
                                          <p:spTgt spid="17428"/>
                                        </p:tgtEl>
                                        <p:attrNameLst>
                                          <p:attrName>style.visibility</p:attrName>
                                        </p:attrNameLst>
                                      </p:cBhvr>
                                      <p:to>
                                        <p:strVal val="visible"/>
                                      </p:to>
                                    </p:set>
                                    <p:animEffect filter="fade">
                                      <p:cBhvr>
                                        <p:cTn id="68" dur="750"/>
                                        <p:tgtEl>
                                          <p:spTgt spid="17428"/>
                                        </p:tgtEl>
                                      </p:cBhvr>
                                    </p:animEffect>
                                    <p:anim calcmode="lin" valueType="num">
                                      <p:cBhvr>
                                        <p:cTn id="69" dur="750" fill="hold"/>
                                        <p:tgtEl>
                                          <p:spTgt spid="17428"/>
                                        </p:tgtEl>
                                        <p:attrNameLst>
                                          <p:attrName>ppt_x</p:attrName>
                                        </p:attrNameLst>
                                      </p:cBhvr>
                                      <p:tavLst>
                                        <p:tav tm="0">
                                          <p:val>
                                            <p:strVal val="#ppt_x"/>
                                          </p:val>
                                        </p:tav>
                                        <p:tav tm="100000">
                                          <p:val>
                                            <p:strVal val="#ppt_x"/>
                                          </p:val>
                                        </p:tav>
                                      </p:tavLst>
                                    </p:anim>
                                    <p:anim calcmode="lin" valueType="num">
                                      <p:cBhvr>
                                        <p:cTn id="70" dur="750" fill="hold"/>
                                        <p:tgtEl>
                                          <p:spTgt spid="17428"/>
                                        </p:tgtEl>
                                        <p:attrNameLst>
                                          <p:attrName>ppt_y</p:attrName>
                                        </p:attrNameLst>
                                      </p:cBhvr>
                                      <p:tavLst>
                                        <p:tav tm="0">
                                          <p:val>
                                            <p:strVal val="#ppt_y+.1"/>
                                          </p:val>
                                        </p:tav>
                                        <p:tav tm="100000">
                                          <p:val>
                                            <p:strVal val="#ppt_y"/>
                                          </p:val>
                                        </p:tav>
                                      </p:tavLst>
                                    </p:anim>
                                  </p:childTnLst>
                                </p:cTn>
                              </p:par>
                            </p:childTnLst>
                          </p:cTn>
                        </p:par>
                        <p:par>
                          <p:cTn id="71" fill="hold">
                            <p:stCondLst>
                              <p:cond delay="78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17431"/>
                                        </p:tgtEl>
                                        <p:attrNameLst>
                                          <p:attrName>style.visibility</p:attrName>
                                        </p:attrNameLst>
                                      </p:cBhvr>
                                      <p:to>
                                        <p:strVal val="visible"/>
                                      </p:to>
                                    </p:set>
                                    <p:anim calcmode="lin" valueType="num">
                                      <p:cBhvr>
                                        <p:cTn id="74" dur="500" fill="hold"/>
                                        <p:tgtEl>
                                          <p:spTgt spid="17431"/>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7431"/>
                                        </p:tgtEl>
                                        <p:attrNameLst>
                                          <p:attrName>ppt_y</p:attrName>
                                        </p:attrNameLst>
                                      </p:cBhvr>
                                      <p:tavLst>
                                        <p:tav tm="0">
                                          <p:val>
                                            <p:strVal val="#ppt_y"/>
                                          </p:val>
                                        </p:tav>
                                        <p:tav tm="100000">
                                          <p:val>
                                            <p:strVal val="#ppt_y"/>
                                          </p:val>
                                        </p:tav>
                                      </p:tavLst>
                                    </p:anim>
                                    <p:anim calcmode="lin" valueType="num">
                                      <p:cBhvr>
                                        <p:cTn id="76" dur="500" fill="hold"/>
                                        <p:tgtEl>
                                          <p:spTgt spid="17431"/>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7431"/>
                                        </p:tgtEl>
                                        <p:attrNameLst>
                                          <p:attrName>ppt_w</p:attrName>
                                        </p:attrNameLst>
                                      </p:cBhvr>
                                      <p:tavLst>
                                        <p:tav tm="0">
                                          <p:val>
                                            <p:strVal val="#ppt_w/10"/>
                                          </p:val>
                                        </p:tav>
                                        <p:tav tm="50000">
                                          <p:val>
                                            <p:strVal val="#ppt_w+.01"/>
                                          </p:val>
                                        </p:tav>
                                        <p:tav tm="100000">
                                          <p:val>
                                            <p:strVal val="#ppt_w"/>
                                          </p:val>
                                        </p:tav>
                                      </p:tavLst>
                                    </p:anim>
                                    <p:animEffect filter="fade">
                                      <p:cBhvr>
                                        <p:cTn id="78" dur="500" tmFilter="0,0; .5, 1; 1, 1"/>
                                        <p:tgtEl>
                                          <p:spTgt spid="17431"/>
                                        </p:tgtEl>
                                      </p:cBhvr>
                                    </p:animEffect>
                                  </p:childTnLst>
                                </p:cTn>
                              </p:par>
                            </p:childTnLst>
                          </p:cTn>
                        </p:par>
                        <p:par>
                          <p:cTn id="79" fill="hold">
                            <p:stCondLst>
                              <p:cond delay="8449"/>
                            </p:stCondLst>
                            <p:childTnLst>
                              <p:par>
                                <p:cTn id="80" presetID="42" presetClass="entr" presetSubtype="0" fill="hold" grpId="0" nodeType="afterEffect">
                                  <p:stCondLst>
                                    <p:cond delay="0"/>
                                  </p:stCondLst>
                                  <p:childTnLst>
                                    <p:set>
                                      <p:cBhvr>
                                        <p:cTn id="81" dur="1" fill="hold">
                                          <p:stCondLst>
                                            <p:cond delay="0"/>
                                          </p:stCondLst>
                                        </p:cTn>
                                        <p:tgtEl>
                                          <p:spTgt spid="17430"/>
                                        </p:tgtEl>
                                        <p:attrNameLst>
                                          <p:attrName>style.visibility</p:attrName>
                                        </p:attrNameLst>
                                      </p:cBhvr>
                                      <p:to>
                                        <p:strVal val="visible"/>
                                      </p:to>
                                    </p:set>
                                    <p:animEffect filter="fade">
                                      <p:cBhvr>
                                        <p:cTn id="82" dur="750"/>
                                        <p:tgtEl>
                                          <p:spTgt spid="17430"/>
                                        </p:tgtEl>
                                      </p:cBhvr>
                                    </p:animEffect>
                                    <p:anim calcmode="lin" valueType="num">
                                      <p:cBhvr>
                                        <p:cTn id="83" dur="750" fill="hold"/>
                                        <p:tgtEl>
                                          <p:spTgt spid="17430"/>
                                        </p:tgtEl>
                                        <p:attrNameLst>
                                          <p:attrName>ppt_x</p:attrName>
                                        </p:attrNameLst>
                                      </p:cBhvr>
                                      <p:tavLst>
                                        <p:tav tm="0">
                                          <p:val>
                                            <p:strVal val="#ppt_x"/>
                                          </p:val>
                                        </p:tav>
                                        <p:tav tm="100000">
                                          <p:val>
                                            <p:strVal val="#ppt_x"/>
                                          </p:val>
                                        </p:tav>
                                      </p:tavLst>
                                    </p:anim>
                                    <p:anim calcmode="lin" valueType="num">
                                      <p:cBhvr>
                                        <p:cTn id="84" dur="750" fill="hold"/>
                                        <p:tgtEl>
                                          <p:spTgt spid="17430"/>
                                        </p:tgtEl>
                                        <p:attrNameLst>
                                          <p:attrName>ppt_y</p:attrName>
                                        </p:attrNameLst>
                                      </p:cBhvr>
                                      <p:tavLst>
                                        <p:tav tm="0">
                                          <p:val>
                                            <p:strVal val="#ppt_y+.1"/>
                                          </p:val>
                                        </p:tav>
                                        <p:tav tm="100000">
                                          <p:val>
                                            <p:strVal val="#ppt_y"/>
                                          </p:val>
                                        </p:tav>
                                      </p:tavLst>
                                    </p:anim>
                                  </p:childTnLst>
                                </p:cTn>
                              </p:par>
                            </p:childTnLst>
                          </p:cTn>
                        </p:par>
                        <p:par>
                          <p:cTn id="85" fill="hold">
                            <p:stCondLst>
                              <p:cond delay="9449"/>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17433"/>
                                        </p:tgtEl>
                                        <p:attrNameLst>
                                          <p:attrName>style.visibility</p:attrName>
                                        </p:attrNameLst>
                                      </p:cBhvr>
                                      <p:to>
                                        <p:strVal val="visible"/>
                                      </p:to>
                                    </p:set>
                                    <p:anim calcmode="lin" valueType="num">
                                      <p:cBhvr>
                                        <p:cTn id="88" dur="500" fill="hold"/>
                                        <p:tgtEl>
                                          <p:spTgt spid="17433"/>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7433"/>
                                        </p:tgtEl>
                                        <p:attrNameLst>
                                          <p:attrName>ppt_y</p:attrName>
                                        </p:attrNameLst>
                                      </p:cBhvr>
                                      <p:tavLst>
                                        <p:tav tm="0">
                                          <p:val>
                                            <p:strVal val="#ppt_y"/>
                                          </p:val>
                                        </p:tav>
                                        <p:tav tm="100000">
                                          <p:val>
                                            <p:strVal val="#ppt_y"/>
                                          </p:val>
                                        </p:tav>
                                      </p:tavLst>
                                    </p:anim>
                                    <p:anim calcmode="lin" valueType="num">
                                      <p:cBhvr>
                                        <p:cTn id="90" dur="500" fill="hold"/>
                                        <p:tgtEl>
                                          <p:spTgt spid="17433"/>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7433"/>
                                        </p:tgtEl>
                                        <p:attrNameLst>
                                          <p:attrName>ppt_w</p:attrName>
                                        </p:attrNameLst>
                                      </p:cBhvr>
                                      <p:tavLst>
                                        <p:tav tm="0">
                                          <p:val>
                                            <p:strVal val="#ppt_w/10"/>
                                          </p:val>
                                        </p:tav>
                                        <p:tav tm="50000">
                                          <p:val>
                                            <p:strVal val="#ppt_w+.01"/>
                                          </p:val>
                                        </p:tav>
                                        <p:tav tm="100000">
                                          <p:val>
                                            <p:strVal val="#ppt_w"/>
                                          </p:val>
                                        </p:tav>
                                      </p:tavLst>
                                    </p:anim>
                                    <p:animEffect filter="fade">
                                      <p:cBhvr>
                                        <p:cTn id="92" dur="500" tmFilter="0,0; .5, 1; 1, 1"/>
                                        <p:tgtEl>
                                          <p:spTgt spid="17433"/>
                                        </p:tgtEl>
                                      </p:cBhvr>
                                    </p:animEffect>
                                  </p:childTnLst>
                                </p:cTn>
                              </p:par>
                            </p:childTnLst>
                          </p:cTn>
                        </p:par>
                        <p:par>
                          <p:cTn id="93" fill="hold">
                            <p:stCondLst>
                              <p:cond delay="10050"/>
                            </p:stCondLst>
                            <p:childTnLst>
                              <p:par>
                                <p:cTn id="94" presetID="42" presetClass="entr" presetSubtype="0" fill="hold" grpId="0" nodeType="afterEffect">
                                  <p:stCondLst>
                                    <p:cond delay="0"/>
                                  </p:stCondLst>
                                  <p:childTnLst>
                                    <p:set>
                                      <p:cBhvr>
                                        <p:cTn id="95" dur="1" fill="hold">
                                          <p:stCondLst>
                                            <p:cond delay="0"/>
                                          </p:stCondLst>
                                        </p:cTn>
                                        <p:tgtEl>
                                          <p:spTgt spid="17432"/>
                                        </p:tgtEl>
                                        <p:attrNameLst>
                                          <p:attrName>style.visibility</p:attrName>
                                        </p:attrNameLst>
                                      </p:cBhvr>
                                      <p:to>
                                        <p:strVal val="visible"/>
                                      </p:to>
                                    </p:set>
                                    <p:animEffect filter="fade">
                                      <p:cBhvr>
                                        <p:cTn id="96" dur="750"/>
                                        <p:tgtEl>
                                          <p:spTgt spid="17432"/>
                                        </p:tgtEl>
                                      </p:cBhvr>
                                    </p:animEffect>
                                    <p:anim calcmode="lin" valueType="num">
                                      <p:cBhvr>
                                        <p:cTn id="97" dur="750" fill="hold"/>
                                        <p:tgtEl>
                                          <p:spTgt spid="17432"/>
                                        </p:tgtEl>
                                        <p:attrNameLst>
                                          <p:attrName>ppt_x</p:attrName>
                                        </p:attrNameLst>
                                      </p:cBhvr>
                                      <p:tavLst>
                                        <p:tav tm="0">
                                          <p:val>
                                            <p:strVal val="#ppt_x"/>
                                          </p:val>
                                        </p:tav>
                                        <p:tav tm="100000">
                                          <p:val>
                                            <p:strVal val="#ppt_x"/>
                                          </p:val>
                                        </p:tav>
                                      </p:tavLst>
                                    </p:anim>
                                    <p:anim calcmode="lin" valueType="num">
                                      <p:cBhvr>
                                        <p:cTn id="98" dur="750" fill="hold"/>
                                        <p:tgtEl>
                                          <p:spTgt spid="174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7418" grpId="0" bldLvl="0" animBg="1"/>
      <p:bldP spid="17419" grpId="0" bldLvl="0" animBg="1"/>
      <p:bldP spid="17420" grpId="0" bldLvl="0" animBg="1"/>
      <p:bldP spid="17421" grpId="0" bldLvl="0" animBg="1"/>
      <p:bldP spid="17422" grpId="0" bldLvl="0" animBg="1"/>
      <p:bldP spid="17423" grpId="0" bldLvl="0" animBg="1"/>
      <p:bldP spid="17424" grpId="0" animBg="1"/>
      <p:bldP spid="17425" grpId="0" bldLvl="0" animBg="1"/>
      <p:bldP spid="17426" grpId="0" bldLvl="0" animBg="1"/>
      <p:bldP spid="17427" grpId="0" bldLvl="0"/>
      <p:bldP spid="17428" grpId="0" bldLvl="0"/>
      <p:bldP spid="17429" grpId="0" bldLvl="0"/>
      <p:bldP spid="17430" grpId="0" bldLvl="0"/>
      <p:bldP spid="17431" grpId="0" bldLvl="0"/>
      <p:bldP spid="17432" grpId="0" bldLvl="0"/>
      <p:bldP spid="17433"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5954" y="2340502"/>
            <a:ext cx="11424431" cy="3542530"/>
            <a:chOff x="1406030" y="1792523"/>
            <a:chExt cx="6406579" cy="1986576"/>
          </a:xfrm>
        </p:grpSpPr>
        <p:sp>
          <p:nvSpPr>
            <p:cNvPr id="4" name="Freeform 21"/>
            <p:cNvSpPr/>
            <p:nvPr/>
          </p:nvSpPr>
          <p:spPr bwMode="auto">
            <a:xfrm>
              <a:off x="3575845" y="1792523"/>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pPr defTabSz="914400"/>
              <a:endParaRPr lang="zh-CN" altLang="en-US" sz="4000">
                <a:solidFill>
                  <a:srgbClr val="000000"/>
                </a:solidFill>
                <a:latin typeface="Calibri" panose="020F0502020204030204"/>
                <a:ea typeface="宋体" panose="02010600030101010101" pitchFamily="2" charset="-122"/>
              </a:endParaRPr>
            </a:p>
          </p:txBody>
        </p:sp>
        <p:sp>
          <p:nvSpPr>
            <p:cNvPr id="5" name="Freeform 22"/>
            <p:cNvSpPr/>
            <p:nvPr/>
          </p:nvSpPr>
          <p:spPr bwMode="auto">
            <a:xfrm>
              <a:off x="4588670" y="1792523"/>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pPr defTabSz="914400"/>
              <a:endParaRPr lang="zh-CN" altLang="en-US" sz="4000">
                <a:solidFill>
                  <a:srgbClr val="000000"/>
                </a:solidFill>
                <a:latin typeface="Calibri" panose="020F0502020204030204"/>
                <a:ea typeface="宋体" panose="02010600030101010101" pitchFamily="2" charset="-122"/>
              </a:endParaRPr>
            </a:p>
          </p:txBody>
        </p:sp>
        <p:sp>
          <p:nvSpPr>
            <p:cNvPr id="6" name="Freeform 23"/>
            <p:cNvSpPr/>
            <p:nvPr/>
          </p:nvSpPr>
          <p:spPr bwMode="auto">
            <a:xfrm>
              <a:off x="3575845" y="2805661"/>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2"/>
            </a:solidFill>
            <a:ln>
              <a:noFill/>
            </a:ln>
          </p:spPr>
          <p:txBody>
            <a:bodyPr/>
            <a:lstStyle/>
            <a:p>
              <a:pPr defTabSz="914400"/>
              <a:endParaRPr lang="zh-CN" altLang="en-US" sz="4000">
                <a:solidFill>
                  <a:srgbClr val="000000"/>
                </a:solidFill>
                <a:latin typeface="Calibri" panose="020F0502020204030204"/>
                <a:ea typeface="宋体" panose="02010600030101010101" pitchFamily="2" charset="-122"/>
              </a:endParaRPr>
            </a:p>
          </p:txBody>
        </p:sp>
        <p:sp>
          <p:nvSpPr>
            <p:cNvPr id="7" name="Freeform 24"/>
            <p:cNvSpPr/>
            <p:nvPr/>
          </p:nvSpPr>
          <p:spPr bwMode="auto">
            <a:xfrm>
              <a:off x="4588670" y="2805661"/>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1"/>
            </a:solidFill>
            <a:ln>
              <a:noFill/>
            </a:ln>
          </p:spPr>
          <p:txBody>
            <a:bodyPr/>
            <a:lstStyle/>
            <a:p>
              <a:pPr defTabSz="914400"/>
              <a:endParaRPr lang="zh-CN" altLang="en-US" sz="4000">
                <a:solidFill>
                  <a:srgbClr val="000000"/>
                </a:solidFill>
                <a:latin typeface="Calibri" panose="020F0502020204030204"/>
                <a:ea typeface="宋体" panose="02010600030101010101" pitchFamily="2" charset="-122"/>
              </a:endParaRPr>
            </a:p>
          </p:txBody>
        </p:sp>
        <p:sp>
          <p:nvSpPr>
            <p:cNvPr id="8" name="Rectangle 25"/>
            <p:cNvSpPr>
              <a:spLocks noChangeArrowheads="1"/>
            </p:cNvSpPr>
            <p:nvPr/>
          </p:nvSpPr>
          <p:spPr bwMode="auto">
            <a:xfrm>
              <a:off x="3952857" y="1960851"/>
              <a:ext cx="238161"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zh-CN" altLang="zh-CN" sz="7200" dirty="0">
                  <a:solidFill>
                    <a:srgbClr val="FFFFFF"/>
                  </a:solidFill>
                  <a:latin typeface="Calibri" panose="020F0502020204030204"/>
                  <a:ea typeface="宋体" panose="02010600030101010101" pitchFamily="2" charset="-122"/>
                </a:rPr>
                <a:t>S</a:t>
              </a:r>
              <a:endParaRPr lang="zh-CN" altLang="zh-CN" sz="7200" dirty="0">
                <a:solidFill>
                  <a:srgbClr val="000000"/>
                </a:solidFill>
                <a:latin typeface="Calibri" panose="020F0502020204030204"/>
                <a:ea typeface="宋体" panose="02010600030101010101" pitchFamily="2" charset="-122"/>
              </a:endParaRPr>
            </a:p>
          </p:txBody>
        </p:sp>
        <p:sp>
          <p:nvSpPr>
            <p:cNvPr id="9" name="Rectangle 26"/>
            <p:cNvSpPr>
              <a:spLocks noChangeArrowheads="1"/>
            </p:cNvSpPr>
            <p:nvPr/>
          </p:nvSpPr>
          <p:spPr bwMode="auto">
            <a:xfrm>
              <a:off x="4804684" y="1960851"/>
              <a:ext cx="460147"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zh-CN" altLang="zh-CN" sz="7200" dirty="0">
                  <a:solidFill>
                    <a:srgbClr val="FFFFFF"/>
                  </a:solidFill>
                  <a:latin typeface="Calibri" panose="020F0502020204030204"/>
                  <a:ea typeface="宋体" panose="02010600030101010101" pitchFamily="2" charset="-122"/>
                </a:rPr>
                <a:t>W</a:t>
              </a:r>
              <a:endParaRPr lang="zh-CN" altLang="zh-CN" sz="7200" dirty="0">
                <a:solidFill>
                  <a:srgbClr val="000000"/>
                </a:solidFill>
                <a:latin typeface="Calibri" panose="020F0502020204030204"/>
                <a:ea typeface="宋体" panose="02010600030101010101" pitchFamily="2" charset="-122"/>
              </a:endParaRPr>
            </a:p>
          </p:txBody>
        </p:sp>
        <p:sp>
          <p:nvSpPr>
            <p:cNvPr id="10" name="Rectangle 27"/>
            <p:cNvSpPr>
              <a:spLocks noChangeArrowheads="1"/>
            </p:cNvSpPr>
            <p:nvPr/>
          </p:nvSpPr>
          <p:spPr bwMode="auto">
            <a:xfrm>
              <a:off x="3926133" y="2913644"/>
              <a:ext cx="342414"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zh-CN" altLang="zh-CN" sz="7200">
                  <a:solidFill>
                    <a:srgbClr val="FFFFFF"/>
                  </a:solidFill>
                  <a:latin typeface="Calibri" panose="020F0502020204030204"/>
                  <a:ea typeface="宋体" panose="02010600030101010101" pitchFamily="2" charset="-122"/>
                </a:rPr>
                <a:t>O</a:t>
              </a:r>
              <a:endParaRPr lang="zh-CN" altLang="zh-CN" sz="7200">
                <a:solidFill>
                  <a:srgbClr val="000000"/>
                </a:solidFill>
                <a:latin typeface="Calibri" panose="020F0502020204030204"/>
                <a:ea typeface="宋体" panose="02010600030101010101" pitchFamily="2" charset="-122"/>
              </a:endParaRPr>
            </a:p>
          </p:txBody>
        </p:sp>
        <p:sp>
          <p:nvSpPr>
            <p:cNvPr id="11" name="Rectangle 28"/>
            <p:cNvSpPr>
              <a:spLocks noChangeArrowheads="1"/>
            </p:cNvSpPr>
            <p:nvPr/>
          </p:nvSpPr>
          <p:spPr bwMode="auto">
            <a:xfrm>
              <a:off x="4928332" y="2913644"/>
              <a:ext cx="252541"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a:r>
                <a:rPr lang="zh-CN" altLang="zh-CN" sz="7200" dirty="0">
                  <a:solidFill>
                    <a:srgbClr val="FFFFFF"/>
                  </a:solidFill>
                  <a:latin typeface="Calibri" panose="020F0502020204030204"/>
                  <a:ea typeface="宋体" panose="02010600030101010101" pitchFamily="2" charset="-122"/>
                </a:rPr>
                <a:t>T</a:t>
              </a:r>
              <a:endParaRPr lang="zh-CN" altLang="zh-CN" sz="7200" dirty="0">
                <a:solidFill>
                  <a:srgbClr val="000000"/>
                </a:solidFill>
                <a:latin typeface="Calibri" panose="020F0502020204030204"/>
                <a:ea typeface="宋体" panose="02010600030101010101" pitchFamily="2" charset="-122"/>
              </a:endParaRPr>
            </a:p>
          </p:txBody>
        </p:sp>
        <p:sp>
          <p:nvSpPr>
            <p:cNvPr id="12" name="椭圆 11"/>
            <p:cNvSpPr/>
            <p:nvPr/>
          </p:nvSpPr>
          <p:spPr>
            <a:xfrm>
              <a:off x="4320209" y="2536523"/>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4000">
                <a:solidFill>
                  <a:srgbClr val="FFFFFF"/>
                </a:solidFill>
                <a:latin typeface="Calibri" panose="020F0502020204030204"/>
                <a:ea typeface="宋体" panose="02010600030101010101" pitchFamily="2" charset="-122"/>
              </a:endParaRPr>
            </a:p>
          </p:txBody>
        </p:sp>
        <p:sp>
          <p:nvSpPr>
            <p:cNvPr id="13" name="Freeform 6"/>
            <p:cNvSpPr>
              <a:spLocks noEditPoints="1"/>
            </p:cNvSpPr>
            <p:nvPr/>
          </p:nvSpPr>
          <p:spPr bwMode="auto">
            <a:xfrm>
              <a:off x="4440358" y="2687553"/>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19" tIns="45709" rIns="91419" bIns="45709" numCol="1" anchor="t" anchorCtr="0" compatLnSpc="1"/>
            <a:lstStyle/>
            <a:p>
              <a:pPr defTabSz="914400"/>
              <a:endParaRPr lang="zh-CN" altLang="en-US" sz="4000">
                <a:solidFill>
                  <a:srgbClr val="000000"/>
                </a:solidFill>
                <a:latin typeface="Calibri" panose="020F0502020204030204"/>
                <a:ea typeface="宋体" panose="02010600030101010101" pitchFamily="2" charset="-122"/>
              </a:endParaRPr>
            </a:p>
          </p:txBody>
        </p:sp>
        <p:sp>
          <p:nvSpPr>
            <p:cNvPr id="14" name="Rectangle 37"/>
            <p:cNvSpPr>
              <a:spLocks noChangeArrowheads="1"/>
            </p:cNvSpPr>
            <p:nvPr/>
          </p:nvSpPr>
          <p:spPr bwMode="auto">
            <a:xfrm>
              <a:off x="1406030" y="2033969"/>
              <a:ext cx="1870075" cy="4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914400">
                <a:lnSpc>
                  <a:spcPct val="120000"/>
                </a:lnSpc>
                <a:spcBef>
                  <a:spcPts val="300"/>
                </a:spcBef>
              </a:pPr>
              <a:r>
                <a:rPr lang="zh-CN" altLang="en-US" b="1" dirty="0">
                  <a:solidFill>
                    <a:srgbClr val="000000">
                      <a:lumMod val="75000"/>
                      <a:lumOff val="25000"/>
                    </a:srgbClr>
                  </a:solidFill>
                  <a:latin typeface="Calibri" panose="020F0502020204030204"/>
                  <a:ea typeface="宋体" panose="02010600030101010101" pitchFamily="2" charset="-122"/>
                </a:rPr>
                <a:t>Strengths</a:t>
              </a:r>
              <a:endParaRPr lang="zh-CN" altLang="en-US" b="1" dirty="0">
                <a:solidFill>
                  <a:srgbClr val="000000">
                    <a:lumMod val="75000"/>
                    <a:lumOff val="25000"/>
                  </a:srgbClr>
                </a:solidFill>
                <a:latin typeface="Calibri" panose="020F0502020204030204"/>
                <a:ea typeface="宋体" panose="02010600030101010101" pitchFamily="2" charset="-122"/>
              </a:endParaRPr>
            </a:p>
            <a:p>
              <a:pPr algn="r" defTabSz="914400">
                <a:spcBef>
                  <a:spcPts val="300"/>
                </a:spcBef>
              </a:pPr>
              <a:r>
                <a:rPr lang="en-US" altLang="zh-CN" sz="1400" dirty="0">
                  <a:solidFill>
                    <a:srgbClr val="FFFFFF">
                      <a:lumMod val="50000"/>
                    </a:srgbClr>
                  </a:solidFill>
                  <a:latin typeface="Calibri" panose="020F0502020204030204"/>
                  <a:ea typeface="宋体" panose="02010600030101010101" pitchFamily="2" charset="-122"/>
                </a:rPr>
                <a:t>We have many PowerPoint </a:t>
              </a:r>
              <a:r>
                <a:rPr lang="zh-CN" altLang="en-US" sz="1400" dirty="0">
                  <a:solidFill>
                    <a:srgbClr val="FFFFFF">
                      <a:lumMod val="50000"/>
                    </a:srgbClr>
                  </a:solidFill>
                  <a:latin typeface="Calibri" panose="020F0502020204030204"/>
                  <a:ea typeface="宋体" panose="02010600030101010101" pitchFamily="2" charset="-122"/>
                </a:rPr>
                <a:t>templates</a:t>
              </a:r>
              <a:r>
                <a:rPr lang="en-US" altLang="zh-CN" sz="1400" dirty="0">
                  <a:solidFill>
                    <a:srgbClr val="FFFFFF">
                      <a:lumMod val="50000"/>
                    </a:srgbClr>
                  </a:solidFill>
                  <a:latin typeface="Calibri" panose="020F0502020204030204"/>
                  <a:ea typeface="宋体" panose="02010600030101010101" pitchFamily="2" charset="-122"/>
                </a:rPr>
                <a:t> that has been specifically designed</a:t>
              </a:r>
              <a:r>
                <a:rPr lang="zh-CN" altLang="en-US" sz="1400" dirty="0">
                  <a:solidFill>
                    <a:srgbClr val="FFFFFF">
                      <a:lumMod val="50000"/>
                    </a:srgbClr>
                  </a:solidFill>
                  <a:latin typeface="Calibri" panose="020F0502020204030204"/>
                  <a:ea typeface="宋体" panose="02010600030101010101" pitchFamily="2" charset="-122"/>
                </a:rPr>
                <a:t>.</a:t>
              </a:r>
              <a:endParaRPr lang="zh-CN" altLang="en-US" sz="1400" dirty="0">
                <a:solidFill>
                  <a:srgbClr val="FFFFFF">
                    <a:lumMod val="50000"/>
                  </a:srgbClr>
                </a:solidFill>
                <a:latin typeface="Calibri" panose="020F0502020204030204"/>
                <a:ea typeface="宋体" panose="02010600030101010101" pitchFamily="2" charset="-122"/>
              </a:endParaRPr>
            </a:p>
          </p:txBody>
        </p:sp>
        <p:sp>
          <p:nvSpPr>
            <p:cNvPr id="15" name="Rectangle 38"/>
            <p:cNvSpPr>
              <a:spLocks noChangeArrowheads="1"/>
            </p:cNvSpPr>
            <p:nvPr/>
          </p:nvSpPr>
          <p:spPr bwMode="auto">
            <a:xfrm>
              <a:off x="1406030" y="3147992"/>
              <a:ext cx="1870075" cy="4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914400">
                <a:lnSpc>
                  <a:spcPct val="120000"/>
                </a:lnSpc>
                <a:spcBef>
                  <a:spcPts val="300"/>
                </a:spcBef>
              </a:pPr>
              <a:r>
                <a:rPr lang="zh-CN" altLang="en-US" b="1" dirty="0">
                  <a:solidFill>
                    <a:srgbClr val="000000">
                      <a:lumMod val="75000"/>
                      <a:lumOff val="25000"/>
                    </a:srgbClr>
                  </a:solidFill>
                  <a:latin typeface="Calibri" panose="020F0502020204030204"/>
                  <a:ea typeface="宋体" panose="02010600030101010101" pitchFamily="2" charset="-122"/>
                </a:rPr>
                <a:t>Opportunities</a:t>
              </a:r>
              <a:endParaRPr lang="zh-CN" altLang="en-US" b="1" dirty="0">
                <a:solidFill>
                  <a:srgbClr val="000000">
                    <a:lumMod val="75000"/>
                    <a:lumOff val="25000"/>
                  </a:srgbClr>
                </a:solidFill>
                <a:latin typeface="Calibri" panose="020F0502020204030204"/>
                <a:ea typeface="宋体" panose="02010600030101010101" pitchFamily="2" charset="-122"/>
              </a:endParaRPr>
            </a:p>
            <a:p>
              <a:pPr algn="r" defTabSz="914400">
                <a:spcBef>
                  <a:spcPts val="300"/>
                </a:spcBef>
              </a:pPr>
              <a:r>
                <a:rPr lang="en-US" altLang="zh-CN" sz="1400" dirty="0">
                  <a:solidFill>
                    <a:srgbClr val="FFFFFF">
                      <a:lumMod val="50000"/>
                    </a:srgbClr>
                  </a:solidFill>
                  <a:latin typeface="Calibri" panose="020F0502020204030204"/>
                  <a:ea typeface="宋体" panose="02010600030101010101" pitchFamily="2" charset="-122"/>
                </a:rPr>
                <a:t>We have many PowerPoint </a:t>
              </a:r>
              <a:r>
                <a:rPr lang="zh-CN" altLang="en-US" sz="1400" dirty="0">
                  <a:solidFill>
                    <a:srgbClr val="FFFFFF">
                      <a:lumMod val="50000"/>
                    </a:srgbClr>
                  </a:solidFill>
                  <a:latin typeface="Calibri" panose="020F0502020204030204"/>
                  <a:ea typeface="宋体" panose="02010600030101010101" pitchFamily="2" charset="-122"/>
                </a:rPr>
                <a:t>templates</a:t>
              </a:r>
              <a:r>
                <a:rPr lang="en-US" altLang="zh-CN" sz="1400" dirty="0">
                  <a:solidFill>
                    <a:srgbClr val="FFFFFF">
                      <a:lumMod val="50000"/>
                    </a:srgbClr>
                  </a:solidFill>
                  <a:latin typeface="Calibri" panose="020F0502020204030204"/>
                  <a:ea typeface="宋体" panose="02010600030101010101" pitchFamily="2" charset="-122"/>
                </a:rPr>
                <a:t> that has been specifically designed</a:t>
              </a:r>
              <a:r>
                <a:rPr lang="zh-CN" altLang="en-US" sz="1400" dirty="0">
                  <a:solidFill>
                    <a:srgbClr val="FFFFFF">
                      <a:lumMod val="50000"/>
                    </a:srgbClr>
                  </a:solidFill>
                  <a:latin typeface="Calibri" panose="020F0502020204030204"/>
                  <a:ea typeface="宋体" panose="02010600030101010101" pitchFamily="2" charset="-122"/>
                </a:rPr>
                <a:t>.</a:t>
              </a:r>
              <a:endParaRPr lang="zh-CN" altLang="en-US" sz="1400" dirty="0">
                <a:solidFill>
                  <a:srgbClr val="FFFFFF">
                    <a:lumMod val="50000"/>
                  </a:srgbClr>
                </a:solidFill>
                <a:latin typeface="Calibri" panose="020F0502020204030204"/>
                <a:ea typeface="宋体" panose="02010600030101010101" pitchFamily="2" charset="-122"/>
              </a:endParaRPr>
            </a:p>
          </p:txBody>
        </p:sp>
        <p:sp>
          <p:nvSpPr>
            <p:cNvPr id="16" name="Rectangle 39"/>
            <p:cNvSpPr>
              <a:spLocks noChangeArrowheads="1"/>
            </p:cNvSpPr>
            <p:nvPr/>
          </p:nvSpPr>
          <p:spPr bwMode="auto">
            <a:xfrm>
              <a:off x="5942534" y="2033969"/>
              <a:ext cx="1870075" cy="4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lnSpc>
                  <a:spcPct val="120000"/>
                </a:lnSpc>
                <a:spcBef>
                  <a:spcPts val="300"/>
                </a:spcBef>
              </a:pPr>
              <a:r>
                <a:rPr lang="zh-CN" altLang="en-US" b="1" dirty="0">
                  <a:solidFill>
                    <a:srgbClr val="000000">
                      <a:lumMod val="75000"/>
                      <a:lumOff val="25000"/>
                    </a:srgbClr>
                  </a:solidFill>
                  <a:latin typeface="Calibri" panose="020F0502020204030204"/>
                  <a:ea typeface="宋体" panose="02010600030101010101" pitchFamily="2" charset="-122"/>
                </a:rPr>
                <a:t>Weakness</a:t>
              </a:r>
              <a:endParaRPr lang="zh-CN" altLang="en-US" b="1" dirty="0">
                <a:solidFill>
                  <a:srgbClr val="000000">
                    <a:lumMod val="75000"/>
                    <a:lumOff val="25000"/>
                  </a:srgbClr>
                </a:solidFill>
                <a:latin typeface="Calibri" panose="020F0502020204030204"/>
                <a:ea typeface="宋体" panose="02010600030101010101" pitchFamily="2" charset="-122"/>
              </a:endParaRPr>
            </a:p>
            <a:p>
              <a:pPr defTabSz="914400">
                <a:spcBef>
                  <a:spcPts val="300"/>
                </a:spcBef>
              </a:pPr>
              <a:r>
                <a:rPr lang="en-US" altLang="zh-CN" sz="1400" dirty="0">
                  <a:solidFill>
                    <a:srgbClr val="FFFFFF">
                      <a:lumMod val="50000"/>
                    </a:srgbClr>
                  </a:solidFill>
                  <a:latin typeface="Calibri" panose="020F0502020204030204"/>
                  <a:ea typeface="宋体" panose="02010600030101010101" pitchFamily="2" charset="-122"/>
                </a:rPr>
                <a:t>We have many PowerPoint </a:t>
              </a:r>
              <a:r>
                <a:rPr lang="zh-CN" altLang="en-US" sz="1400" dirty="0">
                  <a:solidFill>
                    <a:srgbClr val="FFFFFF">
                      <a:lumMod val="50000"/>
                    </a:srgbClr>
                  </a:solidFill>
                  <a:latin typeface="Calibri" panose="020F0502020204030204"/>
                  <a:ea typeface="宋体" panose="02010600030101010101" pitchFamily="2" charset="-122"/>
                </a:rPr>
                <a:t>templates</a:t>
              </a:r>
              <a:r>
                <a:rPr lang="en-US" altLang="zh-CN" sz="1400" dirty="0">
                  <a:solidFill>
                    <a:srgbClr val="FFFFFF">
                      <a:lumMod val="50000"/>
                    </a:srgbClr>
                  </a:solidFill>
                  <a:latin typeface="Calibri" panose="020F0502020204030204"/>
                  <a:ea typeface="宋体" panose="02010600030101010101" pitchFamily="2" charset="-122"/>
                </a:rPr>
                <a:t> that has been specifically designed</a:t>
              </a:r>
              <a:r>
                <a:rPr lang="zh-CN" altLang="en-US" sz="1400" dirty="0">
                  <a:solidFill>
                    <a:srgbClr val="FFFFFF">
                      <a:lumMod val="50000"/>
                    </a:srgbClr>
                  </a:solidFill>
                  <a:latin typeface="Calibri" panose="020F0502020204030204"/>
                  <a:ea typeface="宋体" panose="02010600030101010101" pitchFamily="2" charset="-122"/>
                </a:rPr>
                <a:t>.</a:t>
              </a:r>
              <a:endParaRPr lang="zh-CN" altLang="en-US" sz="1400" dirty="0">
                <a:solidFill>
                  <a:srgbClr val="FFFFFF">
                    <a:lumMod val="50000"/>
                  </a:srgbClr>
                </a:solidFill>
                <a:latin typeface="Calibri" panose="020F0502020204030204"/>
                <a:ea typeface="宋体" panose="02010600030101010101" pitchFamily="2" charset="-122"/>
              </a:endParaRPr>
            </a:p>
          </p:txBody>
        </p:sp>
        <p:sp>
          <p:nvSpPr>
            <p:cNvPr id="17" name="Rectangle 40"/>
            <p:cNvSpPr>
              <a:spLocks noChangeArrowheads="1"/>
            </p:cNvSpPr>
            <p:nvPr/>
          </p:nvSpPr>
          <p:spPr bwMode="auto">
            <a:xfrm>
              <a:off x="5942534" y="3147992"/>
              <a:ext cx="1870075" cy="44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lnSpc>
                  <a:spcPct val="120000"/>
                </a:lnSpc>
                <a:spcBef>
                  <a:spcPts val="300"/>
                </a:spcBef>
              </a:pPr>
              <a:r>
                <a:rPr lang="zh-CN" altLang="en-US" b="1" dirty="0">
                  <a:solidFill>
                    <a:srgbClr val="000000">
                      <a:lumMod val="75000"/>
                      <a:lumOff val="25000"/>
                    </a:srgbClr>
                  </a:solidFill>
                  <a:latin typeface="Calibri" panose="020F0502020204030204"/>
                  <a:ea typeface="宋体" panose="02010600030101010101" pitchFamily="2" charset="-122"/>
                </a:rPr>
                <a:t>Threats</a:t>
              </a:r>
              <a:endParaRPr lang="zh-CN" altLang="en-US" b="1" dirty="0">
                <a:solidFill>
                  <a:srgbClr val="000000">
                    <a:lumMod val="75000"/>
                    <a:lumOff val="25000"/>
                  </a:srgbClr>
                </a:solidFill>
                <a:latin typeface="Calibri" panose="020F0502020204030204"/>
                <a:ea typeface="宋体" panose="02010600030101010101" pitchFamily="2" charset="-122"/>
              </a:endParaRPr>
            </a:p>
            <a:p>
              <a:pPr defTabSz="914400">
                <a:spcBef>
                  <a:spcPts val="300"/>
                </a:spcBef>
              </a:pPr>
              <a:r>
                <a:rPr lang="en-US" altLang="zh-CN" sz="1400" dirty="0">
                  <a:solidFill>
                    <a:srgbClr val="FFFFFF">
                      <a:lumMod val="50000"/>
                    </a:srgbClr>
                  </a:solidFill>
                  <a:latin typeface="Calibri" panose="020F0502020204030204"/>
                  <a:ea typeface="宋体" panose="02010600030101010101" pitchFamily="2" charset="-122"/>
                </a:rPr>
                <a:t>We have many PowerPoint </a:t>
              </a:r>
              <a:r>
                <a:rPr lang="zh-CN" altLang="en-US" sz="1400" dirty="0">
                  <a:solidFill>
                    <a:srgbClr val="FFFFFF">
                      <a:lumMod val="50000"/>
                    </a:srgbClr>
                  </a:solidFill>
                  <a:latin typeface="Calibri" panose="020F0502020204030204"/>
                  <a:ea typeface="宋体" panose="02010600030101010101" pitchFamily="2" charset="-122"/>
                </a:rPr>
                <a:t>templates</a:t>
              </a:r>
              <a:r>
                <a:rPr lang="en-US" altLang="zh-CN" sz="1400" dirty="0">
                  <a:solidFill>
                    <a:srgbClr val="FFFFFF">
                      <a:lumMod val="50000"/>
                    </a:srgbClr>
                  </a:solidFill>
                  <a:latin typeface="Calibri" panose="020F0502020204030204"/>
                  <a:ea typeface="宋体" panose="02010600030101010101" pitchFamily="2" charset="-122"/>
                </a:rPr>
                <a:t> that has been specifically designed</a:t>
              </a:r>
              <a:r>
                <a:rPr lang="zh-CN" altLang="en-US" sz="1400" dirty="0">
                  <a:solidFill>
                    <a:srgbClr val="FFFFFF">
                      <a:lumMod val="50000"/>
                    </a:srgbClr>
                  </a:solidFill>
                  <a:latin typeface="Calibri" panose="020F0502020204030204"/>
                  <a:ea typeface="宋体" panose="02010600030101010101" pitchFamily="2" charset="-122"/>
                </a:rPr>
                <a:t>.</a:t>
              </a:r>
              <a:endParaRPr lang="zh-CN" altLang="en-US" sz="1400" dirty="0">
                <a:solidFill>
                  <a:srgbClr val="FFFFFF">
                    <a:lumMod val="50000"/>
                  </a:srgbClr>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559" y="1708667"/>
            <a:ext cx="12401056" cy="4244445"/>
            <a:chOff x="-46775" y="1533727"/>
            <a:chExt cx="9195293" cy="3147225"/>
          </a:xfrm>
        </p:grpSpPr>
        <p:sp>
          <p:nvSpPr>
            <p:cNvPr id="5" name="矩形 4"/>
            <p:cNvSpPr/>
            <p:nvPr/>
          </p:nvSpPr>
          <p:spPr>
            <a:xfrm>
              <a:off x="0" y="3735952"/>
              <a:ext cx="9148518" cy="9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400">
                <a:solidFill>
                  <a:srgbClr val="FFFFFF"/>
                </a:solidFill>
                <a:latin typeface="Calibri" panose="020F0502020204030204"/>
                <a:ea typeface="宋体" panose="02010600030101010101" pitchFamily="2" charset="-122"/>
              </a:endParaRPr>
            </a:p>
          </p:txBody>
        </p:sp>
        <p:graphicFrame>
          <p:nvGraphicFramePr>
            <p:cNvPr id="6" name="图表 5"/>
            <p:cNvGraphicFramePr/>
            <p:nvPr/>
          </p:nvGraphicFramePr>
          <p:xfrm>
            <a:off x="4386540" y="1533727"/>
            <a:ext cx="2924307" cy="1949537"/>
          </p:xfrm>
          <a:graphic>
            <a:graphicData uri="http://schemas.openxmlformats.org/drawingml/2006/chart">
              <c:chart xmlns:c="http://schemas.openxmlformats.org/drawingml/2006/chart" xmlns:r="http://schemas.openxmlformats.org/officeDocument/2006/relationships" r:id="rId1"/>
            </a:graphicData>
          </a:graphic>
        </p:graphicFrame>
        <p:sp>
          <p:nvSpPr>
            <p:cNvPr id="7" name="文本框 17"/>
            <p:cNvSpPr txBox="1"/>
            <p:nvPr/>
          </p:nvSpPr>
          <p:spPr>
            <a:xfrm>
              <a:off x="7348076" y="2443349"/>
              <a:ext cx="1420243" cy="250977"/>
            </a:xfrm>
            <a:prstGeom prst="rect">
              <a:avLst/>
            </a:prstGeom>
            <a:noFill/>
          </p:spPr>
          <p:txBody>
            <a:bodyPr wrap="square" rtlCol="0">
              <a:spAutoFit/>
            </a:bodyPr>
            <a:lstStyle/>
            <a:p>
              <a:pPr defTabSz="914400"/>
              <a:r>
                <a:rPr lang="en-US" altLang="zh-CN" sz="1600" dirty="0">
                  <a:solidFill>
                    <a:srgbClr val="FFFFFF">
                      <a:lumMod val="50000"/>
                    </a:srgbClr>
                  </a:solidFill>
                  <a:latin typeface="Adobe Gothic Std B" panose="020B0800000000000000" pitchFamily="34" charset="-128"/>
                  <a:ea typeface="Adobe Gothic Std B" panose="020B0800000000000000" pitchFamily="34" charset="-128"/>
                </a:rPr>
                <a:t>Sample Heading</a:t>
              </a:r>
              <a:endParaRPr lang="zh-CN" altLang="en-US" sz="1600" dirty="0">
                <a:solidFill>
                  <a:srgbClr val="FFFFFF">
                    <a:lumMod val="50000"/>
                  </a:srgbClr>
                </a:solidFill>
                <a:latin typeface="Adobe Gothic Std B" panose="020B0800000000000000" pitchFamily="34" charset="-128"/>
                <a:ea typeface="宋体" panose="02010600030101010101" pitchFamily="2" charset="-122"/>
              </a:endParaRPr>
            </a:p>
          </p:txBody>
        </p:sp>
        <p:sp>
          <p:nvSpPr>
            <p:cNvPr id="8" name="文本框 18"/>
            <p:cNvSpPr txBox="1"/>
            <p:nvPr/>
          </p:nvSpPr>
          <p:spPr>
            <a:xfrm>
              <a:off x="7348076" y="1896337"/>
              <a:ext cx="1420243" cy="250977"/>
            </a:xfrm>
            <a:prstGeom prst="rect">
              <a:avLst/>
            </a:prstGeom>
            <a:noFill/>
          </p:spPr>
          <p:txBody>
            <a:bodyPr wrap="square" rtlCol="0">
              <a:spAutoFit/>
            </a:bodyPr>
            <a:lstStyle/>
            <a:p>
              <a:pPr defTabSz="914400"/>
              <a:r>
                <a:rPr lang="en-US" altLang="zh-CN" sz="1600" dirty="0">
                  <a:solidFill>
                    <a:srgbClr val="FFFFFF">
                      <a:lumMod val="50000"/>
                    </a:srgbClr>
                  </a:solidFill>
                  <a:latin typeface="Adobe Gothic Std B" panose="020B0800000000000000" pitchFamily="34" charset="-128"/>
                  <a:ea typeface="Adobe Gothic Std B" panose="020B0800000000000000" pitchFamily="34" charset="-128"/>
                </a:rPr>
                <a:t>Sample Heading</a:t>
              </a:r>
              <a:endParaRPr lang="zh-CN" altLang="en-US" sz="1600" dirty="0">
                <a:solidFill>
                  <a:srgbClr val="FFFFFF">
                    <a:lumMod val="50000"/>
                  </a:srgbClr>
                </a:solidFill>
                <a:latin typeface="Adobe Gothic Std B" panose="020B0800000000000000" pitchFamily="34" charset="-128"/>
                <a:ea typeface="宋体" panose="02010600030101010101" pitchFamily="2" charset="-122"/>
              </a:endParaRPr>
            </a:p>
          </p:txBody>
        </p:sp>
        <p:sp>
          <p:nvSpPr>
            <p:cNvPr id="9" name="文本框 19"/>
            <p:cNvSpPr txBox="1"/>
            <p:nvPr/>
          </p:nvSpPr>
          <p:spPr>
            <a:xfrm>
              <a:off x="7296540" y="1702845"/>
              <a:ext cx="714616" cy="228162"/>
            </a:xfrm>
            <a:prstGeom prst="rect">
              <a:avLst/>
            </a:prstGeom>
            <a:noFill/>
          </p:spPr>
          <p:txBody>
            <a:bodyPr wrap="square" rtlCol="0">
              <a:spAutoFit/>
            </a:bodyPr>
            <a:lstStyle/>
            <a:p>
              <a:pPr defTabSz="914400"/>
              <a:r>
                <a:rPr lang="en-US" altLang="zh-CN" sz="1400" dirty="0">
                  <a:solidFill>
                    <a:srgbClr val="FFFFFF">
                      <a:lumMod val="50000"/>
                    </a:srgbClr>
                  </a:solidFill>
                  <a:latin typeface="Adobe Gothic Std B" panose="020B0800000000000000" pitchFamily="34" charset="-128"/>
                  <a:ea typeface="Adobe Gothic Std B" panose="020B0800000000000000" pitchFamily="34" charset="-128"/>
                </a:rPr>
                <a:t>30%</a:t>
              </a:r>
              <a:endParaRPr lang="zh-CN" altLang="en-US" sz="1400" dirty="0">
                <a:solidFill>
                  <a:srgbClr val="FFFFFF">
                    <a:lumMod val="50000"/>
                  </a:srgbClr>
                </a:solidFill>
                <a:latin typeface="Adobe Gothic Std B" panose="020B0800000000000000" pitchFamily="34" charset="-128"/>
                <a:ea typeface="宋体" panose="02010600030101010101" pitchFamily="2" charset="-122"/>
              </a:endParaRPr>
            </a:p>
          </p:txBody>
        </p:sp>
        <p:sp>
          <p:nvSpPr>
            <p:cNvPr id="10" name="文本框 20"/>
            <p:cNvSpPr txBox="1"/>
            <p:nvPr/>
          </p:nvSpPr>
          <p:spPr>
            <a:xfrm>
              <a:off x="7296540" y="2255048"/>
              <a:ext cx="714616" cy="228162"/>
            </a:xfrm>
            <a:prstGeom prst="rect">
              <a:avLst/>
            </a:prstGeom>
            <a:noFill/>
          </p:spPr>
          <p:txBody>
            <a:bodyPr wrap="square" rtlCol="0">
              <a:spAutoFit/>
            </a:bodyPr>
            <a:lstStyle/>
            <a:p>
              <a:pPr defTabSz="914400"/>
              <a:r>
                <a:rPr lang="en-US" altLang="zh-CN" sz="1400" dirty="0">
                  <a:solidFill>
                    <a:srgbClr val="FFFFFF">
                      <a:lumMod val="50000"/>
                    </a:srgbClr>
                  </a:solidFill>
                  <a:latin typeface="Adobe Gothic Std B" panose="020B0800000000000000" pitchFamily="34" charset="-128"/>
                  <a:ea typeface="Adobe Gothic Std B" panose="020B0800000000000000" pitchFamily="34" charset="-128"/>
                </a:rPr>
                <a:t>70%</a:t>
              </a:r>
              <a:endParaRPr lang="zh-CN" altLang="en-US" sz="1400" dirty="0">
                <a:solidFill>
                  <a:srgbClr val="FFFFFF">
                    <a:lumMod val="50000"/>
                  </a:srgbClr>
                </a:solidFill>
                <a:latin typeface="Adobe Gothic Std B" panose="020B0800000000000000" pitchFamily="34" charset="-128"/>
                <a:ea typeface="宋体" panose="02010600030101010101" pitchFamily="2" charset="-122"/>
              </a:endParaRPr>
            </a:p>
          </p:txBody>
        </p:sp>
        <p:cxnSp>
          <p:nvCxnSpPr>
            <p:cNvPr id="11" name="直接连接符 10"/>
            <p:cNvCxnSpPr/>
            <p:nvPr/>
          </p:nvCxnSpPr>
          <p:spPr>
            <a:xfrm>
              <a:off x="5774440"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567639"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510252" y="1590001"/>
              <a:ext cx="1" cy="1706696"/>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a:off x="832804" y="384566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srgbClr val="FFFFFF"/>
                </a:solidFill>
                <a:latin typeface="Calibri" panose="020F0502020204030204"/>
                <a:ea typeface="宋体" panose="02010600030101010101" pitchFamily="2" charset="-122"/>
              </a:endParaRPr>
            </a:p>
          </p:txBody>
        </p:sp>
        <p:sp>
          <p:nvSpPr>
            <p:cNvPr id="15" name="文本框 40"/>
            <p:cNvSpPr txBox="1"/>
            <p:nvPr/>
          </p:nvSpPr>
          <p:spPr>
            <a:xfrm>
              <a:off x="1160934" y="3848848"/>
              <a:ext cx="3227393" cy="433506"/>
            </a:xfrm>
            <a:prstGeom prst="rect">
              <a:avLst/>
            </a:prstGeom>
            <a:noFill/>
          </p:spPr>
          <p:txBody>
            <a:bodyPr wrap="square" rtlCol="0">
              <a:spAutoFit/>
            </a:bodyPr>
            <a:lstStyle/>
            <a:p>
              <a:pPr defTabSz="914400"/>
              <a:r>
                <a:rPr lang="en-US" altLang="zh-CN" sz="3200" dirty="0">
                  <a:solidFill>
                    <a:srgbClr val="FFFFFF"/>
                  </a:solidFill>
                  <a:latin typeface="Adobe Gothic Std B" panose="020B0800000000000000" pitchFamily="34" charset="-128"/>
                  <a:ea typeface="宋体" panose="02010600030101010101" pitchFamily="2" charset="-122"/>
                </a:rPr>
                <a:t>Please enter your title</a:t>
              </a:r>
              <a:endParaRPr lang="zh-CN" altLang="en-US" sz="3200" dirty="0">
                <a:solidFill>
                  <a:srgbClr val="FFFFFF"/>
                </a:solidFill>
                <a:latin typeface="Adobe Gothic Std B" panose="020B0800000000000000" pitchFamily="34" charset="-128"/>
                <a:ea typeface="宋体" panose="02010600030101010101" pitchFamily="2" charset="-122"/>
              </a:endParaRPr>
            </a:p>
          </p:txBody>
        </p:sp>
        <p:sp>
          <p:nvSpPr>
            <p:cNvPr id="16" name="矩形 15"/>
            <p:cNvSpPr/>
            <p:nvPr/>
          </p:nvSpPr>
          <p:spPr>
            <a:xfrm>
              <a:off x="534686" y="4220128"/>
              <a:ext cx="3788832" cy="342242"/>
            </a:xfrm>
            <a:prstGeom prst="rect">
              <a:avLst/>
            </a:prstGeom>
          </p:spPr>
          <p:txBody>
            <a:bodyPr wrap="square">
              <a:spAutoFit/>
            </a:bodyPr>
            <a:lstStyle/>
            <a:p>
              <a:pPr defTabSz="914400"/>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Lorem</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ipsum</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dolor sit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amet</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consectetur</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adipisicing</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elit</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sed</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do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eiusmod</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tempor</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incididunt</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ut</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labore</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et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dolore</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magna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aliqua</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endParaRPr lang="zh-CN" altLang="en-US"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endParaRPr>
            </a:p>
          </p:txBody>
        </p:sp>
        <p:sp>
          <p:nvSpPr>
            <p:cNvPr id="17" name="任意多边形 16"/>
            <p:cNvSpPr/>
            <p:nvPr/>
          </p:nvSpPr>
          <p:spPr>
            <a:xfrm>
              <a:off x="5212795" y="3845661"/>
              <a:ext cx="333931" cy="333931"/>
            </a:xfrm>
            <a:custGeom>
              <a:avLst/>
              <a:gdLst>
                <a:gd name="connsiteX0" fmla="*/ 157858 w 370624"/>
                <a:gd name="connsiteY0" fmla="*/ 99531 h 370624"/>
                <a:gd name="connsiteX1" fmla="*/ 157858 w 370624"/>
                <a:gd name="connsiteY1" fmla="*/ 157858 h 370624"/>
                <a:gd name="connsiteX2" fmla="*/ 99531 w 370624"/>
                <a:gd name="connsiteY2" fmla="*/ 157858 h 370624"/>
                <a:gd name="connsiteX3" fmla="*/ 99531 w 370624"/>
                <a:gd name="connsiteY3" fmla="*/ 212764 h 370624"/>
                <a:gd name="connsiteX4" fmla="*/ 157858 w 370624"/>
                <a:gd name="connsiteY4" fmla="*/ 212764 h 370624"/>
                <a:gd name="connsiteX5" fmla="*/ 157858 w 370624"/>
                <a:gd name="connsiteY5" fmla="*/ 271091 h 370624"/>
                <a:gd name="connsiteX6" fmla="*/ 212764 w 370624"/>
                <a:gd name="connsiteY6" fmla="*/ 271091 h 370624"/>
                <a:gd name="connsiteX7" fmla="*/ 212764 w 370624"/>
                <a:gd name="connsiteY7" fmla="*/ 212764 h 370624"/>
                <a:gd name="connsiteX8" fmla="*/ 271091 w 370624"/>
                <a:gd name="connsiteY8" fmla="*/ 212764 h 370624"/>
                <a:gd name="connsiteX9" fmla="*/ 271091 w 370624"/>
                <a:gd name="connsiteY9" fmla="*/ 157858 h 370624"/>
                <a:gd name="connsiteX10" fmla="*/ 212764 w 370624"/>
                <a:gd name="connsiteY10" fmla="*/ 157858 h 370624"/>
                <a:gd name="connsiteX11" fmla="*/ 212764 w 370624"/>
                <a:gd name="connsiteY11" fmla="*/ 99531 h 370624"/>
                <a:gd name="connsiteX12" fmla="*/ 185312 w 370624"/>
                <a:gd name="connsiteY12" fmla="*/ 0 h 370624"/>
                <a:gd name="connsiteX13" fmla="*/ 370624 w 370624"/>
                <a:gd name="connsiteY13" fmla="*/ 185312 h 370624"/>
                <a:gd name="connsiteX14" fmla="*/ 185312 w 370624"/>
                <a:gd name="connsiteY14" fmla="*/ 370624 h 370624"/>
                <a:gd name="connsiteX15" fmla="*/ 0 w 370624"/>
                <a:gd name="connsiteY15" fmla="*/ 185312 h 370624"/>
                <a:gd name="connsiteX16" fmla="*/ 185312 w 370624"/>
                <a:gd name="connsiteY16" fmla="*/ 0 h 37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624" h="370624">
                  <a:moveTo>
                    <a:pt x="157858" y="99531"/>
                  </a:moveTo>
                  <a:lnTo>
                    <a:pt x="157858" y="157858"/>
                  </a:lnTo>
                  <a:lnTo>
                    <a:pt x="99531" y="157858"/>
                  </a:lnTo>
                  <a:lnTo>
                    <a:pt x="99531" y="212764"/>
                  </a:lnTo>
                  <a:lnTo>
                    <a:pt x="157858" y="212764"/>
                  </a:lnTo>
                  <a:lnTo>
                    <a:pt x="157858" y="271091"/>
                  </a:lnTo>
                  <a:lnTo>
                    <a:pt x="212764" y="271091"/>
                  </a:lnTo>
                  <a:lnTo>
                    <a:pt x="212764" y="212764"/>
                  </a:lnTo>
                  <a:lnTo>
                    <a:pt x="271091" y="212764"/>
                  </a:lnTo>
                  <a:lnTo>
                    <a:pt x="271091" y="157858"/>
                  </a:lnTo>
                  <a:lnTo>
                    <a:pt x="212764" y="157858"/>
                  </a:lnTo>
                  <a:lnTo>
                    <a:pt x="212764" y="99531"/>
                  </a:lnTo>
                  <a:close/>
                  <a:moveTo>
                    <a:pt x="185312" y="0"/>
                  </a:moveTo>
                  <a:cubicBezTo>
                    <a:pt x="287657" y="0"/>
                    <a:pt x="370624" y="82967"/>
                    <a:pt x="370624" y="185312"/>
                  </a:cubicBezTo>
                  <a:cubicBezTo>
                    <a:pt x="370624" y="287657"/>
                    <a:pt x="287657" y="370624"/>
                    <a:pt x="185312" y="370624"/>
                  </a:cubicBezTo>
                  <a:cubicBezTo>
                    <a:pt x="82967" y="370624"/>
                    <a:pt x="0" y="287657"/>
                    <a:pt x="0" y="185312"/>
                  </a:cubicBezTo>
                  <a:cubicBezTo>
                    <a:pt x="0" y="82967"/>
                    <a:pt x="82967" y="0"/>
                    <a:pt x="185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3200">
                <a:solidFill>
                  <a:srgbClr val="FFFFFF"/>
                </a:solidFill>
                <a:latin typeface="Calibri" panose="020F0502020204030204"/>
                <a:ea typeface="宋体" panose="02010600030101010101" pitchFamily="2" charset="-122"/>
              </a:endParaRPr>
            </a:p>
          </p:txBody>
        </p:sp>
        <p:sp>
          <p:nvSpPr>
            <p:cNvPr id="18" name="文本框 43"/>
            <p:cNvSpPr txBox="1"/>
            <p:nvPr/>
          </p:nvSpPr>
          <p:spPr>
            <a:xfrm>
              <a:off x="5540925" y="3848848"/>
              <a:ext cx="3227393" cy="433506"/>
            </a:xfrm>
            <a:prstGeom prst="rect">
              <a:avLst/>
            </a:prstGeom>
            <a:noFill/>
          </p:spPr>
          <p:txBody>
            <a:bodyPr wrap="square" rtlCol="0">
              <a:spAutoFit/>
            </a:bodyPr>
            <a:lstStyle/>
            <a:p>
              <a:pPr defTabSz="914400"/>
              <a:r>
                <a:rPr lang="en-US" altLang="zh-CN" sz="3200" dirty="0">
                  <a:solidFill>
                    <a:srgbClr val="FFFFFF"/>
                  </a:solidFill>
                  <a:latin typeface="Adobe Gothic Std B" panose="020B0800000000000000" pitchFamily="34" charset="-128"/>
                  <a:ea typeface="宋体" panose="02010600030101010101" pitchFamily="2" charset="-122"/>
                </a:rPr>
                <a:t>Please enter your title</a:t>
              </a:r>
              <a:endParaRPr lang="zh-CN" altLang="en-US" sz="3200" dirty="0">
                <a:solidFill>
                  <a:srgbClr val="FFFFFF"/>
                </a:solidFill>
                <a:latin typeface="Adobe Gothic Std B" panose="020B0800000000000000" pitchFamily="34" charset="-128"/>
                <a:ea typeface="宋体" panose="02010600030101010101" pitchFamily="2" charset="-122"/>
              </a:endParaRPr>
            </a:p>
          </p:txBody>
        </p:sp>
        <p:sp>
          <p:nvSpPr>
            <p:cNvPr id="19" name="矩形 18"/>
            <p:cNvSpPr/>
            <p:nvPr/>
          </p:nvSpPr>
          <p:spPr>
            <a:xfrm>
              <a:off x="4914677" y="4220128"/>
              <a:ext cx="3788832" cy="342242"/>
            </a:xfrm>
            <a:prstGeom prst="rect">
              <a:avLst/>
            </a:prstGeom>
          </p:spPr>
          <p:txBody>
            <a:bodyPr wrap="square">
              <a:spAutoFit/>
            </a:bodyPr>
            <a:lstStyle/>
            <a:p>
              <a:pPr defTabSz="914400"/>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Lorem</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ipsum</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dolor sit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amet</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consectetur</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adipisicing</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elit</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sed</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do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eiusmod</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tempor</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incididunt</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ut</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labore</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et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dolore</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magna </a:t>
              </a:r>
              <a:r>
                <a:rPr lang="en-US" altLang="zh-CN" sz="1200" dirty="0" err="1">
                  <a:solidFill>
                    <a:srgbClr val="000000">
                      <a:lumMod val="50000"/>
                      <a:lumOff val="50000"/>
                    </a:srgbClr>
                  </a:solidFill>
                  <a:latin typeface="冬青黑体简体中文 W3" panose="020B0300000000000000" pitchFamily="34" charset="-122"/>
                  <a:ea typeface="冬青黑体简体中文 W3" panose="020B0300000000000000" pitchFamily="34" charset="-122"/>
                </a:rPr>
                <a:t>aliqua</a:t>
              </a:r>
              <a:r>
                <a:rPr lang="en-US" altLang="zh-CN"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rPr>
                <a:t>. </a:t>
              </a:r>
              <a:endParaRPr lang="zh-CN" altLang="en-US" sz="1200" dirty="0">
                <a:solidFill>
                  <a:srgbClr val="000000">
                    <a:lumMod val="50000"/>
                    <a:lumOff val="50000"/>
                  </a:srgbClr>
                </a:solidFill>
                <a:latin typeface="冬青黑体简体中文 W3" panose="020B0300000000000000" pitchFamily="34" charset="-122"/>
                <a:ea typeface="冬青黑体简体中文 W3" panose="020B0300000000000000" pitchFamily="34" charset="-122"/>
              </a:endParaRPr>
            </a:p>
          </p:txBody>
        </p:sp>
        <p:graphicFrame>
          <p:nvGraphicFramePr>
            <p:cNvPr id="20" name="图表 19"/>
            <p:cNvGraphicFramePr/>
            <p:nvPr/>
          </p:nvGraphicFramePr>
          <p:xfrm>
            <a:off x="-46775" y="1533727"/>
            <a:ext cx="2924307" cy="1949537"/>
          </p:xfrm>
          <a:graphic>
            <a:graphicData uri="http://schemas.openxmlformats.org/drawingml/2006/chart">
              <c:chart xmlns:c="http://schemas.openxmlformats.org/drawingml/2006/chart" xmlns:r="http://schemas.openxmlformats.org/officeDocument/2006/relationships" r:id="rId2"/>
            </a:graphicData>
          </a:graphic>
        </p:graphicFrame>
        <p:sp>
          <p:nvSpPr>
            <p:cNvPr id="21" name="文本框 49"/>
            <p:cNvSpPr txBox="1"/>
            <p:nvPr/>
          </p:nvSpPr>
          <p:spPr>
            <a:xfrm>
              <a:off x="2914761" y="2443349"/>
              <a:ext cx="1420243" cy="250977"/>
            </a:xfrm>
            <a:prstGeom prst="rect">
              <a:avLst/>
            </a:prstGeom>
            <a:noFill/>
          </p:spPr>
          <p:txBody>
            <a:bodyPr wrap="square" rtlCol="0">
              <a:spAutoFit/>
            </a:bodyPr>
            <a:lstStyle/>
            <a:p>
              <a:pPr defTabSz="914400"/>
              <a:r>
                <a:rPr lang="en-US" altLang="zh-CN" sz="1600" dirty="0">
                  <a:solidFill>
                    <a:srgbClr val="FFFFFF">
                      <a:lumMod val="50000"/>
                    </a:srgbClr>
                  </a:solidFill>
                  <a:latin typeface="Adobe Gothic Std B" panose="020B0800000000000000" pitchFamily="34" charset="-128"/>
                  <a:ea typeface="Adobe Gothic Std B" panose="020B0800000000000000" pitchFamily="34" charset="-128"/>
                </a:rPr>
                <a:t>Sample Heading</a:t>
              </a:r>
              <a:endParaRPr lang="zh-CN" altLang="en-US" sz="1600" dirty="0">
                <a:solidFill>
                  <a:srgbClr val="FFFFFF">
                    <a:lumMod val="50000"/>
                  </a:srgbClr>
                </a:solidFill>
                <a:latin typeface="Adobe Gothic Std B" panose="020B0800000000000000" pitchFamily="34" charset="-128"/>
                <a:ea typeface="宋体" panose="02010600030101010101" pitchFamily="2" charset="-122"/>
              </a:endParaRPr>
            </a:p>
          </p:txBody>
        </p:sp>
        <p:sp>
          <p:nvSpPr>
            <p:cNvPr id="24" name="文本框 50"/>
            <p:cNvSpPr txBox="1"/>
            <p:nvPr/>
          </p:nvSpPr>
          <p:spPr>
            <a:xfrm>
              <a:off x="2914761" y="1896337"/>
              <a:ext cx="1420243" cy="250977"/>
            </a:xfrm>
            <a:prstGeom prst="rect">
              <a:avLst/>
            </a:prstGeom>
            <a:noFill/>
          </p:spPr>
          <p:txBody>
            <a:bodyPr wrap="square" rtlCol="0">
              <a:spAutoFit/>
            </a:bodyPr>
            <a:lstStyle/>
            <a:p>
              <a:pPr defTabSz="914400"/>
              <a:r>
                <a:rPr lang="en-US" altLang="zh-CN" sz="1600" dirty="0">
                  <a:solidFill>
                    <a:srgbClr val="FFFFFF">
                      <a:lumMod val="50000"/>
                    </a:srgbClr>
                  </a:solidFill>
                  <a:latin typeface="Adobe Gothic Std B" panose="020B0800000000000000" pitchFamily="34" charset="-128"/>
                  <a:ea typeface="Adobe Gothic Std B" panose="020B0800000000000000" pitchFamily="34" charset="-128"/>
                </a:rPr>
                <a:t>Sample Heading</a:t>
              </a:r>
              <a:endParaRPr lang="zh-CN" altLang="en-US" sz="1600" dirty="0">
                <a:solidFill>
                  <a:srgbClr val="FFFFFF">
                    <a:lumMod val="50000"/>
                  </a:srgbClr>
                </a:solidFill>
                <a:latin typeface="Adobe Gothic Std B" panose="020B0800000000000000" pitchFamily="34" charset="-128"/>
                <a:ea typeface="宋体" panose="02010600030101010101" pitchFamily="2" charset="-122"/>
              </a:endParaRPr>
            </a:p>
          </p:txBody>
        </p:sp>
        <p:sp>
          <p:nvSpPr>
            <p:cNvPr id="25" name="文本框 51"/>
            <p:cNvSpPr txBox="1"/>
            <p:nvPr/>
          </p:nvSpPr>
          <p:spPr>
            <a:xfrm>
              <a:off x="2863225" y="1702845"/>
              <a:ext cx="714616" cy="228162"/>
            </a:xfrm>
            <a:prstGeom prst="rect">
              <a:avLst/>
            </a:prstGeom>
            <a:noFill/>
          </p:spPr>
          <p:txBody>
            <a:bodyPr wrap="square" rtlCol="0">
              <a:spAutoFit/>
            </a:bodyPr>
            <a:lstStyle/>
            <a:p>
              <a:pPr defTabSz="914400"/>
              <a:r>
                <a:rPr lang="en-US" altLang="zh-CN" sz="1400" dirty="0">
                  <a:solidFill>
                    <a:srgbClr val="FFFFFF">
                      <a:lumMod val="50000"/>
                    </a:srgbClr>
                  </a:solidFill>
                  <a:latin typeface="Adobe Gothic Std B" panose="020B0800000000000000" pitchFamily="34" charset="-128"/>
                  <a:ea typeface="Adobe Gothic Std B" panose="020B0800000000000000" pitchFamily="34" charset="-128"/>
                </a:rPr>
                <a:t>30%</a:t>
              </a:r>
              <a:endParaRPr lang="zh-CN" altLang="en-US" sz="1400" dirty="0">
                <a:solidFill>
                  <a:srgbClr val="FFFFFF">
                    <a:lumMod val="50000"/>
                  </a:srgbClr>
                </a:solidFill>
                <a:latin typeface="Adobe Gothic Std B" panose="020B0800000000000000" pitchFamily="34" charset="-128"/>
                <a:ea typeface="宋体" panose="02010600030101010101" pitchFamily="2" charset="-122"/>
              </a:endParaRPr>
            </a:p>
          </p:txBody>
        </p:sp>
        <p:sp>
          <p:nvSpPr>
            <p:cNvPr id="26" name="文本框 52"/>
            <p:cNvSpPr txBox="1"/>
            <p:nvPr/>
          </p:nvSpPr>
          <p:spPr>
            <a:xfrm>
              <a:off x="2863225" y="2255048"/>
              <a:ext cx="714616" cy="228162"/>
            </a:xfrm>
            <a:prstGeom prst="rect">
              <a:avLst/>
            </a:prstGeom>
            <a:noFill/>
          </p:spPr>
          <p:txBody>
            <a:bodyPr wrap="square" rtlCol="0">
              <a:spAutoFit/>
            </a:bodyPr>
            <a:lstStyle/>
            <a:p>
              <a:pPr defTabSz="914400"/>
              <a:r>
                <a:rPr lang="en-US" altLang="zh-CN" sz="1400" dirty="0">
                  <a:solidFill>
                    <a:srgbClr val="FFFFFF">
                      <a:lumMod val="50000"/>
                    </a:srgbClr>
                  </a:solidFill>
                  <a:latin typeface="Adobe Gothic Std B" panose="020B0800000000000000" pitchFamily="34" charset="-128"/>
                  <a:ea typeface="Adobe Gothic Std B" panose="020B0800000000000000" pitchFamily="34" charset="-128"/>
                </a:rPr>
                <a:t>70%</a:t>
              </a:r>
              <a:endParaRPr lang="zh-CN" altLang="en-US" sz="1400" dirty="0">
                <a:solidFill>
                  <a:srgbClr val="FFFFFF">
                    <a:lumMod val="50000"/>
                  </a:srgbClr>
                </a:solidFill>
                <a:latin typeface="Adobe Gothic Std B" panose="020B0800000000000000" pitchFamily="34" charset="-128"/>
                <a:ea typeface="宋体" panose="02010600030101010101" pitchFamily="2" charset="-122"/>
              </a:endParaRPr>
            </a:p>
          </p:txBody>
        </p:sp>
        <p:cxnSp>
          <p:nvCxnSpPr>
            <p:cNvPr id="27" name="直接连接符 26"/>
            <p:cNvCxnSpPr/>
            <p:nvPr/>
          </p:nvCxnSpPr>
          <p:spPr>
            <a:xfrm>
              <a:off x="1341125" y="1855350"/>
              <a:ext cx="1311954" cy="0"/>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134324" y="2393547"/>
              <a:ext cx="553653" cy="1"/>
            </a:xfrm>
            <a:prstGeom prst="line">
              <a:avLst/>
            </a:prstGeom>
            <a:ln>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5"/>
          <p:cNvGrpSpPr/>
          <p:nvPr/>
        </p:nvGrpSpPr>
        <p:grpSpPr>
          <a:xfrm>
            <a:off x="3881207" y="2686470"/>
            <a:ext cx="4665579" cy="4171349"/>
            <a:chOff x="3880404" y="2686429"/>
            <a:chExt cx="4667267" cy="4171571"/>
          </a:xfrm>
        </p:grpSpPr>
        <p:sp>
          <p:nvSpPr>
            <p:cNvPr id="77" name="Freeform 5"/>
            <p:cNvSpPr/>
            <p:nvPr/>
          </p:nvSpPr>
          <p:spPr bwMode="auto">
            <a:xfrm>
              <a:off x="5403347" y="2686429"/>
              <a:ext cx="648270" cy="4158915"/>
            </a:xfrm>
            <a:custGeom>
              <a:avLst/>
              <a:gdLst>
                <a:gd name="T0" fmla="*/ 382 w 390"/>
                <a:gd name="T1" fmla="*/ 231 h 2501"/>
                <a:gd name="T2" fmla="*/ 209 w 390"/>
                <a:gd name="T3" fmla="*/ 11 h 2501"/>
                <a:gd name="T4" fmla="*/ 181 w 390"/>
                <a:gd name="T5" fmla="*/ 11 h 2501"/>
                <a:gd name="T6" fmla="*/ 8 w 390"/>
                <a:gd name="T7" fmla="*/ 231 h 2501"/>
                <a:gd name="T8" fmla="*/ 16 w 390"/>
                <a:gd name="T9" fmla="*/ 249 h 2501"/>
                <a:gd name="T10" fmla="*/ 71 w 390"/>
                <a:gd name="T11" fmla="*/ 249 h 2501"/>
                <a:gd name="T12" fmla="*/ 71 w 390"/>
                <a:gd name="T13" fmla="*/ 2501 h 2501"/>
                <a:gd name="T14" fmla="*/ 320 w 390"/>
                <a:gd name="T15" fmla="*/ 2501 h 2501"/>
                <a:gd name="T16" fmla="*/ 320 w 390"/>
                <a:gd name="T17" fmla="*/ 249 h 2501"/>
                <a:gd name="T18" fmla="*/ 374 w 390"/>
                <a:gd name="T19" fmla="*/ 249 h 2501"/>
                <a:gd name="T20" fmla="*/ 382 w 390"/>
                <a:gd name="T21" fmla="*/ 231 h 2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2501">
                  <a:moveTo>
                    <a:pt x="382" y="231"/>
                  </a:moveTo>
                  <a:cubicBezTo>
                    <a:pt x="209" y="11"/>
                    <a:pt x="209" y="11"/>
                    <a:pt x="209" y="11"/>
                  </a:cubicBezTo>
                  <a:cubicBezTo>
                    <a:pt x="202" y="0"/>
                    <a:pt x="189" y="0"/>
                    <a:pt x="181" y="11"/>
                  </a:cubicBezTo>
                  <a:cubicBezTo>
                    <a:pt x="8" y="231"/>
                    <a:pt x="8" y="231"/>
                    <a:pt x="8" y="231"/>
                  </a:cubicBezTo>
                  <a:cubicBezTo>
                    <a:pt x="0" y="241"/>
                    <a:pt x="4" y="249"/>
                    <a:pt x="16" y="249"/>
                  </a:cubicBezTo>
                  <a:cubicBezTo>
                    <a:pt x="71" y="249"/>
                    <a:pt x="71" y="249"/>
                    <a:pt x="71" y="249"/>
                  </a:cubicBezTo>
                  <a:cubicBezTo>
                    <a:pt x="71" y="2501"/>
                    <a:pt x="71" y="2501"/>
                    <a:pt x="71" y="2501"/>
                  </a:cubicBezTo>
                  <a:cubicBezTo>
                    <a:pt x="320" y="2501"/>
                    <a:pt x="320" y="2501"/>
                    <a:pt x="320" y="2501"/>
                  </a:cubicBezTo>
                  <a:cubicBezTo>
                    <a:pt x="320" y="249"/>
                    <a:pt x="320" y="249"/>
                    <a:pt x="320" y="249"/>
                  </a:cubicBezTo>
                  <a:cubicBezTo>
                    <a:pt x="374" y="249"/>
                    <a:pt x="374" y="249"/>
                    <a:pt x="374" y="249"/>
                  </a:cubicBezTo>
                  <a:cubicBezTo>
                    <a:pt x="386" y="249"/>
                    <a:pt x="390" y="241"/>
                    <a:pt x="382" y="231"/>
                  </a:cubicBezTo>
                </a:path>
              </a:pathLst>
            </a:custGeom>
            <a:solidFill>
              <a:schemeClr val="bg1">
                <a:lumMod val="65000"/>
              </a:schemeClr>
            </a:solidFill>
            <a:ln>
              <a:noFill/>
            </a:ln>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78" name="Freeform 6"/>
            <p:cNvSpPr/>
            <p:nvPr/>
          </p:nvSpPr>
          <p:spPr bwMode="auto">
            <a:xfrm>
              <a:off x="5714123" y="2957127"/>
              <a:ext cx="26718" cy="123045"/>
            </a:xfrm>
            <a:custGeom>
              <a:avLst/>
              <a:gdLst>
                <a:gd name="T0" fmla="*/ 0 w 16"/>
                <a:gd name="T1" fmla="*/ 8 h 74"/>
                <a:gd name="T2" fmla="*/ 0 w 16"/>
                <a:gd name="T3" fmla="*/ 66 h 74"/>
                <a:gd name="T4" fmla="*/ 8 w 16"/>
                <a:gd name="T5" fmla="*/ 74 h 74"/>
                <a:gd name="T6" fmla="*/ 16 w 16"/>
                <a:gd name="T7" fmla="*/ 66 h 74"/>
                <a:gd name="T8" fmla="*/ 16 w 16"/>
                <a:gd name="T9" fmla="*/ 8 h 74"/>
                <a:gd name="T10" fmla="*/ 8 w 16"/>
                <a:gd name="T11" fmla="*/ 0 h 74"/>
                <a:gd name="T12" fmla="*/ 0 w 16"/>
                <a:gd name="T13" fmla="*/ 8 h 74"/>
              </a:gdLst>
              <a:ahLst/>
              <a:cxnLst>
                <a:cxn ang="0">
                  <a:pos x="T0" y="T1"/>
                </a:cxn>
                <a:cxn ang="0">
                  <a:pos x="T2" y="T3"/>
                </a:cxn>
                <a:cxn ang="0">
                  <a:pos x="T4" y="T5"/>
                </a:cxn>
                <a:cxn ang="0">
                  <a:pos x="T6" y="T7"/>
                </a:cxn>
                <a:cxn ang="0">
                  <a:pos x="T8" y="T9"/>
                </a:cxn>
                <a:cxn ang="0">
                  <a:pos x="T10" y="T11"/>
                </a:cxn>
                <a:cxn ang="0">
                  <a:pos x="T12" y="T13"/>
                </a:cxn>
              </a:cxnLst>
              <a:rect l="0" t="0" r="r" b="b"/>
              <a:pathLst>
                <a:path w="16" h="74">
                  <a:moveTo>
                    <a:pt x="0" y="8"/>
                  </a:moveTo>
                  <a:cubicBezTo>
                    <a:pt x="0" y="66"/>
                    <a:pt x="0" y="66"/>
                    <a:pt x="0" y="66"/>
                  </a:cubicBezTo>
                  <a:cubicBezTo>
                    <a:pt x="0" y="70"/>
                    <a:pt x="4" y="74"/>
                    <a:pt x="8" y="74"/>
                  </a:cubicBezTo>
                  <a:cubicBezTo>
                    <a:pt x="13" y="74"/>
                    <a:pt x="16" y="70"/>
                    <a:pt x="16" y="66"/>
                  </a:cubicBezTo>
                  <a:cubicBezTo>
                    <a:pt x="16" y="8"/>
                    <a:pt x="16" y="8"/>
                    <a:pt x="16" y="8"/>
                  </a:cubicBezTo>
                  <a:cubicBezTo>
                    <a:pt x="16" y="3"/>
                    <a:pt x="13" y="0"/>
                    <a:pt x="8" y="0"/>
                  </a:cubicBezTo>
                  <a:cubicBezTo>
                    <a:pt x="4" y="0"/>
                    <a:pt x="0" y="3"/>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79" name="Freeform 7"/>
            <p:cNvSpPr>
              <a:spLocks noEditPoints="1"/>
            </p:cNvSpPr>
            <p:nvPr/>
          </p:nvSpPr>
          <p:spPr bwMode="auto">
            <a:xfrm>
              <a:off x="5714123" y="3355090"/>
              <a:ext cx="26718" cy="3104245"/>
            </a:xfrm>
            <a:custGeom>
              <a:avLst/>
              <a:gdLst>
                <a:gd name="T0" fmla="*/ 0 w 16"/>
                <a:gd name="T1" fmla="*/ 1750 h 1867"/>
                <a:gd name="T2" fmla="*/ 0 w 16"/>
                <a:gd name="T3" fmla="*/ 1859 h 1867"/>
                <a:gd name="T4" fmla="*/ 8 w 16"/>
                <a:gd name="T5" fmla="*/ 1867 h 1867"/>
                <a:gd name="T6" fmla="*/ 16 w 16"/>
                <a:gd name="T7" fmla="*/ 1859 h 1867"/>
                <a:gd name="T8" fmla="*/ 16 w 16"/>
                <a:gd name="T9" fmla="*/ 1750 h 1867"/>
                <a:gd name="T10" fmla="*/ 8 w 16"/>
                <a:gd name="T11" fmla="*/ 1742 h 1867"/>
                <a:gd name="T12" fmla="*/ 0 w 16"/>
                <a:gd name="T13" fmla="*/ 1750 h 1867"/>
                <a:gd name="T14" fmla="*/ 0 w 16"/>
                <a:gd name="T15" fmla="*/ 1460 h 1867"/>
                <a:gd name="T16" fmla="*/ 0 w 16"/>
                <a:gd name="T17" fmla="*/ 1569 h 1867"/>
                <a:gd name="T18" fmla="*/ 8 w 16"/>
                <a:gd name="T19" fmla="*/ 1577 h 1867"/>
                <a:gd name="T20" fmla="*/ 16 w 16"/>
                <a:gd name="T21" fmla="*/ 1569 h 1867"/>
                <a:gd name="T22" fmla="*/ 16 w 16"/>
                <a:gd name="T23" fmla="*/ 1460 h 1867"/>
                <a:gd name="T24" fmla="*/ 8 w 16"/>
                <a:gd name="T25" fmla="*/ 1452 h 1867"/>
                <a:gd name="T26" fmla="*/ 0 w 16"/>
                <a:gd name="T27" fmla="*/ 1460 h 1867"/>
                <a:gd name="T28" fmla="*/ 0 w 16"/>
                <a:gd name="T29" fmla="*/ 1170 h 1867"/>
                <a:gd name="T30" fmla="*/ 0 w 16"/>
                <a:gd name="T31" fmla="*/ 1279 h 1867"/>
                <a:gd name="T32" fmla="*/ 8 w 16"/>
                <a:gd name="T33" fmla="*/ 1287 h 1867"/>
                <a:gd name="T34" fmla="*/ 16 w 16"/>
                <a:gd name="T35" fmla="*/ 1279 h 1867"/>
                <a:gd name="T36" fmla="*/ 16 w 16"/>
                <a:gd name="T37" fmla="*/ 1170 h 1867"/>
                <a:gd name="T38" fmla="*/ 8 w 16"/>
                <a:gd name="T39" fmla="*/ 1162 h 1867"/>
                <a:gd name="T40" fmla="*/ 0 w 16"/>
                <a:gd name="T41" fmla="*/ 1170 h 1867"/>
                <a:gd name="T42" fmla="*/ 0 w 16"/>
                <a:gd name="T43" fmla="*/ 879 h 1867"/>
                <a:gd name="T44" fmla="*/ 0 w 16"/>
                <a:gd name="T45" fmla="*/ 988 h 1867"/>
                <a:gd name="T46" fmla="*/ 8 w 16"/>
                <a:gd name="T47" fmla="*/ 996 h 1867"/>
                <a:gd name="T48" fmla="*/ 16 w 16"/>
                <a:gd name="T49" fmla="*/ 988 h 1867"/>
                <a:gd name="T50" fmla="*/ 16 w 16"/>
                <a:gd name="T51" fmla="*/ 879 h 1867"/>
                <a:gd name="T52" fmla="*/ 8 w 16"/>
                <a:gd name="T53" fmla="*/ 871 h 1867"/>
                <a:gd name="T54" fmla="*/ 0 w 16"/>
                <a:gd name="T55" fmla="*/ 879 h 1867"/>
                <a:gd name="T56" fmla="*/ 0 w 16"/>
                <a:gd name="T57" fmla="*/ 589 h 1867"/>
                <a:gd name="T58" fmla="*/ 0 w 16"/>
                <a:gd name="T59" fmla="*/ 698 h 1867"/>
                <a:gd name="T60" fmla="*/ 8 w 16"/>
                <a:gd name="T61" fmla="*/ 706 h 1867"/>
                <a:gd name="T62" fmla="*/ 16 w 16"/>
                <a:gd name="T63" fmla="*/ 698 h 1867"/>
                <a:gd name="T64" fmla="*/ 16 w 16"/>
                <a:gd name="T65" fmla="*/ 589 h 1867"/>
                <a:gd name="T66" fmla="*/ 8 w 16"/>
                <a:gd name="T67" fmla="*/ 581 h 1867"/>
                <a:gd name="T68" fmla="*/ 0 w 16"/>
                <a:gd name="T69" fmla="*/ 589 h 1867"/>
                <a:gd name="T70" fmla="*/ 0 w 16"/>
                <a:gd name="T71" fmla="*/ 299 h 1867"/>
                <a:gd name="T72" fmla="*/ 0 w 16"/>
                <a:gd name="T73" fmla="*/ 408 h 1867"/>
                <a:gd name="T74" fmla="*/ 8 w 16"/>
                <a:gd name="T75" fmla="*/ 416 h 1867"/>
                <a:gd name="T76" fmla="*/ 16 w 16"/>
                <a:gd name="T77" fmla="*/ 408 h 1867"/>
                <a:gd name="T78" fmla="*/ 16 w 16"/>
                <a:gd name="T79" fmla="*/ 299 h 1867"/>
                <a:gd name="T80" fmla="*/ 8 w 16"/>
                <a:gd name="T81" fmla="*/ 291 h 1867"/>
                <a:gd name="T82" fmla="*/ 0 w 16"/>
                <a:gd name="T83" fmla="*/ 299 h 1867"/>
                <a:gd name="T84" fmla="*/ 0 w 16"/>
                <a:gd name="T85" fmla="*/ 8 h 1867"/>
                <a:gd name="T86" fmla="*/ 0 w 16"/>
                <a:gd name="T87" fmla="*/ 117 h 1867"/>
                <a:gd name="T88" fmla="*/ 8 w 16"/>
                <a:gd name="T89" fmla="*/ 125 h 1867"/>
                <a:gd name="T90" fmla="*/ 16 w 16"/>
                <a:gd name="T91" fmla="*/ 117 h 1867"/>
                <a:gd name="T92" fmla="*/ 16 w 16"/>
                <a:gd name="T93" fmla="*/ 8 h 1867"/>
                <a:gd name="T94" fmla="*/ 8 w 16"/>
                <a:gd name="T95" fmla="*/ 0 h 1867"/>
                <a:gd name="T96" fmla="*/ 0 w 16"/>
                <a:gd name="T97" fmla="*/ 8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867">
                  <a:moveTo>
                    <a:pt x="0" y="1750"/>
                  </a:moveTo>
                  <a:cubicBezTo>
                    <a:pt x="0" y="1859"/>
                    <a:pt x="0" y="1859"/>
                    <a:pt x="0" y="1859"/>
                  </a:cubicBezTo>
                  <a:cubicBezTo>
                    <a:pt x="0" y="1864"/>
                    <a:pt x="4" y="1867"/>
                    <a:pt x="8" y="1867"/>
                  </a:cubicBezTo>
                  <a:cubicBezTo>
                    <a:pt x="13" y="1867"/>
                    <a:pt x="16" y="1864"/>
                    <a:pt x="16" y="1859"/>
                  </a:cubicBezTo>
                  <a:cubicBezTo>
                    <a:pt x="16" y="1750"/>
                    <a:pt x="16" y="1750"/>
                    <a:pt x="16" y="1750"/>
                  </a:cubicBezTo>
                  <a:cubicBezTo>
                    <a:pt x="16" y="1746"/>
                    <a:pt x="13" y="1742"/>
                    <a:pt x="8" y="1742"/>
                  </a:cubicBezTo>
                  <a:cubicBezTo>
                    <a:pt x="4" y="1742"/>
                    <a:pt x="0" y="1746"/>
                    <a:pt x="0" y="1750"/>
                  </a:cubicBezTo>
                  <a:moveTo>
                    <a:pt x="0" y="1460"/>
                  </a:moveTo>
                  <a:cubicBezTo>
                    <a:pt x="0" y="1569"/>
                    <a:pt x="0" y="1569"/>
                    <a:pt x="0" y="1569"/>
                  </a:cubicBezTo>
                  <a:cubicBezTo>
                    <a:pt x="0" y="1573"/>
                    <a:pt x="4" y="1577"/>
                    <a:pt x="8" y="1577"/>
                  </a:cubicBezTo>
                  <a:cubicBezTo>
                    <a:pt x="13" y="1577"/>
                    <a:pt x="16" y="1573"/>
                    <a:pt x="16" y="1569"/>
                  </a:cubicBezTo>
                  <a:cubicBezTo>
                    <a:pt x="16" y="1460"/>
                    <a:pt x="16" y="1460"/>
                    <a:pt x="16" y="1460"/>
                  </a:cubicBezTo>
                  <a:cubicBezTo>
                    <a:pt x="16" y="1456"/>
                    <a:pt x="13" y="1452"/>
                    <a:pt x="8" y="1452"/>
                  </a:cubicBezTo>
                  <a:cubicBezTo>
                    <a:pt x="4" y="1452"/>
                    <a:pt x="0" y="1456"/>
                    <a:pt x="0" y="1460"/>
                  </a:cubicBezTo>
                  <a:moveTo>
                    <a:pt x="0" y="1170"/>
                  </a:moveTo>
                  <a:cubicBezTo>
                    <a:pt x="0" y="1279"/>
                    <a:pt x="0" y="1279"/>
                    <a:pt x="0" y="1279"/>
                  </a:cubicBezTo>
                  <a:cubicBezTo>
                    <a:pt x="0" y="1283"/>
                    <a:pt x="4" y="1287"/>
                    <a:pt x="8" y="1287"/>
                  </a:cubicBezTo>
                  <a:cubicBezTo>
                    <a:pt x="13" y="1287"/>
                    <a:pt x="16" y="1283"/>
                    <a:pt x="16" y="1279"/>
                  </a:cubicBezTo>
                  <a:cubicBezTo>
                    <a:pt x="16" y="1170"/>
                    <a:pt x="16" y="1170"/>
                    <a:pt x="16" y="1170"/>
                  </a:cubicBezTo>
                  <a:cubicBezTo>
                    <a:pt x="16" y="1165"/>
                    <a:pt x="13" y="1162"/>
                    <a:pt x="8" y="1162"/>
                  </a:cubicBezTo>
                  <a:cubicBezTo>
                    <a:pt x="4" y="1162"/>
                    <a:pt x="0" y="1165"/>
                    <a:pt x="0" y="1170"/>
                  </a:cubicBezTo>
                  <a:moveTo>
                    <a:pt x="0" y="879"/>
                  </a:moveTo>
                  <a:cubicBezTo>
                    <a:pt x="0" y="988"/>
                    <a:pt x="0" y="988"/>
                    <a:pt x="0" y="988"/>
                  </a:cubicBezTo>
                  <a:cubicBezTo>
                    <a:pt x="0" y="993"/>
                    <a:pt x="4" y="996"/>
                    <a:pt x="8" y="996"/>
                  </a:cubicBezTo>
                  <a:cubicBezTo>
                    <a:pt x="13" y="996"/>
                    <a:pt x="16" y="993"/>
                    <a:pt x="16" y="988"/>
                  </a:cubicBezTo>
                  <a:cubicBezTo>
                    <a:pt x="16" y="879"/>
                    <a:pt x="16" y="879"/>
                    <a:pt x="16" y="879"/>
                  </a:cubicBezTo>
                  <a:cubicBezTo>
                    <a:pt x="16" y="875"/>
                    <a:pt x="13" y="871"/>
                    <a:pt x="8" y="871"/>
                  </a:cubicBezTo>
                  <a:cubicBezTo>
                    <a:pt x="4" y="871"/>
                    <a:pt x="0" y="875"/>
                    <a:pt x="0" y="879"/>
                  </a:cubicBezTo>
                  <a:moveTo>
                    <a:pt x="0" y="589"/>
                  </a:moveTo>
                  <a:cubicBezTo>
                    <a:pt x="0" y="698"/>
                    <a:pt x="0" y="698"/>
                    <a:pt x="0" y="698"/>
                  </a:cubicBezTo>
                  <a:cubicBezTo>
                    <a:pt x="0" y="702"/>
                    <a:pt x="4" y="706"/>
                    <a:pt x="8" y="706"/>
                  </a:cubicBezTo>
                  <a:cubicBezTo>
                    <a:pt x="13" y="706"/>
                    <a:pt x="16" y="702"/>
                    <a:pt x="16" y="698"/>
                  </a:cubicBezTo>
                  <a:cubicBezTo>
                    <a:pt x="16" y="589"/>
                    <a:pt x="16" y="589"/>
                    <a:pt x="16" y="589"/>
                  </a:cubicBezTo>
                  <a:cubicBezTo>
                    <a:pt x="16" y="585"/>
                    <a:pt x="13" y="581"/>
                    <a:pt x="8" y="581"/>
                  </a:cubicBezTo>
                  <a:cubicBezTo>
                    <a:pt x="4" y="581"/>
                    <a:pt x="0" y="585"/>
                    <a:pt x="0" y="589"/>
                  </a:cubicBezTo>
                  <a:moveTo>
                    <a:pt x="0" y="299"/>
                  </a:moveTo>
                  <a:cubicBezTo>
                    <a:pt x="0" y="408"/>
                    <a:pt x="0" y="408"/>
                    <a:pt x="0" y="408"/>
                  </a:cubicBezTo>
                  <a:cubicBezTo>
                    <a:pt x="0" y="412"/>
                    <a:pt x="4" y="416"/>
                    <a:pt x="8" y="416"/>
                  </a:cubicBezTo>
                  <a:cubicBezTo>
                    <a:pt x="13" y="416"/>
                    <a:pt x="16" y="412"/>
                    <a:pt x="16" y="408"/>
                  </a:cubicBezTo>
                  <a:cubicBezTo>
                    <a:pt x="16" y="299"/>
                    <a:pt x="16" y="299"/>
                    <a:pt x="16" y="299"/>
                  </a:cubicBezTo>
                  <a:cubicBezTo>
                    <a:pt x="16" y="294"/>
                    <a:pt x="13" y="291"/>
                    <a:pt x="8" y="291"/>
                  </a:cubicBezTo>
                  <a:cubicBezTo>
                    <a:pt x="4" y="291"/>
                    <a:pt x="0" y="294"/>
                    <a:pt x="0" y="299"/>
                  </a:cubicBezTo>
                  <a:moveTo>
                    <a:pt x="0" y="8"/>
                  </a:moveTo>
                  <a:cubicBezTo>
                    <a:pt x="0" y="117"/>
                    <a:pt x="0" y="117"/>
                    <a:pt x="0" y="117"/>
                  </a:cubicBezTo>
                  <a:cubicBezTo>
                    <a:pt x="0" y="122"/>
                    <a:pt x="4" y="125"/>
                    <a:pt x="8" y="125"/>
                  </a:cubicBezTo>
                  <a:cubicBezTo>
                    <a:pt x="13" y="125"/>
                    <a:pt x="16" y="122"/>
                    <a:pt x="16" y="117"/>
                  </a:cubicBezTo>
                  <a:cubicBezTo>
                    <a:pt x="16" y="8"/>
                    <a:pt x="16" y="8"/>
                    <a:pt x="16" y="8"/>
                  </a:cubicBezTo>
                  <a:cubicBezTo>
                    <a:pt x="16" y="4"/>
                    <a:pt x="13" y="0"/>
                    <a:pt x="8" y="0"/>
                  </a:cubicBezTo>
                  <a:cubicBezTo>
                    <a:pt x="4" y="0"/>
                    <a:pt x="0" y="4"/>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0" name="Freeform 8"/>
            <p:cNvSpPr/>
            <p:nvPr/>
          </p:nvSpPr>
          <p:spPr bwMode="auto">
            <a:xfrm>
              <a:off x="5714123" y="6734955"/>
              <a:ext cx="26718" cy="123045"/>
            </a:xfrm>
            <a:custGeom>
              <a:avLst/>
              <a:gdLst>
                <a:gd name="T0" fmla="*/ 0 w 16"/>
                <a:gd name="T1" fmla="*/ 8 h 74"/>
                <a:gd name="T2" fmla="*/ 0 w 16"/>
                <a:gd name="T3" fmla="*/ 66 h 74"/>
                <a:gd name="T4" fmla="*/ 8 w 16"/>
                <a:gd name="T5" fmla="*/ 74 h 74"/>
                <a:gd name="T6" fmla="*/ 16 w 16"/>
                <a:gd name="T7" fmla="*/ 66 h 74"/>
                <a:gd name="T8" fmla="*/ 16 w 16"/>
                <a:gd name="T9" fmla="*/ 8 h 74"/>
                <a:gd name="T10" fmla="*/ 8 w 16"/>
                <a:gd name="T11" fmla="*/ 0 h 74"/>
                <a:gd name="T12" fmla="*/ 0 w 16"/>
                <a:gd name="T13" fmla="*/ 8 h 74"/>
              </a:gdLst>
              <a:ahLst/>
              <a:cxnLst>
                <a:cxn ang="0">
                  <a:pos x="T0" y="T1"/>
                </a:cxn>
                <a:cxn ang="0">
                  <a:pos x="T2" y="T3"/>
                </a:cxn>
                <a:cxn ang="0">
                  <a:pos x="T4" y="T5"/>
                </a:cxn>
                <a:cxn ang="0">
                  <a:pos x="T6" y="T7"/>
                </a:cxn>
                <a:cxn ang="0">
                  <a:pos x="T8" y="T9"/>
                </a:cxn>
                <a:cxn ang="0">
                  <a:pos x="T10" y="T11"/>
                </a:cxn>
                <a:cxn ang="0">
                  <a:pos x="T12" y="T13"/>
                </a:cxn>
              </a:cxnLst>
              <a:rect l="0" t="0" r="r" b="b"/>
              <a:pathLst>
                <a:path w="16" h="74">
                  <a:moveTo>
                    <a:pt x="0" y="8"/>
                  </a:moveTo>
                  <a:cubicBezTo>
                    <a:pt x="0" y="66"/>
                    <a:pt x="0" y="66"/>
                    <a:pt x="0" y="66"/>
                  </a:cubicBezTo>
                  <a:cubicBezTo>
                    <a:pt x="0" y="70"/>
                    <a:pt x="4" y="74"/>
                    <a:pt x="8" y="74"/>
                  </a:cubicBezTo>
                  <a:cubicBezTo>
                    <a:pt x="13" y="74"/>
                    <a:pt x="16" y="70"/>
                    <a:pt x="16" y="66"/>
                  </a:cubicBezTo>
                  <a:cubicBezTo>
                    <a:pt x="16" y="8"/>
                    <a:pt x="16" y="8"/>
                    <a:pt x="16" y="8"/>
                  </a:cubicBezTo>
                  <a:cubicBezTo>
                    <a:pt x="16" y="3"/>
                    <a:pt x="13" y="0"/>
                    <a:pt x="8" y="0"/>
                  </a:cubicBezTo>
                  <a:cubicBezTo>
                    <a:pt x="4" y="0"/>
                    <a:pt x="0" y="3"/>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1" name="Freeform 20"/>
            <p:cNvSpPr/>
            <p:nvPr/>
          </p:nvSpPr>
          <p:spPr bwMode="auto">
            <a:xfrm>
              <a:off x="4804295" y="3466182"/>
              <a:ext cx="539288" cy="538585"/>
            </a:xfrm>
            <a:custGeom>
              <a:avLst/>
              <a:gdLst>
                <a:gd name="T0" fmla="*/ 27 w 324"/>
                <a:gd name="T1" fmla="*/ 308 h 324"/>
                <a:gd name="T2" fmla="*/ 46 w 324"/>
                <a:gd name="T3" fmla="*/ 315 h 324"/>
                <a:gd name="T4" fmla="*/ 315 w 324"/>
                <a:gd name="T5" fmla="*/ 46 h 324"/>
                <a:gd name="T6" fmla="*/ 308 w 324"/>
                <a:gd name="T7" fmla="*/ 27 h 324"/>
                <a:gd name="T8" fmla="*/ 23 w 324"/>
                <a:gd name="T9" fmla="*/ 1 h 324"/>
                <a:gd name="T10" fmla="*/ 1 w 324"/>
                <a:gd name="T11" fmla="*/ 23 h 324"/>
                <a:gd name="T12" fmla="*/ 27 w 324"/>
                <a:gd name="T13" fmla="*/ 308 h 324"/>
              </a:gdLst>
              <a:ahLst/>
              <a:cxnLst>
                <a:cxn ang="0">
                  <a:pos x="T0" y="T1"/>
                </a:cxn>
                <a:cxn ang="0">
                  <a:pos x="T2" y="T3"/>
                </a:cxn>
                <a:cxn ang="0">
                  <a:pos x="T4" y="T5"/>
                </a:cxn>
                <a:cxn ang="0">
                  <a:pos x="T6" y="T7"/>
                </a:cxn>
                <a:cxn ang="0">
                  <a:pos x="T8" y="T9"/>
                </a:cxn>
                <a:cxn ang="0">
                  <a:pos x="T10" y="T11"/>
                </a:cxn>
                <a:cxn ang="0">
                  <a:pos x="T12" y="T13"/>
                </a:cxn>
              </a:cxnLst>
              <a:rect l="0" t="0" r="r" b="b"/>
              <a:pathLst>
                <a:path w="324" h="324">
                  <a:moveTo>
                    <a:pt x="27" y="308"/>
                  </a:moveTo>
                  <a:cubicBezTo>
                    <a:pt x="28" y="321"/>
                    <a:pt x="37" y="324"/>
                    <a:pt x="46" y="315"/>
                  </a:cubicBezTo>
                  <a:cubicBezTo>
                    <a:pt x="315" y="46"/>
                    <a:pt x="315" y="46"/>
                    <a:pt x="315" y="46"/>
                  </a:cubicBezTo>
                  <a:cubicBezTo>
                    <a:pt x="324" y="37"/>
                    <a:pt x="321" y="28"/>
                    <a:pt x="308" y="27"/>
                  </a:cubicBezTo>
                  <a:cubicBezTo>
                    <a:pt x="23" y="1"/>
                    <a:pt x="23" y="1"/>
                    <a:pt x="23" y="1"/>
                  </a:cubicBezTo>
                  <a:cubicBezTo>
                    <a:pt x="10" y="0"/>
                    <a:pt x="0" y="10"/>
                    <a:pt x="1" y="23"/>
                  </a:cubicBezTo>
                  <a:lnTo>
                    <a:pt x="27" y="308"/>
                  </a:lnTo>
                  <a:close/>
                </a:path>
              </a:pathLst>
            </a:custGeom>
            <a:solidFill>
              <a:schemeClr val="accent1"/>
            </a:solidFill>
            <a:ln>
              <a:noFill/>
            </a:ln>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2" name="Freeform 21"/>
            <p:cNvSpPr/>
            <p:nvPr/>
          </p:nvSpPr>
          <p:spPr bwMode="auto">
            <a:xfrm>
              <a:off x="4911168" y="3566024"/>
              <a:ext cx="2000357" cy="3279321"/>
            </a:xfrm>
            <a:custGeom>
              <a:avLst/>
              <a:gdLst>
                <a:gd name="T0" fmla="*/ 1203 w 1203"/>
                <a:gd name="T1" fmla="*/ 843 h 1972"/>
                <a:gd name="T2" fmla="*/ 506 w 1203"/>
                <a:gd name="T3" fmla="*/ 145 h 1972"/>
                <a:gd name="T4" fmla="*/ 506 w 1203"/>
                <a:gd name="T5" fmla="*/ 145 h 1972"/>
                <a:gd name="T6" fmla="*/ 176 w 1203"/>
                <a:gd name="T7" fmla="*/ 0 h 1972"/>
                <a:gd name="T8" fmla="*/ 0 w 1203"/>
                <a:gd name="T9" fmla="*/ 176 h 1972"/>
                <a:gd name="T10" fmla="*/ 506 w 1203"/>
                <a:gd name="T11" fmla="*/ 394 h 1972"/>
                <a:gd name="T12" fmla="*/ 506 w 1203"/>
                <a:gd name="T13" fmla="*/ 394 h 1972"/>
                <a:gd name="T14" fmla="*/ 955 w 1203"/>
                <a:gd name="T15" fmla="*/ 843 h 1972"/>
                <a:gd name="T16" fmla="*/ 955 w 1203"/>
                <a:gd name="T17" fmla="*/ 1972 h 1972"/>
                <a:gd name="T18" fmla="*/ 1203 w 1203"/>
                <a:gd name="T19" fmla="*/ 1972 h 1972"/>
                <a:gd name="T20" fmla="*/ 1203 w 1203"/>
                <a:gd name="T21" fmla="*/ 843 h 1972"/>
                <a:gd name="T22" fmla="*/ 1203 w 1203"/>
                <a:gd name="T23" fmla="*/ 843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3" h="1972">
                  <a:moveTo>
                    <a:pt x="1203" y="843"/>
                  </a:moveTo>
                  <a:cubicBezTo>
                    <a:pt x="1203" y="457"/>
                    <a:pt x="891" y="145"/>
                    <a:pt x="506" y="145"/>
                  </a:cubicBezTo>
                  <a:cubicBezTo>
                    <a:pt x="506" y="145"/>
                    <a:pt x="506" y="145"/>
                    <a:pt x="506" y="145"/>
                  </a:cubicBezTo>
                  <a:cubicBezTo>
                    <a:pt x="376" y="145"/>
                    <a:pt x="258" y="89"/>
                    <a:pt x="176" y="0"/>
                  </a:cubicBezTo>
                  <a:cubicBezTo>
                    <a:pt x="0" y="176"/>
                    <a:pt x="0" y="176"/>
                    <a:pt x="0" y="176"/>
                  </a:cubicBezTo>
                  <a:cubicBezTo>
                    <a:pt x="127" y="310"/>
                    <a:pt x="307" y="394"/>
                    <a:pt x="506" y="394"/>
                  </a:cubicBezTo>
                  <a:cubicBezTo>
                    <a:pt x="506" y="394"/>
                    <a:pt x="506" y="394"/>
                    <a:pt x="506" y="394"/>
                  </a:cubicBezTo>
                  <a:cubicBezTo>
                    <a:pt x="754" y="394"/>
                    <a:pt x="955" y="595"/>
                    <a:pt x="955" y="843"/>
                  </a:cubicBezTo>
                  <a:cubicBezTo>
                    <a:pt x="955" y="1972"/>
                    <a:pt x="955" y="1972"/>
                    <a:pt x="955" y="1972"/>
                  </a:cubicBezTo>
                  <a:cubicBezTo>
                    <a:pt x="1203" y="1972"/>
                    <a:pt x="1203" y="1972"/>
                    <a:pt x="1203" y="1972"/>
                  </a:cubicBezTo>
                  <a:cubicBezTo>
                    <a:pt x="1203" y="843"/>
                    <a:pt x="1203" y="843"/>
                    <a:pt x="1203" y="843"/>
                  </a:cubicBezTo>
                  <a:cubicBezTo>
                    <a:pt x="1203" y="843"/>
                    <a:pt x="1203" y="843"/>
                    <a:pt x="1203" y="843"/>
                  </a:cubicBezTo>
                </a:path>
              </a:pathLst>
            </a:custGeom>
            <a:solidFill>
              <a:schemeClr val="accent1"/>
            </a:solidFill>
            <a:ln>
              <a:noFill/>
            </a:ln>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3" name="Freeform 22"/>
            <p:cNvSpPr>
              <a:spLocks noEditPoints="1"/>
            </p:cNvSpPr>
            <p:nvPr/>
          </p:nvSpPr>
          <p:spPr bwMode="auto">
            <a:xfrm>
              <a:off x="5057416" y="3695397"/>
              <a:ext cx="1669191" cy="2938311"/>
            </a:xfrm>
            <a:custGeom>
              <a:avLst/>
              <a:gdLst>
                <a:gd name="T0" fmla="*/ 988 w 1004"/>
                <a:gd name="T1" fmla="*/ 1639 h 1767"/>
                <a:gd name="T2" fmla="*/ 988 w 1004"/>
                <a:gd name="T3" fmla="*/ 1759 h 1767"/>
                <a:gd name="T4" fmla="*/ 996 w 1004"/>
                <a:gd name="T5" fmla="*/ 1767 h 1767"/>
                <a:gd name="T6" fmla="*/ 1004 w 1004"/>
                <a:gd name="T7" fmla="*/ 1759 h 1767"/>
                <a:gd name="T8" fmla="*/ 1004 w 1004"/>
                <a:gd name="T9" fmla="*/ 1639 h 1767"/>
                <a:gd name="T10" fmla="*/ 996 w 1004"/>
                <a:gd name="T11" fmla="*/ 1631 h 1767"/>
                <a:gd name="T12" fmla="*/ 988 w 1004"/>
                <a:gd name="T13" fmla="*/ 1639 h 1767"/>
                <a:gd name="T14" fmla="*/ 988 w 1004"/>
                <a:gd name="T15" fmla="*/ 1319 h 1767"/>
                <a:gd name="T16" fmla="*/ 988 w 1004"/>
                <a:gd name="T17" fmla="*/ 1439 h 1767"/>
                <a:gd name="T18" fmla="*/ 996 w 1004"/>
                <a:gd name="T19" fmla="*/ 1447 h 1767"/>
                <a:gd name="T20" fmla="*/ 1004 w 1004"/>
                <a:gd name="T21" fmla="*/ 1439 h 1767"/>
                <a:gd name="T22" fmla="*/ 1004 w 1004"/>
                <a:gd name="T23" fmla="*/ 1319 h 1767"/>
                <a:gd name="T24" fmla="*/ 996 w 1004"/>
                <a:gd name="T25" fmla="*/ 1311 h 1767"/>
                <a:gd name="T26" fmla="*/ 988 w 1004"/>
                <a:gd name="T27" fmla="*/ 1319 h 1767"/>
                <a:gd name="T28" fmla="*/ 988 w 1004"/>
                <a:gd name="T29" fmla="*/ 999 h 1767"/>
                <a:gd name="T30" fmla="*/ 988 w 1004"/>
                <a:gd name="T31" fmla="*/ 1119 h 1767"/>
                <a:gd name="T32" fmla="*/ 996 w 1004"/>
                <a:gd name="T33" fmla="*/ 1127 h 1767"/>
                <a:gd name="T34" fmla="*/ 1004 w 1004"/>
                <a:gd name="T35" fmla="*/ 1119 h 1767"/>
                <a:gd name="T36" fmla="*/ 1004 w 1004"/>
                <a:gd name="T37" fmla="*/ 999 h 1767"/>
                <a:gd name="T38" fmla="*/ 996 w 1004"/>
                <a:gd name="T39" fmla="*/ 991 h 1767"/>
                <a:gd name="T40" fmla="*/ 988 w 1004"/>
                <a:gd name="T41" fmla="*/ 999 h 1767"/>
                <a:gd name="T42" fmla="*/ 981 w 1004"/>
                <a:gd name="T43" fmla="*/ 681 h 1767"/>
                <a:gd name="T44" fmla="*/ 988 w 1004"/>
                <a:gd name="T45" fmla="*/ 768 h 1767"/>
                <a:gd name="T46" fmla="*/ 988 w 1004"/>
                <a:gd name="T47" fmla="*/ 799 h 1767"/>
                <a:gd name="T48" fmla="*/ 996 w 1004"/>
                <a:gd name="T49" fmla="*/ 807 h 1767"/>
                <a:gd name="T50" fmla="*/ 1004 w 1004"/>
                <a:gd name="T51" fmla="*/ 799 h 1767"/>
                <a:gd name="T52" fmla="*/ 1004 w 1004"/>
                <a:gd name="T53" fmla="*/ 768 h 1767"/>
                <a:gd name="T54" fmla="*/ 996 w 1004"/>
                <a:gd name="T55" fmla="*/ 678 h 1767"/>
                <a:gd name="T56" fmla="*/ 987 w 1004"/>
                <a:gd name="T57" fmla="*/ 672 h 1767"/>
                <a:gd name="T58" fmla="*/ 981 w 1004"/>
                <a:gd name="T59" fmla="*/ 681 h 1767"/>
                <a:gd name="T60" fmla="*/ 849 w 1004"/>
                <a:gd name="T61" fmla="*/ 397 h 1767"/>
                <a:gd name="T62" fmla="*/ 915 w 1004"/>
                <a:gd name="T63" fmla="*/ 496 h 1767"/>
                <a:gd name="T64" fmla="*/ 926 w 1004"/>
                <a:gd name="T65" fmla="*/ 499 h 1767"/>
                <a:gd name="T66" fmla="*/ 929 w 1004"/>
                <a:gd name="T67" fmla="*/ 488 h 1767"/>
                <a:gd name="T68" fmla="*/ 861 w 1004"/>
                <a:gd name="T69" fmla="*/ 387 h 1767"/>
                <a:gd name="T70" fmla="*/ 850 w 1004"/>
                <a:gd name="T71" fmla="*/ 386 h 1767"/>
                <a:gd name="T72" fmla="*/ 849 w 1004"/>
                <a:gd name="T73" fmla="*/ 397 h 1767"/>
                <a:gd name="T74" fmla="*/ 587 w 1004"/>
                <a:gd name="T75" fmla="*/ 238 h 1767"/>
                <a:gd name="T76" fmla="*/ 698 w 1004"/>
                <a:gd name="T77" fmla="*/ 273 h 1767"/>
                <a:gd name="T78" fmla="*/ 709 w 1004"/>
                <a:gd name="T79" fmla="*/ 270 h 1767"/>
                <a:gd name="T80" fmla="*/ 705 w 1004"/>
                <a:gd name="T81" fmla="*/ 259 h 1767"/>
                <a:gd name="T82" fmla="*/ 589 w 1004"/>
                <a:gd name="T83" fmla="*/ 223 h 1767"/>
                <a:gd name="T84" fmla="*/ 580 w 1004"/>
                <a:gd name="T85" fmla="*/ 230 h 1767"/>
                <a:gd name="T86" fmla="*/ 587 w 1004"/>
                <a:gd name="T87" fmla="*/ 238 h 1767"/>
                <a:gd name="T88" fmla="*/ 279 w 1004"/>
                <a:gd name="T89" fmla="*/ 181 h 1767"/>
                <a:gd name="T90" fmla="*/ 395 w 1004"/>
                <a:gd name="T91" fmla="*/ 213 h 1767"/>
                <a:gd name="T92" fmla="*/ 405 w 1004"/>
                <a:gd name="T93" fmla="*/ 207 h 1767"/>
                <a:gd name="T94" fmla="*/ 399 w 1004"/>
                <a:gd name="T95" fmla="*/ 197 h 1767"/>
                <a:gd name="T96" fmla="*/ 284 w 1004"/>
                <a:gd name="T97" fmla="*/ 165 h 1767"/>
                <a:gd name="T98" fmla="*/ 274 w 1004"/>
                <a:gd name="T99" fmla="*/ 170 h 1767"/>
                <a:gd name="T100" fmla="*/ 279 w 1004"/>
                <a:gd name="T101" fmla="*/ 181 h 1767"/>
                <a:gd name="T102" fmla="*/ 3 w 1004"/>
                <a:gd name="T103" fmla="*/ 15 h 1767"/>
                <a:gd name="T104" fmla="*/ 99 w 1004"/>
                <a:gd name="T105" fmla="*/ 89 h 1767"/>
                <a:gd name="T106" fmla="*/ 110 w 1004"/>
                <a:gd name="T107" fmla="*/ 87 h 1767"/>
                <a:gd name="T108" fmla="*/ 108 w 1004"/>
                <a:gd name="T109" fmla="*/ 76 h 1767"/>
                <a:gd name="T110" fmla="*/ 14 w 1004"/>
                <a:gd name="T111" fmla="*/ 3 h 1767"/>
                <a:gd name="T112" fmla="*/ 3 w 1004"/>
                <a:gd name="T113" fmla="*/ 4 h 1767"/>
                <a:gd name="T114" fmla="*/ 3 w 1004"/>
                <a:gd name="T115" fmla="*/ 15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4" h="1767">
                  <a:moveTo>
                    <a:pt x="988" y="1639"/>
                  </a:moveTo>
                  <a:cubicBezTo>
                    <a:pt x="988" y="1759"/>
                    <a:pt x="988" y="1759"/>
                    <a:pt x="988" y="1759"/>
                  </a:cubicBezTo>
                  <a:cubicBezTo>
                    <a:pt x="988" y="1764"/>
                    <a:pt x="992" y="1767"/>
                    <a:pt x="996" y="1767"/>
                  </a:cubicBezTo>
                  <a:cubicBezTo>
                    <a:pt x="1001" y="1767"/>
                    <a:pt x="1004" y="1764"/>
                    <a:pt x="1004" y="1759"/>
                  </a:cubicBezTo>
                  <a:cubicBezTo>
                    <a:pt x="1004" y="1639"/>
                    <a:pt x="1004" y="1639"/>
                    <a:pt x="1004" y="1639"/>
                  </a:cubicBezTo>
                  <a:cubicBezTo>
                    <a:pt x="1004" y="1635"/>
                    <a:pt x="1001" y="1631"/>
                    <a:pt x="996" y="1631"/>
                  </a:cubicBezTo>
                  <a:cubicBezTo>
                    <a:pt x="992" y="1631"/>
                    <a:pt x="988" y="1635"/>
                    <a:pt x="988" y="1639"/>
                  </a:cubicBezTo>
                  <a:moveTo>
                    <a:pt x="988" y="1319"/>
                  </a:moveTo>
                  <a:cubicBezTo>
                    <a:pt x="988" y="1439"/>
                    <a:pt x="988" y="1439"/>
                    <a:pt x="988" y="1439"/>
                  </a:cubicBezTo>
                  <a:cubicBezTo>
                    <a:pt x="988" y="1444"/>
                    <a:pt x="992" y="1447"/>
                    <a:pt x="996" y="1447"/>
                  </a:cubicBezTo>
                  <a:cubicBezTo>
                    <a:pt x="1001" y="1447"/>
                    <a:pt x="1004" y="1444"/>
                    <a:pt x="1004" y="1439"/>
                  </a:cubicBezTo>
                  <a:cubicBezTo>
                    <a:pt x="1004" y="1319"/>
                    <a:pt x="1004" y="1319"/>
                    <a:pt x="1004" y="1319"/>
                  </a:cubicBezTo>
                  <a:cubicBezTo>
                    <a:pt x="1004" y="1315"/>
                    <a:pt x="1001" y="1311"/>
                    <a:pt x="996" y="1311"/>
                  </a:cubicBezTo>
                  <a:cubicBezTo>
                    <a:pt x="992" y="1311"/>
                    <a:pt x="988" y="1315"/>
                    <a:pt x="988" y="1319"/>
                  </a:cubicBezTo>
                  <a:moveTo>
                    <a:pt x="988" y="999"/>
                  </a:moveTo>
                  <a:cubicBezTo>
                    <a:pt x="988" y="1119"/>
                    <a:pt x="988" y="1119"/>
                    <a:pt x="988" y="1119"/>
                  </a:cubicBezTo>
                  <a:cubicBezTo>
                    <a:pt x="988" y="1124"/>
                    <a:pt x="992" y="1127"/>
                    <a:pt x="996" y="1127"/>
                  </a:cubicBezTo>
                  <a:cubicBezTo>
                    <a:pt x="1001" y="1127"/>
                    <a:pt x="1004" y="1124"/>
                    <a:pt x="1004" y="1119"/>
                  </a:cubicBezTo>
                  <a:cubicBezTo>
                    <a:pt x="1004" y="999"/>
                    <a:pt x="1004" y="999"/>
                    <a:pt x="1004" y="999"/>
                  </a:cubicBezTo>
                  <a:cubicBezTo>
                    <a:pt x="1004" y="995"/>
                    <a:pt x="1001" y="991"/>
                    <a:pt x="996" y="991"/>
                  </a:cubicBezTo>
                  <a:cubicBezTo>
                    <a:pt x="992" y="991"/>
                    <a:pt x="988" y="995"/>
                    <a:pt x="988" y="999"/>
                  </a:cubicBezTo>
                  <a:moveTo>
                    <a:pt x="981" y="681"/>
                  </a:moveTo>
                  <a:cubicBezTo>
                    <a:pt x="986" y="710"/>
                    <a:pt x="988" y="739"/>
                    <a:pt x="988" y="768"/>
                  </a:cubicBezTo>
                  <a:cubicBezTo>
                    <a:pt x="988" y="799"/>
                    <a:pt x="988" y="799"/>
                    <a:pt x="988" y="799"/>
                  </a:cubicBezTo>
                  <a:cubicBezTo>
                    <a:pt x="988" y="804"/>
                    <a:pt x="992" y="807"/>
                    <a:pt x="996" y="807"/>
                  </a:cubicBezTo>
                  <a:cubicBezTo>
                    <a:pt x="1001" y="807"/>
                    <a:pt x="1004" y="804"/>
                    <a:pt x="1004" y="799"/>
                  </a:cubicBezTo>
                  <a:cubicBezTo>
                    <a:pt x="1004" y="768"/>
                    <a:pt x="1004" y="768"/>
                    <a:pt x="1004" y="768"/>
                  </a:cubicBezTo>
                  <a:cubicBezTo>
                    <a:pt x="1004" y="738"/>
                    <a:pt x="1002" y="708"/>
                    <a:pt x="996" y="678"/>
                  </a:cubicBezTo>
                  <a:cubicBezTo>
                    <a:pt x="996" y="674"/>
                    <a:pt x="991" y="671"/>
                    <a:pt x="987" y="672"/>
                  </a:cubicBezTo>
                  <a:cubicBezTo>
                    <a:pt x="983" y="672"/>
                    <a:pt x="980" y="677"/>
                    <a:pt x="981" y="681"/>
                  </a:cubicBezTo>
                  <a:moveTo>
                    <a:pt x="849" y="397"/>
                  </a:moveTo>
                  <a:cubicBezTo>
                    <a:pt x="874" y="428"/>
                    <a:pt x="896" y="461"/>
                    <a:pt x="915" y="496"/>
                  </a:cubicBezTo>
                  <a:cubicBezTo>
                    <a:pt x="917" y="500"/>
                    <a:pt x="922" y="501"/>
                    <a:pt x="926" y="499"/>
                  </a:cubicBezTo>
                  <a:cubicBezTo>
                    <a:pt x="930" y="497"/>
                    <a:pt x="931" y="492"/>
                    <a:pt x="929" y="488"/>
                  </a:cubicBezTo>
                  <a:cubicBezTo>
                    <a:pt x="910" y="452"/>
                    <a:pt x="887" y="418"/>
                    <a:pt x="861" y="387"/>
                  </a:cubicBezTo>
                  <a:cubicBezTo>
                    <a:pt x="858" y="384"/>
                    <a:pt x="853" y="383"/>
                    <a:pt x="850" y="386"/>
                  </a:cubicBezTo>
                  <a:cubicBezTo>
                    <a:pt x="847" y="389"/>
                    <a:pt x="846" y="394"/>
                    <a:pt x="849" y="397"/>
                  </a:cubicBezTo>
                  <a:moveTo>
                    <a:pt x="587" y="238"/>
                  </a:moveTo>
                  <a:cubicBezTo>
                    <a:pt x="625" y="243"/>
                    <a:pt x="663" y="255"/>
                    <a:pt x="698" y="273"/>
                  </a:cubicBezTo>
                  <a:cubicBezTo>
                    <a:pt x="702" y="275"/>
                    <a:pt x="707" y="274"/>
                    <a:pt x="709" y="270"/>
                  </a:cubicBezTo>
                  <a:cubicBezTo>
                    <a:pt x="711" y="266"/>
                    <a:pt x="709" y="261"/>
                    <a:pt x="705" y="259"/>
                  </a:cubicBezTo>
                  <a:cubicBezTo>
                    <a:pt x="669" y="240"/>
                    <a:pt x="629" y="228"/>
                    <a:pt x="589" y="223"/>
                  </a:cubicBezTo>
                  <a:cubicBezTo>
                    <a:pt x="584" y="222"/>
                    <a:pt x="580" y="225"/>
                    <a:pt x="580" y="230"/>
                  </a:cubicBezTo>
                  <a:cubicBezTo>
                    <a:pt x="579" y="234"/>
                    <a:pt x="582" y="238"/>
                    <a:pt x="587" y="238"/>
                  </a:cubicBezTo>
                  <a:moveTo>
                    <a:pt x="279" y="181"/>
                  </a:moveTo>
                  <a:cubicBezTo>
                    <a:pt x="317" y="194"/>
                    <a:pt x="356" y="205"/>
                    <a:pt x="395" y="213"/>
                  </a:cubicBezTo>
                  <a:cubicBezTo>
                    <a:pt x="400" y="214"/>
                    <a:pt x="404" y="211"/>
                    <a:pt x="405" y="207"/>
                  </a:cubicBezTo>
                  <a:cubicBezTo>
                    <a:pt x="406" y="202"/>
                    <a:pt x="403" y="198"/>
                    <a:pt x="399" y="197"/>
                  </a:cubicBezTo>
                  <a:cubicBezTo>
                    <a:pt x="360" y="190"/>
                    <a:pt x="321" y="179"/>
                    <a:pt x="284" y="165"/>
                  </a:cubicBezTo>
                  <a:cubicBezTo>
                    <a:pt x="280" y="164"/>
                    <a:pt x="275" y="166"/>
                    <a:pt x="274" y="170"/>
                  </a:cubicBezTo>
                  <a:cubicBezTo>
                    <a:pt x="272" y="174"/>
                    <a:pt x="275" y="179"/>
                    <a:pt x="279" y="181"/>
                  </a:cubicBezTo>
                  <a:moveTo>
                    <a:pt x="3" y="15"/>
                  </a:moveTo>
                  <a:cubicBezTo>
                    <a:pt x="34" y="42"/>
                    <a:pt x="66" y="67"/>
                    <a:pt x="99" y="89"/>
                  </a:cubicBezTo>
                  <a:cubicBezTo>
                    <a:pt x="103" y="92"/>
                    <a:pt x="108" y="91"/>
                    <a:pt x="110" y="87"/>
                  </a:cubicBezTo>
                  <a:cubicBezTo>
                    <a:pt x="113" y="84"/>
                    <a:pt x="112" y="79"/>
                    <a:pt x="108" y="76"/>
                  </a:cubicBezTo>
                  <a:cubicBezTo>
                    <a:pt x="75" y="54"/>
                    <a:pt x="44" y="30"/>
                    <a:pt x="14" y="3"/>
                  </a:cubicBezTo>
                  <a:cubicBezTo>
                    <a:pt x="11" y="0"/>
                    <a:pt x="6" y="1"/>
                    <a:pt x="3" y="4"/>
                  </a:cubicBezTo>
                  <a:cubicBezTo>
                    <a:pt x="0" y="7"/>
                    <a:pt x="0" y="12"/>
                    <a:pt x="3" y="15"/>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4" name="Freeform 26"/>
            <p:cNvSpPr/>
            <p:nvPr/>
          </p:nvSpPr>
          <p:spPr bwMode="auto">
            <a:xfrm>
              <a:off x="6982541" y="2980331"/>
              <a:ext cx="1565130" cy="3865013"/>
            </a:xfrm>
            <a:custGeom>
              <a:avLst/>
              <a:gdLst>
                <a:gd name="T0" fmla="*/ 931 w 941"/>
                <a:gd name="T1" fmla="*/ 192 h 2324"/>
                <a:gd name="T2" fmla="*/ 711 w 941"/>
                <a:gd name="T3" fmla="*/ 9 h 2324"/>
                <a:gd name="T4" fmla="*/ 692 w 941"/>
                <a:gd name="T5" fmla="*/ 17 h 2324"/>
                <a:gd name="T6" fmla="*/ 692 w 941"/>
                <a:gd name="T7" fmla="*/ 81 h 2324"/>
                <a:gd name="T8" fmla="*/ 0 w 941"/>
                <a:gd name="T9" fmla="*/ 779 h 2324"/>
                <a:gd name="T10" fmla="*/ 0 w 941"/>
                <a:gd name="T11" fmla="*/ 779 h 2324"/>
                <a:gd name="T12" fmla="*/ 0 w 941"/>
                <a:gd name="T13" fmla="*/ 2324 h 2324"/>
                <a:gd name="T14" fmla="*/ 248 w 941"/>
                <a:gd name="T15" fmla="*/ 2324 h 2324"/>
                <a:gd name="T16" fmla="*/ 248 w 941"/>
                <a:gd name="T17" fmla="*/ 779 h 2324"/>
                <a:gd name="T18" fmla="*/ 692 w 941"/>
                <a:gd name="T19" fmla="*/ 330 h 2324"/>
                <a:gd name="T20" fmla="*/ 692 w 941"/>
                <a:gd name="T21" fmla="*/ 397 h 2324"/>
                <a:gd name="T22" fmla="*/ 711 w 941"/>
                <a:gd name="T23" fmla="*/ 406 h 2324"/>
                <a:gd name="T24" fmla="*/ 931 w 941"/>
                <a:gd name="T25" fmla="*/ 223 h 2324"/>
                <a:gd name="T26" fmla="*/ 931 w 941"/>
                <a:gd name="T27" fmla="*/ 192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1" h="2324">
                  <a:moveTo>
                    <a:pt x="931" y="192"/>
                  </a:moveTo>
                  <a:cubicBezTo>
                    <a:pt x="711" y="9"/>
                    <a:pt x="711" y="9"/>
                    <a:pt x="711" y="9"/>
                  </a:cubicBezTo>
                  <a:cubicBezTo>
                    <a:pt x="701" y="0"/>
                    <a:pt x="692" y="4"/>
                    <a:pt x="692" y="17"/>
                  </a:cubicBezTo>
                  <a:cubicBezTo>
                    <a:pt x="692" y="81"/>
                    <a:pt x="692" y="81"/>
                    <a:pt x="692" y="81"/>
                  </a:cubicBezTo>
                  <a:cubicBezTo>
                    <a:pt x="309" y="84"/>
                    <a:pt x="0" y="395"/>
                    <a:pt x="0" y="779"/>
                  </a:cubicBezTo>
                  <a:cubicBezTo>
                    <a:pt x="0" y="779"/>
                    <a:pt x="0" y="779"/>
                    <a:pt x="0" y="779"/>
                  </a:cubicBezTo>
                  <a:cubicBezTo>
                    <a:pt x="0" y="2324"/>
                    <a:pt x="0" y="2324"/>
                    <a:pt x="0" y="2324"/>
                  </a:cubicBezTo>
                  <a:cubicBezTo>
                    <a:pt x="248" y="2324"/>
                    <a:pt x="248" y="2324"/>
                    <a:pt x="248" y="2324"/>
                  </a:cubicBezTo>
                  <a:cubicBezTo>
                    <a:pt x="248" y="779"/>
                    <a:pt x="248" y="779"/>
                    <a:pt x="248" y="779"/>
                  </a:cubicBezTo>
                  <a:cubicBezTo>
                    <a:pt x="248" y="533"/>
                    <a:pt x="447" y="333"/>
                    <a:pt x="692" y="330"/>
                  </a:cubicBezTo>
                  <a:cubicBezTo>
                    <a:pt x="692" y="397"/>
                    <a:pt x="692" y="397"/>
                    <a:pt x="692" y="397"/>
                  </a:cubicBezTo>
                  <a:cubicBezTo>
                    <a:pt x="692" y="410"/>
                    <a:pt x="701" y="414"/>
                    <a:pt x="711" y="406"/>
                  </a:cubicBezTo>
                  <a:cubicBezTo>
                    <a:pt x="931" y="223"/>
                    <a:pt x="931" y="223"/>
                    <a:pt x="931" y="223"/>
                  </a:cubicBezTo>
                  <a:cubicBezTo>
                    <a:pt x="941" y="214"/>
                    <a:pt x="941" y="200"/>
                    <a:pt x="931" y="192"/>
                  </a:cubicBezTo>
                </a:path>
              </a:pathLst>
            </a:custGeom>
            <a:solidFill>
              <a:schemeClr val="bg1">
                <a:lumMod val="65000"/>
              </a:schemeClr>
            </a:solidFill>
            <a:ln>
              <a:noFill/>
            </a:ln>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5" name="Freeform 27"/>
            <p:cNvSpPr>
              <a:spLocks noEditPoints="1"/>
            </p:cNvSpPr>
            <p:nvPr/>
          </p:nvSpPr>
          <p:spPr bwMode="auto">
            <a:xfrm>
              <a:off x="7170974" y="3317825"/>
              <a:ext cx="817721" cy="3540175"/>
            </a:xfrm>
            <a:custGeom>
              <a:avLst/>
              <a:gdLst>
                <a:gd name="T0" fmla="*/ 370 w 492"/>
                <a:gd name="T1" fmla="*/ 46 h 2129"/>
                <a:gd name="T2" fmla="*/ 485 w 492"/>
                <a:gd name="T3" fmla="*/ 17 h 2129"/>
                <a:gd name="T4" fmla="*/ 491 w 492"/>
                <a:gd name="T5" fmla="*/ 8 h 2129"/>
                <a:gd name="T6" fmla="*/ 482 w 492"/>
                <a:gd name="T7" fmla="*/ 1 h 2129"/>
                <a:gd name="T8" fmla="*/ 365 w 492"/>
                <a:gd name="T9" fmla="*/ 31 h 2129"/>
                <a:gd name="T10" fmla="*/ 360 w 492"/>
                <a:gd name="T11" fmla="*/ 41 h 2129"/>
                <a:gd name="T12" fmla="*/ 370 w 492"/>
                <a:gd name="T13" fmla="*/ 46 h 2129"/>
                <a:gd name="T14" fmla="*/ 119 w 492"/>
                <a:gd name="T15" fmla="*/ 228 h 2129"/>
                <a:gd name="T16" fmla="*/ 200 w 492"/>
                <a:gd name="T17" fmla="*/ 142 h 2129"/>
                <a:gd name="T18" fmla="*/ 201 w 492"/>
                <a:gd name="T19" fmla="*/ 131 h 2129"/>
                <a:gd name="T20" fmla="*/ 190 w 492"/>
                <a:gd name="T21" fmla="*/ 130 h 2129"/>
                <a:gd name="T22" fmla="*/ 106 w 492"/>
                <a:gd name="T23" fmla="*/ 218 h 2129"/>
                <a:gd name="T24" fmla="*/ 108 w 492"/>
                <a:gd name="T25" fmla="*/ 229 h 2129"/>
                <a:gd name="T26" fmla="*/ 119 w 492"/>
                <a:gd name="T27" fmla="*/ 228 h 2129"/>
                <a:gd name="T28" fmla="*/ 21 w 492"/>
                <a:gd name="T29" fmla="*/ 521 h 2129"/>
                <a:gd name="T30" fmla="*/ 34 w 492"/>
                <a:gd name="T31" fmla="*/ 404 h 2129"/>
                <a:gd name="T32" fmla="*/ 28 w 492"/>
                <a:gd name="T33" fmla="*/ 394 h 2129"/>
                <a:gd name="T34" fmla="*/ 18 w 492"/>
                <a:gd name="T35" fmla="*/ 400 h 2129"/>
                <a:gd name="T36" fmla="*/ 5 w 492"/>
                <a:gd name="T37" fmla="*/ 521 h 2129"/>
                <a:gd name="T38" fmla="*/ 13 w 492"/>
                <a:gd name="T39" fmla="*/ 529 h 2129"/>
                <a:gd name="T40" fmla="*/ 21 w 492"/>
                <a:gd name="T41" fmla="*/ 521 h 2129"/>
                <a:gd name="T42" fmla="*/ 21 w 492"/>
                <a:gd name="T43" fmla="*/ 521 h 2129"/>
                <a:gd name="T44" fmla="*/ 18 w 492"/>
                <a:gd name="T45" fmla="*/ 841 h 2129"/>
                <a:gd name="T46" fmla="*/ 19 w 492"/>
                <a:gd name="T47" fmla="*/ 721 h 2129"/>
                <a:gd name="T48" fmla="*/ 11 w 492"/>
                <a:gd name="T49" fmla="*/ 713 h 2129"/>
                <a:gd name="T50" fmla="*/ 3 w 492"/>
                <a:gd name="T51" fmla="*/ 721 h 2129"/>
                <a:gd name="T52" fmla="*/ 2 w 492"/>
                <a:gd name="T53" fmla="*/ 841 h 2129"/>
                <a:gd name="T54" fmla="*/ 9 w 492"/>
                <a:gd name="T55" fmla="*/ 849 h 2129"/>
                <a:gd name="T56" fmla="*/ 18 w 492"/>
                <a:gd name="T57" fmla="*/ 841 h 2129"/>
                <a:gd name="T58" fmla="*/ 16 w 492"/>
                <a:gd name="T59" fmla="*/ 1161 h 2129"/>
                <a:gd name="T60" fmla="*/ 16 w 492"/>
                <a:gd name="T61" fmla="*/ 1041 h 2129"/>
                <a:gd name="T62" fmla="*/ 8 w 492"/>
                <a:gd name="T63" fmla="*/ 1033 h 2129"/>
                <a:gd name="T64" fmla="*/ 0 w 492"/>
                <a:gd name="T65" fmla="*/ 1041 h 2129"/>
                <a:gd name="T66" fmla="*/ 0 w 492"/>
                <a:gd name="T67" fmla="*/ 1161 h 2129"/>
                <a:gd name="T68" fmla="*/ 8 w 492"/>
                <a:gd name="T69" fmla="*/ 1169 h 2129"/>
                <a:gd name="T70" fmla="*/ 16 w 492"/>
                <a:gd name="T71" fmla="*/ 1161 h 2129"/>
                <a:gd name="T72" fmla="*/ 16 w 492"/>
                <a:gd name="T73" fmla="*/ 1481 h 2129"/>
                <a:gd name="T74" fmla="*/ 16 w 492"/>
                <a:gd name="T75" fmla="*/ 1383 h 2129"/>
                <a:gd name="T76" fmla="*/ 16 w 492"/>
                <a:gd name="T77" fmla="*/ 1361 h 2129"/>
                <a:gd name="T78" fmla="*/ 8 w 492"/>
                <a:gd name="T79" fmla="*/ 1353 h 2129"/>
                <a:gd name="T80" fmla="*/ 0 w 492"/>
                <a:gd name="T81" fmla="*/ 1361 h 2129"/>
                <a:gd name="T82" fmla="*/ 0 w 492"/>
                <a:gd name="T83" fmla="*/ 1383 h 2129"/>
                <a:gd name="T84" fmla="*/ 0 w 492"/>
                <a:gd name="T85" fmla="*/ 1481 h 2129"/>
                <a:gd name="T86" fmla="*/ 8 w 492"/>
                <a:gd name="T87" fmla="*/ 1489 h 2129"/>
                <a:gd name="T88" fmla="*/ 16 w 492"/>
                <a:gd name="T89" fmla="*/ 1481 h 2129"/>
                <a:gd name="T90" fmla="*/ 16 w 492"/>
                <a:gd name="T91" fmla="*/ 1481 h 2129"/>
                <a:gd name="T92" fmla="*/ 16 w 492"/>
                <a:gd name="T93" fmla="*/ 1801 h 2129"/>
                <a:gd name="T94" fmla="*/ 16 w 492"/>
                <a:gd name="T95" fmla="*/ 1681 h 2129"/>
                <a:gd name="T96" fmla="*/ 8 w 492"/>
                <a:gd name="T97" fmla="*/ 1673 h 2129"/>
                <a:gd name="T98" fmla="*/ 0 w 492"/>
                <a:gd name="T99" fmla="*/ 1681 h 2129"/>
                <a:gd name="T100" fmla="*/ 0 w 492"/>
                <a:gd name="T101" fmla="*/ 1801 h 2129"/>
                <a:gd name="T102" fmla="*/ 8 w 492"/>
                <a:gd name="T103" fmla="*/ 1809 h 2129"/>
                <a:gd name="T104" fmla="*/ 16 w 492"/>
                <a:gd name="T105" fmla="*/ 1801 h 2129"/>
                <a:gd name="T106" fmla="*/ 16 w 492"/>
                <a:gd name="T107" fmla="*/ 1801 h 2129"/>
                <a:gd name="T108" fmla="*/ 16 w 492"/>
                <a:gd name="T109" fmla="*/ 2121 h 2129"/>
                <a:gd name="T110" fmla="*/ 16 w 492"/>
                <a:gd name="T111" fmla="*/ 2001 h 2129"/>
                <a:gd name="T112" fmla="*/ 8 w 492"/>
                <a:gd name="T113" fmla="*/ 1993 h 2129"/>
                <a:gd name="T114" fmla="*/ 0 w 492"/>
                <a:gd name="T115" fmla="*/ 2001 h 2129"/>
                <a:gd name="T116" fmla="*/ 0 w 492"/>
                <a:gd name="T117" fmla="*/ 2121 h 2129"/>
                <a:gd name="T118" fmla="*/ 8 w 492"/>
                <a:gd name="T119" fmla="*/ 2129 h 2129"/>
                <a:gd name="T120" fmla="*/ 16 w 492"/>
                <a:gd name="T121" fmla="*/ 2121 h 2129"/>
                <a:gd name="T122" fmla="*/ 16 w 492"/>
                <a:gd name="T123" fmla="*/ 2121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2" h="2129">
                  <a:moveTo>
                    <a:pt x="370" y="46"/>
                  </a:moveTo>
                  <a:cubicBezTo>
                    <a:pt x="408" y="33"/>
                    <a:pt x="446" y="24"/>
                    <a:pt x="485" y="17"/>
                  </a:cubicBezTo>
                  <a:cubicBezTo>
                    <a:pt x="489" y="16"/>
                    <a:pt x="492" y="12"/>
                    <a:pt x="491" y="8"/>
                  </a:cubicBezTo>
                  <a:cubicBezTo>
                    <a:pt x="491" y="3"/>
                    <a:pt x="487" y="0"/>
                    <a:pt x="482" y="1"/>
                  </a:cubicBezTo>
                  <a:cubicBezTo>
                    <a:pt x="443" y="8"/>
                    <a:pt x="403" y="18"/>
                    <a:pt x="365" y="31"/>
                  </a:cubicBezTo>
                  <a:cubicBezTo>
                    <a:pt x="361" y="33"/>
                    <a:pt x="358" y="37"/>
                    <a:pt x="360" y="41"/>
                  </a:cubicBezTo>
                  <a:cubicBezTo>
                    <a:pt x="361" y="45"/>
                    <a:pt x="366" y="48"/>
                    <a:pt x="370" y="46"/>
                  </a:cubicBezTo>
                  <a:moveTo>
                    <a:pt x="119" y="228"/>
                  </a:moveTo>
                  <a:cubicBezTo>
                    <a:pt x="143" y="196"/>
                    <a:pt x="169" y="167"/>
                    <a:pt x="200" y="142"/>
                  </a:cubicBezTo>
                  <a:cubicBezTo>
                    <a:pt x="203" y="140"/>
                    <a:pt x="204" y="135"/>
                    <a:pt x="201" y="131"/>
                  </a:cubicBezTo>
                  <a:cubicBezTo>
                    <a:pt x="198" y="128"/>
                    <a:pt x="193" y="127"/>
                    <a:pt x="190" y="130"/>
                  </a:cubicBezTo>
                  <a:cubicBezTo>
                    <a:pt x="158" y="156"/>
                    <a:pt x="131" y="186"/>
                    <a:pt x="106" y="218"/>
                  </a:cubicBezTo>
                  <a:cubicBezTo>
                    <a:pt x="103" y="222"/>
                    <a:pt x="104" y="227"/>
                    <a:pt x="108" y="229"/>
                  </a:cubicBezTo>
                  <a:cubicBezTo>
                    <a:pt x="111" y="232"/>
                    <a:pt x="116" y="231"/>
                    <a:pt x="119" y="228"/>
                  </a:cubicBezTo>
                  <a:moveTo>
                    <a:pt x="21" y="521"/>
                  </a:moveTo>
                  <a:cubicBezTo>
                    <a:pt x="21" y="481"/>
                    <a:pt x="25" y="442"/>
                    <a:pt x="34" y="404"/>
                  </a:cubicBezTo>
                  <a:cubicBezTo>
                    <a:pt x="35" y="400"/>
                    <a:pt x="32" y="395"/>
                    <a:pt x="28" y="394"/>
                  </a:cubicBezTo>
                  <a:cubicBezTo>
                    <a:pt x="24" y="393"/>
                    <a:pt x="20" y="396"/>
                    <a:pt x="18" y="400"/>
                  </a:cubicBezTo>
                  <a:cubicBezTo>
                    <a:pt x="9" y="440"/>
                    <a:pt x="5" y="481"/>
                    <a:pt x="5" y="521"/>
                  </a:cubicBezTo>
                  <a:cubicBezTo>
                    <a:pt x="5" y="525"/>
                    <a:pt x="9" y="529"/>
                    <a:pt x="13" y="529"/>
                  </a:cubicBezTo>
                  <a:cubicBezTo>
                    <a:pt x="17" y="529"/>
                    <a:pt x="21" y="525"/>
                    <a:pt x="21" y="521"/>
                  </a:cubicBezTo>
                  <a:cubicBezTo>
                    <a:pt x="21" y="521"/>
                    <a:pt x="21" y="521"/>
                    <a:pt x="21" y="521"/>
                  </a:cubicBezTo>
                  <a:moveTo>
                    <a:pt x="18" y="841"/>
                  </a:moveTo>
                  <a:cubicBezTo>
                    <a:pt x="18" y="801"/>
                    <a:pt x="18" y="761"/>
                    <a:pt x="19" y="721"/>
                  </a:cubicBezTo>
                  <a:cubicBezTo>
                    <a:pt x="19" y="717"/>
                    <a:pt x="15" y="713"/>
                    <a:pt x="11" y="713"/>
                  </a:cubicBezTo>
                  <a:cubicBezTo>
                    <a:pt x="6" y="713"/>
                    <a:pt x="3" y="717"/>
                    <a:pt x="3" y="721"/>
                  </a:cubicBezTo>
                  <a:cubicBezTo>
                    <a:pt x="2" y="761"/>
                    <a:pt x="2" y="801"/>
                    <a:pt x="2" y="841"/>
                  </a:cubicBezTo>
                  <a:cubicBezTo>
                    <a:pt x="1" y="845"/>
                    <a:pt x="5" y="849"/>
                    <a:pt x="9" y="849"/>
                  </a:cubicBezTo>
                  <a:cubicBezTo>
                    <a:pt x="14" y="849"/>
                    <a:pt x="17" y="845"/>
                    <a:pt x="18" y="841"/>
                  </a:cubicBezTo>
                  <a:moveTo>
                    <a:pt x="16" y="1161"/>
                  </a:moveTo>
                  <a:cubicBezTo>
                    <a:pt x="16" y="1121"/>
                    <a:pt x="16" y="1081"/>
                    <a:pt x="16" y="1041"/>
                  </a:cubicBezTo>
                  <a:cubicBezTo>
                    <a:pt x="16" y="1037"/>
                    <a:pt x="13" y="1033"/>
                    <a:pt x="8" y="1033"/>
                  </a:cubicBezTo>
                  <a:cubicBezTo>
                    <a:pt x="4" y="1033"/>
                    <a:pt x="0" y="1037"/>
                    <a:pt x="0" y="1041"/>
                  </a:cubicBezTo>
                  <a:cubicBezTo>
                    <a:pt x="0" y="1081"/>
                    <a:pt x="0" y="1121"/>
                    <a:pt x="0" y="1161"/>
                  </a:cubicBezTo>
                  <a:cubicBezTo>
                    <a:pt x="0" y="1165"/>
                    <a:pt x="4" y="1169"/>
                    <a:pt x="8" y="1169"/>
                  </a:cubicBezTo>
                  <a:cubicBezTo>
                    <a:pt x="12" y="1169"/>
                    <a:pt x="16" y="1165"/>
                    <a:pt x="16" y="1161"/>
                  </a:cubicBezTo>
                  <a:moveTo>
                    <a:pt x="16" y="1481"/>
                  </a:moveTo>
                  <a:cubicBezTo>
                    <a:pt x="16" y="1448"/>
                    <a:pt x="16" y="1415"/>
                    <a:pt x="16" y="1383"/>
                  </a:cubicBezTo>
                  <a:cubicBezTo>
                    <a:pt x="16" y="1375"/>
                    <a:pt x="16" y="1368"/>
                    <a:pt x="16" y="1361"/>
                  </a:cubicBezTo>
                  <a:cubicBezTo>
                    <a:pt x="16" y="1357"/>
                    <a:pt x="12" y="1353"/>
                    <a:pt x="8" y="1353"/>
                  </a:cubicBezTo>
                  <a:cubicBezTo>
                    <a:pt x="3" y="1353"/>
                    <a:pt x="0" y="1357"/>
                    <a:pt x="0" y="1361"/>
                  </a:cubicBezTo>
                  <a:cubicBezTo>
                    <a:pt x="0" y="1368"/>
                    <a:pt x="0" y="1375"/>
                    <a:pt x="0" y="1383"/>
                  </a:cubicBezTo>
                  <a:cubicBezTo>
                    <a:pt x="0" y="1415"/>
                    <a:pt x="0" y="1448"/>
                    <a:pt x="0" y="1481"/>
                  </a:cubicBezTo>
                  <a:cubicBezTo>
                    <a:pt x="0" y="1485"/>
                    <a:pt x="3" y="1489"/>
                    <a:pt x="8" y="1489"/>
                  </a:cubicBezTo>
                  <a:cubicBezTo>
                    <a:pt x="12" y="1489"/>
                    <a:pt x="16" y="1485"/>
                    <a:pt x="16" y="1481"/>
                  </a:cubicBezTo>
                  <a:cubicBezTo>
                    <a:pt x="16" y="1481"/>
                    <a:pt x="16" y="1481"/>
                    <a:pt x="16" y="1481"/>
                  </a:cubicBezTo>
                  <a:moveTo>
                    <a:pt x="16" y="1801"/>
                  </a:moveTo>
                  <a:cubicBezTo>
                    <a:pt x="16" y="1761"/>
                    <a:pt x="16" y="1721"/>
                    <a:pt x="16" y="1681"/>
                  </a:cubicBezTo>
                  <a:cubicBezTo>
                    <a:pt x="16" y="1677"/>
                    <a:pt x="12" y="1673"/>
                    <a:pt x="8" y="1673"/>
                  </a:cubicBezTo>
                  <a:cubicBezTo>
                    <a:pt x="4" y="1673"/>
                    <a:pt x="0" y="1677"/>
                    <a:pt x="0" y="1681"/>
                  </a:cubicBezTo>
                  <a:cubicBezTo>
                    <a:pt x="0" y="1721"/>
                    <a:pt x="0" y="1761"/>
                    <a:pt x="0" y="1801"/>
                  </a:cubicBezTo>
                  <a:cubicBezTo>
                    <a:pt x="0" y="1805"/>
                    <a:pt x="4" y="1809"/>
                    <a:pt x="8" y="1809"/>
                  </a:cubicBezTo>
                  <a:cubicBezTo>
                    <a:pt x="13" y="1809"/>
                    <a:pt x="16" y="1805"/>
                    <a:pt x="16" y="1801"/>
                  </a:cubicBezTo>
                  <a:cubicBezTo>
                    <a:pt x="16" y="1801"/>
                    <a:pt x="16" y="1801"/>
                    <a:pt x="16" y="1801"/>
                  </a:cubicBezTo>
                  <a:moveTo>
                    <a:pt x="16" y="2121"/>
                  </a:moveTo>
                  <a:cubicBezTo>
                    <a:pt x="16" y="2081"/>
                    <a:pt x="16" y="2041"/>
                    <a:pt x="16" y="2001"/>
                  </a:cubicBezTo>
                  <a:cubicBezTo>
                    <a:pt x="16" y="1997"/>
                    <a:pt x="13" y="1993"/>
                    <a:pt x="8" y="1993"/>
                  </a:cubicBezTo>
                  <a:cubicBezTo>
                    <a:pt x="4" y="1993"/>
                    <a:pt x="0" y="1997"/>
                    <a:pt x="0" y="2001"/>
                  </a:cubicBezTo>
                  <a:cubicBezTo>
                    <a:pt x="0" y="2041"/>
                    <a:pt x="0" y="2081"/>
                    <a:pt x="0" y="2121"/>
                  </a:cubicBezTo>
                  <a:cubicBezTo>
                    <a:pt x="0" y="2125"/>
                    <a:pt x="4" y="2129"/>
                    <a:pt x="8" y="2129"/>
                  </a:cubicBezTo>
                  <a:cubicBezTo>
                    <a:pt x="12" y="2129"/>
                    <a:pt x="16" y="2125"/>
                    <a:pt x="16" y="2121"/>
                  </a:cubicBezTo>
                  <a:cubicBezTo>
                    <a:pt x="16" y="2121"/>
                    <a:pt x="16" y="2121"/>
                    <a:pt x="16" y="212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6" name="Freeform 31"/>
            <p:cNvSpPr/>
            <p:nvPr/>
          </p:nvSpPr>
          <p:spPr bwMode="auto">
            <a:xfrm>
              <a:off x="4286100" y="4297261"/>
              <a:ext cx="1158731" cy="2548083"/>
            </a:xfrm>
            <a:custGeom>
              <a:avLst/>
              <a:gdLst>
                <a:gd name="T0" fmla="*/ 0 w 697"/>
                <a:gd name="T1" fmla="*/ 249 h 1532"/>
                <a:gd name="T2" fmla="*/ 0 w 697"/>
                <a:gd name="T3" fmla="*/ 249 h 1532"/>
                <a:gd name="T4" fmla="*/ 449 w 697"/>
                <a:gd name="T5" fmla="*/ 697 h 1532"/>
                <a:gd name="T6" fmla="*/ 449 w 697"/>
                <a:gd name="T7" fmla="*/ 1532 h 1532"/>
                <a:gd name="T8" fmla="*/ 697 w 697"/>
                <a:gd name="T9" fmla="*/ 1532 h 1532"/>
                <a:gd name="T10" fmla="*/ 697 w 697"/>
                <a:gd name="T11" fmla="*/ 697 h 1532"/>
                <a:gd name="T12" fmla="*/ 697 w 697"/>
                <a:gd name="T13" fmla="*/ 697 h 1532"/>
                <a:gd name="T14" fmla="*/ 0 w 697"/>
                <a:gd name="T15" fmla="*/ 0 h 1532"/>
                <a:gd name="T16" fmla="*/ 0 w 697"/>
                <a:gd name="T17" fmla="*/ 249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1532">
                  <a:moveTo>
                    <a:pt x="0" y="249"/>
                  </a:moveTo>
                  <a:cubicBezTo>
                    <a:pt x="0" y="249"/>
                    <a:pt x="0" y="249"/>
                    <a:pt x="0" y="249"/>
                  </a:cubicBezTo>
                  <a:cubicBezTo>
                    <a:pt x="248" y="249"/>
                    <a:pt x="449" y="449"/>
                    <a:pt x="449" y="697"/>
                  </a:cubicBezTo>
                  <a:cubicBezTo>
                    <a:pt x="449" y="1532"/>
                    <a:pt x="449" y="1532"/>
                    <a:pt x="449" y="1532"/>
                  </a:cubicBezTo>
                  <a:cubicBezTo>
                    <a:pt x="697" y="1532"/>
                    <a:pt x="697" y="1532"/>
                    <a:pt x="697" y="1532"/>
                  </a:cubicBezTo>
                  <a:cubicBezTo>
                    <a:pt x="697" y="697"/>
                    <a:pt x="697" y="697"/>
                    <a:pt x="697" y="697"/>
                  </a:cubicBezTo>
                  <a:cubicBezTo>
                    <a:pt x="697" y="697"/>
                    <a:pt x="697" y="697"/>
                    <a:pt x="697" y="697"/>
                  </a:cubicBezTo>
                  <a:cubicBezTo>
                    <a:pt x="697" y="312"/>
                    <a:pt x="385" y="0"/>
                    <a:pt x="0" y="0"/>
                  </a:cubicBezTo>
                  <a:cubicBezTo>
                    <a:pt x="0" y="249"/>
                    <a:pt x="0" y="249"/>
                    <a:pt x="0" y="249"/>
                  </a:cubicBezTo>
                </a:path>
              </a:pathLst>
            </a:custGeom>
            <a:solidFill>
              <a:schemeClr val="bg1">
                <a:lumMod val="65000"/>
              </a:schemeClr>
            </a:solidFill>
            <a:ln>
              <a:noFill/>
            </a:ln>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7" name="Freeform 32"/>
            <p:cNvSpPr/>
            <p:nvPr/>
          </p:nvSpPr>
          <p:spPr bwMode="auto">
            <a:xfrm>
              <a:off x="3880404" y="4162967"/>
              <a:ext cx="412024" cy="686942"/>
            </a:xfrm>
            <a:custGeom>
              <a:avLst/>
              <a:gdLst>
                <a:gd name="T0" fmla="*/ 230 w 248"/>
                <a:gd name="T1" fmla="*/ 8 h 413"/>
                <a:gd name="T2" fmla="*/ 248 w 248"/>
                <a:gd name="T3" fmla="*/ 17 h 413"/>
                <a:gd name="T4" fmla="*/ 248 w 248"/>
                <a:gd name="T5" fmla="*/ 397 h 413"/>
                <a:gd name="T6" fmla="*/ 230 w 248"/>
                <a:gd name="T7" fmla="*/ 405 h 413"/>
                <a:gd name="T8" fmla="*/ 10 w 248"/>
                <a:gd name="T9" fmla="*/ 222 h 413"/>
                <a:gd name="T10" fmla="*/ 10 w 248"/>
                <a:gd name="T11" fmla="*/ 191 h 413"/>
                <a:gd name="T12" fmla="*/ 230 w 248"/>
                <a:gd name="T13" fmla="*/ 8 h 413"/>
              </a:gdLst>
              <a:ahLst/>
              <a:cxnLst>
                <a:cxn ang="0">
                  <a:pos x="T0" y="T1"/>
                </a:cxn>
                <a:cxn ang="0">
                  <a:pos x="T2" y="T3"/>
                </a:cxn>
                <a:cxn ang="0">
                  <a:pos x="T4" y="T5"/>
                </a:cxn>
                <a:cxn ang="0">
                  <a:pos x="T6" y="T7"/>
                </a:cxn>
                <a:cxn ang="0">
                  <a:pos x="T8" y="T9"/>
                </a:cxn>
                <a:cxn ang="0">
                  <a:pos x="T10" y="T11"/>
                </a:cxn>
                <a:cxn ang="0">
                  <a:pos x="T12" y="T13"/>
                </a:cxn>
              </a:cxnLst>
              <a:rect l="0" t="0" r="r" b="b"/>
              <a:pathLst>
                <a:path w="248" h="413">
                  <a:moveTo>
                    <a:pt x="230" y="8"/>
                  </a:moveTo>
                  <a:cubicBezTo>
                    <a:pt x="240" y="0"/>
                    <a:pt x="248" y="3"/>
                    <a:pt x="248" y="17"/>
                  </a:cubicBezTo>
                  <a:cubicBezTo>
                    <a:pt x="248" y="397"/>
                    <a:pt x="248" y="397"/>
                    <a:pt x="248" y="397"/>
                  </a:cubicBezTo>
                  <a:cubicBezTo>
                    <a:pt x="248" y="410"/>
                    <a:pt x="240" y="413"/>
                    <a:pt x="230" y="405"/>
                  </a:cubicBezTo>
                  <a:cubicBezTo>
                    <a:pt x="10" y="222"/>
                    <a:pt x="10" y="222"/>
                    <a:pt x="10" y="222"/>
                  </a:cubicBezTo>
                  <a:cubicBezTo>
                    <a:pt x="0" y="213"/>
                    <a:pt x="0" y="200"/>
                    <a:pt x="10" y="191"/>
                  </a:cubicBezTo>
                  <a:cubicBezTo>
                    <a:pt x="230" y="8"/>
                    <a:pt x="230" y="8"/>
                    <a:pt x="230" y="8"/>
                  </a:cubicBezTo>
                </a:path>
              </a:pathLst>
            </a:custGeom>
            <a:solidFill>
              <a:schemeClr val="bg1">
                <a:lumMod val="65000"/>
              </a:schemeClr>
            </a:solidFill>
            <a:ln>
              <a:noFill/>
            </a:ln>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8" name="Freeform 34"/>
            <p:cNvSpPr>
              <a:spLocks noEditPoints="1"/>
            </p:cNvSpPr>
            <p:nvPr/>
          </p:nvSpPr>
          <p:spPr bwMode="auto">
            <a:xfrm>
              <a:off x="4142665" y="4487102"/>
              <a:ext cx="1115841" cy="2197933"/>
            </a:xfrm>
            <a:custGeom>
              <a:avLst/>
              <a:gdLst>
                <a:gd name="T0" fmla="*/ 654 w 671"/>
                <a:gd name="T1" fmla="*/ 1194 h 1322"/>
                <a:gd name="T2" fmla="*/ 653 w 671"/>
                <a:gd name="T3" fmla="*/ 1253 h 1322"/>
                <a:gd name="T4" fmla="*/ 654 w 671"/>
                <a:gd name="T5" fmla="*/ 1314 h 1322"/>
                <a:gd name="T6" fmla="*/ 662 w 671"/>
                <a:gd name="T7" fmla="*/ 1322 h 1322"/>
                <a:gd name="T8" fmla="*/ 670 w 671"/>
                <a:gd name="T9" fmla="*/ 1314 h 1322"/>
                <a:gd name="T10" fmla="*/ 669 w 671"/>
                <a:gd name="T11" fmla="*/ 1253 h 1322"/>
                <a:gd name="T12" fmla="*/ 670 w 671"/>
                <a:gd name="T13" fmla="*/ 1194 h 1322"/>
                <a:gd name="T14" fmla="*/ 662 w 671"/>
                <a:gd name="T15" fmla="*/ 1186 h 1322"/>
                <a:gd name="T16" fmla="*/ 654 w 671"/>
                <a:gd name="T17" fmla="*/ 1194 h 1322"/>
                <a:gd name="T18" fmla="*/ 655 w 671"/>
                <a:gd name="T19" fmla="*/ 874 h 1322"/>
                <a:gd name="T20" fmla="*/ 655 w 671"/>
                <a:gd name="T21" fmla="*/ 994 h 1322"/>
                <a:gd name="T22" fmla="*/ 663 w 671"/>
                <a:gd name="T23" fmla="*/ 1002 h 1322"/>
                <a:gd name="T24" fmla="*/ 671 w 671"/>
                <a:gd name="T25" fmla="*/ 994 h 1322"/>
                <a:gd name="T26" fmla="*/ 671 w 671"/>
                <a:gd name="T27" fmla="*/ 874 h 1322"/>
                <a:gd name="T28" fmla="*/ 663 w 671"/>
                <a:gd name="T29" fmla="*/ 866 h 1322"/>
                <a:gd name="T30" fmla="*/ 655 w 671"/>
                <a:gd name="T31" fmla="*/ 874 h 1322"/>
                <a:gd name="T32" fmla="*/ 652 w 671"/>
                <a:gd name="T33" fmla="*/ 554 h 1322"/>
                <a:gd name="T34" fmla="*/ 655 w 671"/>
                <a:gd name="T35" fmla="*/ 674 h 1322"/>
                <a:gd name="T36" fmla="*/ 663 w 671"/>
                <a:gd name="T37" fmla="*/ 682 h 1322"/>
                <a:gd name="T38" fmla="*/ 671 w 671"/>
                <a:gd name="T39" fmla="*/ 674 h 1322"/>
                <a:gd name="T40" fmla="*/ 668 w 671"/>
                <a:gd name="T41" fmla="*/ 553 h 1322"/>
                <a:gd name="T42" fmla="*/ 660 w 671"/>
                <a:gd name="T43" fmla="*/ 546 h 1322"/>
                <a:gd name="T44" fmla="*/ 652 w 671"/>
                <a:gd name="T45" fmla="*/ 554 h 1322"/>
                <a:gd name="T46" fmla="*/ 560 w 671"/>
                <a:gd name="T47" fmla="*/ 258 h 1322"/>
                <a:gd name="T48" fmla="*/ 616 w 671"/>
                <a:gd name="T49" fmla="*/ 362 h 1322"/>
                <a:gd name="T50" fmla="*/ 626 w 671"/>
                <a:gd name="T51" fmla="*/ 366 h 1322"/>
                <a:gd name="T52" fmla="*/ 631 w 671"/>
                <a:gd name="T53" fmla="*/ 356 h 1322"/>
                <a:gd name="T54" fmla="*/ 573 w 671"/>
                <a:gd name="T55" fmla="*/ 249 h 1322"/>
                <a:gd name="T56" fmla="*/ 562 w 671"/>
                <a:gd name="T57" fmla="*/ 247 h 1322"/>
                <a:gd name="T58" fmla="*/ 560 w 671"/>
                <a:gd name="T59" fmla="*/ 258 h 1322"/>
                <a:gd name="T60" fmla="*/ 319 w 671"/>
                <a:gd name="T61" fmla="*/ 60 h 1322"/>
                <a:gd name="T62" fmla="*/ 323 w 671"/>
                <a:gd name="T63" fmla="*/ 61 h 1322"/>
                <a:gd name="T64" fmla="*/ 326 w 671"/>
                <a:gd name="T65" fmla="*/ 54 h 1322"/>
                <a:gd name="T66" fmla="*/ 323 w 671"/>
                <a:gd name="T67" fmla="*/ 61 h 1322"/>
                <a:gd name="T68" fmla="*/ 422 w 671"/>
                <a:gd name="T69" fmla="*/ 118 h 1322"/>
                <a:gd name="T70" fmla="*/ 433 w 671"/>
                <a:gd name="T71" fmla="*/ 117 h 1322"/>
                <a:gd name="T72" fmla="*/ 431 w 671"/>
                <a:gd name="T73" fmla="*/ 105 h 1322"/>
                <a:gd name="T74" fmla="*/ 329 w 671"/>
                <a:gd name="T75" fmla="*/ 47 h 1322"/>
                <a:gd name="T76" fmla="*/ 329 w 671"/>
                <a:gd name="T77" fmla="*/ 47 h 1322"/>
                <a:gd name="T78" fmla="*/ 325 w 671"/>
                <a:gd name="T79" fmla="*/ 45 h 1322"/>
                <a:gd name="T80" fmla="*/ 315 w 671"/>
                <a:gd name="T81" fmla="*/ 49 h 1322"/>
                <a:gd name="T82" fmla="*/ 319 w 671"/>
                <a:gd name="T83" fmla="*/ 60 h 1322"/>
                <a:gd name="T84" fmla="*/ 8 w 671"/>
                <a:gd name="T85" fmla="*/ 17 h 1322"/>
                <a:gd name="T86" fmla="*/ 59 w 671"/>
                <a:gd name="T87" fmla="*/ 16 h 1322"/>
                <a:gd name="T88" fmla="*/ 127 w 671"/>
                <a:gd name="T89" fmla="*/ 18 h 1322"/>
                <a:gd name="T90" fmla="*/ 136 w 671"/>
                <a:gd name="T91" fmla="*/ 11 h 1322"/>
                <a:gd name="T92" fmla="*/ 128 w 671"/>
                <a:gd name="T93" fmla="*/ 2 h 1322"/>
                <a:gd name="T94" fmla="*/ 59 w 671"/>
                <a:gd name="T95" fmla="*/ 0 h 1322"/>
                <a:gd name="T96" fmla="*/ 8 w 671"/>
                <a:gd name="T97" fmla="*/ 1 h 1322"/>
                <a:gd name="T98" fmla="*/ 0 w 671"/>
                <a:gd name="T99" fmla="*/ 9 h 1322"/>
                <a:gd name="T100" fmla="*/ 8 w 671"/>
                <a:gd name="T101" fmla="*/ 17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1322">
                  <a:moveTo>
                    <a:pt x="654" y="1194"/>
                  </a:moveTo>
                  <a:cubicBezTo>
                    <a:pt x="654" y="1213"/>
                    <a:pt x="653" y="1233"/>
                    <a:pt x="653" y="1253"/>
                  </a:cubicBezTo>
                  <a:cubicBezTo>
                    <a:pt x="653" y="1273"/>
                    <a:pt x="654" y="1293"/>
                    <a:pt x="654" y="1314"/>
                  </a:cubicBezTo>
                  <a:cubicBezTo>
                    <a:pt x="654" y="1318"/>
                    <a:pt x="657" y="1322"/>
                    <a:pt x="662" y="1322"/>
                  </a:cubicBezTo>
                  <a:cubicBezTo>
                    <a:pt x="666" y="1322"/>
                    <a:pt x="670" y="1318"/>
                    <a:pt x="670" y="1314"/>
                  </a:cubicBezTo>
                  <a:cubicBezTo>
                    <a:pt x="670" y="1293"/>
                    <a:pt x="669" y="1273"/>
                    <a:pt x="669" y="1253"/>
                  </a:cubicBezTo>
                  <a:cubicBezTo>
                    <a:pt x="669" y="1233"/>
                    <a:pt x="670" y="1213"/>
                    <a:pt x="670" y="1194"/>
                  </a:cubicBezTo>
                  <a:cubicBezTo>
                    <a:pt x="670" y="1189"/>
                    <a:pt x="666" y="1186"/>
                    <a:pt x="662" y="1186"/>
                  </a:cubicBezTo>
                  <a:cubicBezTo>
                    <a:pt x="657" y="1186"/>
                    <a:pt x="654" y="1189"/>
                    <a:pt x="654" y="1194"/>
                  </a:cubicBezTo>
                  <a:moveTo>
                    <a:pt x="655" y="874"/>
                  </a:moveTo>
                  <a:cubicBezTo>
                    <a:pt x="655" y="914"/>
                    <a:pt x="655" y="954"/>
                    <a:pt x="655" y="994"/>
                  </a:cubicBezTo>
                  <a:cubicBezTo>
                    <a:pt x="655" y="998"/>
                    <a:pt x="658" y="1002"/>
                    <a:pt x="663" y="1002"/>
                  </a:cubicBezTo>
                  <a:cubicBezTo>
                    <a:pt x="667" y="1002"/>
                    <a:pt x="671" y="998"/>
                    <a:pt x="671" y="994"/>
                  </a:cubicBezTo>
                  <a:cubicBezTo>
                    <a:pt x="671" y="954"/>
                    <a:pt x="671" y="914"/>
                    <a:pt x="671" y="874"/>
                  </a:cubicBezTo>
                  <a:cubicBezTo>
                    <a:pt x="671" y="869"/>
                    <a:pt x="668" y="866"/>
                    <a:pt x="663" y="866"/>
                  </a:cubicBezTo>
                  <a:cubicBezTo>
                    <a:pt x="659" y="866"/>
                    <a:pt x="655" y="869"/>
                    <a:pt x="655" y="874"/>
                  </a:cubicBezTo>
                  <a:moveTo>
                    <a:pt x="652" y="554"/>
                  </a:moveTo>
                  <a:cubicBezTo>
                    <a:pt x="653" y="594"/>
                    <a:pt x="654" y="634"/>
                    <a:pt x="655" y="674"/>
                  </a:cubicBezTo>
                  <a:cubicBezTo>
                    <a:pt x="655" y="678"/>
                    <a:pt x="658" y="682"/>
                    <a:pt x="663" y="682"/>
                  </a:cubicBezTo>
                  <a:cubicBezTo>
                    <a:pt x="667" y="682"/>
                    <a:pt x="671" y="678"/>
                    <a:pt x="671" y="674"/>
                  </a:cubicBezTo>
                  <a:cubicBezTo>
                    <a:pt x="670" y="634"/>
                    <a:pt x="669" y="594"/>
                    <a:pt x="668" y="553"/>
                  </a:cubicBezTo>
                  <a:cubicBezTo>
                    <a:pt x="668" y="549"/>
                    <a:pt x="664" y="546"/>
                    <a:pt x="660" y="546"/>
                  </a:cubicBezTo>
                  <a:cubicBezTo>
                    <a:pt x="656" y="546"/>
                    <a:pt x="652" y="549"/>
                    <a:pt x="652" y="554"/>
                  </a:cubicBezTo>
                  <a:moveTo>
                    <a:pt x="560" y="258"/>
                  </a:moveTo>
                  <a:cubicBezTo>
                    <a:pt x="582" y="290"/>
                    <a:pt x="601" y="325"/>
                    <a:pt x="616" y="362"/>
                  </a:cubicBezTo>
                  <a:cubicBezTo>
                    <a:pt x="618" y="366"/>
                    <a:pt x="622" y="368"/>
                    <a:pt x="626" y="366"/>
                  </a:cubicBezTo>
                  <a:cubicBezTo>
                    <a:pt x="630" y="364"/>
                    <a:pt x="632" y="360"/>
                    <a:pt x="631" y="356"/>
                  </a:cubicBezTo>
                  <a:cubicBezTo>
                    <a:pt x="615" y="318"/>
                    <a:pt x="596" y="282"/>
                    <a:pt x="573" y="249"/>
                  </a:cubicBezTo>
                  <a:cubicBezTo>
                    <a:pt x="570" y="245"/>
                    <a:pt x="565" y="244"/>
                    <a:pt x="562" y="247"/>
                  </a:cubicBezTo>
                  <a:cubicBezTo>
                    <a:pt x="558" y="249"/>
                    <a:pt x="557" y="254"/>
                    <a:pt x="560" y="258"/>
                  </a:cubicBezTo>
                  <a:moveTo>
                    <a:pt x="319" y="60"/>
                  </a:moveTo>
                  <a:cubicBezTo>
                    <a:pt x="320" y="60"/>
                    <a:pt x="322" y="61"/>
                    <a:pt x="323" y="61"/>
                  </a:cubicBezTo>
                  <a:cubicBezTo>
                    <a:pt x="326" y="54"/>
                    <a:pt x="326" y="54"/>
                    <a:pt x="326" y="54"/>
                  </a:cubicBezTo>
                  <a:cubicBezTo>
                    <a:pt x="323" y="61"/>
                    <a:pt x="323" y="61"/>
                    <a:pt x="323" y="61"/>
                  </a:cubicBezTo>
                  <a:cubicBezTo>
                    <a:pt x="358" y="77"/>
                    <a:pt x="391" y="96"/>
                    <a:pt x="422" y="118"/>
                  </a:cubicBezTo>
                  <a:cubicBezTo>
                    <a:pt x="425" y="121"/>
                    <a:pt x="430" y="120"/>
                    <a:pt x="433" y="117"/>
                  </a:cubicBezTo>
                  <a:cubicBezTo>
                    <a:pt x="435" y="113"/>
                    <a:pt x="435" y="108"/>
                    <a:pt x="431" y="105"/>
                  </a:cubicBezTo>
                  <a:cubicBezTo>
                    <a:pt x="399" y="83"/>
                    <a:pt x="365" y="63"/>
                    <a:pt x="329" y="47"/>
                  </a:cubicBezTo>
                  <a:cubicBezTo>
                    <a:pt x="329" y="47"/>
                    <a:pt x="329" y="47"/>
                    <a:pt x="329" y="47"/>
                  </a:cubicBezTo>
                  <a:cubicBezTo>
                    <a:pt x="328" y="46"/>
                    <a:pt x="327" y="46"/>
                    <a:pt x="325" y="45"/>
                  </a:cubicBezTo>
                  <a:cubicBezTo>
                    <a:pt x="321" y="43"/>
                    <a:pt x="317" y="45"/>
                    <a:pt x="315" y="49"/>
                  </a:cubicBezTo>
                  <a:cubicBezTo>
                    <a:pt x="313" y="53"/>
                    <a:pt x="315" y="58"/>
                    <a:pt x="319" y="60"/>
                  </a:cubicBezTo>
                  <a:moveTo>
                    <a:pt x="8" y="17"/>
                  </a:moveTo>
                  <a:cubicBezTo>
                    <a:pt x="25" y="17"/>
                    <a:pt x="42" y="16"/>
                    <a:pt x="59" y="16"/>
                  </a:cubicBezTo>
                  <a:cubicBezTo>
                    <a:pt x="82" y="16"/>
                    <a:pt x="105" y="17"/>
                    <a:pt x="127" y="18"/>
                  </a:cubicBezTo>
                  <a:cubicBezTo>
                    <a:pt x="132" y="19"/>
                    <a:pt x="136" y="15"/>
                    <a:pt x="136" y="11"/>
                  </a:cubicBezTo>
                  <a:cubicBezTo>
                    <a:pt x="136" y="6"/>
                    <a:pt x="133" y="3"/>
                    <a:pt x="128" y="2"/>
                  </a:cubicBezTo>
                  <a:cubicBezTo>
                    <a:pt x="105" y="1"/>
                    <a:pt x="82" y="0"/>
                    <a:pt x="59" y="0"/>
                  </a:cubicBezTo>
                  <a:cubicBezTo>
                    <a:pt x="42" y="0"/>
                    <a:pt x="25" y="1"/>
                    <a:pt x="8" y="1"/>
                  </a:cubicBezTo>
                  <a:cubicBezTo>
                    <a:pt x="3" y="1"/>
                    <a:pt x="0" y="5"/>
                    <a:pt x="0" y="9"/>
                  </a:cubicBezTo>
                  <a:cubicBezTo>
                    <a:pt x="0" y="14"/>
                    <a:pt x="4" y="17"/>
                    <a:pt x="8" y="1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89" name="Freeform 43"/>
            <p:cNvSpPr/>
            <p:nvPr/>
          </p:nvSpPr>
          <p:spPr bwMode="auto">
            <a:xfrm>
              <a:off x="4106104" y="4861158"/>
              <a:ext cx="2319571" cy="1984186"/>
            </a:xfrm>
            <a:custGeom>
              <a:avLst/>
              <a:gdLst>
                <a:gd name="T0" fmla="*/ 1395 w 1395"/>
                <a:gd name="T1" fmla="*/ 698 h 1193"/>
                <a:gd name="T2" fmla="*/ 697 w 1395"/>
                <a:gd name="T3" fmla="*/ 0 h 1193"/>
                <a:gd name="T4" fmla="*/ 697 w 1395"/>
                <a:gd name="T5" fmla="*/ 249 h 1193"/>
                <a:gd name="T6" fmla="*/ 697 w 1395"/>
                <a:gd name="T7" fmla="*/ 1 h 1193"/>
                <a:gd name="T8" fmla="*/ 0 w 1395"/>
                <a:gd name="T9" fmla="*/ 698 h 1193"/>
                <a:gd name="T10" fmla="*/ 249 w 1395"/>
                <a:gd name="T11" fmla="*/ 698 h 1193"/>
                <a:gd name="T12" fmla="*/ 249 w 1395"/>
                <a:gd name="T13" fmla="*/ 698 h 1193"/>
                <a:gd name="T14" fmla="*/ 697 w 1395"/>
                <a:gd name="T15" fmla="*/ 249 h 1193"/>
                <a:gd name="T16" fmla="*/ 697 w 1395"/>
                <a:gd name="T17" fmla="*/ 249 h 1193"/>
                <a:gd name="T18" fmla="*/ 1146 w 1395"/>
                <a:gd name="T19" fmla="*/ 698 h 1193"/>
                <a:gd name="T20" fmla="*/ 1146 w 1395"/>
                <a:gd name="T21" fmla="*/ 1193 h 1193"/>
                <a:gd name="T22" fmla="*/ 1395 w 1395"/>
                <a:gd name="T23" fmla="*/ 1193 h 1193"/>
                <a:gd name="T24" fmla="*/ 1395 w 1395"/>
                <a:gd name="T25" fmla="*/ 698 h 1193"/>
                <a:gd name="T26" fmla="*/ 1395 w 1395"/>
                <a:gd name="T27" fmla="*/ 698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5" h="1193">
                  <a:moveTo>
                    <a:pt x="1395" y="698"/>
                  </a:moveTo>
                  <a:cubicBezTo>
                    <a:pt x="1395" y="313"/>
                    <a:pt x="1082" y="1"/>
                    <a:pt x="697" y="0"/>
                  </a:cubicBezTo>
                  <a:cubicBezTo>
                    <a:pt x="697" y="249"/>
                    <a:pt x="697" y="249"/>
                    <a:pt x="697" y="249"/>
                  </a:cubicBezTo>
                  <a:cubicBezTo>
                    <a:pt x="697" y="1"/>
                    <a:pt x="697" y="1"/>
                    <a:pt x="697" y="1"/>
                  </a:cubicBezTo>
                  <a:cubicBezTo>
                    <a:pt x="312" y="1"/>
                    <a:pt x="0" y="313"/>
                    <a:pt x="0" y="698"/>
                  </a:cubicBezTo>
                  <a:cubicBezTo>
                    <a:pt x="249" y="698"/>
                    <a:pt x="249" y="698"/>
                    <a:pt x="249" y="698"/>
                  </a:cubicBezTo>
                  <a:cubicBezTo>
                    <a:pt x="249" y="698"/>
                    <a:pt x="249" y="698"/>
                    <a:pt x="249" y="698"/>
                  </a:cubicBezTo>
                  <a:cubicBezTo>
                    <a:pt x="249" y="450"/>
                    <a:pt x="450" y="249"/>
                    <a:pt x="697" y="249"/>
                  </a:cubicBezTo>
                  <a:cubicBezTo>
                    <a:pt x="697" y="249"/>
                    <a:pt x="697" y="249"/>
                    <a:pt x="697" y="249"/>
                  </a:cubicBezTo>
                  <a:cubicBezTo>
                    <a:pt x="945" y="249"/>
                    <a:pt x="1146" y="450"/>
                    <a:pt x="1146" y="698"/>
                  </a:cubicBezTo>
                  <a:cubicBezTo>
                    <a:pt x="1146" y="1193"/>
                    <a:pt x="1146" y="1193"/>
                    <a:pt x="1146" y="1193"/>
                  </a:cubicBezTo>
                  <a:cubicBezTo>
                    <a:pt x="1395" y="1193"/>
                    <a:pt x="1395" y="1193"/>
                    <a:pt x="1395" y="1193"/>
                  </a:cubicBezTo>
                  <a:cubicBezTo>
                    <a:pt x="1395" y="698"/>
                    <a:pt x="1395" y="698"/>
                    <a:pt x="1395" y="698"/>
                  </a:cubicBezTo>
                  <a:cubicBezTo>
                    <a:pt x="1395" y="698"/>
                    <a:pt x="1395" y="698"/>
                    <a:pt x="1395" y="698"/>
                  </a:cubicBezTo>
                </a:path>
              </a:pathLst>
            </a:custGeom>
            <a:solidFill>
              <a:schemeClr val="accent1"/>
            </a:solidFill>
            <a:ln>
              <a:noFill/>
            </a:ln>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90" name="Freeform 44"/>
            <p:cNvSpPr/>
            <p:nvPr/>
          </p:nvSpPr>
          <p:spPr bwMode="auto">
            <a:xfrm>
              <a:off x="3973216" y="6020592"/>
              <a:ext cx="686942" cy="413430"/>
            </a:xfrm>
            <a:custGeom>
              <a:avLst/>
              <a:gdLst>
                <a:gd name="T0" fmla="*/ 8 w 413"/>
                <a:gd name="T1" fmla="*/ 18 h 249"/>
                <a:gd name="T2" fmla="*/ 17 w 413"/>
                <a:gd name="T3" fmla="*/ 0 h 249"/>
                <a:gd name="T4" fmla="*/ 397 w 413"/>
                <a:gd name="T5" fmla="*/ 0 h 249"/>
                <a:gd name="T6" fmla="*/ 405 w 413"/>
                <a:gd name="T7" fmla="*/ 18 h 249"/>
                <a:gd name="T8" fmla="*/ 222 w 413"/>
                <a:gd name="T9" fmla="*/ 238 h 249"/>
                <a:gd name="T10" fmla="*/ 191 w 413"/>
                <a:gd name="T11" fmla="*/ 238 h 249"/>
                <a:gd name="T12" fmla="*/ 8 w 413"/>
                <a:gd name="T13" fmla="*/ 18 h 249"/>
              </a:gdLst>
              <a:ahLst/>
              <a:cxnLst>
                <a:cxn ang="0">
                  <a:pos x="T0" y="T1"/>
                </a:cxn>
                <a:cxn ang="0">
                  <a:pos x="T2" y="T3"/>
                </a:cxn>
                <a:cxn ang="0">
                  <a:pos x="T4" y="T5"/>
                </a:cxn>
                <a:cxn ang="0">
                  <a:pos x="T6" y="T7"/>
                </a:cxn>
                <a:cxn ang="0">
                  <a:pos x="T8" y="T9"/>
                </a:cxn>
                <a:cxn ang="0">
                  <a:pos x="T10" y="T11"/>
                </a:cxn>
                <a:cxn ang="0">
                  <a:pos x="T12" y="T13"/>
                </a:cxn>
              </a:cxnLst>
              <a:rect l="0" t="0" r="r" b="b"/>
              <a:pathLst>
                <a:path w="413" h="249">
                  <a:moveTo>
                    <a:pt x="8" y="18"/>
                  </a:moveTo>
                  <a:cubicBezTo>
                    <a:pt x="0" y="8"/>
                    <a:pt x="3" y="0"/>
                    <a:pt x="17" y="0"/>
                  </a:cubicBezTo>
                  <a:cubicBezTo>
                    <a:pt x="397" y="0"/>
                    <a:pt x="397" y="0"/>
                    <a:pt x="397" y="0"/>
                  </a:cubicBezTo>
                  <a:cubicBezTo>
                    <a:pt x="410" y="0"/>
                    <a:pt x="413" y="8"/>
                    <a:pt x="405" y="18"/>
                  </a:cubicBezTo>
                  <a:cubicBezTo>
                    <a:pt x="222" y="238"/>
                    <a:pt x="222" y="238"/>
                    <a:pt x="222" y="238"/>
                  </a:cubicBezTo>
                  <a:cubicBezTo>
                    <a:pt x="213" y="249"/>
                    <a:pt x="200" y="249"/>
                    <a:pt x="191" y="238"/>
                  </a:cubicBezTo>
                  <a:cubicBezTo>
                    <a:pt x="8" y="18"/>
                    <a:pt x="8" y="18"/>
                    <a:pt x="8" y="18"/>
                  </a:cubicBezTo>
                </a:path>
              </a:pathLst>
            </a:custGeom>
            <a:solidFill>
              <a:schemeClr val="accent1"/>
            </a:solidFill>
            <a:ln>
              <a:noFill/>
            </a:ln>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sp>
          <p:nvSpPr>
            <p:cNvPr id="91" name="Freeform 46"/>
            <p:cNvSpPr>
              <a:spLocks noEditPoints="1"/>
            </p:cNvSpPr>
            <p:nvPr/>
          </p:nvSpPr>
          <p:spPr bwMode="auto">
            <a:xfrm>
              <a:off x="4305788" y="5069280"/>
              <a:ext cx="1932156" cy="1782392"/>
            </a:xfrm>
            <a:custGeom>
              <a:avLst/>
              <a:gdLst>
                <a:gd name="T0" fmla="*/ 1146 w 1162"/>
                <a:gd name="T1" fmla="*/ 1064 h 1072"/>
                <a:gd name="T2" fmla="*/ 1162 w 1162"/>
                <a:gd name="T3" fmla="*/ 1064 h 1072"/>
                <a:gd name="T4" fmla="*/ 1154 w 1162"/>
                <a:gd name="T5" fmla="*/ 936 h 1072"/>
                <a:gd name="T6" fmla="*/ 1146 w 1162"/>
                <a:gd name="T7" fmla="*/ 624 h 1072"/>
                <a:gd name="T8" fmla="*/ 1146 w 1162"/>
                <a:gd name="T9" fmla="*/ 744 h 1072"/>
                <a:gd name="T10" fmla="*/ 1162 w 1162"/>
                <a:gd name="T11" fmla="*/ 744 h 1072"/>
                <a:gd name="T12" fmla="*/ 1162 w 1162"/>
                <a:gd name="T13" fmla="*/ 624 h 1072"/>
                <a:gd name="T14" fmla="*/ 1146 w 1162"/>
                <a:gd name="T15" fmla="*/ 624 h 1072"/>
                <a:gd name="T16" fmla="*/ 1135 w 1162"/>
                <a:gd name="T17" fmla="*/ 427 h 1072"/>
                <a:gd name="T18" fmla="*/ 1151 w 1162"/>
                <a:gd name="T19" fmla="*/ 423 h 1072"/>
                <a:gd name="T20" fmla="*/ 1099 w 1162"/>
                <a:gd name="T21" fmla="*/ 305 h 1072"/>
                <a:gd name="T22" fmla="*/ 1096 w 1162"/>
                <a:gd name="T23" fmla="*/ 316 h 1072"/>
                <a:gd name="T24" fmla="*/ 976 w 1162"/>
                <a:gd name="T25" fmla="*/ 161 h 1072"/>
                <a:gd name="T26" fmla="*/ 986 w 1162"/>
                <a:gd name="T27" fmla="*/ 149 h 1072"/>
                <a:gd name="T28" fmla="*/ 876 w 1162"/>
                <a:gd name="T29" fmla="*/ 82 h 1072"/>
                <a:gd name="T30" fmla="*/ 576 w 1162"/>
                <a:gd name="T31" fmla="*/ 16 h 1072"/>
                <a:gd name="T32" fmla="*/ 640 w 1162"/>
                <a:gd name="T33" fmla="*/ 19 h 1072"/>
                <a:gd name="T34" fmla="*/ 704 w 1162"/>
                <a:gd name="T35" fmla="*/ 20 h 1072"/>
                <a:gd name="T36" fmla="*/ 641 w 1162"/>
                <a:gd name="T37" fmla="*/ 3 h 1072"/>
                <a:gd name="T38" fmla="*/ 576 w 1162"/>
                <a:gd name="T39" fmla="*/ 0 h 1072"/>
                <a:gd name="T40" fmla="*/ 576 w 1162"/>
                <a:gd name="T41" fmla="*/ 16 h 1072"/>
                <a:gd name="T42" fmla="*/ 383 w 1162"/>
                <a:gd name="T43" fmla="*/ 49 h 1072"/>
                <a:gd name="T44" fmla="*/ 377 w 1162"/>
                <a:gd name="T45" fmla="*/ 34 h 1072"/>
                <a:gd name="T46" fmla="*/ 264 w 1162"/>
                <a:gd name="T47" fmla="*/ 95 h 1072"/>
                <a:gd name="T48" fmla="*/ 62 w 1162"/>
                <a:gd name="T49" fmla="*/ 324 h 1072"/>
                <a:gd name="T50" fmla="*/ 125 w 1162"/>
                <a:gd name="T51" fmla="*/ 214 h 1072"/>
                <a:gd name="T52" fmla="*/ 48 w 1162"/>
                <a:gd name="T53" fmla="*/ 317 h 1072"/>
                <a:gd name="T54" fmla="*/ 62 w 1162"/>
                <a:gd name="T55" fmla="*/ 324 h 1072"/>
                <a:gd name="T56" fmla="*/ 16 w 1162"/>
                <a:gd name="T57" fmla="*/ 634 h 1072"/>
                <a:gd name="T58" fmla="*/ 16 w 1162"/>
                <a:gd name="T59" fmla="*/ 584 h 1072"/>
                <a:gd name="T60" fmla="*/ 10 w 1162"/>
                <a:gd name="T61" fmla="*/ 506 h 1072"/>
                <a:gd name="T62" fmla="*/ 0 w 1162"/>
                <a:gd name="T63" fmla="*/ 584 h 1072"/>
                <a:gd name="T64" fmla="*/ 0 w 1162"/>
                <a:gd name="T65" fmla="*/ 634 h 1072"/>
                <a:gd name="T66" fmla="*/ 16 w 1162"/>
                <a:gd name="T67" fmla="*/ 634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2" h="1072">
                  <a:moveTo>
                    <a:pt x="1146" y="944"/>
                  </a:moveTo>
                  <a:cubicBezTo>
                    <a:pt x="1146" y="984"/>
                    <a:pt x="1146" y="1024"/>
                    <a:pt x="1146" y="1064"/>
                  </a:cubicBezTo>
                  <a:cubicBezTo>
                    <a:pt x="1146" y="1069"/>
                    <a:pt x="1150" y="1072"/>
                    <a:pt x="1154" y="1072"/>
                  </a:cubicBezTo>
                  <a:cubicBezTo>
                    <a:pt x="1158" y="1072"/>
                    <a:pt x="1162" y="1069"/>
                    <a:pt x="1162" y="1064"/>
                  </a:cubicBezTo>
                  <a:cubicBezTo>
                    <a:pt x="1162" y="1024"/>
                    <a:pt x="1162" y="984"/>
                    <a:pt x="1162" y="944"/>
                  </a:cubicBezTo>
                  <a:cubicBezTo>
                    <a:pt x="1162" y="940"/>
                    <a:pt x="1158" y="936"/>
                    <a:pt x="1154" y="936"/>
                  </a:cubicBezTo>
                  <a:cubicBezTo>
                    <a:pt x="1150" y="936"/>
                    <a:pt x="1146" y="940"/>
                    <a:pt x="1146" y="944"/>
                  </a:cubicBezTo>
                  <a:moveTo>
                    <a:pt x="1146" y="624"/>
                  </a:moveTo>
                  <a:cubicBezTo>
                    <a:pt x="1146" y="629"/>
                    <a:pt x="1146" y="635"/>
                    <a:pt x="1146" y="640"/>
                  </a:cubicBezTo>
                  <a:cubicBezTo>
                    <a:pt x="1146" y="675"/>
                    <a:pt x="1146" y="710"/>
                    <a:pt x="1146" y="744"/>
                  </a:cubicBezTo>
                  <a:cubicBezTo>
                    <a:pt x="1146" y="749"/>
                    <a:pt x="1150" y="752"/>
                    <a:pt x="1154" y="752"/>
                  </a:cubicBezTo>
                  <a:cubicBezTo>
                    <a:pt x="1158" y="752"/>
                    <a:pt x="1162" y="749"/>
                    <a:pt x="1162" y="744"/>
                  </a:cubicBezTo>
                  <a:cubicBezTo>
                    <a:pt x="1162" y="710"/>
                    <a:pt x="1162" y="675"/>
                    <a:pt x="1162" y="640"/>
                  </a:cubicBezTo>
                  <a:cubicBezTo>
                    <a:pt x="1162" y="635"/>
                    <a:pt x="1162" y="630"/>
                    <a:pt x="1162" y="624"/>
                  </a:cubicBezTo>
                  <a:cubicBezTo>
                    <a:pt x="1162" y="620"/>
                    <a:pt x="1159" y="616"/>
                    <a:pt x="1154" y="616"/>
                  </a:cubicBezTo>
                  <a:cubicBezTo>
                    <a:pt x="1150" y="616"/>
                    <a:pt x="1146" y="620"/>
                    <a:pt x="1146" y="624"/>
                  </a:cubicBezTo>
                  <a:moveTo>
                    <a:pt x="1096" y="316"/>
                  </a:moveTo>
                  <a:cubicBezTo>
                    <a:pt x="1113" y="351"/>
                    <a:pt x="1127" y="388"/>
                    <a:pt x="1135" y="427"/>
                  </a:cubicBezTo>
                  <a:cubicBezTo>
                    <a:pt x="1136" y="431"/>
                    <a:pt x="1140" y="434"/>
                    <a:pt x="1145" y="433"/>
                  </a:cubicBezTo>
                  <a:cubicBezTo>
                    <a:pt x="1149" y="432"/>
                    <a:pt x="1152" y="428"/>
                    <a:pt x="1151" y="423"/>
                  </a:cubicBezTo>
                  <a:cubicBezTo>
                    <a:pt x="1142" y="384"/>
                    <a:pt x="1128" y="345"/>
                    <a:pt x="1110" y="309"/>
                  </a:cubicBezTo>
                  <a:cubicBezTo>
                    <a:pt x="1108" y="305"/>
                    <a:pt x="1103" y="303"/>
                    <a:pt x="1099" y="305"/>
                  </a:cubicBezTo>
                  <a:cubicBezTo>
                    <a:pt x="1095" y="307"/>
                    <a:pt x="1094" y="312"/>
                    <a:pt x="1096" y="316"/>
                  </a:cubicBezTo>
                  <a:cubicBezTo>
                    <a:pt x="1096" y="316"/>
                    <a:pt x="1096" y="316"/>
                    <a:pt x="1096" y="316"/>
                  </a:cubicBezTo>
                  <a:moveTo>
                    <a:pt x="879" y="93"/>
                  </a:moveTo>
                  <a:cubicBezTo>
                    <a:pt x="914" y="112"/>
                    <a:pt x="946" y="135"/>
                    <a:pt x="976" y="161"/>
                  </a:cubicBezTo>
                  <a:cubicBezTo>
                    <a:pt x="979" y="164"/>
                    <a:pt x="984" y="164"/>
                    <a:pt x="987" y="161"/>
                  </a:cubicBezTo>
                  <a:cubicBezTo>
                    <a:pt x="990" y="157"/>
                    <a:pt x="989" y="152"/>
                    <a:pt x="986" y="149"/>
                  </a:cubicBezTo>
                  <a:cubicBezTo>
                    <a:pt x="956" y="122"/>
                    <a:pt x="922" y="99"/>
                    <a:pt x="887" y="79"/>
                  </a:cubicBezTo>
                  <a:cubicBezTo>
                    <a:pt x="883" y="77"/>
                    <a:pt x="878" y="78"/>
                    <a:pt x="876" y="82"/>
                  </a:cubicBezTo>
                  <a:cubicBezTo>
                    <a:pt x="874" y="86"/>
                    <a:pt x="875" y="91"/>
                    <a:pt x="879" y="93"/>
                  </a:cubicBezTo>
                  <a:moveTo>
                    <a:pt x="576" y="16"/>
                  </a:moveTo>
                  <a:cubicBezTo>
                    <a:pt x="578" y="16"/>
                    <a:pt x="580" y="16"/>
                    <a:pt x="582" y="16"/>
                  </a:cubicBezTo>
                  <a:cubicBezTo>
                    <a:pt x="601" y="16"/>
                    <a:pt x="620" y="17"/>
                    <a:pt x="640" y="19"/>
                  </a:cubicBezTo>
                  <a:cubicBezTo>
                    <a:pt x="658" y="21"/>
                    <a:pt x="676" y="23"/>
                    <a:pt x="694" y="27"/>
                  </a:cubicBezTo>
                  <a:cubicBezTo>
                    <a:pt x="699" y="27"/>
                    <a:pt x="703" y="25"/>
                    <a:pt x="704" y="20"/>
                  </a:cubicBezTo>
                  <a:cubicBezTo>
                    <a:pt x="704" y="16"/>
                    <a:pt x="702" y="12"/>
                    <a:pt x="697" y="11"/>
                  </a:cubicBezTo>
                  <a:cubicBezTo>
                    <a:pt x="679" y="7"/>
                    <a:pt x="660" y="5"/>
                    <a:pt x="641" y="3"/>
                  </a:cubicBezTo>
                  <a:cubicBezTo>
                    <a:pt x="621" y="1"/>
                    <a:pt x="601" y="0"/>
                    <a:pt x="582" y="0"/>
                  </a:cubicBezTo>
                  <a:cubicBezTo>
                    <a:pt x="580" y="0"/>
                    <a:pt x="578" y="0"/>
                    <a:pt x="576" y="0"/>
                  </a:cubicBezTo>
                  <a:cubicBezTo>
                    <a:pt x="572" y="0"/>
                    <a:pt x="568" y="4"/>
                    <a:pt x="568" y="8"/>
                  </a:cubicBezTo>
                  <a:cubicBezTo>
                    <a:pt x="568" y="13"/>
                    <a:pt x="572" y="16"/>
                    <a:pt x="576" y="16"/>
                  </a:cubicBezTo>
                  <a:moveTo>
                    <a:pt x="275" y="98"/>
                  </a:moveTo>
                  <a:cubicBezTo>
                    <a:pt x="309" y="78"/>
                    <a:pt x="345" y="62"/>
                    <a:pt x="383" y="49"/>
                  </a:cubicBezTo>
                  <a:cubicBezTo>
                    <a:pt x="387" y="47"/>
                    <a:pt x="389" y="43"/>
                    <a:pt x="388" y="39"/>
                  </a:cubicBezTo>
                  <a:cubicBezTo>
                    <a:pt x="386" y="35"/>
                    <a:pt x="382" y="32"/>
                    <a:pt x="377" y="34"/>
                  </a:cubicBezTo>
                  <a:cubicBezTo>
                    <a:pt x="339" y="47"/>
                    <a:pt x="302" y="63"/>
                    <a:pt x="267" y="84"/>
                  </a:cubicBezTo>
                  <a:cubicBezTo>
                    <a:pt x="263" y="86"/>
                    <a:pt x="262" y="91"/>
                    <a:pt x="264" y="95"/>
                  </a:cubicBezTo>
                  <a:cubicBezTo>
                    <a:pt x="266" y="99"/>
                    <a:pt x="271" y="100"/>
                    <a:pt x="275" y="98"/>
                  </a:cubicBezTo>
                  <a:moveTo>
                    <a:pt x="62" y="324"/>
                  </a:moveTo>
                  <a:cubicBezTo>
                    <a:pt x="79" y="289"/>
                    <a:pt x="101" y="255"/>
                    <a:pt x="126" y="225"/>
                  </a:cubicBezTo>
                  <a:cubicBezTo>
                    <a:pt x="129" y="222"/>
                    <a:pt x="128" y="216"/>
                    <a:pt x="125" y="214"/>
                  </a:cubicBezTo>
                  <a:cubicBezTo>
                    <a:pt x="121" y="211"/>
                    <a:pt x="116" y="211"/>
                    <a:pt x="113" y="215"/>
                  </a:cubicBezTo>
                  <a:cubicBezTo>
                    <a:pt x="88" y="246"/>
                    <a:pt x="66" y="281"/>
                    <a:pt x="48" y="317"/>
                  </a:cubicBezTo>
                  <a:cubicBezTo>
                    <a:pt x="46" y="321"/>
                    <a:pt x="48" y="326"/>
                    <a:pt x="52" y="328"/>
                  </a:cubicBezTo>
                  <a:cubicBezTo>
                    <a:pt x="56" y="330"/>
                    <a:pt x="61" y="328"/>
                    <a:pt x="62" y="324"/>
                  </a:cubicBezTo>
                  <a:cubicBezTo>
                    <a:pt x="62" y="324"/>
                    <a:pt x="62" y="324"/>
                    <a:pt x="62" y="324"/>
                  </a:cubicBezTo>
                  <a:moveTo>
                    <a:pt x="16" y="634"/>
                  </a:moveTo>
                  <a:cubicBezTo>
                    <a:pt x="16" y="634"/>
                    <a:pt x="16" y="634"/>
                    <a:pt x="16" y="634"/>
                  </a:cubicBezTo>
                  <a:cubicBezTo>
                    <a:pt x="16" y="617"/>
                    <a:pt x="16" y="601"/>
                    <a:pt x="16" y="584"/>
                  </a:cubicBezTo>
                  <a:cubicBezTo>
                    <a:pt x="16" y="561"/>
                    <a:pt x="16" y="537"/>
                    <a:pt x="17" y="514"/>
                  </a:cubicBezTo>
                  <a:cubicBezTo>
                    <a:pt x="18" y="510"/>
                    <a:pt x="14" y="506"/>
                    <a:pt x="10" y="506"/>
                  </a:cubicBezTo>
                  <a:cubicBezTo>
                    <a:pt x="5" y="506"/>
                    <a:pt x="2" y="509"/>
                    <a:pt x="1" y="514"/>
                  </a:cubicBezTo>
                  <a:cubicBezTo>
                    <a:pt x="0" y="537"/>
                    <a:pt x="0" y="561"/>
                    <a:pt x="0" y="584"/>
                  </a:cubicBezTo>
                  <a:cubicBezTo>
                    <a:pt x="0" y="601"/>
                    <a:pt x="0" y="617"/>
                    <a:pt x="0" y="634"/>
                  </a:cubicBezTo>
                  <a:cubicBezTo>
                    <a:pt x="0" y="634"/>
                    <a:pt x="0" y="634"/>
                    <a:pt x="0" y="634"/>
                  </a:cubicBezTo>
                  <a:cubicBezTo>
                    <a:pt x="0" y="638"/>
                    <a:pt x="4" y="642"/>
                    <a:pt x="8" y="642"/>
                  </a:cubicBezTo>
                  <a:cubicBezTo>
                    <a:pt x="13" y="642"/>
                    <a:pt x="16" y="638"/>
                    <a:pt x="16" y="634"/>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endParaRPr lang="en-US" sz="2400">
                <a:solidFill>
                  <a:srgbClr val="000000">
                    <a:lumMod val="65000"/>
                    <a:lumOff val="35000"/>
                  </a:srgbClr>
                </a:solidFill>
                <a:latin typeface="Calibri" panose="020F0502020204030204"/>
                <a:sym typeface="+mn-lt"/>
              </a:endParaRPr>
            </a:p>
          </p:txBody>
        </p:sp>
      </p:grpSp>
      <p:grpSp>
        <p:nvGrpSpPr>
          <p:cNvPr id="3" name="Group 29"/>
          <p:cNvGrpSpPr/>
          <p:nvPr/>
        </p:nvGrpSpPr>
        <p:grpSpPr>
          <a:xfrm>
            <a:off x="3304133" y="5420070"/>
            <a:ext cx="227524" cy="331768"/>
            <a:chOff x="3582988" y="3510757"/>
            <a:chExt cx="319088" cy="465138"/>
          </a:xfrm>
          <a:solidFill>
            <a:schemeClr val="accent1"/>
          </a:solidFill>
        </p:grpSpPr>
        <p:sp>
          <p:nvSpPr>
            <p:cNvPr id="9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2400" dirty="0">
                <a:solidFill>
                  <a:srgbClr val="000000">
                    <a:lumMod val="65000"/>
                    <a:lumOff val="35000"/>
                  </a:srgbClr>
                </a:solidFill>
                <a:latin typeface="Calibri" panose="020F0502020204030204"/>
                <a:sym typeface="+mn-lt"/>
              </a:endParaRPr>
            </a:p>
          </p:txBody>
        </p:sp>
        <p:sp>
          <p:nvSpPr>
            <p:cNvPr id="9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2400" dirty="0">
                <a:solidFill>
                  <a:srgbClr val="000000">
                    <a:lumMod val="65000"/>
                    <a:lumOff val="35000"/>
                  </a:srgbClr>
                </a:solidFill>
                <a:latin typeface="Calibri" panose="020F0502020204030204"/>
                <a:sym typeface="+mn-lt"/>
              </a:endParaRPr>
            </a:p>
          </p:txBody>
        </p:sp>
      </p:grpSp>
      <p:grpSp>
        <p:nvGrpSpPr>
          <p:cNvPr id="4" name="Group 32"/>
          <p:cNvGrpSpPr/>
          <p:nvPr/>
        </p:nvGrpSpPr>
        <p:grpSpPr>
          <a:xfrm>
            <a:off x="3267569" y="3580020"/>
            <a:ext cx="331099" cy="331200"/>
            <a:chOff x="4439444" y="2582069"/>
            <a:chExt cx="464344" cy="464344"/>
          </a:xfrm>
          <a:solidFill>
            <a:schemeClr val="bg1">
              <a:lumMod val="65000"/>
            </a:schemeClr>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2400" dirty="0">
                <a:solidFill>
                  <a:srgbClr val="000000">
                    <a:lumMod val="65000"/>
                    <a:lumOff val="35000"/>
                  </a:srgbClr>
                </a:solidFill>
                <a:latin typeface="Calibri" panose="020F0502020204030204"/>
                <a:sym typeface="+mn-lt"/>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2400" dirty="0">
                <a:solidFill>
                  <a:srgbClr val="000000">
                    <a:lumMod val="65000"/>
                    <a:lumOff val="35000"/>
                  </a:srgbClr>
                </a:solidFill>
                <a:latin typeface="Calibri" panose="020F0502020204030204"/>
                <a:sym typeface="+mn-lt"/>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2400" dirty="0">
                <a:solidFill>
                  <a:srgbClr val="000000">
                    <a:lumMod val="65000"/>
                    <a:lumOff val="35000"/>
                  </a:srgbClr>
                </a:solidFill>
                <a:latin typeface="Calibri" panose="020F0502020204030204"/>
                <a:sym typeface="+mn-lt"/>
              </a:endParaRPr>
            </a:p>
          </p:txBody>
        </p:sp>
      </p:grpSp>
      <p:grpSp>
        <p:nvGrpSpPr>
          <p:cNvPr id="5" name="Group 36"/>
          <p:cNvGrpSpPr/>
          <p:nvPr/>
        </p:nvGrpSpPr>
        <p:grpSpPr>
          <a:xfrm>
            <a:off x="4254400" y="2053619"/>
            <a:ext cx="331099" cy="331200"/>
            <a:chOff x="4439444" y="1652588"/>
            <a:chExt cx="464344" cy="464344"/>
          </a:xfrm>
          <a:solidFill>
            <a:schemeClr val="accent1"/>
          </a:solidFill>
        </p:grpSpPr>
        <p:sp>
          <p:nvSpPr>
            <p:cNvPr id="10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2400" dirty="0">
                <a:solidFill>
                  <a:srgbClr val="000000">
                    <a:lumMod val="65000"/>
                    <a:lumOff val="35000"/>
                  </a:srgbClr>
                </a:solidFill>
                <a:latin typeface="Calibri" panose="020F0502020204030204"/>
                <a:sym typeface="+mn-lt"/>
              </a:endParaRPr>
            </a:p>
          </p:txBody>
        </p:sp>
        <p:sp>
          <p:nvSpPr>
            <p:cNvPr id="10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2400" dirty="0">
                <a:solidFill>
                  <a:srgbClr val="000000">
                    <a:lumMod val="65000"/>
                    <a:lumOff val="35000"/>
                  </a:srgbClr>
                </a:solidFill>
                <a:latin typeface="Calibri" panose="020F0502020204030204"/>
                <a:sym typeface="+mn-lt"/>
              </a:endParaRPr>
            </a:p>
          </p:txBody>
        </p:sp>
        <p:sp>
          <p:nvSpPr>
            <p:cNvPr id="10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2400" dirty="0">
                <a:solidFill>
                  <a:srgbClr val="000000">
                    <a:lumMod val="65000"/>
                    <a:lumOff val="35000"/>
                  </a:srgbClr>
                </a:solidFill>
                <a:latin typeface="Calibri" panose="020F0502020204030204"/>
                <a:sym typeface="+mn-lt"/>
              </a:endParaRPr>
            </a:p>
          </p:txBody>
        </p:sp>
      </p:grpSp>
      <p:sp>
        <p:nvSpPr>
          <p:cNvPr id="103" name="AutoShape 46"/>
          <p:cNvSpPr/>
          <p:nvPr/>
        </p:nvSpPr>
        <p:spPr bwMode="auto">
          <a:xfrm>
            <a:off x="5714261" y="1795297"/>
            <a:ext cx="331099" cy="331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lumMod val="65000"/>
            </a:schemeClr>
          </a:solidFill>
          <a:ln>
            <a:noFill/>
          </a:ln>
          <a:effectLst/>
        </p:spPr>
        <p:txBody>
          <a:bodyPr lIns="19044" tIns="19044" rIns="19044" bIns="19044" anchor="ctr"/>
          <a:lstStyle/>
          <a:p>
            <a:pPr algn="ctr" defTabSz="228600" fontAlgn="base" hangingPunct="0">
              <a:spcBef>
                <a:spcPct val="0"/>
              </a:spcBef>
              <a:spcAft>
                <a:spcPct val="0"/>
              </a:spcAft>
            </a:pPr>
            <a:endParaRPr lang="en-US" sz="1465" dirty="0">
              <a:solidFill>
                <a:srgbClr val="000000">
                  <a:lumMod val="65000"/>
                  <a:lumOff val="35000"/>
                </a:srgbClr>
              </a:solidFill>
              <a:effectLst>
                <a:outerShdw blurRad="38100" dist="38100" dir="2700000" algn="tl">
                  <a:srgbClr val="000000"/>
                </a:outerShdw>
              </a:effectLst>
              <a:latin typeface="Calibri" panose="020F0502020204030204"/>
              <a:sym typeface="+mn-lt"/>
            </a:endParaRPr>
          </a:p>
        </p:txBody>
      </p:sp>
      <p:grpSp>
        <p:nvGrpSpPr>
          <p:cNvPr id="6" name="Group 24"/>
          <p:cNvGrpSpPr/>
          <p:nvPr/>
        </p:nvGrpSpPr>
        <p:grpSpPr>
          <a:xfrm>
            <a:off x="8577052" y="3261144"/>
            <a:ext cx="331099" cy="331200"/>
            <a:chOff x="8216107" y="2577307"/>
            <a:chExt cx="464344" cy="464344"/>
          </a:xfrm>
          <a:solidFill>
            <a:schemeClr val="bg1">
              <a:lumMod val="65000"/>
            </a:schemeClr>
          </a:solidFill>
        </p:grpSpPr>
        <p:sp>
          <p:nvSpPr>
            <p:cNvPr id="105"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1465" dirty="0">
                <a:solidFill>
                  <a:srgbClr val="000000">
                    <a:lumMod val="65000"/>
                    <a:lumOff val="35000"/>
                  </a:srgbClr>
                </a:solidFill>
                <a:effectLst>
                  <a:outerShdw blurRad="38100" dist="38100" dir="2700000" algn="tl">
                    <a:srgbClr val="000000"/>
                  </a:outerShdw>
                </a:effectLst>
                <a:latin typeface="Calibri" panose="020F0502020204030204"/>
                <a:sym typeface="+mn-lt"/>
              </a:endParaRPr>
            </a:p>
          </p:txBody>
        </p:sp>
        <p:sp>
          <p:nvSpPr>
            <p:cNvPr id="106"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1465" dirty="0">
                <a:solidFill>
                  <a:srgbClr val="000000">
                    <a:lumMod val="65000"/>
                    <a:lumOff val="35000"/>
                  </a:srgbClr>
                </a:solidFill>
                <a:effectLst>
                  <a:outerShdw blurRad="38100" dist="38100" dir="2700000" algn="tl">
                    <a:srgbClr val="000000"/>
                  </a:outerShdw>
                </a:effectLst>
                <a:latin typeface="Calibri" panose="020F0502020204030204"/>
                <a:sym typeface="+mn-lt"/>
              </a:endParaRPr>
            </a:p>
          </p:txBody>
        </p:sp>
        <p:sp>
          <p:nvSpPr>
            <p:cNvPr id="107"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1465" dirty="0">
                <a:solidFill>
                  <a:srgbClr val="000000">
                    <a:lumMod val="65000"/>
                    <a:lumOff val="35000"/>
                  </a:srgbClr>
                </a:solidFill>
                <a:effectLst>
                  <a:outerShdw blurRad="38100" dist="38100" dir="2700000" algn="tl">
                    <a:srgbClr val="000000"/>
                  </a:outerShdw>
                </a:effectLst>
                <a:latin typeface="Calibri" panose="020F0502020204030204"/>
                <a:sym typeface="+mn-lt"/>
              </a:endParaRPr>
            </a:p>
          </p:txBody>
        </p:sp>
        <p:sp>
          <p:nvSpPr>
            <p:cNvPr id="108"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25391" tIns="25391" rIns="25391" bIns="25391" anchor="ctr"/>
            <a:lstStyle/>
            <a:p>
              <a:pPr algn="ctr" defTabSz="228600" fontAlgn="base" hangingPunct="0">
                <a:spcBef>
                  <a:spcPct val="0"/>
                </a:spcBef>
                <a:spcAft>
                  <a:spcPct val="0"/>
                </a:spcAft>
              </a:pPr>
              <a:endParaRPr lang="en-US" sz="1465" dirty="0">
                <a:solidFill>
                  <a:srgbClr val="000000">
                    <a:lumMod val="65000"/>
                    <a:lumOff val="35000"/>
                  </a:srgbClr>
                </a:solidFill>
                <a:effectLst>
                  <a:outerShdw blurRad="38100" dist="38100" dir="2700000" algn="tl">
                    <a:srgbClr val="000000"/>
                  </a:outerShdw>
                </a:effectLst>
                <a:latin typeface="Calibri" panose="020F0502020204030204"/>
                <a:sym typeface="+mn-lt"/>
              </a:endParaRPr>
            </a:p>
          </p:txBody>
        </p:sp>
      </p:grpSp>
      <p:grpSp>
        <p:nvGrpSpPr>
          <p:cNvPr id="7" name="组合 108"/>
          <p:cNvGrpSpPr/>
          <p:nvPr/>
        </p:nvGrpSpPr>
        <p:grpSpPr bwMode="auto">
          <a:xfrm>
            <a:off x="1156681" y="2009167"/>
            <a:ext cx="3130074" cy="1206436"/>
            <a:chOff x="6358171" y="672761"/>
            <a:chExt cx="2348774" cy="904746"/>
          </a:xfrm>
        </p:grpSpPr>
        <p:sp>
          <p:nvSpPr>
            <p:cNvPr id="110"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a:spcBef>
                  <a:spcPts val="0"/>
                </a:spcBef>
                <a:buNone/>
                <a:defRPr/>
              </a:pPr>
              <a:r>
                <a:rPr lang="en-US" altLang="zh-CN" sz="1065" dirty="0">
                  <a:solidFill>
                    <a:srgbClr val="FFFFFF">
                      <a:lumMod val="65000"/>
                    </a:srgbClr>
                  </a:solidFill>
                  <a:latin typeface="Calibri" panose="020F0502020204030204"/>
                  <a:ea typeface="宋体" panose="02010600030101010101" pitchFamily="2" charset="-122"/>
                  <a:cs typeface="+mn-ea"/>
                  <a:sym typeface="+mn-lt"/>
                </a:rPr>
                <a:t>Lorem ipsum dolor sit amet, consectetur adipisicing elit, sed do eiusmod tempor incididunt ut labore et dolore magna aliqua. Ut enim ad minim </a:t>
              </a:r>
              <a:r>
                <a:rPr lang="en-US" altLang="zh-CN" sz="1065" dirty="0" err="1">
                  <a:solidFill>
                    <a:srgbClr val="FFFFFF">
                      <a:lumMod val="65000"/>
                    </a:srgbClr>
                  </a:solidFill>
                  <a:latin typeface="Calibri" panose="020F0502020204030204"/>
                  <a:ea typeface="宋体" panose="02010600030101010101" pitchFamily="2" charset="-122"/>
                  <a:cs typeface="+mn-ea"/>
                  <a:sym typeface="+mn-lt"/>
                </a:rPr>
                <a:t>veniam</a:t>
              </a:r>
              <a:endParaRPr lang="en-US" altLang="zh-CN" sz="1065" dirty="0">
                <a:solidFill>
                  <a:srgbClr val="FFFFFF">
                    <a:lumMod val="65000"/>
                  </a:srgbClr>
                </a:solidFill>
                <a:latin typeface="Calibri" panose="020F0502020204030204"/>
                <a:ea typeface="宋体" panose="02010600030101010101" pitchFamily="2" charset="-122"/>
                <a:cs typeface="+mn-ea"/>
                <a:sym typeface="+mn-lt"/>
              </a:endParaRPr>
            </a:p>
          </p:txBody>
        </p:sp>
        <p:sp>
          <p:nvSpPr>
            <p:cNvPr id="111" name="文本框 17"/>
            <p:cNvSpPr txBox="1">
              <a:spLocks noChangeArrowheads="1"/>
            </p:cNvSpPr>
            <p:nvPr/>
          </p:nvSpPr>
          <p:spPr bwMode="auto">
            <a:xfrm>
              <a:off x="6358171" y="672761"/>
              <a:ext cx="2348774" cy="2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defTabSz="914400"/>
              <a:r>
                <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grpSp>
      <p:grpSp>
        <p:nvGrpSpPr>
          <p:cNvPr id="8" name="组合 111"/>
          <p:cNvGrpSpPr/>
          <p:nvPr/>
        </p:nvGrpSpPr>
        <p:grpSpPr bwMode="auto">
          <a:xfrm>
            <a:off x="137495" y="3489853"/>
            <a:ext cx="3130074" cy="1206436"/>
            <a:chOff x="6358171" y="672761"/>
            <a:chExt cx="2348774" cy="904746"/>
          </a:xfrm>
        </p:grpSpPr>
        <p:sp>
          <p:nvSpPr>
            <p:cNvPr id="113"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a:spcBef>
                  <a:spcPts val="0"/>
                </a:spcBef>
                <a:buNone/>
                <a:defRPr/>
              </a:pPr>
              <a:r>
                <a:rPr lang="en-US" altLang="zh-CN" sz="1065" dirty="0">
                  <a:solidFill>
                    <a:srgbClr val="FFFFFF">
                      <a:lumMod val="65000"/>
                    </a:srgbClr>
                  </a:solidFill>
                  <a:latin typeface="Calibri" panose="020F0502020204030204"/>
                  <a:ea typeface="宋体" panose="02010600030101010101" pitchFamily="2" charset="-122"/>
                  <a:cs typeface="+mn-ea"/>
                  <a:sym typeface="+mn-lt"/>
                </a:rPr>
                <a:t>Lorem ipsum dolor sit amet, consectetur adipisicing elit, sed do eiusmod tempor incididunt ut labore et dolore magna aliqua. Ut enim ad minim </a:t>
              </a:r>
              <a:r>
                <a:rPr lang="en-US" altLang="zh-CN" sz="1065" dirty="0" err="1">
                  <a:solidFill>
                    <a:srgbClr val="FFFFFF">
                      <a:lumMod val="65000"/>
                    </a:srgbClr>
                  </a:solidFill>
                  <a:latin typeface="Calibri" panose="020F0502020204030204"/>
                  <a:ea typeface="宋体" panose="02010600030101010101" pitchFamily="2" charset="-122"/>
                  <a:cs typeface="+mn-ea"/>
                  <a:sym typeface="+mn-lt"/>
                </a:rPr>
                <a:t>veniam</a:t>
              </a:r>
              <a:endParaRPr lang="en-US" altLang="zh-CN" sz="1065" dirty="0">
                <a:solidFill>
                  <a:srgbClr val="FFFFFF">
                    <a:lumMod val="65000"/>
                  </a:srgbClr>
                </a:solidFill>
                <a:latin typeface="Calibri" panose="020F0502020204030204"/>
                <a:ea typeface="宋体" panose="02010600030101010101" pitchFamily="2" charset="-122"/>
                <a:cs typeface="+mn-ea"/>
                <a:sym typeface="+mn-lt"/>
              </a:endParaRPr>
            </a:p>
          </p:txBody>
        </p:sp>
        <p:sp>
          <p:nvSpPr>
            <p:cNvPr id="114" name="文本框 17"/>
            <p:cNvSpPr txBox="1">
              <a:spLocks noChangeArrowheads="1"/>
            </p:cNvSpPr>
            <p:nvPr/>
          </p:nvSpPr>
          <p:spPr bwMode="auto">
            <a:xfrm>
              <a:off x="6358171" y="672761"/>
              <a:ext cx="2348774" cy="2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defTabSz="914400"/>
              <a:r>
                <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grpSp>
      <p:grpSp>
        <p:nvGrpSpPr>
          <p:cNvPr id="9" name="组合 114"/>
          <p:cNvGrpSpPr/>
          <p:nvPr/>
        </p:nvGrpSpPr>
        <p:grpSpPr bwMode="auto">
          <a:xfrm>
            <a:off x="137495" y="5357124"/>
            <a:ext cx="3130074" cy="1206436"/>
            <a:chOff x="6358171" y="672761"/>
            <a:chExt cx="2348774" cy="904746"/>
          </a:xfrm>
        </p:grpSpPr>
        <p:sp>
          <p:nvSpPr>
            <p:cNvPr id="116"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a:spcBef>
                  <a:spcPts val="0"/>
                </a:spcBef>
                <a:buNone/>
                <a:defRPr/>
              </a:pPr>
              <a:r>
                <a:rPr lang="en-US" altLang="zh-CN" sz="1065" dirty="0">
                  <a:solidFill>
                    <a:srgbClr val="FFFFFF">
                      <a:lumMod val="65000"/>
                    </a:srgbClr>
                  </a:solidFill>
                  <a:latin typeface="Calibri" panose="020F0502020204030204"/>
                  <a:ea typeface="宋体" panose="02010600030101010101" pitchFamily="2" charset="-122"/>
                  <a:cs typeface="+mn-ea"/>
                  <a:sym typeface="+mn-lt"/>
                </a:rPr>
                <a:t>Lorem ipsum dolor sit amet, consectetur adipisicing elit, sed do eiusmod tempor incididunt ut labore et dolore magna aliqua. Ut enim ad minim </a:t>
              </a:r>
              <a:r>
                <a:rPr lang="en-US" altLang="zh-CN" sz="1065" dirty="0" err="1">
                  <a:solidFill>
                    <a:srgbClr val="FFFFFF">
                      <a:lumMod val="65000"/>
                    </a:srgbClr>
                  </a:solidFill>
                  <a:latin typeface="Calibri" panose="020F0502020204030204"/>
                  <a:ea typeface="宋体" panose="02010600030101010101" pitchFamily="2" charset="-122"/>
                  <a:cs typeface="+mn-ea"/>
                  <a:sym typeface="+mn-lt"/>
                </a:rPr>
                <a:t>veniam</a:t>
              </a:r>
              <a:endParaRPr lang="en-US" altLang="zh-CN" sz="1065" dirty="0">
                <a:solidFill>
                  <a:srgbClr val="FFFFFF">
                    <a:lumMod val="65000"/>
                  </a:srgbClr>
                </a:solidFill>
                <a:latin typeface="Calibri" panose="020F0502020204030204"/>
                <a:ea typeface="宋体" panose="02010600030101010101" pitchFamily="2" charset="-122"/>
                <a:cs typeface="+mn-ea"/>
                <a:sym typeface="+mn-lt"/>
              </a:endParaRPr>
            </a:p>
          </p:txBody>
        </p:sp>
        <p:sp>
          <p:nvSpPr>
            <p:cNvPr id="117" name="文本框 17"/>
            <p:cNvSpPr txBox="1">
              <a:spLocks noChangeArrowheads="1"/>
            </p:cNvSpPr>
            <p:nvPr/>
          </p:nvSpPr>
          <p:spPr bwMode="auto">
            <a:xfrm>
              <a:off x="6358171" y="672761"/>
              <a:ext cx="2348774" cy="2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defTabSz="914400"/>
              <a:r>
                <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grpSp>
      <p:grpSp>
        <p:nvGrpSpPr>
          <p:cNvPr id="10" name="组合 117"/>
          <p:cNvGrpSpPr/>
          <p:nvPr/>
        </p:nvGrpSpPr>
        <p:grpSpPr bwMode="auto">
          <a:xfrm>
            <a:off x="9032668" y="3247298"/>
            <a:ext cx="2730096" cy="1206436"/>
            <a:chOff x="6358171" y="672761"/>
            <a:chExt cx="2048635" cy="904746"/>
          </a:xfrm>
        </p:grpSpPr>
        <p:sp>
          <p:nvSpPr>
            <p:cNvPr id="119" name="Content Placeholder 2"/>
            <p:cNvSpPr txBox="1"/>
            <p:nvPr/>
          </p:nvSpPr>
          <p:spPr>
            <a:xfrm>
              <a:off x="6358171"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spcBef>
                  <a:spcPts val="0"/>
                </a:spcBef>
                <a:buNone/>
                <a:defRPr/>
              </a:pPr>
              <a:r>
                <a:rPr lang="en-US" altLang="zh-CN" sz="1065" dirty="0">
                  <a:solidFill>
                    <a:srgbClr val="FFFFFF">
                      <a:lumMod val="65000"/>
                    </a:srgbClr>
                  </a:solidFill>
                  <a:latin typeface="Calibri" panose="020F0502020204030204"/>
                  <a:ea typeface="宋体" panose="02010600030101010101" pitchFamily="2" charset="-122"/>
                  <a:cs typeface="+mn-ea"/>
                  <a:sym typeface="+mn-lt"/>
                </a:rPr>
                <a:t>Lorem ipsum dolor sit amet, consectetur adipisicing elit, sed do eiusmod tempor incididunt ut labore et dolore magna aliqua. Ut enim ad minim </a:t>
              </a:r>
              <a:r>
                <a:rPr lang="en-US" altLang="zh-CN" sz="1065" dirty="0" err="1">
                  <a:solidFill>
                    <a:srgbClr val="FFFFFF">
                      <a:lumMod val="65000"/>
                    </a:srgbClr>
                  </a:solidFill>
                  <a:latin typeface="Calibri" panose="020F0502020204030204"/>
                  <a:ea typeface="宋体" panose="02010600030101010101" pitchFamily="2" charset="-122"/>
                  <a:cs typeface="+mn-ea"/>
                  <a:sym typeface="+mn-lt"/>
                </a:rPr>
                <a:t>veniam</a:t>
              </a:r>
              <a:endParaRPr lang="en-US" altLang="zh-CN" sz="1065" dirty="0">
                <a:solidFill>
                  <a:srgbClr val="FFFFFF">
                    <a:lumMod val="65000"/>
                  </a:srgbClr>
                </a:solidFill>
                <a:latin typeface="Calibri" panose="020F0502020204030204"/>
                <a:ea typeface="宋体" panose="02010600030101010101" pitchFamily="2" charset="-122"/>
                <a:cs typeface="+mn-ea"/>
                <a:sym typeface="+mn-lt"/>
              </a:endParaRPr>
            </a:p>
          </p:txBody>
        </p:sp>
        <p:sp>
          <p:nvSpPr>
            <p:cNvPr id="120" name="文本框 17"/>
            <p:cNvSpPr txBox="1">
              <a:spLocks noChangeArrowheads="1"/>
            </p:cNvSpPr>
            <p:nvPr/>
          </p:nvSpPr>
          <p:spPr bwMode="auto">
            <a:xfrm>
              <a:off x="6358171" y="672761"/>
              <a:ext cx="2048635" cy="2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914400"/>
              <a:r>
                <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grpSp>
      <p:grpSp>
        <p:nvGrpSpPr>
          <p:cNvPr id="11" name="组合 120"/>
          <p:cNvGrpSpPr/>
          <p:nvPr/>
        </p:nvGrpSpPr>
        <p:grpSpPr bwMode="auto">
          <a:xfrm>
            <a:off x="6189402" y="1725233"/>
            <a:ext cx="2928646" cy="1206436"/>
            <a:chOff x="6358170" y="672761"/>
            <a:chExt cx="2197624" cy="904746"/>
          </a:xfrm>
        </p:grpSpPr>
        <p:sp>
          <p:nvSpPr>
            <p:cNvPr id="122" name="Content Placeholder 2"/>
            <p:cNvSpPr txBox="1"/>
            <p:nvPr/>
          </p:nvSpPr>
          <p:spPr>
            <a:xfrm>
              <a:off x="6358170" y="902916"/>
              <a:ext cx="219762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spcBef>
                  <a:spcPts val="0"/>
                </a:spcBef>
                <a:buNone/>
                <a:defRPr/>
              </a:pPr>
              <a:r>
                <a:rPr lang="en-US" altLang="zh-CN" sz="1065" dirty="0">
                  <a:solidFill>
                    <a:srgbClr val="FFFFFF">
                      <a:lumMod val="65000"/>
                    </a:srgbClr>
                  </a:solidFill>
                  <a:latin typeface="Calibri" panose="020F0502020204030204"/>
                  <a:ea typeface="宋体" panose="02010600030101010101" pitchFamily="2" charset="-122"/>
                  <a:cs typeface="+mn-ea"/>
                  <a:sym typeface="+mn-lt"/>
                </a:rPr>
                <a:t>Lorem ipsum dolor sit amet, consectetur adipisicing elit, sed do eiusmod tempor incididunt ut labore et dolore magna aliqua. Ut enim ad minim </a:t>
              </a:r>
              <a:r>
                <a:rPr lang="en-US" altLang="zh-CN" sz="1065" dirty="0" err="1">
                  <a:solidFill>
                    <a:srgbClr val="FFFFFF">
                      <a:lumMod val="65000"/>
                    </a:srgbClr>
                  </a:solidFill>
                  <a:latin typeface="Calibri" panose="020F0502020204030204"/>
                  <a:ea typeface="宋体" panose="02010600030101010101" pitchFamily="2" charset="-122"/>
                  <a:cs typeface="+mn-ea"/>
                  <a:sym typeface="+mn-lt"/>
                </a:rPr>
                <a:t>veniam</a:t>
              </a:r>
              <a:endParaRPr lang="en-US" altLang="zh-CN" sz="1065" dirty="0">
                <a:solidFill>
                  <a:srgbClr val="FFFFFF">
                    <a:lumMod val="65000"/>
                  </a:srgbClr>
                </a:solidFill>
                <a:latin typeface="Calibri" panose="020F0502020204030204"/>
                <a:ea typeface="宋体" panose="02010600030101010101" pitchFamily="2" charset="-122"/>
                <a:cs typeface="+mn-ea"/>
                <a:sym typeface="+mn-lt"/>
              </a:endParaRPr>
            </a:p>
          </p:txBody>
        </p:sp>
        <p:sp>
          <p:nvSpPr>
            <p:cNvPr id="123" name="文本框 17"/>
            <p:cNvSpPr txBox="1">
              <a:spLocks noChangeArrowheads="1"/>
            </p:cNvSpPr>
            <p:nvPr/>
          </p:nvSpPr>
          <p:spPr bwMode="auto">
            <a:xfrm>
              <a:off x="6358171" y="672761"/>
              <a:ext cx="2048635" cy="2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defTabSz="914400"/>
              <a:r>
                <a:rPr lang="zh-CN" altLang="en-US"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p:cTn id="26" dur="500" fill="hold"/>
                                        <p:tgtEl>
                                          <p:spTgt spid="103"/>
                                        </p:tgtEl>
                                        <p:attrNameLst>
                                          <p:attrName>ppt_w</p:attrName>
                                        </p:attrNameLst>
                                      </p:cBhvr>
                                      <p:tavLst>
                                        <p:tav tm="0">
                                          <p:val>
                                            <p:fltVal val="0"/>
                                          </p:val>
                                        </p:tav>
                                        <p:tav tm="100000">
                                          <p:val>
                                            <p:strVal val="#ppt_w"/>
                                          </p:val>
                                        </p:tav>
                                      </p:tavLst>
                                    </p:anim>
                                    <p:anim calcmode="lin" valueType="num">
                                      <p:cBhvr>
                                        <p:cTn id="27" dur="500" fill="hold"/>
                                        <p:tgtEl>
                                          <p:spTgt spid="103"/>
                                        </p:tgtEl>
                                        <p:attrNameLst>
                                          <p:attrName>ppt_h</p:attrName>
                                        </p:attrNameLst>
                                      </p:cBhvr>
                                      <p:tavLst>
                                        <p:tav tm="0">
                                          <p:val>
                                            <p:fltVal val="0"/>
                                          </p:val>
                                        </p:tav>
                                        <p:tav tm="100000">
                                          <p:val>
                                            <p:strVal val="#ppt_h"/>
                                          </p:val>
                                        </p:tav>
                                      </p:tavLst>
                                    </p:anim>
                                    <p:animEffect transition="in" filter="fade">
                                      <p:cBhvr>
                                        <p:cTn id="28" dur="500"/>
                                        <p:tgtEl>
                                          <p:spTgt spid="103"/>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1000"/>
                            </p:stCondLst>
                            <p:childTnLst>
                              <p:par>
                                <p:cTn id="35" presetID="2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par>
                                <p:cTn id="38" presetID="22" presetClass="entr" presetSubtype="2"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par>
                                <p:cTn id="41" presetID="22" presetClass="entr" presetSubtype="2"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22" presetClass="entr" presetSubtype="8"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1"/>
          <p:cNvSpPr/>
          <p:nvPr/>
        </p:nvSpPr>
        <p:spPr>
          <a:xfrm>
            <a:off x="4944290" y="1509482"/>
            <a:ext cx="1836073" cy="213031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chemeClr val="accent2"/>
            </a:solidFill>
            <a:prstDash val="solid"/>
          </a:ln>
          <a:effectLst/>
        </p:spPr>
        <p:txBody>
          <a:bodyPr lIns="91407" tIns="45703" rIns="91407" bIns="45703" anchor="ctr"/>
          <a:lstStyle/>
          <a:p>
            <a:pPr algn="ctr" defTabSz="914400">
              <a:defRPr/>
            </a:pPr>
            <a:r>
              <a:rPr lang="zh-CN" altLang="en-US" sz="3600" kern="0" dirty="0">
                <a:solidFill>
                  <a:srgbClr val="4F4D50"/>
                </a:solidFill>
                <a:latin typeface="微软雅黑" panose="020B0503020204020204" pitchFamily="34" charset="-122"/>
                <a:ea typeface="微软雅黑" panose="020B0503020204020204" pitchFamily="34" charset="-122"/>
              </a:rPr>
              <a:t>标题</a:t>
            </a:r>
            <a:endParaRPr lang="en-US" sz="3600" kern="0" dirty="0">
              <a:solidFill>
                <a:srgbClr val="4F4D50"/>
              </a:solidFill>
              <a:latin typeface="微软雅黑" panose="020B0503020204020204" pitchFamily="34" charset="-122"/>
              <a:ea typeface="微软雅黑" panose="020B0503020204020204" pitchFamily="34" charset="-122"/>
            </a:endParaRPr>
          </a:p>
        </p:txBody>
      </p:sp>
      <p:sp>
        <p:nvSpPr>
          <p:cNvPr id="11" name="圆角矩形 28"/>
          <p:cNvSpPr>
            <a:spLocks noChangeArrowheads="1"/>
          </p:cNvSpPr>
          <p:nvPr/>
        </p:nvSpPr>
        <p:spPr bwMode="auto">
          <a:xfrm>
            <a:off x="5440995" y="3790597"/>
            <a:ext cx="858528" cy="177791"/>
          </a:xfrm>
          <a:prstGeom prst="roundRect">
            <a:avLst>
              <a:gd name="adj" fmla="val 50000"/>
            </a:avLst>
          </a:prstGeom>
          <a:solidFill>
            <a:srgbClr val="BFBFBF"/>
          </a:solidFill>
          <a:ln>
            <a:noFill/>
          </a:ln>
          <a:extLst>
            <a:ext uri="{91240B29-F687-4F45-9708-019B960494DF}">
              <a14:hiddenLine xmlns:a14="http://schemas.microsoft.com/office/drawing/2010/main" w="25400">
                <a:solidFill>
                  <a:srgbClr val="000000"/>
                </a:solidFill>
                <a:round/>
              </a14:hiddenLine>
            </a:ext>
          </a:extLst>
        </p:spPr>
        <p:txBody>
          <a:bodyPr lIns="91407" tIns="45703" rIns="91407" bIns="457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100000"/>
              </a:lnSpc>
              <a:spcBef>
                <a:spcPct val="0"/>
              </a:spcBef>
              <a:buNone/>
            </a:pPr>
            <a:endParaRPr lang="en-US" altLang="zh-CN" sz="1335" dirty="0">
              <a:solidFill>
                <a:srgbClr val="3C72A4"/>
              </a:solidFill>
            </a:endParaRPr>
          </a:p>
        </p:txBody>
      </p:sp>
      <p:sp>
        <p:nvSpPr>
          <p:cNvPr id="12" name="圆角矩形 29"/>
          <p:cNvSpPr>
            <a:spLocks noChangeArrowheads="1"/>
          </p:cNvSpPr>
          <p:nvPr/>
        </p:nvSpPr>
        <p:spPr bwMode="auto">
          <a:xfrm>
            <a:off x="5515581" y="4046171"/>
            <a:ext cx="709356" cy="179379"/>
          </a:xfrm>
          <a:prstGeom prst="roundRect">
            <a:avLst>
              <a:gd name="adj" fmla="val 50000"/>
            </a:avLst>
          </a:prstGeom>
          <a:solidFill>
            <a:schemeClr val="accent1"/>
          </a:solidFill>
          <a:ln>
            <a:noFill/>
          </a:ln>
        </p:spPr>
        <p:txBody>
          <a:bodyPr lIns="91407" tIns="45703" rIns="91407" bIns="457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100000"/>
              </a:lnSpc>
              <a:spcBef>
                <a:spcPct val="0"/>
              </a:spcBef>
              <a:buNone/>
            </a:pPr>
            <a:endParaRPr lang="en-US" altLang="zh-CN" sz="1335" dirty="0">
              <a:solidFill>
                <a:srgbClr val="3C72A4"/>
              </a:solidFill>
            </a:endParaRPr>
          </a:p>
        </p:txBody>
      </p:sp>
      <p:sp>
        <p:nvSpPr>
          <p:cNvPr id="13" name="圆角矩形 30"/>
          <p:cNvSpPr>
            <a:spLocks noChangeArrowheads="1"/>
          </p:cNvSpPr>
          <p:nvPr/>
        </p:nvSpPr>
        <p:spPr bwMode="auto">
          <a:xfrm>
            <a:off x="5440995" y="4303333"/>
            <a:ext cx="858528" cy="177791"/>
          </a:xfrm>
          <a:prstGeom prst="roundRect">
            <a:avLst>
              <a:gd name="adj" fmla="val 50000"/>
            </a:avLst>
          </a:prstGeom>
          <a:solidFill>
            <a:srgbClr val="BFBFBF"/>
          </a:solidFill>
          <a:ln>
            <a:noFill/>
          </a:ln>
          <a:extLst>
            <a:ext uri="{91240B29-F687-4F45-9708-019B960494DF}">
              <a14:hiddenLine xmlns:a14="http://schemas.microsoft.com/office/drawing/2010/main" w="25400">
                <a:solidFill>
                  <a:srgbClr val="000000"/>
                </a:solidFill>
                <a:round/>
              </a14:hiddenLine>
            </a:ext>
          </a:extLst>
        </p:spPr>
        <p:txBody>
          <a:bodyPr lIns="91407" tIns="45703" rIns="91407" bIns="457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100000"/>
              </a:lnSpc>
              <a:spcBef>
                <a:spcPct val="0"/>
              </a:spcBef>
              <a:buNone/>
            </a:pPr>
            <a:endParaRPr lang="en-US" altLang="zh-CN" sz="1335" dirty="0">
              <a:solidFill>
                <a:srgbClr val="3C72A4"/>
              </a:solidFill>
            </a:endParaRPr>
          </a:p>
        </p:txBody>
      </p:sp>
      <p:sp>
        <p:nvSpPr>
          <p:cNvPr id="14" name="圆角矩形 31"/>
          <p:cNvSpPr>
            <a:spLocks noChangeArrowheads="1"/>
          </p:cNvSpPr>
          <p:nvPr/>
        </p:nvSpPr>
        <p:spPr bwMode="auto">
          <a:xfrm>
            <a:off x="5599688" y="4560494"/>
            <a:ext cx="541143" cy="134931"/>
          </a:xfrm>
          <a:prstGeom prst="roundRect">
            <a:avLst>
              <a:gd name="adj" fmla="val 50000"/>
            </a:avLst>
          </a:prstGeom>
          <a:solidFill>
            <a:schemeClr val="accent1"/>
          </a:solidFill>
          <a:ln>
            <a:noFill/>
          </a:ln>
        </p:spPr>
        <p:txBody>
          <a:bodyPr lIns="91407" tIns="45703" rIns="91407" bIns="45703"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100000"/>
              </a:lnSpc>
              <a:spcBef>
                <a:spcPct val="0"/>
              </a:spcBef>
              <a:buNone/>
            </a:pPr>
            <a:endParaRPr lang="en-US" altLang="zh-CN" sz="1335" dirty="0">
              <a:solidFill>
                <a:srgbClr val="FFFFFF"/>
              </a:solidFill>
            </a:endParaRPr>
          </a:p>
        </p:txBody>
      </p:sp>
      <p:sp>
        <p:nvSpPr>
          <p:cNvPr id="15" name="椭圆 32"/>
          <p:cNvSpPr>
            <a:spLocks noChangeArrowheads="1"/>
          </p:cNvSpPr>
          <p:nvPr/>
        </p:nvSpPr>
        <p:spPr bwMode="auto">
          <a:xfrm>
            <a:off x="3631902" y="1455509"/>
            <a:ext cx="485599" cy="485750"/>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100000"/>
              </a:lnSpc>
              <a:spcBef>
                <a:spcPct val="0"/>
              </a:spcBef>
              <a:buNone/>
            </a:pPr>
            <a:r>
              <a:rPr lang="en-US" altLang="zh-CN" sz="2400" b="1" dirty="0">
                <a:solidFill>
                  <a:srgbClr val="000000">
                    <a:lumMod val="65000"/>
                    <a:lumOff val="35000"/>
                  </a:srgbClr>
                </a:solidFill>
                <a:latin typeface="Agency FB" panose="020B0503020202020204" pitchFamily="34" charset="0"/>
                <a:ea typeface="微软雅黑" panose="020B0503020204020204" pitchFamily="34" charset="-122"/>
                <a:cs typeface="Times New Roman" panose="02020603050405020304" pitchFamily="18" charset="0"/>
              </a:rPr>
              <a:t>01</a:t>
            </a:r>
            <a:endParaRPr lang="en-US" altLang="zh-CN" sz="2400" b="1" dirty="0">
              <a:solidFill>
                <a:srgbClr val="000000">
                  <a:lumMod val="65000"/>
                  <a:lumOff val="35000"/>
                </a:srgbClr>
              </a:solidFill>
              <a:latin typeface="Agency FB" panose="020B0503020202020204" pitchFamily="34" charset="0"/>
              <a:ea typeface="微软雅黑" panose="020B0503020204020204" pitchFamily="34" charset="-122"/>
              <a:cs typeface="Times New Roman" panose="02020603050405020304" pitchFamily="18" charset="0"/>
            </a:endParaRPr>
          </a:p>
        </p:txBody>
      </p:sp>
      <p:cxnSp>
        <p:nvCxnSpPr>
          <p:cNvPr id="16" name="直接连接符 33"/>
          <p:cNvCxnSpPr>
            <a:cxnSpLocks noChangeShapeType="1"/>
          </p:cNvCxnSpPr>
          <p:nvPr/>
        </p:nvCxnSpPr>
        <p:spPr bwMode="auto">
          <a:xfrm>
            <a:off x="4188912" y="1760293"/>
            <a:ext cx="647466" cy="271448"/>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17" name="椭圆 34"/>
          <p:cNvSpPr>
            <a:spLocks noChangeArrowheads="1"/>
          </p:cNvSpPr>
          <p:nvPr/>
        </p:nvSpPr>
        <p:spPr bwMode="auto">
          <a:xfrm>
            <a:off x="7615085" y="1455509"/>
            <a:ext cx="485599" cy="485750"/>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100000"/>
              </a:lnSpc>
              <a:spcBef>
                <a:spcPct val="0"/>
              </a:spcBef>
              <a:buNone/>
            </a:pPr>
            <a:r>
              <a:rPr lang="en-US" altLang="zh-CN" sz="2400" b="1" dirty="0">
                <a:solidFill>
                  <a:srgbClr val="000000">
                    <a:lumMod val="65000"/>
                    <a:lumOff val="35000"/>
                  </a:srgbClr>
                </a:solidFill>
                <a:latin typeface="Agency FB" panose="020B0503020202020204" pitchFamily="34" charset="0"/>
                <a:ea typeface="微软雅黑" panose="020B0503020204020204" pitchFamily="34" charset="-122"/>
                <a:cs typeface="Times New Roman" panose="02020603050405020304" pitchFamily="18" charset="0"/>
              </a:rPr>
              <a:t>02</a:t>
            </a:r>
            <a:endParaRPr lang="en-US" altLang="zh-CN" sz="2400" b="1" dirty="0">
              <a:solidFill>
                <a:srgbClr val="000000">
                  <a:lumMod val="65000"/>
                  <a:lumOff val="35000"/>
                </a:srgbClr>
              </a:solidFill>
              <a:latin typeface="Agency FB" panose="020B0503020202020204" pitchFamily="34" charset="0"/>
              <a:ea typeface="微软雅黑" panose="020B0503020204020204" pitchFamily="34" charset="-122"/>
              <a:cs typeface="Times New Roman" panose="02020603050405020304" pitchFamily="18" charset="0"/>
            </a:endParaRPr>
          </a:p>
        </p:txBody>
      </p:sp>
      <p:cxnSp>
        <p:nvCxnSpPr>
          <p:cNvPr id="18" name="直接连接符 35"/>
          <p:cNvCxnSpPr>
            <a:cxnSpLocks noChangeShapeType="1"/>
          </p:cNvCxnSpPr>
          <p:nvPr/>
        </p:nvCxnSpPr>
        <p:spPr bwMode="auto">
          <a:xfrm rot="8309691">
            <a:off x="6900968" y="1746006"/>
            <a:ext cx="647466" cy="269862"/>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19" name="椭圆 36"/>
          <p:cNvSpPr>
            <a:spLocks noChangeArrowheads="1"/>
          </p:cNvSpPr>
          <p:nvPr/>
        </p:nvSpPr>
        <p:spPr bwMode="auto">
          <a:xfrm>
            <a:off x="4263497" y="4042997"/>
            <a:ext cx="485599" cy="485750"/>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100000"/>
              </a:lnSpc>
              <a:spcBef>
                <a:spcPct val="0"/>
              </a:spcBef>
              <a:buNone/>
            </a:pPr>
            <a:r>
              <a:rPr lang="en-US" altLang="zh-CN" sz="2400" b="1" dirty="0">
                <a:solidFill>
                  <a:srgbClr val="000000">
                    <a:lumMod val="65000"/>
                    <a:lumOff val="35000"/>
                  </a:srgbClr>
                </a:solidFill>
                <a:latin typeface="Agency FB" panose="020B0503020202020204" pitchFamily="34" charset="0"/>
                <a:ea typeface="微软雅黑" panose="020B0503020204020204" pitchFamily="34" charset="-122"/>
                <a:cs typeface="Times New Roman" panose="02020603050405020304" pitchFamily="18" charset="0"/>
              </a:rPr>
              <a:t>03</a:t>
            </a:r>
            <a:endParaRPr lang="en-US" altLang="zh-CN" sz="2400" b="1" dirty="0">
              <a:solidFill>
                <a:srgbClr val="000000">
                  <a:lumMod val="65000"/>
                  <a:lumOff val="35000"/>
                </a:srgbClr>
              </a:solidFill>
              <a:latin typeface="Agency FB" panose="020B0503020202020204" pitchFamily="34" charset="0"/>
              <a:ea typeface="微软雅黑" panose="020B0503020204020204" pitchFamily="34" charset="-122"/>
              <a:cs typeface="Times New Roman" panose="02020603050405020304" pitchFamily="18" charset="0"/>
            </a:endParaRPr>
          </a:p>
        </p:txBody>
      </p:sp>
      <p:cxnSp>
        <p:nvCxnSpPr>
          <p:cNvPr id="20" name="直接连接符 37"/>
          <p:cNvCxnSpPr>
            <a:cxnSpLocks noChangeShapeType="1"/>
          </p:cNvCxnSpPr>
          <p:nvPr/>
        </p:nvCxnSpPr>
        <p:spPr bwMode="auto">
          <a:xfrm rot="-3781756">
            <a:off x="4661715" y="3723966"/>
            <a:ext cx="647666" cy="269778"/>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1" name="椭圆 38"/>
          <p:cNvSpPr>
            <a:spLocks noChangeArrowheads="1"/>
          </p:cNvSpPr>
          <p:nvPr/>
        </p:nvSpPr>
        <p:spPr bwMode="auto">
          <a:xfrm>
            <a:off x="7016815" y="4042997"/>
            <a:ext cx="485599" cy="485750"/>
          </a:xfrm>
          <a:prstGeom prst="ellipse">
            <a:avLst/>
          </a:prstGeom>
          <a:noFill/>
          <a:ln w="57150" algn="ctr">
            <a:solidFill>
              <a:schemeClr val="accent3"/>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100000"/>
              </a:lnSpc>
              <a:spcBef>
                <a:spcPct val="0"/>
              </a:spcBef>
              <a:buNone/>
            </a:pPr>
            <a:r>
              <a:rPr lang="en-US" altLang="zh-CN" sz="2400" b="1" dirty="0">
                <a:solidFill>
                  <a:srgbClr val="000000">
                    <a:lumMod val="65000"/>
                    <a:lumOff val="35000"/>
                  </a:srgbClr>
                </a:solidFill>
                <a:latin typeface="Agency FB" panose="020B0503020202020204" pitchFamily="34" charset="0"/>
                <a:ea typeface="微软雅黑" panose="020B0503020204020204" pitchFamily="34" charset="-122"/>
                <a:cs typeface="Times New Roman" panose="02020603050405020304" pitchFamily="18" charset="0"/>
              </a:rPr>
              <a:t>04</a:t>
            </a:r>
            <a:endParaRPr lang="en-US" altLang="zh-CN" sz="2400" b="1" dirty="0">
              <a:solidFill>
                <a:srgbClr val="000000">
                  <a:lumMod val="65000"/>
                  <a:lumOff val="35000"/>
                </a:srgbClr>
              </a:solidFill>
              <a:latin typeface="Agency FB" panose="020B0503020202020204" pitchFamily="34" charset="0"/>
              <a:ea typeface="微软雅黑" panose="020B0503020204020204" pitchFamily="34" charset="-122"/>
              <a:cs typeface="Times New Roman" panose="02020603050405020304" pitchFamily="18" charset="0"/>
            </a:endParaRPr>
          </a:p>
        </p:txBody>
      </p:sp>
      <p:cxnSp>
        <p:nvCxnSpPr>
          <p:cNvPr id="22" name="直接连接符 39"/>
          <p:cNvCxnSpPr>
            <a:cxnSpLocks noChangeShapeType="1"/>
          </p:cNvCxnSpPr>
          <p:nvPr/>
        </p:nvCxnSpPr>
        <p:spPr bwMode="auto">
          <a:xfrm flipH="1" flipV="1">
            <a:off x="6485193" y="3630267"/>
            <a:ext cx="557012" cy="438127"/>
          </a:xfrm>
          <a:prstGeom prst="line">
            <a:avLst/>
          </a:prstGeom>
          <a:noFill/>
          <a:ln w="38100" algn="ctr">
            <a:solidFill>
              <a:schemeClr val="accent3"/>
            </a:solidFill>
            <a:round/>
          </a:ln>
          <a:extLst>
            <a:ext uri="{909E8E84-426E-40DD-AFC4-6F175D3DCCD1}">
              <a14:hiddenFill xmlns:a14="http://schemas.microsoft.com/office/drawing/2010/main">
                <a:noFill/>
              </a14:hiddenFill>
            </a:ext>
          </a:extLst>
        </p:spPr>
      </p:cxnSp>
      <p:sp>
        <p:nvSpPr>
          <p:cNvPr id="23" name="TextBox 45"/>
          <p:cNvSpPr txBox="1">
            <a:spLocks noChangeArrowheads="1"/>
          </p:cNvSpPr>
          <p:nvPr/>
        </p:nvSpPr>
        <p:spPr bwMode="auto">
          <a:xfrm flipH="1">
            <a:off x="2928794" y="2195205"/>
            <a:ext cx="1215586" cy="3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80000"/>
              </a:lnSpc>
              <a:spcBef>
                <a:spcPct val="0"/>
              </a:spcBef>
              <a:buNone/>
            </a:pPr>
            <a:r>
              <a:rPr lang="zh-CN" altLang="en-US" sz="1865" dirty="0">
                <a:solidFill>
                  <a:srgbClr val="000000">
                    <a:lumMod val="65000"/>
                    <a:lumOff val="35000"/>
                  </a:srgbClr>
                </a:solidFill>
                <a:latin typeface="宋体" panose="02010600030101010101" pitchFamily="2" charset="-122"/>
                <a:cs typeface="Times New Roman" panose="02020603050405020304" pitchFamily="18" charset="0"/>
              </a:rPr>
              <a:t>标</a:t>
            </a:r>
            <a:r>
              <a:rPr lang="en-US" altLang="zh-CN" sz="1865" dirty="0">
                <a:solidFill>
                  <a:srgbClr val="000000">
                    <a:lumMod val="65000"/>
                    <a:lumOff val="35000"/>
                  </a:srgbClr>
                </a:solidFill>
                <a:latin typeface="宋体" panose="02010600030101010101" pitchFamily="2" charset="-122"/>
                <a:cs typeface="Times New Roman" panose="02020603050405020304" pitchFamily="18" charset="0"/>
              </a:rPr>
              <a:t> </a:t>
            </a:r>
            <a:r>
              <a:rPr lang="zh-CN" altLang="en-US" sz="1865" dirty="0">
                <a:solidFill>
                  <a:srgbClr val="000000">
                    <a:lumMod val="65000"/>
                    <a:lumOff val="35000"/>
                  </a:srgbClr>
                </a:solidFill>
                <a:latin typeface="宋体" panose="02010600030101010101" pitchFamily="2" charset="-122"/>
                <a:cs typeface="Times New Roman" panose="02020603050405020304" pitchFamily="18" charset="0"/>
              </a:rPr>
              <a:t>题</a:t>
            </a:r>
            <a:endParaRPr lang="zh-CN" altLang="en-US" sz="1865" dirty="0">
              <a:solidFill>
                <a:srgbClr val="000000">
                  <a:lumMod val="65000"/>
                  <a:lumOff val="35000"/>
                </a:srgbClr>
              </a:solidFill>
              <a:latin typeface="宋体" panose="02010600030101010101" pitchFamily="2" charset="-122"/>
              <a:cs typeface="Times New Roman" panose="02020603050405020304" pitchFamily="18" charset="0"/>
            </a:endParaRPr>
          </a:p>
        </p:txBody>
      </p:sp>
      <p:sp>
        <p:nvSpPr>
          <p:cNvPr id="24" name="TextBox 46"/>
          <p:cNvSpPr txBox="1"/>
          <p:nvPr/>
        </p:nvSpPr>
        <p:spPr>
          <a:xfrm>
            <a:off x="721348" y="2559220"/>
            <a:ext cx="3246738" cy="548922"/>
          </a:xfrm>
          <a:prstGeom prst="rect">
            <a:avLst/>
          </a:prstGeom>
          <a:noFill/>
        </p:spPr>
        <p:txBody>
          <a:bodyPr wrap="square" lIns="91407" tIns="45703" rIns="91407" bIns="45703">
            <a:spAutoFit/>
          </a:bodyPr>
          <a:lstStyle/>
          <a:p>
            <a:pPr algn="r" defTabSz="914400">
              <a:lnSpc>
                <a:spcPct val="130000"/>
              </a:lnSpc>
              <a:defRPr/>
            </a:pPr>
            <a:r>
              <a:rPr lang="en-US" altLang="zh-CN" sz="1200" dirty="0">
                <a:solidFill>
                  <a:srgbClr val="FFFFFF">
                    <a:lumMod val="65000"/>
                  </a:srgbClr>
                </a:solidFill>
                <a:latin typeface="微软雅黑" panose="020B0503020204020204" pitchFamily="34" charset="-122"/>
                <a:ea typeface="微软雅黑" panose="020B0503020204020204" pitchFamily="34" charset="-122"/>
              </a:rPr>
              <a:t>zero</a:t>
            </a:r>
            <a:r>
              <a:rPr lang="zh-CN" altLang="en-US" sz="1200" dirty="0">
                <a:solidFill>
                  <a:srgbClr val="FFFFFF">
                    <a:lumMod val="65000"/>
                  </a:srgbClr>
                </a:solidFill>
                <a:latin typeface="微软雅黑" panose="020B0503020204020204" pitchFamily="34" charset="-122"/>
                <a:ea typeface="微软雅黑" panose="020B0503020204020204" pitchFamily="34" charset="-122"/>
              </a:rPr>
              <a:t>极简主义设计，极致简约风潮流所向，通用设计，完美兼容。</a:t>
            </a:r>
            <a:endParaRPr lang="en-US" altLang="zh-CN" sz="1200" kern="0" dirty="0">
              <a:solidFill>
                <a:srgbClr val="FFFFFF">
                  <a:lumMod val="6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TextBox 47"/>
          <p:cNvSpPr txBox="1">
            <a:spLocks noChangeArrowheads="1"/>
          </p:cNvSpPr>
          <p:nvPr/>
        </p:nvSpPr>
        <p:spPr bwMode="auto">
          <a:xfrm flipH="1">
            <a:off x="7251679" y="2082538"/>
            <a:ext cx="1213998" cy="3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80000"/>
              </a:lnSpc>
              <a:spcBef>
                <a:spcPct val="0"/>
              </a:spcBef>
              <a:buNone/>
            </a:pPr>
            <a:r>
              <a:rPr lang="zh-CN" altLang="en-US" sz="1865" dirty="0">
                <a:solidFill>
                  <a:srgbClr val="000000">
                    <a:lumMod val="65000"/>
                    <a:lumOff val="35000"/>
                  </a:srgbClr>
                </a:solidFill>
                <a:latin typeface="宋体" panose="02010600030101010101" pitchFamily="2" charset="-122"/>
                <a:cs typeface="Times New Roman" panose="02020603050405020304" pitchFamily="18" charset="0"/>
              </a:rPr>
              <a:t>标</a:t>
            </a:r>
            <a:r>
              <a:rPr lang="en-US" altLang="zh-CN" sz="1865" dirty="0">
                <a:solidFill>
                  <a:srgbClr val="000000">
                    <a:lumMod val="65000"/>
                    <a:lumOff val="35000"/>
                  </a:srgbClr>
                </a:solidFill>
                <a:latin typeface="宋体" panose="02010600030101010101" pitchFamily="2" charset="-122"/>
                <a:cs typeface="Times New Roman" panose="02020603050405020304" pitchFamily="18" charset="0"/>
              </a:rPr>
              <a:t> </a:t>
            </a:r>
            <a:r>
              <a:rPr lang="zh-CN" altLang="en-US" sz="1865" dirty="0">
                <a:solidFill>
                  <a:srgbClr val="000000">
                    <a:lumMod val="65000"/>
                    <a:lumOff val="35000"/>
                  </a:srgbClr>
                </a:solidFill>
                <a:latin typeface="宋体" panose="02010600030101010101" pitchFamily="2" charset="-122"/>
                <a:cs typeface="Times New Roman" panose="02020603050405020304" pitchFamily="18" charset="0"/>
              </a:rPr>
              <a:t>题</a:t>
            </a:r>
            <a:endParaRPr lang="zh-CN" altLang="en-US" sz="1865" dirty="0">
              <a:solidFill>
                <a:srgbClr val="000000">
                  <a:lumMod val="65000"/>
                  <a:lumOff val="35000"/>
                </a:srgbClr>
              </a:solidFill>
              <a:latin typeface="宋体" panose="02010600030101010101" pitchFamily="2" charset="-122"/>
              <a:cs typeface="Times New Roman" panose="02020603050405020304" pitchFamily="18" charset="0"/>
            </a:endParaRPr>
          </a:p>
        </p:txBody>
      </p:sp>
      <p:sp>
        <p:nvSpPr>
          <p:cNvPr id="26" name="TextBox 48"/>
          <p:cNvSpPr txBox="1"/>
          <p:nvPr/>
        </p:nvSpPr>
        <p:spPr>
          <a:xfrm>
            <a:off x="7000945" y="2341287"/>
            <a:ext cx="3292424" cy="548922"/>
          </a:xfrm>
          <a:prstGeom prst="rect">
            <a:avLst/>
          </a:prstGeom>
          <a:noFill/>
        </p:spPr>
        <p:txBody>
          <a:bodyPr wrap="square" lIns="91407" tIns="45703" rIns="91407" bIns="45703">
            <a:spAutoFit/>
          </a:bodyPr>
          <a:lstStyle/>
          <a:p>
            <a:pPr defTabSz="914400">
              <a:lnSpc>
                <a:spcPct val="130000"/>
              </a:lnSpc>
              <a:defRPr/>
            </a:pPr>
            <a:r>
              <a:rPr lang="en-US" altLang="zh-CN" sz="1200" dirty="0">
                <a:solidFill>
                  <a:srgbClr val="FFFFFF">
                    <a:lumMod val="65000"/>
                  </a:srgbClr>
                </a:solidFill>
                <a:latin typeface="微软雅黑" panose="020B0503020204020204" pitchFamily="34" charset="-122"/>
                <a:ea typeface="微软雅黑" panose="020B0503020204020204" pitchFamily="34" charset="-122"/>
              </a:rPr>
              <a:t>zero</a:t>
            </a:r>
            <a:r>
              <a:rPr lang="zh-CN" altLang="en-US" sz="1200" dirty="0">
                <a:solidFill>
                  <a:srgbClr val="FFFFFF">
                    <a:lumMod val="65000"/>
                  </a:srgbClr>
                </a:solidFill>
                <a:latin typeface="微软雅黑" panose="020B0503020204020204" pitchFamily="34" charset="-122"/>
                <a:ea typeface="微软雅黑" panose="020B0503020204020204" pitchFamily="34" charset="-122"/>
              </a:rPr>
              <a:t>极简主义设计，极致简约风潮流所向，通用设计，完美兼容。</a:t>
            </a:r>
            <a:endParaRPr lang="en-US" altLang="zh-CN" sz="1200" kern="0" dirty="0">
              <a:solidFill>
                <a:srgbClr val="FFFFFF">
                  <a:lumMod val="6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TextBox 49"/>
          <p:cNvSpPr txBox="1">
            <a:spLocks noChangeArrowheads="1"/>
          </p:cNvSpPr>
          <p:nvPr/>
        </p:nvSpPr>
        <p:spPr bwMode="auto">
          <a:xfrm flipH="1">
            <a:off x="3744590" y="4786556"/>
            <a:ext cx="1213998" cy="3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80000"/>
              </a:lnSpc>
              <a:spcBef>
                <a:spcPct val="0"/>
              </a:spcBef>
              <a:buNone/>
            </a:pPr>
            <a:r>
              <a:rPr lang="zh-CN" altLang="en-US" sz="1865" dirty="0">
                <a:solidFill>
                  <a:srgbClr val="000000">
                    <a:lumMod val="65000"/>
                    <a:lumOff val="35000"/>
                  </a:srgbClr>
                </a:solidFill>
                <a:latin typeface="宋体" panose="02010600030101010101" pitchFamily="2" charset="-122"/>
                <a:cs typeface="Times New Roman" panose="02020603050405020304" pitchFamily="18" charset="0"/>
              </a:rPr>
              <a:t>标</a:t>
            </a:r>
            <a:r>
              <a:rPr lang="en-US" altLang="zh-CN" sz="1865" dirty="0">
                <a:solidFill>
                  <a:srgbClr val="000000">
                    <a:lumMod val="65000"/>
                    <a:lumOff val="35000"/>
                  </a:srgbClr>
                </a:solidFill>
                <a:latin typeface="宋体" panose="02010600030101010101" pitchFamily="2" charset="-122"/>
                <a:cs typeface="Times New Roman" panose="02020603050405020304" pitchFamily="18" charset="0"/>
              </a:rPr>
              <a:t> </a:t>
            </a:r>
            <a:r>
              <a:rPr lang="zh-CN" altLang="en-US" sz="1865" dirty="0">
                <a:solidFill>
                  <a:srgbClr val="000000">
                    <a:lumMod val="65000"/>
                    <a:lumOff val="35000"/>
                  </a:srgbClr>
                </a:solidFill>
                <a:latin typeface="宋体" panose="02010600030101010101" pitchFamily="2" charset="-122"/>
                <a:cs typeface="Times New Roman" panose="02020603050405020304" pitchFamily="18" charset="0"/>
              </a:rPr>
              <a:t>题</a:t>
            </a:r>
            <a:endParaRPr lang="zh-CN" altLang="en-US" sz="1865" dirty="0">
              <a:solidFill>
                <a:srgbClr val="000000">
                  <a:lumMod val="65000"/>
                  <a:lumOff val="35000"/>
                </a:srgbClr>
              </a:solidFill>
              <a:latin typeface="宋体" panose="02010600030101010101" pitchFamily="2" charset="-122"/>
              <a:cs typeface="Times New Roman" panose="02020603050405020304" pitchFamily="18" charset="0"/>
            </a:endParaRPr>
          </a:p>
        </p:txBody>
      </p:sp>
      <p:sp>
        <p:nvSpPr>
          <p:cNvPr id="28" name="TextBox 50"/>
          <p:cNvSpPr txBox="1"/>
          <p:nvPr/>
        </p:nvSpPr>
        <p:spPr>
          <a:xfrm>
            <a:off x="1387858" y="5135595"/>
            <a:ext cx="3292424" cy="548922"/>
          </a:xfrm>
          <a:prstGeom prst="rect">
            <a:avLst/>
          </a:prstGeom>
          <a:noFill/>
        </p:spPr>
        <p:txBody>
          <a:bodyPr wrap="square" lIns="91407" tIns="45703" rIns="91407" bIns="45703">
            <a:spAutoFit/>
          </a:bodyPr>
          <a:lstStyle/>
          <a:p>
            <a:pPr algn="r" defTabSz="914400">
              <a:lnSpc>
                <a:spcPct val="130000"/>
              </a:lnSpc>
              <a:defRPr/>
            </a:pPr>
            <a:r>
              <a:rPr lang="en-US" altLang="zh-CN" sz="1200" dirty="0">
                <a:solidFill>
                  <a:srgbClr val="FFFFFF">
                    <a:lumMod val="65000"/>
                  </a:srgbClr>
                </a:solidFill>
                <a:latin typeface="微软雅黑" panose="020B0503020204020204" pitchFamily="34" charset="-122"/>
                <a:ea typeface="微软雅黑" panose="020B0503020204020204" pitchFamily="34" charset="-122"/>
              </a:rPr>
              <a:t>zero</a:t>
            </a:r>
            <a:r>
              <a:rPr lang="zh-CN" altLang="en-US" sz="1200" dirty="0">
                <a:solidFill>
                  <a:srgbClr val="FFFFFF">
                    <a:lumMod val="65000"/>
                  </a:srgbClr>
                </a:solidFill>
                <a:latin typeface="微软雅黑" panose="020B0503020204020204" pitchFamily="34" charset="-122"/>
                <a:ea typeface="微软雅黑" panose="020B0503020204020204" pitchFamily="34" charset="-122"/>
              </a:rPr>
              <a:t>极简主义设计，极致简约风潮流所向，通用设计，完美兼容。</a:t>
            </a:r>
            <a:endParaRPr lang="en-US" altLang="zh-CN" sz="1200" kern="0" dirty="0">
              <a:solidFill>
                <a:srgbClr val="FFFFFF">
                  <a:lumMod val="6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TextBox 51"/>
          <p:cNvSpPr txBox="1">
            <a:spLocks noChangeArrowheads="1"/>
          </p:cNvSpPr>
          <p:nvPr/>
        </p:nvSpPr>
        <p:spPr bwMode="auto">
          <a:xfrm flipH="1">
            <a:off x="6653407" y="4690581"/>
            <a:ext cx="1214000" cy="32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a:lnSpc>
                <a:spcPct val="80000"/>
              </a:lnSpc>
              <a:spcBef>
                <a:spcPct val="0"/>
              </a:spcBef>
              <a:buNone/>
            </a:pPr>
            <a:r>
              <a:rPr lang="zh-CN" altLang="en-US" sz="1865" dirty="0">
                <a:solidFill>
                  <a:srgbClr val="000000">
                    <a:lumMod val="65000"/>
                    <a:lumOff val="35000"/>
                  </a:srgbClr>
                </a:solidFill>
                <a:latin typeface="宋体" panose="02010600030101010101" pitchFamily="2" charset="-122"/>
                <a:cs typeface="Times New Roman" panose="02020603050405020304" pitchFamily="18" charset="0"/>
              </a:rPr>
              <a:t>标</a:t>
            </a:r>
            <a:r>
              <a:rPr lang="en-US" altLang="zh-CN" sz="1865" dirty="0">
                <a:solidFill>
                  <a:srgbClr val="000000">
                    <a:lumMod val="65000"/>
                    <a:lumOff val="35000"/>
                  </a:srgbClr>
                </a:solidFill>
                <a:latin typeface="宋体" panose="02010600030101010101" pitchFamily="2" charset="-122"/>
                <a:cs typeface="Times New Roman" panose="02020603050405020304" pitchFamily="18" charset="0"/>
              </a:rPr>
              <a:t> </a:t>
            </a:r>
            <a:r>
              <a:rPr lang="zh-CN" altLang="en-US" sz="1865" dirty="0">
                <a:solidFill>
                  <a:srgbClr val="000000">
                    <a:lumMod val="65000"/>
                    <a:lumOff val="35000"/>
                  </a:srgbClr>
                </a:solidFill>
                <a:latin typeface="宋体" panose="02010600030101010101" pitchFamily="2" charset="-122"/>
                <a:cs typeface="Times New Roman" panose="02020603050405020304" pitchFamily="18" charset="0"/>
              </a:rPr>
              <a:t>题</a:t>
            </a:r>
            <a:endParaRPr lang="zh-CN" altLang="en-US" sz="1865" dirty="0">
              <a:solidFill>
                <a:srgbClr val="000000">
                  <a:lumMod val="65000"/>
                  <a:lumOff val="35000"/>
                </a:srgbClr>
              </a:solidFill>
              <a:latin typeface="宋体" panose="02010600030101010101" pitchFamily="2" charset="-122"/>
              <a:cs typeface="Times New Roman" panose="02020603050405020304" pitchFamily="18" charset="0"/>
            </a:endParaRPr>
          </a:p>
        </p:txBody>
      </p:sp>
      <p:sp>
        <p:nvSpPr>
          <p:cNvPr id="30" name="TextBox 52"/>
          <p:cNvSpPr txBox="1"/>
          <p:nvPr/>
        </p:nvSpPr>
        <p:spPr>
          <a:xfrm>
            <a:off x="6834564" y="5039620"/>
            <a:ext cx="3292426" cy="548922"/>
          </a:xfrm>
          <a:prstGeom prst="rect">
            <a:avLst/>
          </a:prstGeom>
          <a:noFill/>
        </p:spPr>
        <p:txBody>
          <a:bodyPr wrap="square" lIns="91407" tIns="45703" rIns="91407" bIns="45703">
            <a:spAutoFit/>
          </a:bodyPr>
          <a:lstStyle/>
          <a:p>
            <a:pPr defTabSz="914400">
              <a:lnSpc>
                <a:spcPct val="130000"/>
              </a:lnSpc>
              <a:defRPr/>
            </a:pPr>
            <a:r>
              <a:rPr lang="en-US" altLang="zh-CN" sz="1200" dirty="0">
                <a:solidFill>
                  <a:srgbClr val="FFFFFF">
                    <a:lumMod val="65000"/>
                  </a:srgbClr>
                </a:solidFill>
                <a:latin typeface="微软雅黑" panose="020B0503020204020204" pitchFamily="34" charset="-122"/>
                <a:ea typeface="微软雅黑" panose="020B0503020204020204" pitchFamily="34" charset="-122"/>
              </a:rPr>
              <a:t>zero</a:t>
            </a:r>
            <a:r>
              <a:rPr lang="zh-CN" altLang="en-US" sz="1200" dirty="0">
                <a:solidFill>
                  <a:srgbClr val="FFFFFF">
                    <a:lumMod val="65000"/>
                  </a:srgbClr>
                </a:solidFill>
                <a:latin typeface="微软雅黑" panose="020B0503020204020204" pitchFamily="34" charset="-122"/>
                <a:ea typeface="微软雅黑" panose="020B0503020204020204" pitchFamily="34" charset="-122"/>
              </a:rPr>
              <a:t>极简主义设计，极致简约风潮流所向，通用设计，完美兼容。</a:t>
            </a:r>
            <a:endParaRPr lang="en-US" altLang="zh-CN" sz="1200" kern="0" dirty="0">
              <a:solidFill>
                <a:srgbClr val="FFFFFF">
                  <a:lumMod val="6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3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1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22" presetClass="entr" presetSubtype="2" fill="hold" nodeType="withEffect">
                                  <p:stCondLst>
                                    <p:cond delay="160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300"/>
                                        <p:tgtEl>
                                          <p:spTgt spid="16"/>
                                        </p:tgtEl>
                                      </p:cBhvr>
                                    </p:animEffect>
                                  </p:childTnLst>
                                </p:cTn>
                              </p:par>
                              <p:par>
                                <p:cTn id="23" presetID="22" presetClass="entr" presetSubtype="8" fill="hold" nodeType="withEffect">
                                  <p:stCondLst>
                                    <p:cond delay="16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300"/>
                                        <p:tgtEl>
                                          <p:spTgt spid="18"/>
                                        </p:tgtEl>
                                      </p:cBhvr>
                                    </p:animEffect>
                                  </p:childTnLst>
                                </p:cTn>
                              </p:par>
                              <p:par>
                                <p:cTn id="26" presetID="22" presetClass="entr" presetSubtype="2" fill="hold" nodeType="withEffect">
                                  <p:stCondLst>
                                    <p:cond delay="16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300"/>
                                        <p:tgtEl>
                                          <p:spTgt spid="20"/>
                                        </p:tgtEl>
                                      </p:cBhvr>
                                    </p:animEffect>
                                  </p:childTnLst>
                                </p:cTn>
                              </p:par>
                              <p:par>
                                <p:cTn id="29" presetID="22" presetClass="entr" presetSubtype="8" fill="hold" nodeType="withEffect">
                                  <p:stCondLst>
                                    <p:cond delay="160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300"/>
                                        <p:tgtEl>
                                          <p:spTgt spid="22"/>
                                        </p:tgtEl>
                                      </p:cBhvr>
                                    </p:animEffect>
                                  </p:childTnLst>
                                </p:cTn>
                              </p:par>
                              <p:par>
                                <p:cTn id="32" presetID="10" presetClass="entr" presetSubtype="0" fill="hold" grpId="0" nodeType="withEffect">
                                  <p:stCondLst>
                                    <p:cond delay="19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19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19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19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19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19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190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19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190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19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19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19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animBg="1"/>
      <p:bldP spid="19" grpId="0" animBg="1"/>
      <p:bldP spid="21" grpId="0" animBg="1"/>
      <p:bldP spid="23" grpId="0"/>
      <p:bldP spid="24" grpId="0"/>
      <p:bldP spid="25" grpId="0"/>
      <p:bldP spid="26"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梯形 8"/>
          <p:cNvSpPr/>
          <p:nvPr/>
        </p:nvSpPr>
        <p:spPr>
          <a:xfrm rot="10800000">
            <a:off x="2205" y="4051707"/>
            <a:ext cx="12187591" cy="1089410"/>
          </a:xfrm>
          <a:prstGeom prst="trapezoid">
            <a:avLst>
              <a:gd name="adj" fmla="val 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10" name="矩形 9"/>
          <p:cNvSpPr/>
          <p:nvPr/>
        </p:nvSpPr>
        <p:spPr>
          <a:xfrm>
            <a:off x="4466450" y="3709481"/>
            <a:ext cx="3258666" cy="176588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6000" b="1" dirty="0">
                <a:solidFill>
                  <a:srgbClr val="FFFFFF"/>
                </a:solidFill>
                <a:latin typeface="微软雅黑" panose="020B0503020204020204" pitchFamily="34" charset="-122"/>
                <a:ea typeface="微软雅黑" panose="020B0503020204020204" pitchFamily="34" charset="-122"/>
              </a:rPr>
              <a:t>FOUR</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618789" y="2017252"/>
            <a:ext cx="6931609" cy="1428711"/>
            <a:chOff x="4459513" y="2571318"/>
            <a:chExt cx="6933214" cy="1429042"/>
          </a:xfrm>
        </p:grpSpPr>
        <p:sp>
          <p:nvSpPr>
            <p:cNvPr id="12" name="矩形 11"/>
            <p:cNvSpPr/>
            <p:nvPr/>
          </p:nvSpPr>
          <p:spPr>
            <a:xfrm>
              <a:off x="5987128" y="2571318"/>
              <a:ext cx="3877985" cy="830997"/>
            </a:xfrm>
            <a:prstGeom prst="rect">
              <a:avLst/>
            </a:prstGeom>
          </p:spPr>
          <p:txBody>
            <a:bodyPr wrap="none">
              <a:spAutoFit/>
            </a:bodyPr>
            <a:lstStyle/>
            <a:p>
              <a:pPr algn="ctr" defTabSz="914400"/>
              <a:r>
                <a:rPr kumimoji="1" lang="zh-CN" altLang="en-US" sz="4800" dirty="0">
                  <a:solidFill>
                    <a:srgbClr val="000000">
                      <a:lumMod val="85000"/>
                      <a:lumOff val="15000"/>
                    </a:srgbClr>
                  </a:solidFill>
                  <a:latin typeface="微软雅黑" panose="020B0503020204020204" pitchFamily="34" charset="-122"/>
                  <a:ea typeface="微软雅黑" panose="020B0503020204020204" pitchFamily="34" charset="-122"/>
                </a:rPr>
                <a:t>加入你的标题</a:t>
              </a:r>
              <a:endParaRPr kumimoji="1" lang="zh-CN" altLang="en-US" sz="48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3" name="矩形 12"/>
            <p:cNvSpPr/>
            <p:nvPr/>
          </p:nvSpPr>
          <p:spPr>
            <a:xfrm>
              <a:off x="4459513" y="3527410"/>
              <a:ext cx="6933214" cy="472950"/>
            </a:xfrm>
            <a:prstGeom prst="rect">
              <a:avLst/>
            </a:prstGeom>
          </p:spPr>
          <p:txBody>
            <a:bodyPr wrap="square">
              <a:spAutoFit/>
            </a:bodyPr>
            <a:lstStyle/>
            <a:p>
              <a:pPr algn="ctr" defTabSz="914400">
                <a:lnSpc>
                  <a:spcPct val="130000"/>
                </a:lnSpc>
              </a:pPr>
              <a:r>
                <a:rPr lang="zh-CN" altLang="en-US" sz="1000" dirty="0">
                  <a:solidFill>
                    <a:srgbClr val="000000">
                      <a:lumMod val="85000"/>
                      <a:lumOff val="15000"/>
                    </a:srgb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36"/>
          <p:cNvSpPr/>
          <p:nvPr/>
        </p:nvSpPr>
        <p:spPr>
          <a:xfrm rot="10800000">
            <a:off x="1835622" y="2329597"/>
            <a:ext cx="2682943" cy="2515600"/>
          </a:xfrm>
          <a:prstGeom prst="trapezoid">
            <a:avLst>
              <a:gd name="adj" fmla="val 0"/>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12" name="文本框 9"/>
          <p:cNvSpPr txBox="1"/>
          <p:nvPr/>
        </p:nvSpPr>
        <p:spPr>
          <a:xfrm>
            <a:off x="7343006" y="2702178"/>
            <a:ext cx="2669791" cy="553870"/>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defTabSz="914400"/>
            <a:r>
              <a:rPr lang="zh-CN" altLang="en-US" sz="3000" dirty="0">
                <a:solidFill>
                  <a:srgbClr val="000000">
                    <a:lumMod val="85000"/>
                    <a:lumOff val="15000"/>
                  </a:srgbClr>
                </a:solidFill>
              </a:rPr>
              <a:t>加入你的标题</a:t>
            </a:r>
            <a:endParaRPr lang="zh-CN" altLang="en-US" sz="3000" dirty="0">
              <a:solidFill>
                <a:srgbClr val="000000">
                  <a:lumMod val="85000"/>
                  <a:lumOff val="15000"/>
                </a:srgbClr>
              </a:solidFill>
            </a:endParaRPr>
          </a:p>
        </p:txBody>
      </p:sp>
      <p:sp>
        <p:nvSpPr>
          <p:cNvPr id="13" name="文本框 10"/>
          <p:cNvSpPr txBox="1"/>
          <p:nvPr/>
        </p:nvSpPr>
        <p:spPr>
          <a:xfrm>
            <a:off x="7322969" y="3689574"/>
            <a:ext cx="2674757" cy="553870"/>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defTabSz="914400"/>
            <a:r>
              <a:rPr lang="zh-CN" altLang="en-US" sz="3000" dirty="0">
                <a:solidFill>
                  <a:srgbClr val="000000">
                    <a:lumMod val="85000"/>
                    <a:lumOff val="15000"/>
                  </a:srgbClr>
                </a:solidFill>
              </a:rPr>
              <a:t>加入你的标题</a:t>
            </a:r>
            <a:endParaRPr lang="zh-CN" altLang="en-US" sz="3000" dirty="0">
              <a:solidFill>
                <a:srgbClr val="000000">
                  <a:lumMod val="85000"/>
                  <a:lumOff val="15000"/>
                </a:srgbClr>
              </a:solidFill>
            </a:endParaRPr>
          </a:p>
        </p:txBody>
      </p:sp>
      <p:sp>
        <p:nvSpPr>
          <p:cNvPr id="14" name="文本框 11"/>
          <p:cNvSpPr txBox="1"/>
          <p:nvPr/>
        </p:nvSpPr>
        <p:spPr>
          <a:xfrm>
            <a:off x="7323201" y="4676969"/>
            <a:ext cx="2669791" cy="553870"/>
          </a:xfrm>
          <a:prstGeom prst="rect">
            <a:avLst/>
          </a:prstGeom>
          <a:no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defTabSz="914400"/>
            <a:r>
              <a:rPr lang="zh-CN" altLang="en-US" sz="3000" dirty="0">
                <a:solidFill>
                  <a:srgbClr val="000000">
                    <a:lumMod val="85000"/>
                    <a:lumOff val="15000"/>
                  </a:srgbClr>
                </a:solidFill>
              </a:rPr>
              <a:t>加入你的标题</a:t>
            </a:r>
            <a:endParaRPr lang="zh-CN" altLang="en-US" sz="3000" dirty="0">
              <a:solidFill>
                <a:srgbClr val="000000">
                  <a:lumMod val="85000"/>
                  <a:lumOff val="15000"/>
                </a:srgbClr>
              </a:solidFill>
            </a:endParaRPr>
          </a:p>
        </p:txBody>
      </p:sp>
      <p:sp>
        <p:nvSpPr>
          <p:cNvPr id="15" name="文本框 2"/>
          <p:cNvSpPr txBox="1"/>
          <p:nvPr/>
        </p:nvSpPr>
        <p:spPr>
          <a:xfrm>
            <a:off x="7343006" y="1714783"/>
            <a:ext cx="2669791" cy="553870"/>
          </a:xfrm>
          <a:prstGeom prst="rect">
            <a:avLst/>
          </a:prstGeom>
          <a:noFill/>
          <a:ln w="19050">
            <a:noFill/>
          </a:ln>
          <a:effectLst/>
        </p:spPr>
        <p:txBody>
          <a:bodyPr wrap="square" rtlCol="0">
            <a:spAutoFit/>
          </a:bodyPr>
          <a:lstStyle/>
          <a:p>
            <a:pPr algn="ctr" defTabSz="914400"/>
            <a:r>
              <a:rPr lang="zh-CN" altLang="en-US" sz="3000" dirty="0">
                <a:solidFill>
                  <a:srgbClr val="000000">
                    <a:lumMod val="85000"/>
                    <a:lumOff val="15000"/>
                  </a:srgbClr>
                </a:solidFill>
                <a:latin typeface="张海山锐线体简" panose="02000000000000000000" pitchFamily="2" charset="-122"/>
                <a:ea typeface="张海山锐线体简" panose="02000000000000000000" pitchFamily="2" charset="-122"/>
              </a:rPr>
              <a:t>加入你的标题</a:t>
            </a:r>
            <a:endParaRPr lang="zh-CN" altLang="en-US" sz="3000" dirty="0">
              <a:solidFill>
                <a:srgbClr val="000000">
                  <a:lumMod val="85000"/>
                  <a:lumOff val="15000"/>
                </a:srgbClr>
              </a:solidFill>
              <a:latin typeface="张海山锐线体简" panose="02000000000000000000" pitchFamily="2" charset="-122"/>
              <a:ea typeface="张海山锐线体简" panose="02000000000000000000" pitchFamily="2" charset="-122"/>
            </a:endParaRPr>
          </a:p>
        </p:txBody>
      </p:sp>
      <p:sp>
        <p:nvSpPr>
          <p:cNvPr id="16" name="文本框 9"/>
          <p:cNvSpPr txBox="1"/>
          <p:nvPr/>
        </p:nvSpPr>
        <p:spPr>
          <a:xfrm>
            <a:off x="6555590" y="2702178"/>
            <a:ext cx="685717" cy="553870"/>
          </a:xfrm>
          <a:prstGeom prst="rect">
            <a:avLst/>
          </a:prstGeom>
          <a:solidFill>
            <a:schemeClr val="accent2"/>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defTabSz="914400"/>
            <a:r>
              <a:rPr lang="en-US" altLang="zh-CN" sz="3000" dirty="0">
                <a:solidFill>
                  <a:srgbClr val="FFFFFF"/>
                </a:solidFill>
              </a:rPr>
              <a:t>02</a:t>
            </a:r>
            <a:endParaRPr lang="zh-CN" altLang="en-US" sz="3000" dirty="0">
              <a:solidFill>
                <a:srgbClr val="FFFFFF"/>
              </a:solidFill>
            </a:endParaRPr>
          </a:p>
        </p:txBody>
      </p:sp>
      <p:sp>
        <p:nvSpPr>
          <p:cNvPr id="17" name="文本框 10"/>
          <p:cNvSpPr txBox="1"/>
          <p:nvPr/>
        </p:nvSpPr>
        <p:spPr>
          <a:xfrm>
            <a:off x="6537399" y="3689574"/>
            <a:ext cx="686991" cy="553870"/>
          </a:xfrm>
          <a:prstGeom prst="rect">
            <a:avLst/>
          </a:prstGeom>
          <a:solidFill>
            <a:schemeClr val="accent1"/>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defTabSz="914400"/>
            <a:r>
              <a:rPr lang="en-US" altLang="zh-CN" sz="3000" dirty="0">
                <a:solidFill>
                  <a:srgbClr val="FFFFFF"/>
                </a:solidFill>
              </a:rPr>
              <a:t>03</a:t>
            </a:r>
            <a:endParaRPr lang="zh-CN" altLang="en-US" sz="3000" dirty="0">
              <a:solidFill>
                <a:srgbClr val="FFFFFF"/>
              </a:solidFill>
            </a:endParaRPr>
          </a:p>
        </p:txBody>
      </p:sp>
      <p:sp>
        <p:nvSpPr>
          <p:cNvPr id="18" name="文本框 11"/>
          <p:cNvSpPr txBox="1"/>
          <p:nvPr/>
        </p:nvSpPr>
        <p:spPr>
          <a:xfrm>
            <a:off x="6535785" y="4676969"/>
            <a:ext cx="685717" cy="553870"/>
          </a:xfrm>
          <a:prstGeom prst="rect">
            <a:avLst/>
          </a:prstGeom>
          <a:solidFill>
            <a:schemeClr val="accent2"/>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defTabSz="914400"/>
            <a:r>
              <a:rPr lang="en-US" altLang="zh-CN" sz="3000" dirty="0">
                <a:solidFill>
                  <a:srgbClr val="FFFFFF"/>
                </a:solidFill>
              </a:rPr>
              <a:t>04</a:t>
            </a:r>
            <a:endParaRPr lang="zh-CN" altLang="en-US" sz="3000" dirty="0">
              <a:solidFill>
                <a:srgbClr val="FFFFFF"/>
              </a:solidFill>
            </a:endParaRPr>
          </a:p>
        </p:txBody>
      </p:sp>
      <p:sp>
        <p:nvSpPr>
          <p:cNvPr id="19" name="文本框 2"/>
          <p:cNvSpPr txBox="1"/>
          <p:nvPr/>
        </p:nvSpPr>
        <p:spPr>
          <a:xfrm>
            <a:off x="6555590" y="1714783"/>
            <a:ext cx="685717" cy="553870"/>
          </a:xfrm>
          <a:prstGeom prst="rect">
            <a:avLst/>
          </a:prstGeom>
          <a:solidFill>
            <a:schemeClr val="accent1"/>
          </a:solidFill>
          <a:ln w="19050">
            <a:noFill/>
          </a:ln>
          <a:effectLst/>
        </p:spPr>
        <p:txBody>
          <a:bodyPr wrap="square" rtlCol="0">
            <a:spAutoFit/>
          </a:bodyPr>
          <a:lstStyle/>
          <a:p>
            <a:pPr algn="ctr" defTabSz="914400"/>
            <a:r>
              <a:rPr lang="en-US" altLang="zh-CN" sz="3000" dirty="0">
                <a:solidFill>
                  <a:srgbClr val="FFFFFF"/>
                </a:solidFill>
                <a:latin typeface="张海山锐线体简" panose="02000000000000000000" pitchFamily="2" charset="-122"/>
                <a:ea typeface="张海山锐线体简" panose="02000000000000000000" pitchFamily="2" charset="-122"/>
              </a:rPr>
              <a:t>01</a:t>
            </a:r>
            <a:endParaRPr lang="zh-CN" altLang="en-US" sz="3000" dirty="0">
              <a:solidFill>
                <a:srgbClr val="FFFFFF"/>
              </a:solidFill>
              <a:latin typeface="张海山锐线体简" panose="02000000000000000000" pitchFamily="2" charset="-122"/>
              <a:ea typeface="张海山锐线体简" panose="02000000000000000000" pitchFamily="2" charset="-122"/>
            </a:endParaRPr>
          </a:p>
        </p:txBody>
      </p:sp>
      <p:grpSp>
        <p:nvGrpSpPr>
          <p:cNvPr id="34" name="组合 33"/>
          <p:cNvGrpSpPr/>
          <p:nvPr/>
        </p:nvGrpSpPr>
        <p:grpSpPr>
          <a:xfrm>
            <a:off x="1764363" y="2567769"/>
            <a:ext cx="2841895" cy="1775377"/>
            <a:chOff x="1794723" y="2515487"/>
            <a:chExt cx="2842553" cy="1775788"/>
          </a:xfrm>
        </p:grpSpPr>
        <p:sp>
          <p:nvSpPr>
            <p:cNvPr id="35" name="文本框 1"/>
            <p:cNvSpPr txBox="1"/>
            <p:nvPr/>
          </p:nvSpPr>
          <p:spPr>
            <a:xfrm>
              <a:off x="2078380" y="3675722"/>
              <a:ext cx="2275238" cy="615553"/>
            </a:xfrm>
            <a:prstGeom prst="rect">
              <a:avLst/>
            </a:prstGeom>
            <a:noFill/>
          </p:spPr>
          <p:txBody>
            <a:bodyPr wrap="none" rtlCol="0">
              <a:spAutoFit/>
            </a:bodyPr>
            <a:lstStyle/>
            <a:p>
              <a:pPr algn="ctr" defTabSz="914400"/>
              <a:r>
                <a:rPr lang="en-US" altLang="zh-CN" sz="3400" dirty="0">
                  <a:solidFill>
                    <a:srgbClr val="000000">
                      <a:lumMod val="85000"/>
                      <a:lumOff val="15000"/>
                    </a:srgbClr>
                  </a:solidFill>
                  <a:latin typeface="张海山锐线体简" panose="02000000000000000000" pitchFamily="2" charset="-122"/>
                  <a:ea typeface="张海山锐线体简" panose="02000000000000000000" pitchFamily="2" charset="-122"/>
                </a:rPr>
                <a:t>CONTENT</a:t>
              </a:r>
              <a:endParaRPr lang="zh-CN" altLang="en-US" sz="3400" dirty="0">
                <a:solidFill>
                  <a:srgbClr val="000000">
                    <a:lumMod val="85000"/>
                    <a:lumOff val="15000"/>
                  </a:srgbClr>
                </a:solidFill>
                <a:latin typeface="张海山锐线体简" panose="02000000000000000000" pitchFamily="2" charset="-122"/>
                <a:ea typeface="张海山锐线体简" panose="02000000000000000000" pitchFamily="2" charset="-122"/>
              </a:endParaRPr>
            </a:p>
          </p:txBody>
        </p:sp>
        <p:sp>
          <p:nvSpPr>
            <p:cNvPr id="36" name="文本框 5"/>
            <p:cNvSpPr txBox="1"/>
            <p:nvPr/>
          </p:nvSpPr>
          <p:spPr>
            <a:xfrm>
              <a:off x="1794723" y="2515487"/>
              <a:ext cx="2842553" cy="1323439"/>
            </a:xfrm>
            <a:prstGeom prst="rect">
              <a:avLst/>
            </a:prstGeom>
            <a:noFill/>
          </p:spPr>
          <p:txBody>
            <a:bodyPr wrap="square" rtlCol="0">
              <a:spAutoFit/>
            </a:bodyPr>
            <a:lstStyle/>
            <a:p>
              <a:pPr algn="ctr" defTabSz="914400"/>
              <a:r>
                <a:rPr lang="zh-CN" altLang="en-US" sz="8000" dirty="0">
                  <a:solidFill>
                    <a:srgbClr val="000000">
                      <a:lumMod val="85000"/>
                      <a:lumOff val="15000"/>
                    </a:srgbClr>
                  </a:solidFill>
                  <a:latin typeface="张海山锐线体简" panose="02000000000000000000" pitchFamily="2" charset="-122"/>
                  <a:ea typeface="张海山锐线体简" panose="02000000000000000000" pitchFamily="2" charset="-122"/>
                </a:rPr>
                <a:t>目录</a:t>
              </a:r>
              <a:endParaRPr lang="zh-CN" altLang="en-US" sz="8000" dirty="0">
                <a:solidFill>
                  <a:srgbClr val="000000">
                    <a:lumMod val="85000"/>
                    <a:lumOff val="15000"/>
                  </a:srgbClr>
                </a:solidFill>
                <a:latin typeface="张海山锐线体简" panose="02000000000000000000" pitchFamily="2" charset="-122"/>
                <a:ea typeface="张海山锐线体简" panose="02000000000000000000"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0-#ppt_w/2"/>
                                          </p:val>
                                        </p:tav>
                                        <p:tav tm="100000">
                                          <p:val>
                                            <p:strVal val="#ppt_x"/>
                                          </p:val>
                                        </p:tav>
                                      </p:tavLst>
                                    </p:anim>
                                    <p:anim calcmode="lin" valueType="num">
                                      <p:cBhvr additive="base">
                                        <p:cTn id="13" dur="500" fill="hold"/>
                                        <p:tgtEl>
                                          <p:spTgt spid="37"/>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6678329" y="2002887"/>
            <a:ext cx="4532945" cy="1122898"/>
            <a:chOff x="6678540" y="2002809"/>
            <a:chExt cx="4534584" cy="1122957"/>
          </a:xfrm>
        </p:grpSpPr>
        <p:sp>
          <p:nvSpPr>
            <p:cNvPr id="47" name="Oval 8"/>
            <p:cNvSpPr>
              <a:spLocks noChangeArrowheads="1"/>
            </p:cNvSpPr>
            <p:nvPr/>
          </p:nvSpPr>
          <p:spPr bwMode="auto">
            <a:xfrm rot="2700000">
              <a:off x="6675661" y="2055695"/>
              <a:ext cx="1072950" cy="106719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52" name="AutoShape 59"/>
            <p:cNvSpPr/>
            <p:nvPr/>
          </p:nvSpPr>
          <p:spPr bwMode="auto">
            <a:xfrm>
              <a:off x="6884390" y="2284059"/>
              <a:ext cx="539418" cy="537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391" tIns="25391" rIns="25391" bIns="25391"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0" name="TextBox 76"/>
            <p:cNvSpPr txBox="1"/>
            <p:nvPr/>
          </p:nvSpPr>
          <p:spPr>
            <a:xfrm>
              <a:off x="8097945" y="2002809"/>
              <a:ext cx="2284695" cy="338494"/>
            </a:xfrm>
            <a:prstGeom prst="rect">
              <a:avLst/>
            </a:prstGeom>
            <a:noFill/>
            <a:effectLst/>
          </p:spPr>
          <p:txBody>
            <a:bodyPr wrap="square" rtlCol="0">
              <a:spAutoFit/>
            </a:bodyPr>
            <a:lstStyle/>
            <a:p>
              <a:pPr defTabSz="914400"/>
              <a:r>
                <a:rPr lang="zh-CN" altLang="en-US" sz="1600"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sp>
          <p:nvSpPr>
            <p:cNvPr id="61" name="文本框 60"/>
            <p:cNvSpPr txBox="1"/>
            <p:nvPr/>
          </p:nvSpPr>
          <p:spPr>
            <a:xfrm>
              <a:off x="8097945" y="2319883"/>
              <a:ext cx="3115179" cy="548963"/>
            </a:xfrm>
            <a:prstGeom prst="rect">
              <a:avLst/>
            </a:prstGeom>
            <a:noFill/>
            <a:effectLst/>
          </p:spPr>
          <p:txBody>
            <a:bodyPr wrap="square" rtlCol="0">
              <a:spAutoFit/>
            </a:bodyPr>
            <a:lstStyle/>
            <a:p>
              <a:pPr defTabSz="914400">
                <a:lnSpc>
                  <a:spcPct val="130000"/>
                </a:lnSpc>
              </a:pPr>
              <a:r>
                <a:rPr lang="en-US" altLang="zh-CN" sz="1200" dirty="0">
                  <a:solidFill>
                    <a:srgbClr val="FFFFFF">
                      <a:lumMod val="65000"/>
                    </a:srgb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1200" dirty="0">
                <a:solidFill>
                  <a:srgbClr val="FFFFFF">
                    <a:lumMod val="65000"/>
                  </a:srgbClr>
                </a:solidFill>
                <a:latin typeface="微软雅黑" panose="020B0503020204020204" pitchFamily="34" charset="-122"/>
                <a:ea typeface="微软雅黑" panose="020B0503020204020204" pitchFamily="34" charset="-122"/>
              </a:endParaRPr>
            </a:p>
          </p:txBody>
        </p:sp>
      </p:grpSp>
      <p:grpSp>
        <p:nvGrpSpPr>
          <p:cNvPr id="3" name="组合 3"/>
          <p:cNvGrpSpPr/>
          <p:nvPr/>
        </p:nvGrpSpPr>
        <p:grpSpPr>
          <a:xfrm>
            <a:off x="6676412" y="4281203"/>
            <a:ext cx="4534862" cy="1072894"/>
            <a:chOff x="6676621" y="4281248"/>
            <a:chExt cx="4536503" cy="1072950"/>
          </a:xfrm>
        </p:grpSpPr>
        <p:sp>
          <p:nvSpPr>
            <p:cNvPr id="45" name="Oval 6"/>
            <p:cNvSpPr>
              <a:spLocks noChangeArrowheads="1"/>
            </p:cNvSpPr>
            <p:nvPr/>
          </p:nvSpPr>
          <p:spPr bwMode="auto">
            <a:xfrm rot="2700000">
              <a:off x="6675661" y="4282208"/>
              <a:ext cx="1072950" cy="107103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49" name="AutoShape 4"/>
            <p:cNvSpPr/>
            <p:nvPr/>
          </p:nvSpPr>
          <p:spPr bwMode="auto">
            <a:xfrm>
              <a:off x="6982785" y="4556330"/>
              <a:ext cx="520409" cy="5227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25391" tIns="25391" rIns="25391" bIns="25391"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62" name="TextBox 76"/>
            <p:cNvSpPr txBox="1"/>
            <p:nvPr/>
          </p:nvSpPr>
          <p:spPr>
            <a:xfrm>
              <a:off x="8097945" y="4324588"/>
              <a:ext cx="2284695" cy="338493"/>
            </a:xfrm>
            <a:prstGeom prst="rect">
              <a:avLst/>
            </a:prstGeom>
            <a:noFill/>
            <a:effectLst/>
          </p:spPr>
          <p:txBody>
            <a:bodyPr wrap="square" rtlCol="0">
              <a:spAutoFit/>
            </a:bodyPr>
            <a:lstStyle/>
            <a:p>
              <a:pPr defTabSz="914400"/>
              <a:r>
                <a:rPr lang="zh-CN" altLang="en-US" sz="1600"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sp>
          <p:nvSpPr>
            <p:cNvPr id="63" name="文本框 62"/>
            <p:cNvSpPr txBox="1"/>
            <p:nvPr/>
          </p:nvSpPr>
          <p:spPr>
            <a:xfrm>
              <a:off x="8097945" y="4641662"/>
              <a:ext cx="3115179" cy="548963"/>
            </a:xfrm>
            <a:prstGeom prst="rect">
              <a:avLst/>
            </a:prstGeom>
            <a:noFill/>
            <a:effectLst/>
          </p:spPr>
          <p:txBody>
            <a:bodyPr wrap="square" rtlCol="0">
              <a:spAutoFit/>
            </a:bodyPr>
            <a:lstStyle/>
            <a:p>
              <a:pPr defTabSz="914400">
                <a:lnSpc>
                  <a:spcPct val="130000"/>
                </a:lnSpc>
              </a:pPr>
              <a:r>
                <a:rPr lang="en-US" altLang="zh-CN" sz="1200" dirty="0">
                  <a:solidFill>
                    <a:srgbClr val="FFFFFF">
                      <a:lumMod val="65000"/>
                    </a:srgb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1200" dirty="0">
                <a:solidFill>
                  <a:srgbClr val="FFFFFF">
                    <a:lumMod val="65000"/>
                  </a:srgbClr>
                </a:solidFill>
                <a:latin typeface="微软雅黑" panose="020B0503020204020204" pitchFamily="34" charset="-122"/>
                <a:ea typeface="微软雅黑" panose="020B0503020204020204" pitchFamily="34" charset="-122"/>
              </a:endParaRPr>
            </a:p>
          </p:txBody>
        </p:sp>
      </p:grpSp>
      <p:grpSp>
        <p:nvGrpSpPr>
          <p:cNvPr id="4" name="组合 1"/>
          <p:cNvGrpSpPr/>
          <p:nvPr/>
        </p:nvGrpSpPr>
        <p:grpSpPr>
          <a:xfrm>
            <a:off x="976361" y="2002887"/>
            <a:ext cx="4539227" cy="1120978"/>
            <a:chOff x="974509" y="2002809"/>
            <a:chExt cx="4540869" cy="1121037"/>
          </a:xfrm>
        </p:grpSpPr>
        <p:sp>
          <p:nvSpPr>
            <p:cNvPr id="46" name="Oval 7"/>
            <p:cNvSpPr>
              <a:spLocks noChangeArrowheads="1"/>
            </p:cNvSpPr>
            <p:nvPr/>
          </p:nvSpPr>
          <p:spPr bwMode="auto">
            <a:xfrm rot="2700000">
              <a:off x="4447228" y="2055695"/>
              <a:ext cx="1069110" cy="106719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nvGrpSpPr>
            <p:cNvPr id="5" name="组合 55"/>
            <p:cNvGrpSpPr/>
            <p:nvPr/>
          </p:nvGrpSpPr>
          <p:grpSpPr>
            <a:xfrm>
              <a:off x="4716835" y="2320478"/>
              <a:ext cx="537625" cy="537627"/>
              <a:chOff x="3191434" y="2145028"/>
              <a:chExt cx="359165" cy="359165"/>
            </a:xfrm>
            <a:solidFill>
              <a:schemeClr val="bg1"/>
            </a:solidFill>
            <a:effectLst/>
          </p:grpSpPr>
          <p:sp>
            <p:nvSpPr>
              <p:cNvPr id="57"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25391" tIns="25391" rIns="25391" bIns="25391"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8"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25391" tIns="25391" rIns="25391" bIns="25391"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9"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25391" tIns="25391" rIns="25391" bIns="25391"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4" name="TextBox 76"/>
            <p:cNvSpPr txBox="1"/>
            <p:nvPr/>
          </p:nvSpPr>
          <p:spPr>
            <a:xfrm>
              <a:off x="1775520" y="2002809"/>
              <a:ext cx="2284694" cy="338494"/>
            </a:xfrm>
            <a:prstGeom prst="rect">
              <a:avLst/>
            </a:prstGeom>
            <a:noFill/>
            <a:effectLst/>
          </p:spPr>
          <p:txBody>
            <a:bodyPr wrap="square" rtlCol="0">
              <a:spAutoFit/>
            </a:bodyPr>
            <a:lstStyle/>
            <a:p>
              <a:pPr algn="r" defTabSz="914400"/>
              <a:r>
                <a:rPr lang="zh-CN" altLang="en-US" sz="1600"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sp>
          <p:nvSpPr>
            <p:cNvPr id="65" name="文本框 64"/>
            <p:cNvSpPr txBox="1"/>
            <p:nvPr/>
          </p:nvSpPr>
          <p:spPr>
            <a:xfrm>
              <a:off x="974509" y="2319883"/>
              <a:ext cx="3115178" cy="548963"/>
            </a:xfrm>
            <a:prstGeom prst="rect">
              <a:avLst/>
            </a:prstGeom>
            <a:noFill/>
            <a:effectLst/>
          </p:spPr>
          <p:txBody>
            <a:bodyPr wrap="square" rtlCol="0">
              <a:spAutoFit/>
            </a:bodyPr>
            <a:lstStyle/>
            <a:p>
              <a:pPr algn="r" defTabSz="914400">
                <a:lnSpc>
                  <a:spcPct val="130000"/>
                </a:lnSpc>
              </a:pPr>
              <a:r>
                <a:rPr lang="en-US" altLang="zh-CN" sz="1200" dirty="0">
                  <a:solidFill>
                    <a:srgbClr val="FFFFFF">
                      <a:lumMod val="65000"/>
                    </a:srgb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1200" dirty="0">
                <a:solidFill>
                  <a:srgbClr val="FFFFFF">
                    <a:lumMod val="65000"/>
                  </a:srgbClr>
                </a:solidFill>
                <a:latin typeface="微软雅黑" panose="020B0503020204020204" pitchFamily="34" charset="-122"/>
                <a:ea typeface="微软雅黑" panose="020B0503020204020204" pitchFamily="34" charset="-122"/>
              </a:endParaRPr>
            </a:p>
          </p:txBody>
        </p:sp>
      </p:grpSp>
      <p:grpSp>
        <p:nvGrpSpPr>
          <p:cNvPr id="6" name="组合 2"/>
          <p:cNvGrpSpPr/>
          <p:nvPr/>
        </p:nvGrpSpPr>
        <p:grpSpPr>
          <a:xfrm>
            <a:off x="976361" y="4283124"/>
            <a:ext cx="4541147" cy="1069054"/>
            <a:chOff x="974509" y="4283168"/>
            <a:chExt cx="4542789" cy="1069110"/>
          </a:xfrm>
        </p:grpSpPr>
        <p:sp>
          <p:nvSpPr>
            <p:cNvPr id="48" name="Oval 9"/>
            <p:cNvSpPr>
              <a:spLocks noChangeArrowheads="1"/>
            </p:cNvSpPr>
            <p:nvPr/>
          </p:nvSpPr>
          <p:spPr bwMode="auto">
            <a:xfrm rot="2700000">
              <a:off x="4447228" y="4282208"/>
              <a:ext cx="1069110" cy="10710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grpSp>
          <p:nvGrpSpPr>
            <p:cNvPr id="7" name="Group 112"/>
            <p:cNvGrpSpPr/>
            <p:nvPr/>
          </p:nvGrpSpPr>
          <p:grpSpPr>
            <a:xfrm>
              <a:off x="4698745" y="4574573"/>
              <a:ext cx="538545" cy="504543"/>
              <a:chOff x="5368132" y="3540125"/>
              <a:chExt cx="465138" cy="435769"/>
            </a:xfrm>
            <a:solidFill>
              <a:schemeClr val="bg1"/>
            </a:solidFill>
            <a:effectLst/>
          </p:grpSpPr>
          <p:sp>
            <p:nvSpPr>
              <p:cNvPr id="5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391" tIns="25391" rIns="25391" bIns="25391"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391" tIns="25391" rIns="25391" bIns="25391" anchor="ctr"/>
              <a:lstStyle/>
              <a:p>
                <a:pPr algn="ctr" defTabSz="228600">
                  <a:defRPr/>
                </a:pPr>
                <a:endParaRPr lang="en-US" sz="1465" kern="0" dirty="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66" name="TextBox 76"/>
            <p:cNvSpPr txBox="1"/>
            <p:nvPr/>
          </p:nvSpPr>
          <p:spPr>
            <a:xfrm>
              <a:off x="1804993" y="4324589"/>
              <a:ext cx="2284694" cy="338494"/>
            </a:xfrm>
            <a:prstGeom prst="rect">
              <a:avLst/>
            </a:prstGeom>
            <a:noFill/>
            <a:effectLst/>
          </p:spPr>
          <p:txBody>
            <a:bodyPr wrap="square" rtlCol="0">
              <a:spAutoFit/>
            </a:bodyPr>
            <a:lstStyle/>
            <a:p>
              <a:pPr algn="r" defTabSz="914400"/>
              <a:r>
                <a:rPr lang="zh-CN" altLang="en-US" sz="1600" dirty="0">
                  <a:solidFill>
                    <a:srgbClr val="000000">
                      <a:lumMod val="50000"/>
                      <a:lumOff val="50000"/>
                    </a:srgb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rgbClr val="000000">
                    <a:lumMod val="50000"/>
                    <a:lumOff val="50000"/>
                  </a:srgbClr>
                </a:solidFill>
                <a:latin typeface="微软雅黑" panose="020B0503020204020204" pitchFamily="34" charset="-122"/>
                <a:ea typeface="微软雅黑" panose="020B0503020204020204" pitchFamily="34" charset="-122"/>
                <a:cs typeface="Lato Regular"/>
              </a:endParaRPr>
            </a:p>
          </p:txBody>
        </p:sp>
        <p:sp>
          <p:nvSpPr>
            <p:cNvPr id="67" name="文本框 66"/>
            <p:cNvSpPr txBox="1"/>
            <p:nvPr/>
          </p:nvSpPr>
          <p:spPr>
            <a:xfrm>
              <a:off x="974509" y="4641661"/>
              <a:ext cx="3115178" cy="498381"/>
            </a:xfrm>
            <a:prstGeom prst="rect">
              <a:avLst/>
            </a:prstGeom>
            <a:noFill/>
            <a:effectLst/>
          </p:spPr>
          <p:txBody>
            <a:bodyPr wrap="square" rtlCol="0">
              <a:spAutoFit/>
            </a:bodyPr>
            <a:lstStyle/>
            <a:p>
              <a:pPr algn="r" defTabSz="914400">
                <a:lnSpc>
                  <a:spcPct val="130000"/>
                </a:lnSpc>
              </a:pPr>
              <a:r>
                <a:rPr lang="en-US" altLang="zh-CN" sz="1065" dirty="0">
                  <a:solidFill>
                    <a:srgbClr val="FFFFFF">
                      <a:lumMod val="65000"/>
                    </a:srgbClr>
                  </a:solidFill>
                  <a:latin typeface="微软雅黑" panose="020B0503020204020204" pitchFamily="34" charset="-122"/>
                  <a:ea typeface="微软雅黑" panose="020B0503020204020204" pitchFamily="34" charset="-122"/>
                </a:rPr>
                <a:t>Please add your text description to the flying impression plane.</a:t>
              </a:r>
              <a:endParaRPr lang="en-US" altLang="zh-CN" sz="1065" dirty="0">
                <a:solidFill>
                  <a:srgbClr val="FFFFFF">
                    <a:lumMod val="65000"/>
                  </a:srgbClr>
                </a:solidFill>
                <a:latin typeface="微软雅黑" panose="020B0503020204020204" pitchFamily="34" charset="-122"/>
                <a:ea typeface="微软雅黑" panose="020B0503020204020204" pitchFamily="34" charset="-122"/>
              </a:endParaRPr>
            </a:p>
          </p:txBody>
        </p:sp>
      </p:grpSp>
      <p:grpSp>
        <p:nvGrpSpPr>
          <p:cNvPr id="8" name="组合 5"/>
          <p:cNvGrpSpPr/>
          <p:nvPr/>
        </p:nvGrpSpPr>
        <p:grpSpPr>
          <a:xfrm>
            <a:off x="5383646" y="3019208"/>
            <a:ext cx="1460260" cy="1463337"/>
            <a:chOff x="5383388" y="3019186"/>
            <a:chExt cx="1460788" cy="1463415"/>
          </a:xfrm>
          <a:solidFill>
            <a:schemeClr val="accent1"/>
          </a:solidFill>
        </p:grpSpPr>
        <p:sp>
          <p:nvSpPr>
            <p:cNvPr id="68" name="Oval 7"/>
            <p:cNvSpPr>
              <a:spLocks noChangeArrowheads="1"/>
            </p:cNvSpPr>
            <p:nvPr/>
          </p:nvSpPr>
          <p:spPr bwMode="auto">
            <a:xfrm rot="2700000">
              <a:off x="5382074" y="3020500"/>
              <a:ext cx="1463415" cy="146078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prstClr val="white"/>
                </a:solidFill>
                <a:latin typeface="Calibri" panose="020F0502020204030204"/>
                <a:ea typeface="宋体" panose="02010600030101010101" pitchFamily="2" charset="-122"/>
              </a:endParaRPr>
            </a:p>
          </p:txBody>
        </p:sp>
        <p:sp>
          <p:nvSpPr>
            <p:cNvPr id="69" name="TextBox 76"/>
            <p:cNvSpPr txBox="1"/>
            <p:nvPr/>
          </p:nvSpPr>
          <p:spPr>
            <a:xfrm>
              <a:off x="5662171" y="3534518"/>
              <a:ext cx="867658" cy="461583"/>
            </a:xfrm>
            <a:prstGeom prst="rect">
              <a:avLst/>
            </a:prstGeom>
            <a:grpFill/>
          </p:spPr>
          <p:txBody>
            <a:bodyPr wrap="none" rtlCol="0">
              <a:spAutoFit/>
            </a:bodyPr>
            <a:lstStyle/>
            <a:p>
              <a:pPr algn="ctr" defTabSz="914400"/>
              <a:r>
                <a:rPr lang="en-US" altLang="zh-CN" sz="2400" b="1" dirty="0">
                  <a:solidFill>
                    <a:srgbClr val="FFFFFF"/>
                  </a:solidFill>
                  <a:latin typeface="微软雅黑" panose="020B0503020204020204" pitchFamily="34" charset="-122"/>
                  <a:ea typeface="微软雅黑" panose="020B0503020204020204" pitchFamily="34" charset="-122"/>
                </a:rPr>
                <a:t>Title</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2"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A_淘宝网Chenying0907出品 2"/>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bwMode="auto">
          <a:xfrm>
            <a:off x="1463175" y="1831865"/>
            <a:ext cx="3401344" cy="2270396"/>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A_淘宝网Chenying0907出品 5"/>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bwMode="auto">
          <a:xfrm>
            <a:off x="2958692" y="3293031"/>
            <a:ext cx="2214519" cy="1476807"/>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2" name="PA_淘宝网Chenying0907出品 10"/>
          <p:cNvSpPr>
            <a:spLocks noChangeArrowheads="1"/>
          </p:cNvSpPr>
          <p:nvPr>
            <p:custDataLst>
              <p:tags r:id="rId5"/>
            </p:custDataLst>
          </p:nvPr>
        </p:nvSpPr>
        <p:spPr bwMode="auto">
          <a:xfrm flipH="1" flipV="1">
            <a:off x="4820113" y="2336859"/>
            <a:ext cx="5217812" cy="1260408"/>
          </a:xfrm>
          <a:custGeom>
            <a:avLst/>
            <a:gdLst>
              <a:gd name="T0" fmla="*/ 5219700 w 5219700"/>
              <a:gd name="T1" fmla="*/ 1260475 h 1260323"/>
              <a:gd name="T2" fmla="*/ 0 w 5219700"/>
              <a:gd name="T3" fmla="*/ 1260475 h 1260323"/>
              <a:gd name="T4" fmla="*/ 0 w 5219700"/>
              <a:gd name="T5" fmla="*/ 914510 h 1260323"/>
              <a:gd name="T6" fmla="*/ 0 w 5219700"/>
              <a:gd name="T7" fmla="*/ 454232 h 1260323"/>
              <a:gd name="T8" fmla="*/ 0 w 5219700"/>
              <a:gd name="T9" fmla="*/ 0 h 1260323"/>
              <a:gd name="T10" fmla="*/ 454177 w 5219700"/>
              <a:gd name="T11" fmla="*/ 454232 h 1260323"/>
              <a:gd name="T12" fmla="*/ 5219700 w 5219700"/>
              <a:gd name="T13" fmla="*/ 454232 h 1260323"/>
              <a:gd name="T14" fmla="*/ 0 60000 65536"/>
              <a:gd name="T15" fmla="*/ 0 60000 65536"/>
              <a:gd name="T16" fmla="*/ 0 60000 65536"/>
              <a:gd name="T17" fmla="*/ 0 60000 65536"/>
              <a:gd name="T18" fmla="*/ 0 60000 65536"/>
              <a:gd name="T19" fmla="*/ 0 60000 65536"/>
              <a:gd name="T20" fmla="*/ 0 60000 65536"/>
              <a:gd name="T21" fmla="*/ 0 w 5219700"/>
              <a:gd name="T22" fmla="*/ 0 h 1260323"/>
              <a:gd name="T23" fmla="*/ 5219700 w 5219700"/>
              <a:gd name="T24" fmla="*/ 1260323 h 1260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19700" h="1260323">
                <a:moveTo>
                  <a:pt x="5219700" y="1260323"/>
                </a:moveTo>
                <a:lnTo>
                  <a:pt x="0" y="1260323"/>
                </a:lnTo>
                <a:lnTo>
                  <a:pt x="0" y="914400"/>
                </a:lnTo>
                <a:lnTo>
                  <a:pt x="0" y="454177"/>
                </a:lnTo>
                <a:lnTo>
                  <a:pt x="0" y="0"/>
                </a:lnTo>
                <a:lnTo>
                  <a:pt x="454177" y="454177"/>
                </a:lnTo>
                <a:lnTo>
                  <a:pt x="5219700" y="454177"/>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sz="2400">
              <a:solidFill>
                <a:srgbClr val="FFFFFF"/>
              </a:solidFill>
            </a:endParaRPr>
          </a:p>
        </p:txBody>
      </p:sp>
      <p:sp>
        <p:nvSpPr>
          <p:cNvPr id="19463" name="PA_淘宝网Chenying0907出品 11"/>
          <p:cNvSpPr>
            <a:spLocks noChangeArrowheads="1"/>
          </p:cNvSpPr>
          <p:nvPr>
            <p:custDataLst>
              <p:tags r:id="rId6"/>
            </p:custDataLst>
          </p:nvPr>
        </p:nvSpPr>
        <p:spPr bwMode="auto">
          <a:xfrm>
            <a:off x="6332438" y="2541961"/>
            <a:ext cx="1415420" cy="33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defTabSz="914400"/>
            <a:r>
              <a:rPr lang="zh-CN" altLang="en-US" sz="1600" dirty="0">
                <a:solidFill>
                  <a:srgbClr val="FFFFFF"/>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rgbClr val="FFFFFF"/>
              </a:solidFill>
              <a:latin typeface="微软雅黑" panose="020B0503020204020204" pitchFamily="34" charset="-122"/>
              <a:ea typeface="微软雅黑" panose="020B0503020204020204" pitchFamily="34" charset="-122"/>
              <a:cs typeface="Lato Regular"/>
            </a:endParaRPr>
          </a:p>
        </p:txBody>
      </p:sp>
      <p:sp>
        <p:nvSpPr>
          <p:cNvPr id="19464" name="PA_淘宝网Chenying0907出品 12"/>
          <p:cNvSpPr>
            <a:spLocks noChangeArrowheads="1"/>
          </p:cNvSpPr>
          <p:nvPr>
            <p:custDataLst>
              <p:tags r:id="rId7"/>
            </p:custDataLst>
          </p:nvPr>
        </p:nvSpPr>
        <p:spPr bwMode="auto">
          <a:xfrm>
            <a:off x="8578019" y="3754422"/>
            <a:ext cx="2733247" cy="10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1200" dirty="0">
                <a:solidFill>
                  <a:srgbClr val="FFFFFF">
                    <a:lumMod val="65000"/>
                  </a:srgb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endParaRPr lang="zh-CN" altLang="en-US" sz="1200" dirty="0">
              <a:solidFill>
                <a:srgbClr val="FFFFFF">
                  <a:lumMod val="65000"/>
                </a:srgbClr>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5" name="PA_淘宝网Chenying0907出品 13"/>
          <p:cNvSpPr>
            <a:spLocks noChangeArrowheads="1"/>
          </p:cNvSpPr>
          <p:nvPr>
            <p:custDataLst>
              <p:tags r:id="rId8"/>
            </p:custDataLst>
          </p:nvPr>
        </p:nvSpPr>
        <p:spPr bwMode="auto">
          <a:xfrm flipH="1" flipV="1">
            <a:off x="5124803" y="3467099"/>
            <a:ext cx="2389910" cy="576233"/>
          </a:xfrm>
          <a:custGeom>
            <a:avLst/>
            <a:gdLst>
              <a:gd name="T0" fmla="*/ 2390775 w 5219700"/>
              <a:gd name="T1" fmla="*/ 576263 h 1260323"/>
              <a:gd name="T2" fmla="*/ 0 w 5219700"/>
              <a:gd name="T3" fmla="*/ 576263 h 1260323"/>
              <a:gd name="T4" fmla="*/ 0 w 5219700"/>
              <a:gd name="T5" fmla="*/ 418095 h 1260323"/>
              <a:gd name="T6" fmla="*/ 0 w 5219700"/>
              <a:gd name="T7" fmla="*/ 207665 h 1260323"/>
              <a:gd name="T8" fmla="*/ 0 w 5219700"/>
              <a:gd name="T9" fmla="*/ 0 h 1260323"/>
              <a:gd name="T10" fmla="*/ 208026 w 5219700"/>
              <a:gd name="T11" fmla="*/ 207665 h 1260323"/>
              <a:gd name="T12" fmla="*/ 2390775 w 5219700"/>
              <a:gd name="T13" fmla="*/ 207665 h 1260323"/>
              <a:gd name="T14" fmla="*/ 0 60000 65536"/>
              <a:gd name="T15" fmla="*/ 0 60000 65536"/>
              <a:gd name="T16" fmla="*/ 0 60000 65536"/>
              <a:gd name="T17" fmla="*/ 0 60000 65536"/>
              <a:gd name="T18" fmla="*/ 0 60000 65536"/>
              <a:gd name="T19" fmla="*/ 0 60000 65536"/>
              <a:gd name="T20" fmla="*/ 0 60000 65536"/>
              <a:gd name="T21" fmla="*/ 0 w 5219700"/>
              <a:gd name="T22" fmla="*/ 0 h 1260323"/>
              <a:gd name="T23" fmla="*/ 5219700 w 5219700"/>
              <a:gd name="T24" fmla="*/ 1260323 h 1260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19700" h="1260323">
                <a:moveTo>
                  <a:pt x="5219700" y="1260323"/>
                </a:moveTo>
                <a:lnTo>
                  <a:pt x="0" y="1260323"/>
                </a:lnTo>
                <a:lnTo>
                  <a:pt x="0" y="914400"/>
                </a:lnTo>
                <a:lnTo>
                  <a:pt x="0" y="454177"/>
                </a:lnTo>
                <a:lnTo>
                  <a:pt x="0" y="0"/>
                </a:lnTo>
                <a:lnTo>
                  <a:pt x="454177" y="454177"/>
                </a:lnTo>
                <a:lnTo>
                  <a:pt x="5219700" y="454177"/>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3" rIns="91407" bIns="4570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hangingPunct="1"/>
            <a:endParaRPr lang="zh-CN" altLang="zh-CN" sz="2400">
              <a:solidFill>
                <a:srgbClr val="FFFFFF"/>
              </a:solidFill>
            </a:endParaRPr>
          </a:p>
        </p:txBody>
      </p:sp>
      <p:sp>
        <p:nvSpPr>
          <p:cNvPr id="19466" name="PA_淘宝网Chenying0907出品 14"/>
          <p:cNvSpPr>
            <a:spLocks noChangeArrowheads="1"/>
          </p:cNvSpPr>
          <p:nvPr>
            <p:custDataLst>
              <p:tags r:id="rId9"/>
            </p:custDataLst>
          </p:nvPr>
        </p:nvSpPr>
        <p:spPr bwMode="auto">
          <a:xfrm>
            <a:off x="5481905" y="3467099"/>
            <a:ext cx="1415420" cy="33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defTabSz="914400"/>
            <a:r>
              <a:rPr lang="zh-CN" altLang="en-US" sz="1600" dirty="0">
                <a:solidFill>
                  <a:srgbClr val="FFFFFF"/>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rgbClr val="FFFFFF"/>
              </a:solidFill>
              <a:latin typeface="微软雅黑" panose="020B0503020204020204" pitchFamily="34" charset="-122"/>
              <a:ea typeface="微软雅黑" panose="020B0503020204020204" pitchFamily="34" charset="-122"/>
              <a:cs typeface="Lato Regular"/>
            </a:endParaRPr>
          </a:p>
        </p:txBody>
      </p:sp>
      <p:sp>
        <p:nvSpPr>
          <p:cNvPr id="19467" name="PA_淘宝网Chenying0907出品 15"/>
          <p:cNvSpPr>
            <a:spLocks noChangeArrowheads="1"/>
          </p:cNvSpPr>
          <p:nvPr>
            <p:custDataLst>
              <p:tags r:id="rId10"/>
            </p:custDataLst>
          </p:nvPr>
        </p:nvSpPr>
        <p:spPr bwMode="auto">
          <a:xfrm>
            <a:off x="5904050" y="4432247"/>
            <a:ext cx="2446311" cy="12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hangingPunct="1"/>
            <a:r>
              <a:rPr lang="zh-CN" altLang="en-US" sz="1200" dirty="0">
                <a:solidFill>
                  <a:srgbClr val="FFFFFF">
                    <a:lumMod val="65000"/>
                  </a:srgb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a:t>
            </a:r>
            <a:endParaRPr lang="zh-CN" altLang="en-US" sz="1200" dirty="0">
              <a:solidFill>
                <a:srgbClr val="FFFFFF">
                  <a:lumMod val="65000"/>
                </a:srgbClr>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68919" y="1006092"/>
            <a:ext cx="663640" cy="8765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1179071" y="1882596"/>
            <a:ext cx="663640" cy="876505"/>
          </a:xfrm>
          <a:prstGeom prst="rect">
            <a:avLst/>
          </a:prstGeom>
          <a:solidFill>
            <a:srgbClr val="2E2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grpSp>
        <p:nvGrpSpPr>
          <p:cNvPr id="8" name="组合 7"/>
          <p:cNvGrpSpPr/>
          <p:nvPr/>
        </p:nvGrpSpPr>
        <p:grpSpPr>
          <a:xfrm>
            <a:off x="3964693" y="2070896"/>
            <a:ext cx="1439424" cy="1418230"/>
            <a:chOff x="4025900" y="2024063"/>
            <a:chExt cx="1401763" cy="1381125"/>
          </a:xfrm>
          <a:solidFill>
            <a:schemeClr val="accent1"/>
          </a:solidFill>
        </p:grpSpPr>
        <p:sp>
          <p:nvSpPr>
            <p:cNvPr id="10" name="Freeform 12"/>
            <p:cNvSpPr/>
            <p:nvPr/>
          </p:nvSpPr>
          <p:spPr bwMode="auto">
            <a:xfrm>
              <a:off x="4025900" y="2024063"/>
              <a:ext cx="1401763" cy="1381125"/>
            </a:xfrm>
            <a:custGeom>
              <a:avLst/>
              <a:gdLst>
                <a:gd name="T0" fmla="*/ 145 w 469"/>
                <a:gd name="T1" fmla="*/ 291 h 463"/>
                <a:gd name="T2" fmla="*/ 39 w 469"/>
                <a:gd name="T3" fmla="*/ 297 h 463"/>
                <a:gd name="T4" fmla="*/ 14 w 469"/>
                <a:gd name="T5" fmla="*/ 293 h 463"/>
                <a:gd name="T6" fmla="*/ 11 w 469"/>
                <a:gd name="T7" fmla="*/ 266 h 463"/>
                <a:gd name="T8" fmla="*/ 35 w 469"/>
                <a:gd name="T9" fmla="*/ 255 h 463"/>
                <a:gd name="T10" fmla="*/ 121 w 469"/>
                <a:gd name="T11" fmla="*/ 229 h 463"/>
                <a:gd name="T12" fmla="*/ 246 w 469"/>
                <a:gd name="T13" fmla="*/ 99 h 463"/>
                <a:gd name="T14" fmla="*/ 261 w 469"/>
                <a:gd name="T15" fmla="*/ 43 h 463"/>
                <a:gd name="T16" fmla="*/ 274 w 469"/>
                <a:gd name="T17" fmla="*/ 10 h 463"/>
                <a:gd name="T18" fmla="*/ 294 w 469"/>
                <a:gd name="T19" fmla="*/ 1 h 463"/>
                <a:gd name="T20" fmla="*/ 309 w 469"/>
                <a:gd name="T21" fmla="*/ 17 h 463"/>
                <a:gd name="T22" fmla="*/ 312 w 469"/>
                <a:gd name="T23" fmla="*/ 50 h 463"/>
                <a:gd name="T24" fmla="*/ 310 w 469"/>
                <a:gd name="T25" fmla="*/ 134 h 463"/>
                <a:gd name="T26" fmla="*/ 367 w 469"/>
                <a:gd name="T27" fmla="*/ 242 h 463"/>
                <a:gd name="T28" fmla="*/ 441 w 469"/>
                <a:gd name="T29" fmla="*/ 323 h 463"/>
                <a:gd name="T30" fmla="*/ 466 w 469"/>
                <a:gd name="T31" fmla="*/ 366 h 463"/>
                <a:gd name="T32" fmla="*/ 459 w 469"/>
                <a:gd name="T33" fmla="*/ 392 h 463"/>
                <a:gd name="T34" fmla="*/ 437 w 469"/>
                <a:gd name="T35" fmla="*/ 386 h 463"/>
                <a:gd name="T36" fmla="*/ 400 w 469"/>
                <a:gd name="T37" fmla="*/ 353 h 463"/>
                <a:gd name="T38" fmla="*/ 369 w 469"/>
                <a:gd name="T39" fmla="*/ 332 h 463"/>
                <a:gd name="T40" fmla="*/ 346 w 469"/>
                <a:gd name="T41" fmla="*/ 333 h 463"/>
                <a:gd name="T42" fmla="*/ 349 w 469"/>
                <a:gd name="T43" fmla="*/ 355 h 463"/>
                <a:gd name="T44" fmla="*/ 387 w 469"/>
                <a:gd name="T45" fmla="*/ 411 h 463"/>
                <a:gd name="T46" fmla="*/ 396 w 469"/>
                <a:gd name="T47" fmla="*/ 448 h 463"/>
                <a:gd name="T48" fmla="*/ 354 w 469"/>
                <a:gd name="T49" fmla="*/ 444 h 463"/>
                <a:gd name="T50" fmla="*/ 254 w 469"/>
                <a:gd name="T51" fmla="*/ 348 h 463"/>
                <a:gd name="T52" fmla="*/ 145 w 469"/>
                <a:gd name="T53" fmla="*/ 291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9" h="463">
                  <a:moveTo>
                    <a:pt x="145" y="291"/>
                  </a:moveTo>
                  <a:cubicBezTo>
                    <a:pt x="100" y="294"/>
                    <a:pt x="69" y="296"/>
                    <a:pt x="39" y="297"/>
                  </a:cubicBezTo>
                  <a:cubicBezTo>
                    <a:pt x="30" y="297"/>
                    <a:pt x="21" y="296"/>
                    <a:pt x="14" y="293"/>
                  </a:cubicBezTo>
                  <a:cubicBezTo>
                    <a:pt x="1" y="287"/>
                    <a:pt x="0" y="274"/>
                    <a:pt x="11" y="266"/>
                  </a:cubicBezTo>
                  <a:cubicBezTo>
                    <a:pt x="18" y="261"/>
                    <a:pt x="27" y="258"/>
                    <a:pt x="35" y="255"/>
                  </a:cubicBezTo>
                  <a:cubicBezTo>
                    <a:pt x="63" y="246"/>
                    <a:pt x="92" y="238"/>
                    <a:pt x="121" y="229"/>
                  </a:cubicBezTo>
                  <a:cubicBezTo>
                    <a:pt x="186" y="208"/>
                    <a:pt x="225" y="163"/>
                    <a:pt x="246" y="99"/>
                  </a:cubicBezTo>
                  <a:cubicBezTo>
                    <a:pt x="252" y="81"/>
                    <a:pt x="256" y="62"/>
                    <a:pt x="261" y="43"/>
                  </a:cubicBezTo>
                  <a:cubicBezTo>
                    <a:pt x="265" y="32"/>
                    <a:pt x="268" y="20"/>
                    <a:pt x="274" y="10"/>
                  </a:cubicBezTo>
                  <a:cubicBezTo>
                    <a:pt x="278" y="5"/>
                    <a:pt x="288" y="0"/>
                    <a:pt x="294" y="1"/>
                  </a:cubicBezTo>
                  <a:cubicBezTo>
                    <a:pt x="300" y="2"/>
                    <a:pt x="307" y="10"/>
                    <a:pt x="309" y="17"/>
                  </a:cubicBezTo>
                  <a:cubicBezTo>
                    <a:pt x="312" y="27"/>
                    <a:pt x="312" y="39"/>
                    <a:pt x="312" y="50"/>
                  </a:cubicBezTo>
                  <a:cubicBezTo>
                    <a:pt x="312" y="78"/>
                    <a:pt x="311" y="106"/>
                    <a:pt x="310" y="134"/>
                  </a:cubicBezTo>
                  <a:cubicBezTo>
                    <a:pt x="309" y="181"/>
                    <a:pt x="338" y="211"/>
                    <a:pt x="367" y="242"/>
                  </a:cubicBezTo>
                  <a:cubicBezTo>
                    <a:pt x="392" y="269"/>
                    <a:pt x="418" y="295"/>
                    <a:pt x="441" y="323"/>
                  </a:cubicBezTo>
                  <a:cubicBezTo>
                    <a:pt x="452" y="335"/>
                    <a:pt x="460" y="350"/>
                    <a:pt x="466" y="366"/>
                  </a:cubicBezTo>
                  <a:cubicBezTo>
                    <a:pt x="469" y="373"/>
                    <a:pt x="464" y="385"/>
                    <a:pt x="459" y="392"/>
                  </a:cubicBezTo>
                  <a:cubicBezTo>
                    <a:pt x="457" y="394"/>
                    <a:pt x="443" y="391"/>
                    <a:pt x="437" y="386"/>
                  </a:cubicBezTo>
                  <a:cubicBezTo>
                    <a:pt x="424" y="376"/>
                    <a:pt x="413" y="364"/>
                    <a:pt x="400" y="353"/>
                  </a:cubicBezTo>
                  <a:cubicBezTo>
                    <a:pt x="390" y="345"/>
                    <a:pt x="380" y="337"/>
                    <a:pt x="369" y="332"/>
                  </a:cubicBezTo>
                  <a:cubicBezTo>
                    <a:pt x="363" y="329"/>
                    <a:pt x="354" y="332"/>
                    <a:pt x="346" y="333"/>
                  </a:cubicBezTo>
                  <a:cubicBezTo>
                    <a:pt x="347" y="340"/>
                    <a:pt x="345" y="349"/>
                    <a:pt x="349" y="355"/>
                  </a:cubicBezTo>
                  <a:cubicBezTo>
                    <a:pt x="361" y="374"/>
                    <a:pt x="375" y="392"/>
                    <a:pt x="387" y="411"/>
                  </a:cubicBezTo>
                  <a:cubicBezTo>
                    <a:pt x="395" y="422"/>
                    <a:pt x="408" y="434"/>
                    <a:pt x="396" y="448"/>
                  </a:cubicBezTo>
                  <a:cubicBezTo>
                    <a:pt x="382" y="463"/>
                    <a:pt x="366" y="454"/>
                    <a:pt x="354" y="444"/>
                  </a:cubicBezTo>
                  <a:cubicBezTo>
                    <a:pt x="320" y="413"/>
                    <a:pt x="284" y="383"/>
                    <a:pt x="254" y="348"/>
                  </a:cubicBezTo>
                  <a:cubicBezTo>
                    <a:pt x="220" y="309"/>
                    <a:pt x="183" y="287"/>
                    <a:pt x="145"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sp>
          <p:nvSpPr>
            <p:cNvPr id="12" name="Freeform 16"/>
            <p:cNvSpPr/>
            <p:nvPr/>
          </p:nvSpPr>
          <p:spPr bwMode="auto">
            <a:xfrm>
              <a:off x="4346575" y="2268538"/>
              <a:ext cx="292100" cy="295275"/>
            </a:xfrm>
            <a:custGeom>
              <a:avLst/>
              <a:gdLst>
                <a:gd name="T0" fmla="*/ 58 w 98"/>
                <a:gd name="T1" fmla="*/ 99 h 99"/>
                <a:gd name="T2" fmla="*/ 0 w 98"/>
                <a:gd name="T3" fmla="*/ 47 h 99"/>
                <a:gd name="T4" fmla="*/ 40 w 98"/>
                <a:gd name="T5" fmla="*/ 1 h 99"/>
                <a:gd name="T6" fmla="*/ 98 w 98"/>
                <a:gd name="T7" fmla="*/ 58 h 99"/>
                <a:gd name="T8" fmla="*/ 58 w 98"/>
                <a:gd name="T9" fmla="*/ 99 h 99"/>
              </a:gdLst>
              <a:ahLst/>
              <a:cxnLst>
                <a:cxn ang="0">
                  <a:pos x="T0" y="T1"/>
                </a:cxn>
                <a:cxn ang="0">
                  <a:pos x="T2" y="T3"/>
                </a:cxn>
                <a:cxn ang="0">
                  <a:pos x="T4" y="T5"/>
                </a:cxn>
                <a:cxn ang="0">
                  <a:pos x="T6" y="T7"/>
                </a:cxn>
                <a:cxn ang="0">
                  <a:pos x="T8" y="T9"/>
                </a:cxn>
              </a:cxnLst>
              <a:rect l="0" t="0" r="r" b="b"/>
              <a:pathLst>
                <a:path w="98" h="99">
                  <a:moveTo>
                    <a:pt x="58" y="99"/>
                  </a:moveTo>
                  <a:cubicBezTo>
                    <a:pt x="28" y="99"/>
                    <a:pt x="0" y="74"/>
                    <a:pt x="0" y="47"/>
                  </a:cubicBezTo>
                  <a:cubicBezTo>
                    <a:pt x="0" y="22"/>
                    <a:pt x="18" y="1"/>
                    <a:pt x="40" y="1"/>
                  </a:cubicBezTo>
                  <a:cubicBezTo>
                    <a:pt x="69" y="0"/>
                    <a:pt x="98" y="29"/>
                    <a:pt x="98" y="58"/>
                  </a:cubicBezTo>
                  <a:cubicBezTo>
                    <a:pt x="98" y="82"/>
                    <a:pt x="82" y="99"/>
                    <a:pt x="58"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grpSp>
      <p:grpSp>
        <p:nvGrpSpPr>
          <p:cNvPr id="14" name="组合 13"/>
          <p:cNvGrpSpPr/>
          <p:nvPr/>
        </p:nvGrpSpPr>
        <p:grpSpPr>
          <a:xfrm>
            <a:off x="6779961" y="2074156"/>
            <a:ext cx="1382367" cy="1424751"/>
            <a:chOff x="6767513" y="2027238"/>
            <a:chExt cx="1346200" cy="1387475"/>
          </a:xfrm>
          <a:solidFill>
            <a:schemeClr val="accent2"/>
          </a:solidFill>
        </p:grpSpPr>
        <p:sp>
          <p:nvSpPr>
            <p:cNvPr id="15" name="Freeform 13"/>
            <p:cNvSpPr/>
            <p:nvPr/>
          </p:nvSpPr>
          <p:spPr bwMode="auto">
            <a:xfrm>
              <a:off x="6767513" y="2027238"/>
              <a:ext cx="1346200" cy="1387475"/>
            </a:xfrm>
            <a:custGeom>
              <a:avLst/>
              <a:gdLst>
                <a:gd name="T0" fmla="*/ 371 w 451"/>
                <a:gd name="T1" fmla="*/ 303 h 465"/>
                <a:gd name="T2" fmla="*/ 335 w 451"/>
                <a:gd name="T3" fmla="*/ 303 h 465"/>
                <a:gd name="T4" fmla="*/ 229 w 451"/>
                <a:gd name="T5" fmla="*/ 346 h 465"/>
                <a:gd name="T6" fmla="*/ 136 w 451"/>
                <a:gd name="T7" fmla="*/ 434 h 465"/>
                <a:gd name="T8" fmla="*/ 90 w 451"/>
                <a:gd name="T9" fmla="*/ 462 h 465"/>
                <a:gd name="T10" fmla="*/ 63 w 451"/>
                <a:gd name="T11" fmla="*/ 458 h 465"/>
                <a:gd name="T12" fmla="*/ 70 w 451"/>
                <a:gd name="T13" fmla="*/ 433 h 465"/>
                <a:gd name="T14" fmla="*/ 107 w 451"/>
                <a:gd name="T15" fmla="*/ 391 h 465"/>
                <a:gd name="T16" fmla="*/ 112 w 451"/>
                <a:gd name="T17" fmla="*/ 385 h 465"/>
                <a:gd name="T18" fmla="*/ 120 w 451"/>
                <a:gd name="T19" fmla="*/ 344 h 465"/>
                <a:gd name="T20" fmla="*/ 85 w 451"/>
                <a:gd name="T21" fmla="*/ 354 h 465"/>
                <a:gd name="T22" fmla="*/ 33 w 451"/>
                <a:gd name="T23" fmla="*/ 391 h 465"/>
                <a:gd name="T24" fmla="*/ 8 w 451"/>
                <a:gd name="T25" fmla="*/ 394 h 465"/>
                <a:gd name="T26" fmla="*/ 3 w 451"/>
                <a:gd name="T27" fmla="*/ 365 h 465"/>
                <a:gd name="T28" fmla="*/ 38 w 451"/>
                <a:gd name="T29" fmla="*/ 317 h 465"/>
                <a:gd name="T30" fmla="*/ 114 w 451"/>
                <a:gd name="T31" fmla="*/ 243 h 465"/>
                <a:gd name="T32" fmla="*/ 159 w 451"/>
                <a:gd name="T33" fmla="*/ 108 h 465"/>
                <a:gd name="T34" fmla="*/ 153 w 451"/>
                <a:gd name="T35" fmla="*/ 38 h 465"/>
                <a:gd name="T36" fmla="*/ 155 w 451"/>
                <a:gd name="T37" fmla="*/ 17 h 465"/>
                <a:gd name="T38" fmla="*/ 170 w 451"/>
                <a:gd name="T39" fmla="*/ 1 h 465"/>
                <a:gd name="T40" fmla="*/ 186 w 451"/>
                <a:gd name="T41" fmla="*/ 14 h 465"/>
                <a:gd name="T42" fmla="*/ 207 w 451"/>
                <a:gd name="T43" fmla="*/ 74 h 465"/>
                <a:gd name="T44" fmla="*/ 401 w 451"/>
                <a:gd name="T45" fmla="*/ 254 h 465"/>
                <a:gd name="T46" fmla="*/ 439 w 451"/>
                <a:gd name="T47" fmla="*/ 267 h 465"/>
                <a:gd name="T48" fmla="*/ 451 w 451"/>
                <a:gd name="T49" fmla="*/ 288 h 465"/>
                <a:gd name="T50" fmla="*/ 432 w 451"/>
                <a:gd name="T51" fmla="*/ 303 h 465"/>
                <a:gd name="T52" fmla="*/ 371 w 451"/>
                <a:gd name="T53" fmla="*/ 30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1" h="465">
                  <a:moveTo>
                    <a:pt x="371" y="303"/>
                  </a:moveTo>
                  <a:cubicBezTo>
                    <a:pt x="359" y="303"/>
                    <a:pt x="347" y="304"/>
                    <a:pt x="335" y="303"/>
                  </a:cubicBezTo>
                  <a:cubicBezTo>
                    <a:pt x="293" y="302"/>
                    <a:pt x="258" y="317"/>
                    <a:pt x="229" y="346"/>
                  </a:cubicBezTo>
                  <a:cubicBezTo>
                    <a:pt x="198" y="376"/>
                    <a:pt x="168" y="406"/>
                    <a:pt x="136" y="434"/>
                  </a:cubicBezTo>
                  <a:cubicBezTo>
                    <a:pt x="123" y="446"/>
                    <a:pt x="107" y="455"/>
                    <a:pt x="90" y="462"/>
                  </a:cubicBezTo>
                  <a:cubicBezTo>
                    <a:pt x="83" y="465"/>
                    <a:pt x="72" y="460"/>
                    <a:pt x="63" y="458"/>
                  </a:cubicBezTo>
                  <a:cubicBezTo>
                    <a:pt x="65" y="450"/>
                    <a:pt x="65" y="440"/>
                    <a:pt x="70" y="433"/>
                  </a:cubicBezTo>
                  <a:cubicBezTo>
                    <a:pt x="81" y="418"/>
                    <a:pt x="94" y="405"/>
                    <a:pt x="107" y="391"/>
                  </a:cubicBezTo>
                  <a:cubicBezTo>
                    <a:pt x="108" y="389"/>
                    <a:pt x="110" y="387"/>
                    <a:pt x="112" y="385"/>
                  </a:cubicBezTo>
                  <a:cubicBezTo>
                    <a:pt x="120" y="372"/>
                    <a:pt x="133" y="357"/>
                    <a:pt x="120" y="344"/>
                  </a:cubicBezTo>
                  <a:cubicBezTo>
                    <a:pt x="107" y="332"/>
                    <a:pt x="95" y="347"/>
                    <a:pt x="85" y="354"/>
                  </a:cubicBezTo>
                  <a:cubicBezTo>
                    <a:pt x="67" y="366"/>
                    <a:pt x="51" y="380"/>
                    <a:pt x="33" y="391"/>
                  </a:cubicBezTo>
                  <a:cubicBezTo>
                    <a:pt x="26" y="395"/>
                    <a:pt x="10" y="397"/>
                    <a:pt x="8" y="394"/>
                  </a:cubicBezTo>
                  <a:cubicBezTo>
                    <a:pt x="3" y="386"/>
                    <a:pt x="0" y="373"/>
                    <a:pt x="3" y="365"/>
                  </a:cubicBezTo>
                  <a:cubicBezTo>
                    <a:pt x="12" y="348"/>
                    <a:pt x="24" y="331"/>
                    <a:pt x="38" y="317"/>
                  </a:cubicBezTo>
                  <a:cubicBezTo>
                    <a:pt x="62" y="291"/>
                    <a:pt x="86" y="265"/>
                    <a:pt x="114" y="243"/>
                  </a:cubicBezTo>
                  <a:cubicBezTo>
                    <a:pt x="159" y="207"/>
                    <a:pt x="164" y="160"/>
                    <a:pt x="159" y="108"/>
                  </a:cubicBezTo>
                  <a:cubicBezTo>
                    <a:pt x="156" y="85"/>
                    <a:pt x="154" y="62"/>
                    <a:pt x="153" y="38"/>
                  </a:cubicBezTo>
                  <a:cubicBezTo>
                    <a:pt x="152" y="31"/>
                    <a:pt x="152" y="23"/>
                    <a:pt x="155" y="17"/>
                  </a:cubicBezTo>
                  <a:cubicBezTo>
                    <a:pt x="158" y="10"/>
                    <a:pt x="164" y="3"/>
                    <a:pt x="170" y="1"/>
                  </a:cubicBezTo>
                  <a:cubicBezTo>
                    <a:pt x="174" y="0"/>
                    <a:pt x="183" y="8"/>
                    <a:pt x="186" y="14"/>
                  </a:cubicBezTo>
                  <a:cubicBezTo>
                    <a:pt x="194" y="33"/>
                    <a:pt x="202" y="53"/>
                    <a:pt x="207" y="74"/>
                  </a:cubicBezTo>
                  <a:cubicBezTo>
                    <a:pt x="230" y="180"/>
                    <a:pt x="298" y="235"/>
                    <a:pt x="401" y="254"/>
                  </a:cubicBezTo>
                  <a:cubicBezTo>
                    <a:pt x="414" y="256"/>
                    <a:pt x="428" y="260"/>
                    <a:pt x="439" y="267"/>
                  </a:cubicBezTo>
                  <a:cubicBezTo>
                    <a:pt x="445" y="270"/>
                    <a:pt x="451" y="281"/>
                    <a:pt x="451" y="288"/>
                  </a:cubicBezTo>
                  <a:cubicBezTo>
                    <a:pt x="450" y="294"/>
                    <a:pt x="439" y="302"/>
                    <a:pt x="432" y="303"/>
                  </a:cubicBezTo>
                  <a:cubicBezTo>
                    <a:pt x="412" y="305"/>
                    <a:pt x="391" y="303"/>
                    <a:pt x="371" y="3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sp>
          <p:nvSpPr>
            <p:cNvPr id="16" name="Freeform 17"/>
            <p:cNvSpPr/>
            <p:nvPr/>
          </p:nvSpPr>
          <p:spPr bwMode="auto">
            <a:xfrm>
              <a:off x="7578725" y="2332038"/>
              <a:ext cx="290513" cy="292100"/>
            </a:xfrm>
            <a:custGeom>
              <a:avLst/>
              <a:gdLst>
                <a:gd name="T0" fmla="*/ 0 w 97"/>
                <a:gd name="T1" fmla="*/ 56 h 98"/>
                <a:gd name="T2" fmla="*/ 50 w 97"/>
                <a:gd name="T3" fmla="*/ 1 h 98"/>
                <a:gd name="T4" fmla="*/ 97 w 97"/>
                <a:gd name="T5" fmla="*/ 41 h 98"/>
                <a:gd name="T6" fmla="*/ 38 w 97"/>
                <a:gd name="T7" fmla="*/ 97 h 98"/>
                <a:gd name="T8" fmla="*/ 0 w 97"/>
                <a:gd name="T9" fmla="*/ 56 h 98"/>
              </a:gdLst>
              <a:ahLst/>
              <a:cxnLst>
                <a:cxn ang="0">
                  <a:pos x="T0" y="T1"/>
                </a:cxn>
                <a:cxn ang="0">
                  <a:pos x="T2" y="T3"/>
                </a:cxn>
                <a:cxn ang="0">
                  <a:pos x="T4" y="T5"/>
                </a:cxn>
                <a:cxn ang="0">
                  <a:pos x="T6" y="T7"/>
                </a:cxn>
                <a:cxn ang="0">
                  <a:pos x="T8" y="T9"/>
                </a:cxn>
              </a:cxnLst>
              <a:rect l="0" t="0" r="r" b="b"/>
              <a:pathLst>
                <a:path w="97" h="98">
                  <a:moveTo>
                    <a:pt x="0" y="56"/>
                  </a:moveTo>
                  <a:cubicBezTo>
                    <a:pt x="0" y="25"/>
                    <a:pt x="23" y="0"/>
                    <a:pt x="50" y="1"/>
                  </a:cubicBezTo>
                  <a:cubicBezTo>
                    <a:pt x="76" y="1"/>
                    <a:pt x="97" y="20"/>
                    <a:pt x="97" y="41"/>
                  </a:cubicBezTo>
                  <a:cubicBezTo>
                    <a:pt x="96" y="68"/>
                    <a:pt x="65" y="98"/>
                    <a:pt x="38" y="97"/>
                  </a:cubicBezTo>
                  <a:cubicBezTo>
                    <a:pt x="14" y="97"/>
                    <a:pt x="0" y="82"/>
                    <a:pt x="0"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grpSp>
      <p:grpSp>
        <p:nvGrpSpPr>
          <p:cNvPr id="17" name="组合 16"/>
          <p:cNvGrpSpPr/>
          <p:nvPr/>
        </p:nvGrpSpPr>
        <p:grpSpPr>
          <a:xfrm>
            <a:off x="6781589" y="4801399"/>
            <a:ext cx="1421491" cy="1416599"/>
            <a:chOff x="6769100" y="4683126"/>
            <a:chExt cx="1384300" cy="1379538"/>
          </a:xfrm>
          <a:solidFill>
            <a:schemeClr val="accent4"/>
          </a:solidFill>
        </p:grpSpPr>
        <p:sp>
          <p:nvSpPr>
            <p:cNvPr id="18" name="Freeform 14"/>
            <p:cNvSpPr/>
            <p:nvPr/>
          </p:nvSpPr>
          <p:spPr bwMode="auto">
            <a:xfrm>
              <a:off x="6769100" y="4683126"/>
              <a:ext cx="1384300" cy="1379538"/>
            </a:xfrm>
            <a:custGeom>
              <a:avLst/>
              <a:gdLst>
                <a:gd name="T0" fmla="*/ 159 w 463"/>
                <a:gd name="T1" fmla="*/ 374 h 462"/>
                <a:gd name="T2" fmla="*/ 160 w 463"/>
                <a:gd name="T3" fmla="*/ 354 h 462"/>
                <a:gd name="T4" fmla="*/ 108 w 463"/>
                <a:gd name="T5" fmla="*/ 224 h 462"/>
                <a:gd name="T6" fmla="*/ 22 w 463"/>
                <a:gd name="T7" fmla="*/ 129 h 462"/>
                <a:gd name="T8" fmla="*/ 2 w 463"/>
                <a:gd name="T9" fmla="*/ 91 h 462"/>
                <a:gd name="T10" fmla="*/ 10 w 463"/>
                <a:gd name="T11" fmla="*/ 68 h 462"/>
                <a:gd name="T12" fmla="*/ 29 w 463"/>
                <a:gd name="T13" fmla="*/ 73 h 462"/>
                <a:gd name="T14" fmla="*/ 69 w 463"/>
                <a:gd name="T15" fmla="*/ 108 h 462"/>
                <a:gd name="T16" fmla="*/ 104 w 463"/>
                <a:gd name="T17" fmla="*/ 130 h 462"/>
                <a:gd name="T18" fmla="*/ 124 w 463"/>
                <a:gd name="T19" fmla="*/ 125 h 462"/>
                <a:gd name="T20" fmla="*/ 122 w 463"/>
                <a:gd name="T21" fmla="*/ 108 h 462"/>
                <a:gd name="T22" fmla="*/ 78 w 463"/>
                <a:gd name="T23" fmla="*/ 43 h 462"/>
                <a:gd name="T24" fmla="*/ 73 w 463"/>
                <a:gd name="T25" fmla="*/ 13 h 462"/>
                <a:gd name="T26" fmla="*/ 107 w 463"/>
                <a:gd name="T27" fmla="*/ 13 h 462"/>
                <a:gd name="T28" fmla="*/ 208 w 463"/>
                <a:gd name="T29" fmla="*/ 106 h 462"/>
                <a:gd name="T30" fmla="*/ 300 w 463"/>
                <a:gd name="T31" fmla="*/ 167 h 462"/>
                <a:gd name="T32" fmla="*/ 374 w 463"/>
                <a:gd name="T33" fmla="*/ 167 h 462"/>
                <a:gd name="T34" fmla="*/ 441 w 463"/>
                <a:gd name="T35" fmla="*/ 165 h 462"/>
                <a:gd name="T36" fmla="*/ 463 w 463"/>
                <a:gd name="T37" fmla="*/ 179 h 462"/>
                <a:gd name="T38" fmla="*/ 447 w 463"/>
                <a:gd name="T39" fmla="*/ 198 h 462"/>
                <a:gd name="T40" fmla="*/ 367 w 463"/>
                <a:gd name="T41" fmla="*/ 223 h 462"/>
                <a:gd name="T42" fmla="*/ 215 w 463"/>
                <a:gd name="T43" fmla="*/ 380 h 462"/>
                <a:gd name="T44" fmla="*/ 199 w 463"/>
                <a:gd name="T45" fmla="*/ 438 h 462"/>
                <a:gd name="T46" fmla="*/ 174 w 463"/>
                <a:gd name="T47" fmla="*/ 457 h 462"/>
                <a:gd name="T48" fmla="*/ 158 w 463"/>
                <a:gd name="T49" fmla="*/ 432 h 462"/>
                <a:gd name="T50" fmla="*/ 157 w 463"/>
                <a:gd name="T51" fmla="*/ 374 h 462"/>
                <a:gd name="T52" fmla="*/ 159 w 463"/>
                <a:gd name="T53" fmla="*/ 37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3" h="462">
                  <a:moveTo>
                    <a:pt x="159" y="374"/>
                  </a:moveTo>
                  <a:cubicBezTo>
                    <a:pt x="159" y="368"/>
                    <a:pt x="159" y="361"/>
                    <a:pt x="160" y="354"/>
                  </a:cubicBezTo>
                  <a:cubicBezTo>
                    <a:pt x="164" y="302"/>
                    <a:pt x="145" y="260"/>
                    <a:pt x="108" y="224"/>
                  </a:cubicBezTo>
                  <a:cubicBezTo>
                    <a:pt x="77" y="194"/>
                    <a:pt x="50" y="161"/>
                    <a:pt x="22" y="129"/>
                  </a:cubicBezTo>
                  <a:cubicBezTo>
                    <a:pt x="13" y="118"/>
                    <a:pt x="6" y="104"/>
                    <a:pt x="2" y="91"/>
                  </a:cubicBezTo>
                  <a:cubicBezTo>
                    <a:pt x="0" y="84"/>
                    <a:pt x="5" y="74"/>
                    <a:pt x="10" y="68"/>
                  </a:cubicBezTo>
                  <a:cubicBezTo>
                    <a:pt x="12" y="66"/>
                    <a:pt x="24" y="69"/>
                    <a:pt x="29" y="73"/>
                  </a:cubicBezTo>
                  <a:cubicBezTo>
                    <a:pt x="43" y="84"/>
                    <a:pt x="55" y="97"/>
                    <a:pt x="69" y="108"/>
                  </a:cubicBezTo>
                  <a:cubicBezTo>
                    <a:pt x="80" y="117"/>
                    <a:pt x="92" y="125"/>
                    <a:pt x="104" y="130"/>
                  </a:cubicBezTo>
                  <a:cubicBezTo>
                    <a:pt x="109" y="132"/>
                    <a:pt x="119" y="130"/>
                    <a:pt x="124" y="125"/>
                  </a:cubicBezTo>
                  <a:cubicBezTo>
                    <a:pt x="126" y="123"/>
                    <a:pt x="125" y="112"/>
                    <a:pt x="122" y="108"/>
                  </a:cubicBezTo>
                  <a:cubicBezTo>
                    <a:pt x="108" y="86"/>
                    <a:pt x="92" y="65"/>
                    <a:pt x="78" y="43"/>
                  </a:cubicBezTo>
                  <a:cubicBezTo>
                    <a:pt x="73" y="34"/>
                    <a:pt x="69" y="20"/>
                    <a:pt x="73" y="13"/>
                  </a:cubicBezTo>
                  <a:cubicBezTo>
                    <a:pt x="81" y="0"/>
                    <a:pt x="97" y="4"/>
                    <a:pt x="107" y="13"/>
                  </a:cubicBezTo>
                  <a:cubicBezTo>
                    <a:pt x="141" y="43"/>
                    <a:pt x="176" y="73"/>
                    <a:pt x="208" y="106"/>
                  </a:cubicBezTo>
                  <a:cubicBezTo>
                    <a:pt x="235" y="133"/>
                    <a:pt x="257" y="165"/>
                    <a:pt x="300" y="167"/>
                  </a:cubicBezTo>
                  <a:cubicBezTo>
                    <a:pt x="324" y="168"/>
                    <a:pt x="349" y="167"/>
                    <a:pt x="374" y="167"/>
                  </a:cubicBezTo>
                  <a:cubicBezTo>
                    <a:pt x="396" y="166"/>
                    <a:pt x="419" y="164"/>
                    <a:pt x="441" y="165"/>
                  </a:cubicBezTo>
                  <a:cubicBezTo>
                    <a:pt x="449" y="165"/>
                    <a:pt x="456" y="174"/>
                    <a:pt x="463" y="179"/>
                  </a:cubicBezTo>
                  <a:cubicBezTo>
                    <a:pt x="458" y="185"/>
                    <a:pt x="454" y="195"/>
                    <a:pt x="447" y="198"/>
                  </a:cubicBezTo>
                  <a:cubicBezTo>
                    <a:pt x="421" y="208"/>
                    <a:pt x="394" y="216"/>
                    <a:pt x="367" y="223"/>
                  </a:cubicBezTo>
                  <a:cubicBezTo>
                    <a:pt x="284" y="245"/>
                    <a:pt x="236" y="299"/>
                    <a:pt x="215" y="380"/>
                  </a:cubicBezTo>
                  <a:cubicBezTo>
                    <a:pt x="210" y="399"/>
                    <a:pt x="205" y="418"/>
                    <a:pt x="199" y="438"/>
                  </a:cubicBezTo>
                  <a:cubicBezTo>
                    <a:pt x="195" y="449"/>
                    <a:pt x="188" y="462"/>
                    <a:pt x="174" y="457"/>
                  </a:cubicBezTo>
                  <a:cubicBezTo>
                    <a:pt x="166" y="454"/>
                    <a:pt x="159" y="441"/>
                    <a:pt x="158" y="432"/>
                  </a:cubicBezTo>
                  <a:cubicBezTo>
                    <a:pt x="155" y="413"/>
                    <a:pt x="157" y="394"/>
                    <a:pt x="157" y="374"/>
                  </a:cubicBezTo>
                  <a:cubicBezTo>
                    <a:pt x="158" y="374"/>
                    <a:pt x="159" y="374"/>
                    <a:pt x="159" y="3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sp>
          <p:nvSpPr>
            <p:cNvPr id="19" name="Freeform 18"/>
            <p:cNvSpPr/>
            <p:nvPr/>
          </p:nvSpPr>
          <p:spPr bwMode="auto">
            <a:xfrm>
              <a:off x="7558088" y="5519738"/>
              <a:ext cx="290513" cy="292100"/>
            </a:xfrm>
            <a:custGeom>
              <a:avLst/>
              <a:gdLst>
                <a:gd name="T0" fmla="*/ 38 w 97"/>
                <a:gd name="T1" fmla="*/ 0 h 98"/>
                <a:gd name="T2" fmla="*/ 96 w 97"/>
                <a:gd name="T3" fmla="*/ 50 h 98"/>
                <a:gd name="T4" fmla="*/ 57 w 97"/>
                <a:gd name="T5" fmla="*/ 97 h 98"/>
                <a:gd name="T6" fmla="*/ 0 w 97"/>
                <a:gd name="T7" fmla="*/ 40 h 98"/>
                <a:gd name="T8" fmla="*/ 38 w 97"/>
                <a:gd name="T9" fmla="*/ 0 h 98"/>
              </a:gdLst>
              <a:ahLst/>
              <a:cxnLst>
                <a:cxn ang="0">
                  <a:pos x="T0" y="T1"/>
                </a:cxn>
                <a:cxn ang="0">
                  <a:pos x="T2" y="T3"/>
                </a:cxn>
                <a:cxn ang="0">
                  <a:pos x="T4" y="T5"/>
                </a:cxn>
                <a:cxn ang="0">
                  <a:pos x="T6" y="T7"/>
                </a:cxn>
                <a:cxn ang="0">
                  <a:pos x="T8" y="T9"/>
                </a:cxn>
              </a:cxnLst>
              <a:rect l="0" t="0" r="r" b="b"/>
              <a:pathLst>
                <a:path w="97" h="98">
                  <a:moveTo>
                    <a:pt x="38" y="0"/>
                  </a:moveTo>
                  <a:cubicBezTo>
                    <a:pt x="69" y="0"/>
                    <a:pt x="95" y="22"/>
                    <a:pt x="96" y="50"/>
                  </a:cubicBezTo>
                  <a:cubicBezTo>
                    <a:pt x="97" y="74"/>
                    <a:pt x="78" y="96"/>
                    <a:pt x="57" y="97"/>
                  </a:cubicBezTo>
                  <a:cubicBezTo>
                    <a:pt x="30" y="98"/>
                    <a:pt x="0" y="67"/>
                    <a:pt x="0" y="40"/>
                  </a:cubicBezTo>
                  <a:cubicBezTo>
                    <a:pt x="0" y="17"/>
                    <a:pt x="15" y="1"/>
                    <a:pt x="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grpSp>
      <p:grpSp>
        <p:nvGrpSpPr>
          <p:cNvPr id="20" name="组合 19"/>
          <p:cNvGrpSpPr/>
          <p:nvPr/>
        </p:nvGrpSpPr>
        <p:grpSpPr>
          <a:xfrm>
            <a:off x="4020116" y="4783465"/>
            <a:ext cx="1383998" cy="1418230"/>
            <a:chOff x="4079875" y="4665663"/>
            <a:chExt cx="1347788" cy="1381125"/>
          </a:xfrm>
          <a:solidFill>
            <a:schemeClr val="accent3"/>
          </a:solidFill>
        </p:grpSpPr>
        <p:sp>
          <p:nvSpPr>
            <p:cNvPr id="21" name="Freeform 15"/>
            <p:cNvSpPr/>
            <p:nvPr/>
          </p:nvSpPr>
          <p:spPr bwMode="auto">
            <a:xfrm>
              <a:off x="4079875" y="4665663"/>
              <a:ext cx="1347788" cy="1381125"/>
            </a:xfrm>
            <a:custGeom>
              <a:avLst/>
              <a:gdLst>
                <a:gd name="T0" fmla="*/ 38 w 451"/>
                <a:gd name="T1" fmla="*/ 160 h 463"/>
                <a:gd name="T2" fmla="*/ 150 w 451"/>
                <a:gd name="T3" fmla="*/ 159 h 463"/>
                <a:gd name="T4" fmla="*/ 214 w 451"/>
                <a:gd name="T5" fmla="*/ 127 h 463"/>
                <a:gd name="T6" fmla="*/ 323 w 451"/>
                <a:gd name="T7" fmla="*/ 26 h 463"/>
                <a:gd name="T8" fmla="*/ 366 w 451"/>
                <a:gd name="T9" fmla="*/ 2 h 463"/>
                <a:gd name="T10" fmla="*/ 386 w 451"/>
                <a:gd name="T11" fmla="*/ 8 h 463"/>
                <a:gd name="T12" fmla="*/ 383 w 451"/>
                <a:gd name="T13" fmla="*/ 29 h 463"/>
                <a:gd name="T14" fmla="*/ 338 w 451"/>
                <a:gd name="T15" fmla="*/ 80 h 463"/>
                <a:gd name="T16" fmla="*/ 330 w 451"/>
                <a:gd name="T17" fmla="*/ 122 h 463"/>
                <a:gd name="T18" fmla="*/ 368 w 451"/>
                <a:gd name="T19" fmla="*/ 111 h 463"/>
                <a:gd name="T20" fmla="*/ 420 w 451"/>
                <a:gd name="T21" fmla="*/ 74 h 463"/>
                <a:gd name="T22" fmla="*/ 443 w 451"/>
                <a:gd name="T23" fmla="*/ 72 h 463"/>
                <a:gd name="T24" fmla="*/ 447 w 451"/>
                <a:gd name="T25" fmla="*/ 97 h 463"/>
                <a:gd name="T26" fmla="*/ 414 w 451"/>
                <a:gd name="T27" fmla="*/ 146 h 463"/>
                <a:gd name="T28" fmla="*/ 340 w 451"/>
                <a:gd name="T29" fmla="*/ 218 h 463"/>
                <a:gd name="T30" fmla="*/ 291 w 451"/>
                <a:gd name="T31" fmla="*/ 338 h 463"/>
                <a:gd name="T32" fmla="*/ 296 w 451"/>
                <a:gd name="T33" fmla="*/ 428 h 463"/>
                <a:gd name="T34" fmla="*/ 295 w 451"/>
                <a:gd name="T35" fmla="*/ 447 h 463"/>
                <a:gd name="T36" fmla="*/ 281 w 451"/>
                <a:gd name="T37" fmla="*/ 462 h 463"/>
                <a:gd name="T38" fmla="*/ 267 w 451"/>
                <a:gd name="T39" fmla="*/ 452 h 463"/>
                <a:gd name="T40" fmla="*/ 251 w 451"/>
                <a:gd name="T41" fmla="*/ 411 h 463"/>
                <a:gd name="T42" fmla="*/ 211 w 451"/>
                <a:gd name="T43" fmla="*/ 307 h 463"/>
                <a:gd name="T44" fmla="*/ 88 w 451"/>
                <a:gd name="T45" fmla="*/ 220 h 463"/>
                <a:gd name="T46" fmla="*/ 17 w 451"/>
                <a:gd name="T47" fmla="*/ 200 h 463"/>
                <a:gd name="T48" fmla="*/ 1 w 451"/>
                <a:gd name="T49" fmla="*/ 180 h 463"/>
                <a:gd name="T50" fmla="*/ 17 w 451"/>
                <a:gd name="T51" fmla="*/ 163 h 463"/>
                <a:gd name="T52" fmla="*/ 38 w 451"/>
                <a:gd name="T53" fmla="*/ 16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1" h="463">
                  <a:moveTo>
                    <a:pt x="38" y="160"/>
                  </a:moveTo>
                  <a:cubicBezTo>
                    <a:pt x="77" y="160"/>
                    <a:pt x="113" y="161"/>
                    <a:pt x="150" y="159"/>
                  </a:cubicBezTo>
                  <a:cubicBezTo>
                    <a:pt x="175" y="158"/>
                    <a:pt x="196" y="145"/>
                    <a:pt x="214" y="127"/>
                  </a:cubicBezTo>
                  <a:cubicBezTo>
                    <a:pt x="250" y="93"/>
                    <a:pt x="286" y="59"/>
                    <a:pt x="323" y="26"/>
                  </a:cubicBezTo>
                  <a:cubicBezTo>
                    <a:pt x="335" y="16"/>
                    <a:pt x="351" y="8"/>
                    <a:pt x="366" y="2"/>
                  </a:cubicBezTo>
                  <a:cubicBezTo>
                    <a:pt x="371" y="0"/>
                    <a:pt x="383" y="3"/>
                    <a:pt x="386" y="8"/>
                  </a:cubicBezTo>
                  <a:cubicBezTo>
                    <a:pt x="389" y="12"/>
                    <a:pt x="387" y="24"/>
                    <a:pt x="383" y="29"/>
                  </a:cubicBezTo>
                  <a:cubicBezTo>
                    <a:pt x="369" y="47"/>
                    <a:pt x="352" y="62"/>
                    <a:pt x="338" y="80"/>
                  </a:cubicBezTo>
                  <a:cubicBezTo>
                    <a:pt x="329" y="92"/>
                    <a:pt x="316" y="109"/>
                    <a:pt x="330" y="122"/>
                  </a:cubicBezTo>
                  <a:cubicBezTo>
                    <a:pt x="344" y="135"/>
                    <a:pt x="357" y="118"/>
                    <a:pt x="368" y="111"/>
                  </a:cubicBezTo>
                  <a:cubicBezTo>
                    <a:pt x="386" y="99"/>
                    <a:pt x="402" y="85"/>
                    <a:pt x="420" y="74"/>
                  </a:cubicBezTo>
                  <a:cubicBezTo>
                    <a:pt x="427" y="70"/>
                    <a:pt x="440" y="68"/>
                    <a:pt x="443" y="72"/>
                  </a:cubicBezTo>
                  <a:cubicBezTo>
                    <a:pt x="448" y="78"/>
                    <a:pt x="451" y="90"/>
                    <a:pt x="447" y="97"/>
                  </a:cubicBezTo>
                  <a:cubicBezTo>
                    <a:pt x="438" y="114"/>
                    <a:pt x="427" y="131"/>
                    <a:pt x="414" y="146"/>
                  </a:cubicBezTo>
                  <a:cubicBezTo>
                    <a:pt x="391" y="171"/>
                    <a:pt x="366" y="196"/>
                    <a:pt x="340" y="218"/>
                  </a:cubicBezTo>
                  <a:cubicBezTo>
                    <a:pt x="300" y="250"/>
                    <a:pt x="287" y="290"/>
                    <a:pt x="291" y="338"/>
                  </a:cubicBezTo>
                  <a:cubicBezTo>
                    <a:pt x="293" y="368"/>
                    <a:pt x="295" y="398"/>
                    <a:pt x="296" y="428"/>
                  </a:cubicBezTo>
                  <a:cubicBezTo>
                    <a:pt x="297" y="434"/>
                    <a:pt x="298" y="442"/>
                    <a:pt x="295" y="447"/>
                  </a:cubicBezTo>
                  <a:cubicBezTo>
                    <a:pt x="292" y="453"/>
                    <a:pt x="287" y="460"/>
                    <a:pt x="281" y="462"/>
                  </a:cubicBezTo>
                  <a:cubicBezTo>
                    <a:pt x="278" y="463"/>
                    <a:pt x="269" y="457"/>
                    <a:pt x="267" y="452"/>
                  </a:cubicBezTo>
                  <a:cubicBezTo>
                    <a:pt x="260" y="439"/>
                    <a:pt x="256" y="425"/>
                    <a:pt x="251" y="411"/>
                  </a:cubicBezTo>
                  <a:cubicBezTo>
                    <a:pt x="238" y="376"/>
                    <a:pt x="228" y="340"/>
                    <a:pt x="211" y="307"/>
                  </a:cubicBezTo>
                  <a:cubicBezTo>
                    <a:pt x="186" y="258"/>
                    <a:pt x="139" y="235"/>
                    <a:pt x="88" y="220"/>
                  </a:cubicBezTo>
                  <a:cubicBezTo>
                    <a:pt x="64" y="213"/>
                    <a:pt x="40" y="208"/>
                    <a:pt x="17" y="200"/>
                  </a:cubicBezTo>
                  <a:cubicBezTo>
                    <a:pt x="10" y="197"/>
                    <a:pt x="2" y="187"/>
                    <a:pt x="1" y="180"/>
                  </a:cubicBezTo>
                  <a:cubicBezTo>
                    <a:pt x="0" y="175"/>
                    <a:pt x="10" y="167"/>
                    <a:pt x="17" y="163"/>
                  </a:cubicBezTo>
                  <a:cubicBezTo>
                    <a:pt x="23" y="160"/>
                    <a:pt x="32" y="161"/>
                    <a:pt x="38" y="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sp>
          <p:nvSpPr>
            <p:cNvPr id="22" name="Freeform 19"/>
            <p:cNvSpPr/>
            <p:nvPr/>
          </p:nvSpPr>
          <p:spPr bwMode="auto">
            <a:xfrm>
              <a:off x="4376738" y="5480051"/>
              <a:ext cx="265113" cy="298450"/>
            </a:xfrm>
            <a:custGeom>
              <a:avLst/>
              <a:gdLst>
                <a:gd name="T0" fmla="*/ 89 w 89"/>
                <a:gd name="T1" fmla="*/ 52 h 100"/>
                <a:gd name="T2" fmla="*/ 41 w 89"/>
                <a:gd name="T3" fmla="*/ 100 h 100"/>
                <a:gd name="T4" fmla="*/ 1 w 89"/>
                <a:gd name="T5" fmla="*/ 56 h 100"/>
                <a:gd name="T6" fmla="*/ 49 w 89"/>
                <a:gd name="T7" fmla="*/ 0 h 100"/>
                <a:gd name="T8" fmla="*/ 89 w 89"/>
                <a:gd name="T9" fmla="*/ 52 h 100"/>
              </a:gdLst>
              <a:ahLst/>
              <a:cxnLst>
                <a:cxn ang="0">
                  <a:pos x="T0" y="T1"/>
                </a:cxn>
                <a:cxn ang="0">
                  <a:pos x="T2" y="T3"/>
                </a:cxn>
                <a:cxn ang="0">
                  <a:pos x="T4" y="T5"/>
                </a:cxn>
                <a:cxn ang="0">
                  <a:pos x="T6" y="T7"/>
                </a:cxn>
                <a:cxn ang="0">
                  <a:pos x="T8" y="T9"/>
                </a:cxn>
              </a:cxnLst>
              <a:rect l="0" t="0" r="r" b="b"/>
              <a:pathLst>
                <a:path w="89" h="100">
                  <a:moveTo>
                    <a:pt x="89" y="52"/>
                  </a:moveTo>
                  <a:cubicBezTo>
                    <a:pt x="88" y="80"/>
                    <a:pt x="68" y="100"/>
                    <a:pt x="41" y="100"/>
                  </a:cubicBezTo>
                  <a:cubicBezTo>
                    <a:pt x="15" y="100"/>
                    <a:pt x="0" y="83"/>
                    <a:pt x="1" y="56"/>
                  </a:cubicBezTo>
                  <a:cubicBezTo>
                    <a:pt x="1" y="26"/>
                    <a:pt x="24" y="0"/>
                    <a:pt x="49" y="0"/>
                  </a:cubicBezTo>
                  <a:cubicBezTo>
                    <a:pt x="71" y="1"/>
                    <a:pt x="89" y="25"/>
                    <a:pt x="89" y="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400">
                <a:solidFill>
                  <a:srgbClr val="FFFFFF"/>
                </a:solidFill>
                <a:latin typeface="Calibri" panose="020F0502020204030204"/>
                <a:ea typeface="宋体" panose="02010600030101010101" pitchFamily="2" charset="-122"/>
              </a:endParaRPr>
            </a:p>
          </p:txBody>
        </p:sp>
      </p:grpSp>
      <p:grpSp>
        <p:nvGrpSpPr>
          <p:cNvPr id="23" name="Group 5"/>
          <p:cNvGrpSpPr/>
          <p:nvPr/>
        </p:nvGrpSpPr>
        <p:grpSpPr bwMode="auto">
          <a:xfrm>
            <a:off x="5201769" y="3148424"/>
            <a:ext cx="1778908" cy="1780823"/>
            <a:chOff x="0" y="0"/>
            <a:chExt cx="11159" cy="11170"/>
          </a:xfrm>
          <a:solidFill>
            <a:schemeClr val="tx1">
              <a:lumMod val="50000"/>
              <a:lumOff val="50000"/>
            </a:schemeClr>
          </a:solidFill>
        </p:grpSpPr>
        <p:sp>
          <p:nvSpPr>
            <p:cNvPr id="24" name="AutoShape 6"/>
            <p:cNvSpPr/>
            <p:nvPr/>
          </p:nvSpPr>
          <p:spPr bwMode="auto">
            <a:xfrm>
              <a:off x="5723" y="1096"/>
              <a:ext cx="128" cy="64"/>
            </a:xfrm>
            <a:custGeom>
              <a:avLst/>
              <a:gdLst/>
              <a:ahLst/>
              <a:cxnLst/>
              <a:rect l="0" t="0" r="r" b="b"/>
              <a:pathLst>
                <a:path w="21600" h="21600">
                  <a:moveTo>
                    <a:pt x="21600" y="0"/>
                  </a:moveTo>
                  <a:lnTo>
                    <a:pt x="21600" y="0"/>
                  </a:lnTo>
                  <a:lnTo>
                    <a:pt x="5400" y="10800"/>
                  </a:lnTo>
                  <a:lnTo>
                    <a:pt x="2700" y="10800"/>
                  </a:lnTo>
                  <a:lnTo>
                    <a:pt x="0" y="10800"/>
                  </a:lnTo>
                  <a:lnTo>
                    <a:pt x="2700" y="21600"/>
                  </a:lnTo>
                  <a:lnTo>
                    <a:pt x="5400" y="21600"/>
                  </a:lnTo>
                  <a:lnTo>
                    <a:pt x="10800" y="216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25" name="AutoShape 7"/>
            <p:cNvSpPr/>
            <p:nvPr/>
          </p:nvSpPr>
          <p:spPr bwMode="auto">
            <a:xfrm>
              <a:off x="4178" y="496"/>
              <a:ext cx="544" cy="200"/>
            </a:xfrm>
            <a:custGeom>
              <a:avLst/>
              <a:gdLst/>
              <a:ahLst/>
              <a:cxnLst/>
              <a:rect l="0" t="0" r="r" b="b"/>
              <a:pathLst>
                <a:path w="21600" h="21600">
                  <a:moveTo>
                    <a:pt x="5718" y="7776"/>
                  </a:moveTo>
                  <a:lnTo>
                    <a:pt x="5718" y="7776"/>
                  </a:lnTo>
                  <a:lnTo>
                    <a:pt x="4447" y="11232"/>
                  </a:lnTo>
                  <a:lnTo>
                    <a:pt x="1906" y="14688"/>
                  </a:lnTo>
                  <a:lnTo>
                    <a:pt x="0" y="16416"/>
                  </a:lnTo>
                  <a:lnTo>
                    <a:pt x="635" y="16416"/>
                  </a:lnTo>
                  <a:lnTo>
                    <a:pt x="635" y="19872"/>
                  </a:lnTo>
                  <a:lnTo>
                    <a:pt x="635" y="21600"/>
                  </a:lnTo>
                  <a:lnTo>
                    <a:pt x="1271" y="21600"/>
                  </a:lnTo>
                  <a:lnTo>
                    <a:pt x="6353" y="21600"/>
                  </a:lnTo>
                  <a:lnTo>
                    <a:pt x="6988" y="19872"/>
                  </a:lnTo>
                  <a:lnTo>
                    <a:pt x="6988" y="18144"/>
                  </a:lnTo>
                  <a:lnTo>
                    <a:pt x="5718" y="16416"/>
                  </a:lnTo>
                  <a:lnTo>
                    <a:pt x="6988" y="16416"/>
                  </a:lnTo>
                  <a:lnTo>
                    <a:pt x="12706" y="19872"/>
                  </a:lnTo>
                  <a:lnTo>
                    <a:pt x="15882" y="21600"/>
                  </a:lnTo>
                  <a:lnTo>
                    <a:pt x="18424" y="21600"/>
                  </a:lnTo>
                  <a:lnTo>
                    <a:pt x="19694" y="19872"/>
                  </a:lnTo>
                  <a:lnTo>
                    <a:pt x="20329" y="18144"/>
                  </a:lnTo>
                  <a:lnTo>
                    <a:pt x="20965" y="11232"/>
                  </a:lnTo>
                  <a:lnTo>
                    <a:pt x="19694" y="11232"/>
                  </a:lnTo>
                  <a:lnTo>
                    <a:pt x="18424" y="11232"/>
                  </a:lnTo>
                  <a:lnTo>
                    <a:pt x="18424" y="9504"/>
                  </a:lnTo>
                  <a:lnTo>
                    <a:pt x="19059" y="7776"/>
                  </a:lnTo>
                  <a:lnTo>
                    <a:pt x="19694" y="7776"/>
                  </a:lnTo>
                  <a:lnTo>
                    <a:pt x="20965" y="7776"/>
                  </a:lnTo>
                  <a:lnTo>
                    <a:pt x="21600" y="6048"/>
                  </a:lnTo>
                  <a:lnTo>
                    <a:pt x="21600" y="1728"/>
                  </a:lnTo>
                  <a:lnTo>
                    <a:pt x="20965" y="1728"/>
                  </a:lnTo>
                  <a:lnTo>
                    <a:pt x="19059" y="0"/>
                  </a:lnTo>
                  <a:lnTo>
                    <a:pt x="18424" y="1728"/>
                  </a:lnTo>
                  <a:lnTo>
                    <a:pt x="17788" y="4320"/>
                  </a:lnTo>
                  <a:lnTo>
                    <a:pt x="16518" y="6048"/>
                  </a:lnTo>
                  <a:lnTo>
                    <a:pt x="14612" y="6048"/>
                  </a:lnTo>
                  <a:lnTo>
                    <a:pt x="13341" y="6048"/>
                  </a:lnTo>
                  <a:lnTo>
                    <a:pt x="12071" y="7776"/>
                  </a:lnTo>
                  <a:lnTo>
                    <a:pt x="10800" y="9504"/>
                  </a:lnTo>
                  <a:lnTo>
                    <a:pt x="8894" y="12960"/>
                  </a:lnTo>
                  <a:lnTo>
                    <a:pt x="6988" y="14688"/>
                  </a:lnTo>
                  <a:lnTo>
                    <a:pt x="8259" y="11232"/>
                  </a:lnTo>
                  <a:lnTo>
                    <a:pt x="12071" y="7776"/>
                  </a:lnTo>
                  <a:lnTo>
                    <a:pt x="12071" y="6048"/>
                  </a:lnTo>
                  <a:lnTo>
                    <a:pt x="7624" y="9504"/>
                  </a:lnTo>
                  <a:lnTo>
                    <a:pt x="5718" y="7776"/>
                  </a:lnTo>
                  <a:close/>
                  <a:moveTo>
                    <a:pt x="5718" y="7776"/>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26" name="AutoShape 8"/>
            <p:cNvSpPr/>
            <p:nvPr/>
          </p:nvSpPr>
          <p:spPr bwMode="auto">
            <a:xfrm>
              <a:off x="4354" y="568"/>
              <a:ext cx="128" cy="64"/>
            </a:xfrm>
            <a:custGeom>
              <a:avLst/>
              <a:gdLst/>
              <a:ahLst/>
              <a:cxnLst/>
              <a:rect l="0" t="0" r="r" b="b"/>
              <a:pathLst>
                <a:path w="21600" h="21600">
                  <a:moveTo>
                    <a:pt x="21600" y="0"/>
                  </a:moveTo>
                  <a:lnTo>
                    <a:pt x="21600" y="0"/>
                  </a:lnTo>
                  <a:lnTo>
                    <a:pt x="5400" y="10800"/>
                  </a:lnTo>
                  <a:lnTo>
                    <a:pt x="0" y="21600"/>
                  </a:lnTo>
                  <a:lnTo>
                    <a:pt x="8100" y="16200"/>
                  </a:lnTo>
                  <a:lnTo>
                    <a:pt x="16200" y="54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27" name="AutoShape 9"/>
            <p:cNvSpPr/>
            <p:nvPr/>
          </p:nvSpPr>
          <p:spPr bwMode="auto">
            <a:xfrm>
              <a:off x="4018" y="568"/>
              <a:ext cx="208" cy="144"/>
            </a:xfrm>
            <a:custGeom>
              <a:avLst/>
              <a:gdLst/>
              <a:ahLst/>
              <a:cxnLst/>
              <a:rect l="0" t="0" r="r" b="b"/>
              <a:pathLst>
                <a:path w="21600" h="21600">
                  <a:moveTo>
                    <a:pt x="21600" y="0"/>
                  </a:moveTo>
                  <a:lnTo>
                    <a:pt x="21600" y="0"/>
                  </a:lnTo>
                  <a:lnTo>
                    <a:pt x="19938" y="0"/>
                  </a:lnTo>
                  <a:lnTo>
                    <a:pt x="18277" y="0"/>
                  </a:lnTo>
                  <a:lnTo>
                    <a:pt x="13292" y="2400"/>
                  </a:lnTo>
                  <a:lnTo>
                    <a:pt x="9969" y="0"/>
                  </a:lnTo>
                  <a:lnTo>
                    <a:pt x="8308" y="2400"/>
                  </a:lnTo>
                  <a:lnTo>
                    <a:pt x="8308" y="7200"/>
                  </a:lnTo>
                  <a:lnTo>
                    <a:pt x="8308" y="12000"/>
                  </a:lnTo>
                  <a:lnTo>
                    <a:pt x="4985" y="14400"/>
                  </a:lnTo>
                  <a:lnTo>
                    <a:pt x="1662" y="16800"/>
                  </a:lnTo>
                  <a:lnTo>
                    <a:pt x="0" y="16800"/>
                  </a:lnTo>
                  <a:lnTo>
                    <a:pt x="0" y="21600"/>
                  </a:lnTo>
                  <a:lnTo>
                    <a:pt x="1662" y="21600"/>
                  </a:lnTo>
                  <a:lnTo>
                    <a:pt x="4985" y="19200"/>
                  </a:lnTo>
                  <a:lnTo>
                    <a:pt x="9969" y="14400"/>
                  </a:lnTo>
                  <a:lnTo>
                    <a:pt x="13292" y="9600"/>
                  </a:lnTo>
                  <a:lnTo>
                    <a:pt x="14954" y="7200"/>
                  </a:lnTo>
                  <a:lnTo>
                    <a:pt x="18277" y="4800"/>
                  </a:lnTo>
                  <a:lnTo>
                    <a:pt x="19938" y="24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28" name="AutoShape 10"/>
            <p:cNvSpPr/>
            <p:nvPr/>
          </p:nvSpPr>
          <p:spPr bwMode="auto">
            <a:xfrm>
              <a:off x="6788" y="600"/>
              <a:ext cx="176" cy="80"/>
            </a:xfrm>
            <a:custGeom>
              <a:avLst/>
              <a:gdLst/>
              <a:ahLst/>
              <a:cxnLst/>
              <a:rect l="0" t="0" r="r" b="b"/>
              <a:pathLst>
                <a:path w="21600" h="21600">
                  <a:moveTo>
                    <a:pt x="11782" y="4320"/>
                  </a:moveTo>
                  <a:lnTo>
                    <a:pt x="11782" y="4320"/>
                  </a:lnTo>
                  <a:lnTo>
                    <a:pt x="3927" y="0"/>
                  </a:lnTo>
                  <a:lnTo>
                    <a:pt x="0" y="4320"/>
                  </a:lnTo>
                  <a:lnTo>
                    <a:pt x="3927" y="12960"/>
                  </a:lnTo>
                  <a:lnTo>
                    <a:pt x="9818" y="17280"/>
                  </a:lnTo>
                  <a:lnTo>
                    <a:pt x="21600" y="21600"/>
                  </a:lnTo>
                  <a:lnTo>
                    <a:pt x="17673" y="12960"/>
                  </a:lnTo>
                  <a:lnTo>
                    <a:pt x="11782" y="4320"/>
                  </a:lnTo>
                  <a:close/>
                  <a:moveTo>
                    <a:pt x="11782" y="432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29" name="AutoShape 11"/>
            <p:cNvSpPr/>
            <p:nvPr/>
          </p:nvSpPr>
          <p:spPr bwMode="auto">
            <a:xfrm>
              <a:off x="5579" y="1128"/>
              <a:ext cx="256" cy="272"/>
            </a:xfrm>
            <a:custGeom>
              <a:avLst/>
              <a:gdLst/>
              <a:ahLst/>
              <a:cxnLst/>
              <a:rect l="0" t="0" r="r" b="b"/>
              <a:pathLst>
                <a:path w="21600" h="21600">
                  <a:moveTo>
                    <a:pt x="4050" y="11435"/>
                  </a:moveTo>
                  <a:lnTo>
                    <a:pt x="4050" y="11435"/>
                  </a:lnTo>
                  <a:lnTo>
                    <a:pt x="9450" y="10165"/>
                  </a:lnTo>
                  <a:lnTo>
                    <a:pt x="10800" y="10165"/>
                  </a:lnTo>
                  <a:lnTo>
                    <a:pt x="13500" y="10165"/>
                  </a:lnTo>
                  <a:lnTo>
                    <a:pt x="10800" y="11435"/>
                  </a:lnTo>
                  <a:lnTo>
                    <a:pt x="8100" y="11435"/>
                  </a:lnTo>
                  <a:lnTo>
                    <a:pt x="5400" y="12706"/>
                  </a:lnTo>
                  <a:lnTo>
                    <a:pt x="5400" y="13976"/>
                  </a:lnTo>
                  <a:lnTo>
                    <a:pt x="5400" y="16518"/>
                  </a:lnTo>
                  <a:lnTo>
                    <a:pt x="6750" y="17788"/>
                  </a:lnTo>
                  <a:lnTo>
                    <a:pt x="13500" y="19059"/>
                  </a:lnTo>
                  <a:lnTo>
                    <a:pt x="12150" y="19059"/>
                  </a:lnTo>
                  <a:lnTo>
                    <a:pt x="10800" y="19059"/>
                  </a:lnTo>
                  <a:lnTo>
                    <a:pt x="12150" y="21600"/>
                  </a:lnTo>
                  <a:lnTo>
                    <a:pt x="13500" y="21600"/>
                  </a:lnTo>
                  <a:lnTo>
                    <a:pt x="16200" y="16518"/>
                  </a:lnTo>
                  <a:lnTo>
                    <a:pt x="17550" y="11435"/>
                  </a:lnTo>
                  <a:lnTo>
                    <a:pt x="16200" y="10165"/>
                  </a:lnTo>
                  <a:lnTo>
                    <a:pt x="18900" y="8894"/>
                  </a:lnTo>
                  <a:lnTo>
                    <a:pt x="21600" y="7624"/>
                  </a:lnTo>
                  <a:lnTo>
                    <a:pt x="18900" y="6353"/>
                  </a:lnTo>
                  <a:lnTo>
                    <a:pt x="17550" y="5082"/>
                  </a:lnTo>
                  <a:lnTo>
                    <a:pt x="12150" y="3812"/>
                  </a:lnTo>
                  <a:lnTo>
                    <a:pt x="13500" y="2541"/>
                  </a:lnTo>
                  <a:lnTo>
                    <a:pt x="10800" y="0"/>
                  </a:lnTo>
                  <a:lnTo>
                    <a:pt x="9450" y="0"/>
                  </a:lnTo>
                  <a:lnTo>
                    <a:pt x="9450" y="2541"/>
                  </a:lnTo>
                  <a:lnTo>
                    <a:pt x="10800" y="3812"/>
                  </a:lnTo>
                  <a:lnTo>
                    <a:pt x="12150" y="6353"/>
                  </a:lnTo>
                  <a:lnTo>
                    <a:pt x="10800" y="7624"/>
                  </a:lnTo>
                  <a:lnTo>
                    <a:pt x="9450" y="6353"/>
                  </a:lnTo>
                  <a:lnTo>
                    <a:pt x="8100" y="5082"/>
                  </a:lnTo>
                  <a:lnTo>
                    <a:pt x="6750" y="2541"/>
                  </a:lnTo>
                  <a:lnTo>
                    <a:pt x="5400" y="1271"/>
                  </a:lnTo>
                  <a:lnTo>
                    <a:pt x="2700" y="2541"/>
                  </a:lnTo>
                  <a:lnTo>
                    <a:pt x="0" y="3812"/>
                  </a:lnTo>
                  <a:lnTo>
                    <a:pt x="4050" y="8894"/>
                  </a:lnTo>
                  <a:lnTo>
                    <a:pt x="4050" y="10165"/>
                  </a:lnTo>
                  <a:lnTo>
                    <a:pt x="4050" y="11435"/>
                  </a:lnTo>
                  <a:close/>
                  <a:moveTo>
                    <a:pt x="4050" y="11435"/>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30" name="AutoShape 12"/>
            <p:cNvSpPr/>
            <p:nvPr/>
          </p:nvSpPr>
          <p:spPr bwMode="auto">
            <a:xfrm>
              <a:off x="3906" y="496"/>
              <a:ext cx="272" cy="232"/>
            </a:xfrm>
            <a:custGeom>
              <a:avLst/>
              <a:gdLst/>
              <a:ahLst/>
              <a:cxnLst/>
              <a:rect l="0" t="0" r="r" b="b"/>
              <a:pathLst>
                <a:path w="21600" h="21600">
                  <a:moveTo>
                    <a:pt x="1271" y="21600"/>
                  </a:moveTo>
                  <a:lnTo>
                    <a:pt x="1271" y="21600"/>
                  </a:lnTo>
                  <a:lnTo>
                    <a:pt x="2541" y="21600"/>
                  </a:lnTo>
                  <a:lnTo>
                    <a:pt x="3812" y="20110"/>
                  </a:lnTo>
                  <a:lnTo>
                    <a:pt x="3812" y="14152"/>
                  </a:lnTo>
                  <a:lnTo>
                    <a:pt x="5082" y="12662"/>
                  </a:lnTo>
                  <a:lnTo>
                    <a:pt x="5082" y="9683"/>
                  </a:lnTo>
                  <a:lnTo>
                    <a:pt x="6353" y="9683"/>
                  </a:lnTo>
                  <a:lnTo>
                    <a:pt x="8894" y="9683"/>
                  </a:lnTo>
                  <a:lnTo>
                    <a:pt x="12706" y="8193"/>
                  </a:lnTo>
                  <a:lnTo>
                    <a:pt x="17788" y="5214"/>
                  </a:lnTo>
                  <a:lnTo>
                    <a:pt x="20329" y="1490"/>
                  </a:lnTo>
                  <a:lnTo>
                    <a:pt x="21600" y="0"/>
                  </a:lnTo>
                  <a:lnTo>
                    <a:pt x="20329" y="0"/>
                  </a:lnTo>
                  <a:lnTo>
                    <a:pt x="17788" y="1490"/>
                  </a:lnTo>
                  <a:lnTo>
                    <a:pt x="15247" y="3724"/>
                  </a:lnTo>
                  <a:lnTo>
                    <a:pt x="8894" y="6703"/>
                  </a:lnTo>
                  <a:lnTo>
                    <a:pt x="2541" y="8193"/>
                  </a:lnTo>
                  <a:lnTo>
                    <a:pt x="0" y="8193"/>
                  </a:lnTo>
                  <a:lnTo>
                    <a:pt x="0" y="11172"/>
                  </a:lnTo>
                  <a:lnTo>
                    <a:pt x="0" y="15641"/>
                  </a:lnTo>
                  <a:lnTo>
                    <a:pt x="1271" y="21600"/>
                  </a:lnTo>
                  <a:close/>
                  <a:moveTo>
                    <a:pt x="1271"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31" name="AutoShape 13"/>
            <p:cNvSpPr/>
            <p:nvPr/>
          </p:nvSpPr>
          <p:spPr bwMode="auto">
            <a:xfrm>
              <a:off x="6836" y="1080"/>
              <a:ext cx="144" cy="336"/>
            </a:xfrm>
            <a:custGeom>
              <a:avLst/>
              <a:gdLst/>
              <a:ahLst/>
              <a:cxnLst/>
              <a:rect l="0" t="0" r="r" b="b"/>
              <a:pathLst>
                <a:path w="21600" h="21600">
                  <a:moveTo>
                    <a:pt x="19200" y="12343"/>
                  </a:moveTo>
                  <a:lnTo>
                    <a:pt x="19200" y="12343"/>
                  </a:lnTo>
                  <a:lnTo>
                    <a:pt x="16800" y="10286"/>
                  </a:lnTo>
                  <a:lnTo>
                    <a:pt x="12000" y="8229"/>
                  </a:lnTo>
                  <a:lnTo>
                    <a:pt x="14400" y="7200"/>
                  </a:lnTo>
                  <a:lnTo>
                    <a:pt x="16800" y="0"/>
                  </a:lnTo>
                  <a:lnTo>
                    <a:pt x="2400" y="3086"/>
                  </a:lnTo>
                  <a:lnTo>
                    <a:pt x="0" y="6171"/>
                  </a:lnTo>
                  <a:lnTo>
                    <a:pt x="0" y="9257"/>
                  </a:lnTo>
                  <a:lnTo>
                    <a:pt x="2400" y="11314"/>
                  </a:lnTo>
                  <a:lnTo>
                    <a:pt x="9600" y="14400"/>
                  </a:lnTo>
                  <a:lnTo>
                    <a:pt x="9600" y="17486"/>
                  </a:lnTo>
                  <a:lnTo>
                    <a:pt x="12000" y="20571"/>
                  </a:lnTo>
                  <a:lnTo>
                    <a:pt x="16800" y="21600"/>
                  </a:lnTo>
                  <a:lnTo>
                    <a:pt x="19200" y="21600"/>
                  </a:lnTo>
                  <a:lnTo>
                    <a:pt x="21600" y="19543"/>
                  </a:lnTo>
                  <a:lnTo>
                    <a:pt x="21600" y="16457"/>
                  </a:lnTo>
                  <a:lnTo>
                    <a:pt x="21600" y="15429"/>
                  </a:lnTo>
                  <a:lnTo>
                    <a:pt x="19200" y="15429"/>
                  </a:lnTo>
                  <a:lnTo>
                    <a:pt x="14400" y="13371"/>
                  </a:lnTo>
                  <a:lnTo>
                    <a:pt x="16800" y="13371"/>
                  </a:lnTo>
                  <a:lnTo>
                    <a:pt x="19200" y="12343"/>
                  </a:lnTo>
                  <a:close/>
                  <a:moveTo>
                    <a:pt x="19200" y="12343"/>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32" name="AutoShape 14"/>
            <p:cNvSpPr/>
            <p:nvPr/>
          </p:nvSpPr>
          <p:spPr bwMode="auto">
            <a:xfrm>
              <a:off x="3722" y="552"/>
              <a:ext cx="160" cy="64"/>
            </a:xfrm>
            <a:custGeom>
              <a:avLst/>
              <a:gdLst/>
              <a:ahLst/>
              <a:cxnLst/>
              <a:rect l="0" t="0" r="r" b="b"/>
              <a:pathLst>
                <a:path w="21600" h="21600">
                  <a:moveTo>
                    <a:pt x="0" y="21600"/>
                  </a:moveTo>
                  <a:lnTo>
                    <a:pt x="0" y="21600"/>
                  </a:lnTo>
                  <a:lnTo>
                    <a:pt x="10800" y="16200"/>
                  </a:lnTo>
                  <a:lnTo>
                    <a:pt x="21600" y="0"/>
                  </a:lnTo>
                  <a:lnTo>
                    <a:pt x="12960" y="0"/>
                  </a:lnTo>
                  <a:lnTo>
                    <a:pt x="6480" y="5400"/>
                  </a:lnTo>
                  <a:lnTo>
                    <a:pt x="0" y="16200"/>
                  </a:lnTo>
                  <a:lnTo>
                    <a:pt x="0" y="21600"/>
                  </a:lnTo>
                  <a:close/>
                  <a:moveTo>
                    <a:pt x="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33" name="AutoShape 15"/>
            <p:cNvSpPr/>
            <p:nvPr/>
          </p:nvSpPr>
          <p:spPr bwMode="auto">
            <a:xfrm>
              <a:off x="6932" y="1400"/>
              <a:ext cx="344" cy="192"/>
            </a:xfrm>
            <a:custGeom>
              <a:avLst/>
              <a:gdLst/>
              <a:ahLst/>
              <a:cxnLst/>
              <a:rect l="0" t="0" r="r" b="b"/>
              <a:pathLst>
                <a:path w="21600" h="21600">
                  <a:moveTo>
                    <a:pt x="1005" y="1800"/>
                  </a:moveTo>
                  <a:lnTo>
                    <a:pt x="1005" y="1800"/>
                  </a:lnTo>
                  <a:lnTo>
                    <a:pt x="0" y="3600"/>
                  </a:lnTo>
                  <a:lnTo>
                    <a:pt x="1005" y="7200"/>
                  </a:lnTo>
                  <a:lnTo>
                    <a:pt x="4019" y="18000"/>
                  </a:lnTo>
                  <a:lnTo>
                    <a:pt x="16074" y="21600"/>
                  </a:lnTo>
                  <a:lnTo>
                    <a:pt x="20093" y="21600"/>
                  </a:lnTo>
                  <a:lnTo>
                    <a:pt x="21600" y="21600"/>
                  </a:lnTo>
                  <a:lnTo>
                    <a:pt x="20093" y="18000"/>
                  </a:lnTo>
                  <a:lnTo>
                    <a:pt x="18084" y="18000"/>
                  </a:lnTo>
                  <a:lnTo>
                    <a:pt x="15070" y="16200"/>
                  </a:lnTo>
                  <a:lnTo>
                    <a:pt x="10047" y="12600"/>
                  </a:lnTo>
                  <a:lnTo>
                    <a:pt x="7033" y="9000"/>
                  </a:lnTo>
                  <a:lnTo>
                    <a:pt x="5023" y="1800"/>
                  </a:lnTo>
                  <a:lnTo>
                    <a:pt x="5023" y="0"/>
                  </a:lnTo>
                  <a:lnTo>
                    <a:pt x="2009" y="1800"/>
                  </a:lnTo>
                  <a:lnTo>
                    <a:pt x="1005" y="1800"/>
                  </a:lnTo>
                  <a:close/>
                  <a:moveTo>
                    <a:pt x="1005" y="18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34" name="AutoShape 16"/>
            <p:cNvSpPr/>
            <p:nvPr/>
          </p:nvSpPr>
          <p:spPr bwMode="auto">
            <a:xfrm>
              <a:off x="4210" y="1544"/>
              <a:ext cx="48" cy="120"/>
            </a:xfrm>
            <a:custGeom>
              <a:avLst/>
              <a:gdLst/>
              <a:ahLst/>
              <a:cxnLst/>
              <a:rect l="0" t="0" r="r" b="b"/>
              <a:pathLst>
                <a:path w="21600" h="21600">
                  <a:moveTo>
                    <a:pt x="0" y="0"/>
                  </a:moveTo>
                  <a:lnTo>
                    <a:pt x="0" y="0"/>
                  </a:lnTo>
                  <a:lnTo>
                    <a:pt x="0" y="2880"/>
                  </a:lnTo>
                  <a:lnTo>
                    <a:pt x="0" y="11520"/>
                  </a:lnTo>
                  <a:lnTo>
                    <a:pt x="7200" y="21600"/>
                  </a:lnTo>
                  <a:lnTo>
                    <a:pt x="14400" y="21600"/>
                  </a:lnTo>
                  <a:lnTo>
                    <a:pt x="21600" y="17280"/>
                  </a:lnTo>
                  <a:lnTo>
                    <a:pt x="0" y="0"/>
                  </a:lnTo>
                  <a:close/>
                  <a:moveTo>
                    <a:pt x="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35" name="AutoShape 17"/>
            <p:cNvSpPr/>
            <p:nvPr/>
          </p:nvSpPr>
          <p:spPr bwMode="auto">
            <a:xfrm>
              <a:off x="2689" y="696"/>
              <a:ext cx="2442" cy="1576"/>
            </a:xfrm>
            <a:custGeom>
              <a:avLst/>
              <a:gdLst/>
              <a:ahLst/>
              <a:cxnLst/>
              <a:rect l="0" t="0" r="r" b="b"/>
              <a:pathLst>
                <a:path w="21600" h="21600">
                  <a:moveTo>
                    <a:pt x="19971" y="5263"/>
                  </a:moveTo>
                  <a:lnTo>
                    <a:pt x="19971" y="5263"/>
                  </a:lnTo>
                  <a:lnTo>
                    <a:pt x="20254" y="5044"/>
                  </a:lnTo>
                  <a:lnTo>
                    <a:pt x="20113" y="5044"/>
                  </a:lnTo>
                  <a:lnTo>
                    <a:pt x="21175" y="4605"/>
                  </a:lnTo>
                  <a:lnTo>
                    <a:pt x="21458" y="4386"/>
                  </a:lnTo>
                  <a:lnTo>
                    <a:pt x="21600" y="4386"/>
                  </a:lnTo>
                  <a:lnTo>
                    <a:pt x="21033" y="4166"/>
                  </a:lnTo>
                  <a:lnTo>
                    <a:pt x="20254" y="3947"/>
                  </a:lnTo>
                  <a:lnTo>
                    <a:pt x="19971" y="4166"/>
                  </a:lnTo>
                  <a:lnTo>
                    <a:pt x="19830" y="4166"/>
                  </a:lnTo>
                  <a:lnTo>
                    <a:pt x="20538" y="3728"/>
                  </a:lnTo>
                  <a:lnTo>
                    <a:pt x="20750" y="3509"/>
                  </a:lnTo>
                  <a:lnTo>
                    <a:pt x="20750" y="3289"/>
                  </a:lnTo>
                  <a:lnTo>
                    <a:pt x="20538" y="3070"/>
                  </a:lnTo>
                  <a:lnTo>
                    <a:pt x="20113" y="2851"/>
                  </a:lnTo>
                  <a:lnTo>
                    <a:pt x="19830" y="2851"/>
                  </a:lnTo>
                  <a:lnTo>
                    <a:pt x="19688" y="2851"/>
                  </a:lnTo>
                  <a:lnTo>
                    <a:pt x="19546" y="2851"/>
                  </a:lnTo>
                  <a:lnTo>
                    <a:pt x="19546" y="2631"/>
                  </a:lnTo>
                  <a:lnTo>
                    <a:pt x="19688" y="2631"/>
                  </a:lnTo>
                  <a:lnTo>
                    <a:pt x="19971" y="2412"/>
                  </a:lnTo>
                  <a:lnTo>
                    <a:pt x="20396" y="2631"/>
                  </a:lnTo>
                  <a:lnTo>
                    <a:pt x="20892" y="2851"/>
                  </a:lnTo>
                  <a:lnTo>
                    <a:pt x="21175" y="2851"/>
                  </a:lnTo>
                  <a:lnTo>
                    <a:pt x="21458" y="2851"/>
                  </a:lnTo>
                  <a:lnTo>
                    <a:pt x="21458" y="2412"/>
                  </a:lnTo>
                  <a:lnTo>
                    <a:pt x="21458" y="2193"/>
                  </a:lnTo>
                  <a:lnTo>
                    <a:pt x="20750" y="1974"/>
                  </a:lnTo>
                  <a:lnTo>
                    <a:pt x="20113" y="1754"/>
                  </a:lnTo>
                  <a:lnTo>
                    <a:pt x="20254" y="1754"/>
                  </a:lnTo>
                  <a:lnTo>
                    <a:pt x="20538" y="1754"/>
                  </a:lnTo>
                  <a:lnTo>
                    <a:pt x="21175" y="1974"/>
                  </a:lnTo>
                  <a:lnTo>
                    <a:pt x="21317" y="1974"/>
                  </a:lnTo>
                  <a:lnTo>
                    <a:pt x="21458" y="1974"/>
                  </a:lnTo>
                  <a:lnTo>
                    <a:pt x="21175" y="1535"/>
                  </a:lnTo>
                  <a:lnTo>
                    <a:pt x="20750" y="1316"/>
                  </a:lnTo>
                  <a:lnTo>
                    <a:pt x="19830" y="1535"/>
                  </a:lnTo>
                  <a:lnTo>
                    <a:pt x="19688" y="1535"/>
                  </a:lnTo>
                  <a:lnTo>
                    <a:pt x="19546" y="1316"/>
                  </a:lnTo>
                  <a:lnTo>
                    <a:pt x="19405" y="1096"/>
                  </a:lnTo>
                  <a:lnTo>
                    <a:pt x="19263" y="1096"/>
                  </a:lnTo>
                  <a:lnTo>
                    <a:pt x="19121" y="1316"/>
                  </a:lnTo>
                  <a:lnTo>
                    <a:pt x="18838" y="1535"/>
                  </a:lnTo>
                  <a:lnTo>
                    <a:pt x="18413" y="1754"/>
                  </a:lnTo>
                  <a:lnTo>
                    <a:pt x="18130" y="1754"/>
                  </a:lnTo>
                  <a:lnTo>
                    <a:pt x="17988" y="1754"/>
                  </a:lnTo>
                  <a:lnTo>
                    <a:pt x="17988" y="1535"/>
                  </a:lnTo>
                  <a:lnTo>
                    <a:pt x="17988" y="1316"/>
                  </a:lnTo>
                  <a:lnTo>
                    <a:pt x="18130" y="877"/>
                  </a:lnTo>
                  <a:lnTo>
                    <a:pt x="18130" y="658"/>
                  </a:lnTo>
                  <a:lnTo>
                    <a:pt x="17988" y="439"/>
                  </a:lnTo>
                  <a:lnTo>
                    <a:pt x="17847" y="439"/>
                  </a:lnTo>
                  <a:lnTo>
                    <a:pt x="17563" y="658"/>
                  </a:lnTo>
                  <a:lnTo>
                    <a:pt x="17422" y="877"/>
                  </a:lnTo>
                  <a:lnTo>
                    <a:pt x="17280" y="877"/>
                  </a:lnTo>
                  <a:lnTo>
                    <a:pt x="17138" y="877"/>
                  </a:lnTo>
                  <a:lnTo>
                    <a:pt x="16997" y="658"/>
                  </a:lnTo>
                  <a:lnTo>
                    <a:pt x="16855" y="219"/>
                  </a:lnTo>
                  <a:lnTo>
                    <a:pt x="16005" y="0"/>
                  </a:lnTo>
                  <a:lnTo>
                    <a:pt x="15722" y="219"/>
                  </a:lnTo>
                  <a:lnTo>
                    <a:pt x="15580" y="439"/>
                  </a:lnTo>
                  <a:lnTo>
                    <a:pt x="15155" y="877"/>
                  </a:lnTo>
                  <a:lnTo>
                    <a:pt x="14872" y="877"/>
                  </a:lnTo>
                  <a:lnTo>
                    <a:pt x="14589" y="658"/>
                  </a:lnTo>
                  <a:lnTo>
                    <a:pt x="14447" y="439"/>
                  </a:lnTo>
                  <a:lnTo>
                    <a:pt x="14022" y="219"/>
                  </a:lnTo>
                  <a:lnTo>
                    <a:pt x="13456" y="439"/>
                  </a:lnTo>
                  <a:lnTo>
                    <a:pt x="13172" y="658"/>
                  </a:lnTo>
                  <a:lnTo>
                    <a:pt x="13031" y="1096"/>
                  </a:lnTo>
                  <a:lnTo>
                    <a:pt x="13172" y="1316"/>
                  </a:lnTo>
                  <a:lnTo>
                    <a:pt x="13314" y="1535"/>
                  </a:lnTo>
                  <a:lnTo>
                    <a:pt x="13172" y="1535"/>
                  </a:lnTo>
                  <a:lnTo>
                    <a:pt x="12889" y="1316"/>
                  </a:lnTo>
                  <a:lnTo>
                    <a:pt x="12606" y="1096"/>
                  </a:lnTo>
                  <a:lnTo>
                    <a:pt x="12181" y="1316"/>
                  </a:lnTo>
                  <a:lnTo>
                    <a:pt x="11898" y="1535"/>
                  </a:lnTo>
                  <a:lnTo>
                    <a:pt x="11756" y="1754"/>
                  </a:lnTo>
                  <a:lnTo>
                    <a:pt x="11614" y="1974"/>
                  </a:lnTo>
                  <a:lnTo>
                    <a:pt x="11898" y="2412"/>
                  </a:lnTo>
                  <a:lnTo>
                    <a:pt x="12039" y="2631"/>
                  </a:lnTo>
                  <a:lnTo>
                    <a:pt x="12181" y="2851"/>
                  </a:lnTo>
                  <a:lnTo>
                    <a:pt x="12039" y="3289"/>
                  </a:lnTo>
                  <a:lnTo>
                    <a:pt x="11756" y="3947"/>
                  </a:lnTo>
                  <a:lnTo>
                    <a:pt x="11614" y="3947"/>
                  </a:lnTo>
                  <a:lnTo>
                    <a:pt x="11473" y="3947"/>
                  </a:lnTo>
                  <a:lnTo>
                    <a:pt x="11190" y="4166"/>
                  </a:lnTo>
                  <a:lnTo>
                    <a:pt x="10552" y="5044"/>
                  </a:lnTo>
                  <a:lnTo>
                    <a:pt x="9986" y="5482"/>
                  </a:lnTo>
                  <a:lnTo>
                    <a:pt x="9561" y="6140"/>
                  </a:lnTo>
                  <a:lnTo>
                    <a:pt x="9561" y="6359"/>
                  </a:lnTo>
                  <a:lnTo>
                    <a:pt x="8852" y="6579"/>
                  </a:lnTo>
                  <a:lnTo>
                    <a:pt x="8569" y="6798"/>
                  </a:lnTo>
                  <a:lnTo>
                    <a:pt x="8286" y="7017"/>
                  </a:lnTo>
                  <a:lnTo>
                    <a:pt x="8144" y="7017"/>
                  </a:lnTo>
                  <a:lnTo>
                    <a:pt x="8286" y="7017"/>
                  </a:lnTo>
                  <a:lnTo>
                    <a:pt x="8569" y="7017"/>
                  </a:lnTo>
                  <a:lnTo>
                    <a:pt x="8852" y="6798"/>
                  </a:lnTo>
                  <a:lnTo>
                    <a:pt x="9136" y="7017"/>
                  </a:lnTo>
                  <a:lnTo>
                    <a:pt x="9136" y="7456"/>
                  </a:lnTo>
                  <a:lnTo>
                    <a:pt x="8994" y="7675"/>
                  </a:lnTo>
                  <a:lnTo>
                    <a:pt x="8711" y="7894"/>
                  </a:lnTo>
                  <a:lnTo>
                    <a:pt x="8428" y="8114"/>
                  </a:lnTo>
                  <a:lnTo>
                    <a:pt x="8144" y="8333"/>
                  </a:lnTo>
                  <a:lnTo>
                    <a:pt x="7719" y="8991"/>
                  </a:lnTo>
                  <a:lnTo>
                    <a:pt x="7861" y="8991"/>
                  </a:lnTo>
                  <a:lnTo>
                    <a:pt x="7719" y="8991"/>
                  </a:lnTo>
                  <a:lnTo>
                    <a:pt x="7436" y="8991"/>
                  </a:lnTo>
                  <a:lnTo>
                    <a:pt x="7153" y="8991"/>
                  </a:lnTo>
                  <a:lnTo>
                    <a:pt x="7153" y="9210"/>
                  </a:lnTo>
                  <a:lnTo>
                    <a:pt x="7294" y="9210"/>
                  </a:lnTo>
                  <a:lnTo>
                    <a:pt x="7436" y="9429"/>
                  </a:lnTo>
                  <a:lnTo>
                    <a:pt x="7436" y="9649"/>
                  </a:lnTo>
                  <a:lnTo>
                    <a:pt x="6870" y="10307"/>
                  </a:lnTo>
                  <a:lnTo>
                    <a:pt x="6161" y="10526"/>
                  </a:lnTo>
                  <a:lnTo>
                    <a:pt x="5878" y="10526"/>
                  </a:lnTo>
                  <a:lnTo>
                    <a:pt x="5736" y="10307"/>
                  </a:lnTo>
                  <a:lnTo>
                    <a:pt x="5595" y="10307"/>
                  </a:lnTo>
                  <a:lnTo>
                    <a:pt x="5453" y="10307"/>
                  </a:lnTo>
                  <a:lnTo>
                    <a:pt x="5453" y="10526"/>
                  </a:lnTo>
                  <a:lnTo>
                    <a:pt x="5595" y="10745"/>
                  </a:lnTo>
                  <a:lnTo>
                    <a:pt x="5595" y="11184"/>
                  </a:lnTo>
                  <a:lnTo>
                    <a:pt x="5595" y="11403"/>
                  </a:lnTo>
                  <a:lnTo>
                    <a:pt x="5453" y="11403"/>
                  </a:lnTo>
                  <a:lnTo>
                    <a:pt x="5453" y="11184"/>
                  </a:lnTo>
                  <a:lnTo>
                    <a:pt x="5311" y="10745"/>
                  </a:lnTo>
                  <a:lnTo>
                    <a:pt x="5311" y="10526"/>
                  </a:lnTo>
                  <a:lnTo>
                    <a:pt x="5170" y="10745"/>
                  </a:lnTo>
                  <a:lnTo>
                    <a:pt x="5170" y="10964"/>
                  </a:lnTo>
                  <a:lnTo>
                    <a:pt x="4745" y="10964"/>
                  </a:lnTo>
                  <a:lnTo>
                    <a:pt x="4603" y="10964"/>
                  </a:lnTo>
                  <a:lnTo>
                    <a:pt x="4462" y="10964"/>
                  </a:lnTo>
                  <a:lnTo>
                    <a:pt x="4462" y="11403"/>
                  </a:lnTo>
                  <a:lnTo>
                    <a:pt x="4745" y="11622"/>
                  </a:lnTo>
                  <a:lnTo>
                    <a:pt x="4887" y="11842"/>
                  </a:lnTo>
                  <a:lnTo>
                    <a:pt x="4887" y="12061"/>
                  </a:lnTo>
                  <a:lnTo>
                    <a:pt x="4745" y="12061"/>
                  </a:lnTo>
                  <a:lnTo>
                    <a:pt x="4603" y="11622"/>
                  </a:lnTo>
                  <a:lnTo>
                    <a:pt x="4462" y="11403"/>
                  </a:lnTo>
                  <a:lnTo>
                    <a:pt x="4320" y="11184"/>
                  </a:lnTo>
                  <a:lnTo>
                    <a:pt x="4178" y="11403"/>
                  </a:lnTo>
                  <a:lnTo>
                    <a:pt x="4037" y="11622"/>
                  </a:lnTo>
                  <a:lnTo>
                    <a:pt x="3753" y="12061"/>
                  </a:lnTo>
                  <a:lnTo>
                    <a:pt x="3612" y="12061"/>
                  </a:lnTo>
                  <a:lnTo>
                    <a:pt x="4462" y="12061"/>
                  </a:lnTo>
                  <a:lnTo>
                    <a:pt x="4745" y="12061"/>
                  </a:lnTo>
                  <a:lnTo>
                    <a:pt x="4887" y="12280"/>
                  </a:lnTo>
                  <a:lnTo>
                    <a:pt x="4603" y="12280"/>
                  </a:lnTo>
                  <a:lnTo>
                    <a:pt x="4462" y="12061"/>
                  </a:lnTo>
                  <a:lnTo>
                    <a:pt x="3753" y="12280"/>
                  </a:lnTo>
                  <a:lnTo>
                    <a:pt x="3612" y="12280"/>
                  </a:lnTo>
                  <a:lnTo>
                    <a:pt x="3470" y="12280"/>
                  </a:lnTo>
                  <a:lnTo>
                    <a:pt x="3470" y="12499"/>
                  </a:lnTo>
                  <a:lnTo>
                    <a:pt x="3612" y="12938"/>
                  </a:lnTo>
                  <a:lnTo>
                    <a:pt x="3612" y="13267"/>
                  </a:lnTo>
                  <a:lnTo>
                    <a:pt x="3612" y="13486"/>
                  </a:lnTo>
                  <a:lnTo>
                    <a:pt x="3470" y="13486"/>
                  </a:lnTo>
                  <a:lnTo>
                    <a:pt x="3329" y="13486"/>
                  </a:lnTo>
                  <a:lnTo>
                    <a:pt x="3187" y="13267"/>
                  </a:lnTo>
                  <a:lnTo>
                    <a:pt x="3045" y="13267"/>
                  </a:lnTo>
                  <a:lnTo>
                    <a:pt x="2762" y="13486"/>
                  </a:lnTo>
                  <a:lnTo>
                    <a:pt x="2479" y="13925"/>
                  </a:lnTo>
                  <a:lnTo>
                    <a:pt x="2195" y="14363"/>
                  </a:lnTo>
                  <a:lnTo>
                    <a:pt x="1912" y="15021"/>
                  </a:lnTo>
                  <a:lnTo>
                    <a:pt x="2054" y="15021"/>
                  </a:lnTo>
                  <a:lnTo>
                    <a:pt x="1912" y="15460"/>
                  </a:lnTo>
                  <a:lnTo>
                    <a:pt x="1487" y="15898"/>
                  </a:lnTo>
                  <a:lnTo>
                    <a:pt x="921" y="16776"/>
                  </a:lnTo>
                  <a:lnTo>
                    <a:pt x="921" y="16995"/>
                  </a:lnTo>
                  <a:lnTo>
                    <a:pt x="921" y="17214"/>
                  </a:lnTo>
                  <a:lnTo>
                    <a:pt x="921" y="17434"/>
                  </a:lnTo>
                  <a:lnTo>
                    <a:pt x="425" y="18091"/>
                  </a:lnTo>
                  <a:lnTo>
                    <a:pt x="567" y="18091"/>
                  </a:lnTo>
                  <a:lnTo>
                    <a:pt x="425" y="18091"/>
                  </a:lnTo>
                  <a:lnTo>
                    <a:pt x="283" y="18091"/>
                  </a:lnTo>
                  <a:lnTo>
                    <a:pt x="283" y="18311"/>
                  </a:lnTo>
                  <a:lnTo>
                    <a:pt x="425" y="18530"/>
                  </a:lnTo>
                  <a:lnTo>
                    <a:pt x="283" y="18749"/>
                  </a:lnTo>
                  <a:lnTo>
                    <a:pt x="142" y="19188"/>
                  </a:lnTo>
                  <a:lnTo>
                    <a:pt x="0" y="19188"/>
                  </a:lnTo>
                  <a:lnTo>
                    <a:pt x="142" y="19407"/>
                  </a:lnTo>
                  <a:lnTo>
                    <a:pt x="567" y="19846"/>
                  </a:lnTo>
                  <a:lnTo>
                    <a:pt x="779" y="19626"/>
                  </a:lnTo>
                  <a:lnTo>
                    <a:pt x="921" y="19626"/>
                  </a:lnTo>
                  <a:lnTo>
                    <a:pt x="1062" y="19626"/>
                  </a:lnTo>
                  <a:lnTo>
                    <a:pt x="1062" y="19846"/>
                  </a:lnTo>
                  <a:lnTo>
                    <a:pt x="921" y="20065"/>
                  </a:lnTo>
                  <a:lnTo>
                    <a:pt x="567" y="20504"/>
                  </a:lnTo>
                  <a:lnTo>
                    <a:pt x="142" y="20942"/>
                  </a:lnTo>
                  <a:lnTo>
                    <a:pt x="0" y="21161"/>
                  </a:lnTo>
                  <a:lnTo>
                    <a:pt x="142" y="21381"/>
                  </a:lnTo>
                  <a:lnTo>
                    <a:pt x="425" y="21600"/>
                  </a:lnTo>
                  <a:lnTo>
                    <a:pt x="567" y="21600"/>
                  </a:lnTo>
                  <a:lnTo>
                    <a:pt x="921" y="21381"/>
                  </a:lnTo>
                  <a:lnTo>
                    <a:pt x="1204" y="20942"/>
                  </a:lnTo>
                  <a:lnTo>
                    <a:pt x="1629" y="20284"/>
                  </a:lnTo>
                  <a:lnTo>
                    <a:pt x="1629" y="20504"/>
                  </a:lnTo>
                  <a:lnTo>
                    <a:pt x="1912" y="20065"/>
                  </a:lnTo>
                  <a:lnTo>
                    <a:pt x="2054" y="19846"/>
                  </a:lnTo>
                  <a:lnTo>
                    <a:pt x="2054" y="20065"/>
                  </a:lnTo>
                  <a:lnTo>
                    <a:pt x="2620" y="19407"/>
                  </a:lnTo>
                  <a:lnTo>
                    <a:pt x="3329" y="18530"/>
                  </a:lnTo>
                  <a:lnTo>
                    <a:pt x="4037" y="17872"/>
                  </a:lnTo>
                  <a:lnTo>
                    <a:pt x="4037" y="18091"/>
                  </a:lnTo>
                  <a:lnTo>
                    <a:pt x="4178" y="18311"/>
                  </a:lnTo>
                  <a:lnTo>
                    <a:pt x="4178" y="17872"/>
                  </a:lnTo>
                  <a:lnTo>
                    <a:pt x="4320" y="17434"/>
                  </a:lnTo>
                  <a:lnTo>
                    <a:pt x="4462" y="17653"/>
                  </a:lnTo>
                  <a:lnTo>
                    <a:pt x="4603" y="17653"/>
                  </a:lnTo>
                  <a:lnTo>
                    <a:pt x="4745" y="17434"/>
                  </a:lnTo>
                  <a:lnTo>
                    <a:pt x="4887" y="17214"/>
                  </a:lnTo>
                  <a:lnTo>
                    <a:pt x="4887" y="16776"/>
                  </a:lnTo>
                  <a:lnTo>
                    <a:pt x="5028" y="16556"/>
                  </a:lnTo>
                  <a:lnTo>
                    <a:pt x="5453" y="16556"/>
                  </a:lnTo>
                  <a:lnTo>
                    <a:pt x="5878" y="16776"/>
                  </a:lnTo>
                  <a:lnTo>
                    <a:pt x="5878" y="16556"/>
                  </a:lnTo>
                  <a:lnTo>
                    <a:pt x="6020" y="16337"/>
                  </a:lnTo>
                  <a:lnTo>
                    <a:pt x="6161" y="16776"/>
                  </a:lnTo>
                  <a:lnTo>
                    <a:pt x="6586" y="16556"/>
                  </a:lnTo>
                  <a:lnTo>
                    <a:pt x="6870" y="16118"/>
                  </a:lnTo>
                  <a:lnTo>
                    <a:pt x="7011" y="16118"/>
                  </a:lnTo>
                  <a:lnTo>
                    <a:pt x="7011" y="16337"/>
                  </a:lnTo>
                  <a:lnTo>
                    <a:pt x="7153" y="16776"/>
                  </a:lnTo>
                  <a:lnTo>
                    <a:pt x="7436" y="16776"/>
                  </a:lnTo>
                  <a:lnTo>
                    <a:pt x="8003" y="16776"/>
                  </a:lnTo>
                  <a:lnTo>
                    <a:pt x="8286" y="16337"/>
                  </a:lnTo>
                  <a:lnTo>
                    <a:pt x="8711" y="16118"/>
                  </a:lnTo>
                  <a:lnTo>
                    <a:pt x="8852" y="16118"/>
                  </a:lnTo>
                  <a:lnTo>
                    <a:pt x="8994" y="15679"/>
                  </a:lnTo>
                  <a:lnTo>
                    <a:pt x="9277" y="15898"/>
                  </a:lnTo>
                  <a:lnTo>
                    <a:pt x="9419" y="15898"/>
                  </a:lnTo>
                  <a:lnTo>
                    <a:pt x="9702" y="15241"/>
                  </a:lnTo>
                  <a:lnTo>
                    <a:pt x="9844" y="15021"/>
                  </a:lnTo>
                  <a:lnTo>
                    <a:pt x="9986" y="14802"/>
                  </a:lnTo>
                  <a:lnTo>
                    <a:pt x="10552" y="15021"/>
                  </a:lnTo>
                  <a:lnTo>
                    <a:pt x="10906" y="15241"/>
                  </a:lnTo>
                  <a:lnTo>
                    <a:pt x="11190" y="15460"/>
                  </a:lnTo>
                  <a:lnTo>
                    <a:pt x="11331" y="15679"/>
                  </a:lnTo>
                  <a:lnTo>
                    <a:pt x="11473" y="16118"/>
                  </a:lnTo>
                  <a:lnTo>
                    <a:pt x="12039" y="15898"/>
                  </a:lnTo>
                  <a:lnTo>
                    <a:pt x="12889" y="15241"/>
                  </a:lnTo>
                  <a:lnTo>
                    <a:pt x="13172" y="15460"/>
                  </a:lnTo>
                  <a:lnTo>
                    <a:pt x="13597" y="15241"/>
                  </a:lnTo>
                  <a:lnTo>
                    <a:pt x="13739" y="15241"/>
                  </a:lnTo>
                  <a:lnTo>
                    <a:pt x="13739" y="15021"/>
                  </a:lnTo>
                  <a:lnTo>
                    <a:pt x="13456" y="14802"/>
                  </a:lnTo>
                  <a:lnTo>
                    <a:pt x="12889" y="14583"/>
                  </a:lnTo>
                  <a:lnTo>
                    <a:pt x="12464" y="14363"/>
                  </a:lnTo>
                  <a:lnTo>
                    <a:pt x="12039" y="13925"/>
                  </a:lnTo>
                  <a:lnTo>
                    <a:pt x="12323" y="13925"/>
                  </a:lnTo>
                  <a:lnTo>
                    <a:pt x="12606" y="13925"/>
                  </a:lnTo>
                  <a:lnTo>
                    <a:pt x="12889" y="13925"/>
                  </a:lnTo>
                  <a:lnTo>
                    <a:pt x="12889" y="13706"/>
                  </a:lnTo>
                  <a:lnTo>
                    <a:pt x="12889" y="13486"/>
                  </a:lnTo>
                  <a:lnTo>
                    <a:pt x="12889" y="13267"/>
                  </a:lnTo>
                  <a:lnTo>
                    <a:pt x="13314" y="12938"/>
                  </a:lnTo>
                  <a:lnTo>
                    <a:pt x="13597" y="13267"/>
                  </a:lnTo>
                  <a:lnTo>
                    <a:pt x="13456" y="12499"/>
                  </a:lnTo>
                  <a:lnTo>
                    <a:pt x="13456" y="11842"/>
                  </a:lnTo>
                  <a:lnTo>
                    <a:pt x="13456" y="11622"/>
                  </a:lnTo>
                  <a:lnTo>
                    <a:pt x="13881" y="12938"/>
                  </a:lnTo>
                  <a:lnTo>
                    <a:pt x="13739" y="13267"/>
                  </a:lnTo>
                  <a:lnTo>
                    <a:pt x="13597" y="13267"/>
                  </a:lnTo>
                  <a:lnTo>
                    <a:pt x="13739" y="14144"/>
                  </a:lnTo>
                  <a:lnTo>
                    <a:pt x="13739" y="14583"/>
                  </a:lnTo>
                  <a:lnTo>
                    <a:pt x="14022" y="14583"/>
                  </a:lnTo>
                  <a:lnTo>
                    <a:pt x="14164" y="14363"/>
                  </a:lnTo>
                  <a:lnTo>
                    <a:pt x="14164" y="14144"/>
                  </a:lnTo>
                  <a:lnTo>
                    <a:pt x="14306" y="14144"/>
                  </a:lnTo>
                  <a:lnTo>
                    <a:pt x="14164" y="14363"/>
                  </a:lnTo>
                  <a:lnTo>
                    <a:pt x="14022" y="14583"/>
                  </a:lnTo>
                  <a:lnTo>
                    <a:pt x="14164" y="14802"/>
                  </a:lnTo>
                  <a:lnTo>
                    <a:pt x="14306" y="14583"/>
                  </a:lnTo>
                  <a:lnTo>
                    <a:pt x="14730" y="13486"/>
                  </a:lnTo>
                  <a:lnTo>
                    <a:pt x="14872" y="12719"/>
                  </a:lnTo>
                  <a:lnTo>
                    <a:pt x="14872" y="12280"/>
                  </a:lnTo>
                  <a:lnTo>
                    <a:pt x="14589" y="12061"/>
                  </a:lnTo>
                  <a:lnTo>
                    <a:pt x="14447" y="12061"/>
                  </a:lnTo>
                  <a:lnTo>
                    <a:pt x="14164" y="12280"/>
                  </a:lnTo>
                  <a:lnTo>
                    <a:pt x="14306" y="12061"/>
                  </a:lnTo>
                  <a:lnTo>
                    <a:pt x="14447" y="11842"/>
                  </a:lnTo>
                  <a:lnTo>
                    <a:pt x="14447" y="11184"/>
                  </a:lnTo>
                  <a:lnTo>
                    <a:pt x="14447" y="10745"/>
                  </a:lnTo>
                  <a:lnTo>
                    <a:pt x="14589" y="10526"/>
                  </a:lnTo>
                  <a:lnTo>
                    <a:pt x="14730" y="10526"/>
                  </a:lnTo>
                  <a:lnTo>
                    <a:pt x="15014" y="10526"/>
                  </a:lnTo>
                  <a:lnTo>
                    <a:pt x="15439" y="10745"/>
                  </a:lnTo>
                  <a:lnTo>
                    <a:pt x="15580" y="10745"/>
                  </a:lnTo>
                  <a:lnTo>
                    <a:pt x="15722" y="10526"/>
                  </a:lnTo>
                  <a:lnTo>
                    <a:pt x="15722" y="11403"/>
                  </a:lnTo>
                  <a:lnTo>
                    <a:pt x="15722" y="11622"/>
                  </a:lnTo>
                  <a:lnTo>
                    <a:pt x="15864" y="11842"/>
                  </a:lnTo>
                  <a:lnTo>
                    <a:pt x="16005" y="11622"/>
                  </a:lnTo>
                  <a:lnTo>
                    <a:pt x="16289" y="11403"/>
                  </a:lnTo>
                  <a:lnTo>
                    <a:pt x="16430" y="11184"/>
                  </a:lnTo>
                  <a:lnTo>
                    <a:pt x="16430" y="10745"/>
                  </a:lnTo>
                  <a:lnTo>
                    <a:pt x="16430" y="10307"/>
                  </a:lnTo>
                  <a:lnTo>
                    <a:pt x="16572" y="10087"/>
                  </a:lnTo>
                  <a:lnTo>
                    <a:pt x="16713" y="10087"/>
                  </a:lnTo>
                  <a:lnTo>
                    <a:pt x="16997" y="10307"/>
                  </a:lnTo>
                  <a:lnTo>
                    <a:pt x="17138" y="10526"/>
                  </a:lnTo>
                  <a:lnTo>
                    <a:pt x="17280" y="10526"/>
                  </a:lnTo>
                  <a:lnTo>
                    <a:pt x="17280" y="10307"/>
                  </a:lnTo>
                  <a:lnTo>
                    <a:pt x="16997" y="9868"/>
                  </a:lnTo>
                  <a:lnTo>
                    <a:pt x="16855" y="9649"/>
                  </a:lnTo>
                  <a:lnTo>
                    <a:pt x="16855" y="9429"/>
                  </a:lnTo>
                  <a:lnTo>
                    <a:pt x="16997" y="9210"/>
                  </a:lnTo>
                  <a:lnTo>
                    <a:pt x="17280" y="9429"/>
                  </a:lnTo>
                  <a:lnTo>
                    <a:pt x="17422" y="9429"/>
                  </a:lnTo>
                  <a:lnTo>
                    <a:pt x="17705" y="9429"/>
                  </a:lnTo>
                  <a:lnTo>
                    <a:pt x="17847" y="9210"/>
                  </a:lnTo>
                  <a:lnTo>
                    <a:pt x="17847" y="8772"/>
                  </a:lnTo>
                  <a:lnTo>
                    <a:pt x="17847" y="8114"/>
                  </a:lnTo>
                  <a:lnTo>
                    <a:pt x="17847" y="7894"/>
                  </a:lnTo>
                  <a:lnTo>
                    <a:pt x="17847" y="7675"/>
                  </a:lnTo>
                  <a:lnTo>
                    <a:pt x="18271" y="7894"/>
                  </a:lnTo>
                  <a:lnTo>
                    <a:pt x="18555" y="8114"/>
                  </a:lnTo>
                  <a:lnTo>
                    <a:pt x="18696" y="8114"/>
                  </a:lnTo>
                  <a:lnTo>
                    <a:pt x="18838" y="8114"/>
                  </a:lnTo>
                  <a:lnTo>
                    <a:pt x="18555" y="7456"/>
                  </a:lnTo>
                  <a:lnTo>
                    <a:pt x="18413" y="7237"/>
                  </a:lnTo>
                  <a:lnTo>
                    <a:pt x="18413" y="7017"/>
                  </a:lnTo>
                  <a:lnTo>
                    <a:pt x="19121" y="6140"/>
                  </a:lnTo>
                  <a:lnTo>
                    <a:pt x="20113" y="5044"/>
                  </a:lnTo>
                  <a:lnTo>
                    <a:pt x="19971" y="5263"/>
                  </a:lnTo>
                  <a:close/>
                  <a:moveTo>
                    <a:pt x="19971" y="5263"/>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36" name="AutoShape 18"/>
            <p:cNvSpPr/>
            <p:nvPr/>
          </p:nvSpPr>
          <p:spPr bwMode="auto">
            <a:xfrm>
              <a:off x="3402" y="1304"/>
              <a:ext cx="96" cy="80"/>
            </a:xfrm>
            <a:custGeom>
              <a:avLst/>
              <a:gdLst/>
              <a:ahLst/>
              <a:cxnLst/>
              <a:rect l="0" t="0" r="r" b="b"/>
              <a:pathLst>
                <a:path w="21600" h="21600">
                  <a:moveTo>
                    <a:pt x="0" y="21600"/>
                  </a:moveTo>
                  <a:lnTo>
                    <a:pt x="0" y="21600"/>
                  </a:lnTo>
                  <a:lnTo>
                    <a:pt x="21600" y="0"/>
                  </a:lnTo>
                  <a:lnTo>
                    <a:pt x="0" y="17280"/>
                  </a:lnTo>
                  <a:lnTo>
                    <a:pt x="0" y="21600"/>
                  </a:lnTo>
                  <a:close/>
                  <a:moveTo>
                    <a:pt x="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37" name="AutoShape 19"/>
            <p:cNvSpPr/>
            <p:nvPr/>
          </p:nvSpPr>
          <p:spPr bwMode="auto">
            <a:xfrm>
              <a:off x="3370" y="584"/>
              <a:ext cx="144" cy="80"/>
            </a:xfrm>
            <a:custGeom>
              <a:avLst/>
              <a:gdLst/>
              <a:ahLst/>
              <a:cxnLst/>
              <a:rect l="0" t="0" r="r" b="b"/>
              <a:pathLst>
                <a:path w="21600" h="21600">
                  <a:moveTo>
                    <a:pt x="12000" y="0"/>
                  </a:moveTo>
                  <a:lnTo>
                    <a:pt x="12000" y="0"/>
                  </a:lnTo>
                  <a:lnTo>
                    <a:pt x="4800" y="8640"/>
                  </a:lnTo>
                  <a:lnTo>
                    <a:pt x="0" y="21600"/>
                  </a:lnTo>
                  <a:lnTo>
                    <a:pt x="2400" y="21600"/>
                  </a:lnTo>
                  <a:lnTo>
                    <a:pt x="7200" y="12960"/>
                  </a:lnTo>
                  <a:lnTo>
                    <a:pt x="21600" y="4320"/>
                  </a:lnTo>
                  <a:lnTo>
                    <a:pt x="16800" y="0"/>
                  </a:lnTo>
                  <a:lnTo>
                    <a:pt x="12000" y="0"/>
                  </a:lnTo>
                  <a:close/>
                  <a:moveTo>
                    <a:pt x="120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0" name="AutoShape 20"/>
            <p:cNvSpPr/>
            <p:nvPr/>
          </p:nvSpPr>
          <p:spPr bwMode="auto">
            <a:xfrm>
              <a:off x="5739" y="2112"/>
              <a:ext cx="48" cy="16"/>
            </a:xfrm>
            <a:custGeom>
              <a:avLst/>
              <a:gdLst/>
              <a:ahLst/>
              <a:cxnLst/>
              <a:rect l="0" t="0" r="r" b="b"/>
              <a:pathLst>
                <a:path w="21600" h="21600">
                  <a:moveTo>
                    <a:pt x="7200" y="21600"/>
                  </a:moveTo>
                  <a:lnTo>
                    <a:pt x="7200" y="21600"/>
                  </a:lnTo>
                  <a:lnTo>
                    <a:pt x="14400" y="21600"/>
                  </a:lnTo>
                  <a:lnTo>
                    <a:pt x="14400" y="0"/>
                  </a:lnTo>
                  <a:lnTo>
                    <a:pt x="21600" y="0"/>
                  </a:lnTo>
                  <a:lnTo>
                    <a:pt x="14400" y="0"/>
                  </a:lnTo>
                  <a:lnTo>
                    <a:pt x="0" y="0"/>
                  </a:lnTo>
                  <a:lnTo>
                    <a:pt x="0" y="21600"/>
                  </a:lnTo>
                  <a:lnTo>
                    <a:pt x="7200" y="21600"/>
                  </a:lnTo>
                  <a:close/>
                  <a:moveTo>
                    <a:pt x="72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1" name="AutoShape 21"/>
            <p:cNvSpPr/>
            <p:nvPr/>
          </p:nvSpPr>
          <p:spPr bwMode="auto">
            <a:xfrm>
              <a:off x="2529" y="664"/>
              <a:ext cx="1241" cy="912"/>
            </a:xfrm>
            <a:custGeom>
              <a:avLst/>
              <a:gdLst/>
              <a:ahLst/>
              <a:cxnLst/>
              <a:rect l="0" t="0" r="r" b="b"/>
              <a:pathLst>
                <a:path w="21600" h="21600">
                  <a:moveTo>
                    <a:pt x="1672" y="16674"/>
                  </a:moveTo>
                  <a:lnTo>
                    <a:pt x="1672" y="16674"/>
                  </a:lnTo>
                  <a:lnTo>
                    <a:pt x="1394" y="18189"/>
                  </a:lnTo>
                  <a:lnTo>
                    <a:pt x="557" y="19326"/>
                  </a:lnTo>
                  <a:lnTo>
                    <a:pt x="0" y="20463"/>
                  </a:lnTo>
                  <a:lnTo>
                    <a:pt x="0" y="20842"/>
                  </a:lnTo>
                  <a:lnTo>
                    <a:pt x="0" y="21221"/>
                  </a:lnTo>
                  <a:lnTo>
                    <a:pt x="279" y="21600"/>
                  </a:lnTo>
                  <a:lnTo>
                    <a:pt x="557" y="21221"/>
                  </a:lnTo>
                  <a:lnTo>
                    <a:pt x="1115" y="20842"/>
                  </a:lnTo>
                  <a:lnTo>
                    <a:pt x="1951" y="20842"/>
                  </a:lnTo>
                  <a:lnTo>
                    <a:pt x="2787" y="20084"/>
                  </a:lnTo>
                  <a:lnTo>
                    <a:pt x="3623" y="18947"/>
                  </a:lnTo>
                  <a:lnTo>
                    <a:pt x="4877" y="17053"/>
                  </a:lnTo>
                  <a:lnTo>
                    <a:pt x="5435" y="16295"/>
                  </a:lnTo>
                  <a:lnTo>
                    <a:pt x="6271" y="15537"/>
                  </a:lnTo>
                  <a:lnTo>
                    <a:pt x="6828" y="14779"/>
                  </a:lnTo>
                  <a:lnTo>
                    <a:pt x="7107" y="14400"/>
                  </a:lnTo>
                  <a:lnTo>
                    <a:pt x="7665" y="14021"/>
                  </a:lnTo>
                  <a:lnTo>
                    <a:pt x="7943" y="14400"/>
                  </a:lnTo>
                  <a:lnTo>
                    <a:pt x="7943" y="14779"/>
                  </a:lnTo>
                  <a:lnTo>
                    <a:pt x="7943" y="16295"/>
                  </a:lnTo>
                  <a:lnTo>
                    <a:pt x="7665" y="16674"/>
                  </a:lnTo>
                  <a:lnTo>
                    <a:pt x="7386" y="16674"/>
                  </a:lnTo>
                  <a:lnTo>
                    <a:pt x="6550" y="17053"/>
                  </a:lnTo>
                  <a:lnTo>
                    <a:pt x="5992" y="17811"/>
                  </a:lnTo>
                  <a:lnTo>
                    <a:pt x="5714" y="18189"/>
                  </a:lnTo>
                  <a:lnTo>
                    <a:pt x="5435" y="18568"/>
                  </a:lnTo>
                  <a:lnTo>
                    <a:pt x="6271" y="18189"/>
                  </a:lnTo>
                  <a:lnTo>
                    <a:pt x="7107" y="17811"/>
                  </a:lnTo>
                  <a:lnTo>
                    <a:pt x="8779" y="16674"/>
                  </a:lnTo>
                  <a:lnTo>
                    <a:pt x="8779" y="17053"/>
                  </a:lnTo>
                  <a:lnTo>
                    <a:pt x="9058" y="17432"/>
                  </a:lnTo>
                  <a:lnTo>
                    <a:pt x="9615" y="15158"/>
                  </a:lnTo>
                  <a:lnTo>
                    <a:pt x="10452" y="14021"/>
                  </a:lnTo>
                  <a:lnTo>
                    <a:pt x="11009" y="13263"/>
                  </a:lnTo>
                  <a:lnTo>
                    <a:pt x="10730" y="13263"/>
                  </a:lnTo>
                  <a:lnTo>
                    <a:pt x="10452" y="13263"/>
                  </a:lnTo>
                  <a:lnTo>
                    <a:pt x="10173" y="13263"/>
                  </a:lnTo>
                  <a:lnTo>
                    <a:pt x="10730" y="12884"/>
                  </a:lnTo>
                  <a:lnTo>
                    <a:pt x="11288" y="12505"/>
                  </a:lnTo>
                  <a:lnTo>
                    <a:pt x="11566" y="11747"/>
                  </a:lnTo>
                  <a:lnTo>
                    <a:pt x="12124" y="10611"/>
                  </a:lnTo>
                  <a:lnTo>
                    <a:pt x="12403" y="10989"/>
                  </a:lnTo>
                  <a:lnTo>
                    <a:pt x="12681" y="10989"/>
                  </a:lnTo>
                  <a:lnTo>
                    <a:pt x="12960" y="11368"/>
                  </a:lnTo>
                  <a:lnTo>
                    <a:pt x="13239" y="11368"/>
                  </a:lnTo>
                  <a:lnTo>
                    <a:pt x="13239" y="10989"/>
                  </a:lnTo>
                  <a:lnTo>
                    <a:pt x="13239" y="10611"/>
                  </a:lnTo>
                  <a:lnTo>
                    <a:pt x="13239" y="10232"/>
                  </a:lnTo>
                  <a:lnTo>
                    <a:pt x="13239" y="9853"/>
                  </a:lnTo>
                  <a:lnTo>
                    <a:pt x="13517" y="9474"/>
                  </a:lnTo>
                  <a:lnTo>
                    <a:pt x="13796" y="9474"/>
                  </a:lnTo>
                  <a:lnTo>
                    <a:pt x="14632" y="9853"/>
                  </a:lnTo>
                  <a:lnTo>
                    <a:pt x="15190" y="9853"/>
                  </a:lnTo>
                  <a:lnTo>
                    <a:pt x="15468" y="9853"/>
                  </a:lnTo>
                  <a:lnTo>
                    <a:pt x="15747" y="9095"/>
                  </a:lnTo>
                  <a:lnTo>
                    <a:pt x="15747" y="8337"/>
                  </a:lnTo>
                  <a:lnTo>
                    <a:pt x="15468" y="8337"/>
                  </a:lnTo>
                  <a:lnTo>
                    <a:pt x="14632" y="8337"/>
                  </a:lnTo>
                  <a:lnTo>
                    <a:pt x="14075" y="8716"/>
                  </a:lnTo>
                  <a:lnTo>
                    <a:pt x="14632" y="7958"/>
                  </a:lnTo>
                  <a:lnTo>
                    <a:pt x="15468" y="7579"/>
                  </a:lnTo>
                  <a:lnTo>
                    <a:pt x="16305" y="7579"/>
                  </a:lnTo>
                  <a:lnTo>
                    <a:pt x="16862" y="6821"/>
                  </a:lnTo>
                  <a:lnTo>
                    <a:pt x="16583" y="6821"/>
                  </a:lnTo>
                  <a:lnTo>
                    <a:pt x="16305" y="7200"/>
                  </a:lnTo>
                  <a:lnTo>
                    <a:pt x="15747" y="6821"/>
                  </a:lnTo>
                  <a:lnTo>
                    <a:pt x="16026" y="6442"/>
                  </a:lnTo>
                  <a:lnTo>
                    <a:pt x="16305" y="6063"/>
                  </a:lnTo>
                  <a:lnTo>
                    <a:pt x="17977" y="4926"/>
                  </a:lnTo>
                  <a:lnTo>
                    <a:pt x="18255" y="5305"/>
                  </a:lnTo>
                  <a:lnTo>
                    <a:pt x="18813" y="4926"/>
                  </a:lnTo>
                  <a:lnTo>
                    <a:pt x="19092" y="4547"/>
                  </a:lnTo>
                  <a:lnTo>
                    <a:pt x="19092" y="4168"/>
                  </a:lnTo>
                  <a:lnTo>
                    <a:pt x="18813" y="3789"/>
                  </a:lnTo>
                  <a:lnTo>
                    <a:pt x="18255" y="3789"/>
                  </a:lnTo>
                  <a:lnTo>
                    <a:pt x="17698" y="3411"/>
                  </a:lnTo>
                  <a:lnTo>
                    <a:pt x="18255" y="3032"/>
                  </a:lnTo>
                  <a:lnTo>
                    <a:pt x="18813" y="2653"/>
                  </a:lnTo>
                  <a:lnTo>
                    <a:pt x="19928" y="2653"/>
                  </a:lnTo>
                  <a:lnTo>
                    <a:pt x="20764" y="2274"/>
                  </a:lnTo>
                  <a:lnTo>
                    <a:pt x="21043" y="2274"/>
                  </a:lnTo>
                  <a:lnTo>
                    <a:pt x="21043" y="1895"/>
                  </a:lnTo>
                  <a:lnTo>
                    <a:pt x="21043" y="1516"/>
                  </a:lnTo>
                  <a:lnTo>
                    <a:pt x="20764" y="1137"/>
                  </a:lnTo>
                  <a:lnTo>
                    <a:pt x="19928" y="1137"/>
                  </a:lnTo>
                  <a:lnTo>
                    <a:pt x="19092" y="1137"/>
                  </a:lnTo>
                  <a:lnTo>
                    <a:pt x="18534" y="1516"/>
                  </a:lnTo>
                  <a:lnTo>
                    <a:pt x="17698" y="1895"/>
                  </a:lnTo>
                  <a:lnTo>
                    <a:pt x="16862" y="2274"/>
                  </a:lnTo>
                  <a:lnTo>
                    <a:pt x="16862" y="1895"/>
                  </a:lnTo>
                  <a:lnTo>
                    <a:pt x="18534" y="1137"/>
                  </a:lnTo>
                  <a:lnTo>
                    <a:pt x="20206" y="758"/>
                  </a:lnTo>
                  <a:lnTo>
                    <a:pt x="21043" y="758"/>
                  </a:lnTo>
                  <a:lnTo>
                    <a:pt x="21600" y="758"/>
                  </a:lnTo>
                  <a:lnTo>
                    <a:pt x="20485" y="379"/>
                  </a:lnTo>
                  <a:lnTo>
                    <a:pt x="19370" y="0"/>
                  </a:lnTo>
                  <a:lnTo>
                    <a:pt x="18534" y="379"/>
                  </a:lnTo>
                  <a:lnTo>
                    <a:pt x="17419" y="758"/>
                  </a:lnTo>
                  <a:lnTo>
                    <a:pt x="16305" y="1137"/>
                  </a:lnTo>
                  <a:lnTo>
                    <a:pt x="16026" y="1516"/>
                  </a:lnTo>
                  <a:lnTo>
                    <a:pt x="15747" y="1895"/>
                  </a:lnTo>
                  <a:lnTo>
                    <a:pt x="15468" y="2653"/>
                  </a:lnTo>
                  <a:lnTo>
                    <a:pt x="15190" y="3789"/>
                  </a:lnTo>
                  <a:lnTo>
                    <a:pt x="14354" y="4168"/>
                  </a:lnTo>
                  <a:lnTo>
                    <a:pt x="13796" y="4547"/>
                  </a:lnTo>
                  <a:lnTo>
                    <a:pt x="13796" y="4926"/>
                  </a:lnTo>
                  <a:lnTo>
                    <a:pt x="14075" y="5305"/>
                  </a:lnTo>
                  <a:lnTo>
                    <a:pt x="14632" y="4926"/>
                  </a:lnTo>
                  <a:lnTo>
                    <a:pt x="15190" y="4926"/>
                  </a:lnTo>
                  <a:lnTo>
                    <a:pt x="15468" y="4926"/>
                  </a:lnTo>
                  <a:lnTo>
                    <a:pt x="15468" y="5305"/>
                  </a:lnTo>
                  <a:lnTo>
                    <a:pt x="14911" y="5684"/>
                  </a:lnTo>
                  <a:lnTo>
                    <a:pt x="13796" y="6442"/>
                  </a:lnTo>
                  <a:lnTo>
                    <a:pt x="11845" y="7579"/>
                  </a:lnTo>
                  <a:lnTo>
                    <a:pt x="11288" y="8716"/>
                  </a:lnTo>
                  <a:lnTo>
                    <a:pt x="10730" y="9853"/>
                  </a:lnTo>
                  <a:lnTo>
                    <a:pt x="10173" y="10611"/>
                  </a:lnTo>
                  <a:lnTo>
                    <a:pt x="9058" y="11368"/>
                  </a:lnTo>
                  <a:lnTo>
                    <a:pt x="8501" y="11368"/>
                  </a:lnTo>
                  <a:lnTo>
                    <a:pt x="8222" y="11368"/>
                  </a:lnTo>
                  <a:lnTo>
                    <a:pt x="8222" y="11747"/>
                  </a:lnTo>
                  <a:lnTo>
                    <a:pt x="8222" y="12505"/>
                  </a:lnTo>
                  <a:lnTo>
                    <a:pt x="8222" y="12884"/>
                  </a:lnTo>
                  <a:lnTo>
                    <a:pt x="7943" y="13642"/>
                  </a:lnTo>
                  <a:lnTo>
                    <a:pt x="7665" y="13642"/>
                  </a:lnTo>
                  <a:lnTo>
                    <a:pt x="7386" y="13642"/>
                  </a:lnTo>
                  <a:lnTo>
                    <a:pt x="6828" y="13263"/>
                  </a:lnTo>
                  <a:lnTo>
                    <a:pt x="5714" y="12884"/>
                  </a:lnTo>
                  <a:lnTo>
                    <a:pt x="5156" y="12884"/>
                  </a:lnTo>
                  <a:lnTo>
                    <a:pt x="4877" y="12505"/>
                  </a:lnTo>
                  <a:lnTo>
                    <a:pt x="5156" y="12126"/>
                  </a:lnTo>
                  <a:lnTo>
                    <a:pt x="5435" y="12126"/>
                  </a:lnTo>
                  <a:lnTo>
                    <a:pt x="5714" y="11747"/>
                  </a:lnTo>
                  <a:lnTo>
                    <a:pt x="5435" y="10989"/>
                  </a:lnTo>
                  <a:lnTo>
                    <a:pt x="4877" y="10989"/>
                  </a:lnTo>
                  <a:lnTo>
                    <a:pt x="4599" y="11368"/>
                  </a:lnTo>
                  <a:lnTo>
                    <a:pt x="4320" y="12505"/>
                  </a:lnTo>
                  <a:lnTo>
                    <a:pt x="3902" y="14021"/>
                  </a:lnTo>
                  <a:lnTo>
                    <a:pt x="2787" y="15158"/>
                  </a:lnTo>
                  <a:lnTo>
                    <a:pt x="2230" y="15916"/>
                  </a:lnTo>
                  <a:lnTo>
                    <a:pt x="1672" y="16674"/>
                  </a:lnTo>
                  <a:close/>
                  <a:moveTo>
                    <a:pt x="1672" y="16674"/>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2" name="AutoShape 22"/>
            <p:cNvSpPr/>
            <p:nvPr/>
          </p:nvSpPr>
          <p:spPr bwMode="auto">
            <a:xfrm>
              <a:off x="3818" y="2096"/>
              <a:ext cx="504" cy="352"/>
            </a:xfrm>
            <a:custGeom>
              <a:avLst/>
              <a:gdLst/>
              <a:ahLst/>
              <a:cxnLst/>
              <a:rect l="0" t="0" r="r" b="b"/>
              <a:pathLst>
                <a:path w="21600" h="21600">
                  <a:moveTo>
                    <a:pt x="2743" y="16691"/>
                  </a:moveTo>
                  <a:lnTo>
                    <a:pt x="2743" y="16691"/>
                  </a:lnTo>
                  <a:lnTo>
                    <a:pt x="2743" y="17673"/>
                  </a:lnTo>
                  <a:lnTo>
                    <a:pt x="4457" y="19636"/>
                  </a:lnTo>
                  <a:lnTo>
                    <a:pt x="5829" y="21600"/>
                  </a:lnTo>
                  <a:lnTo>
                    <a:pt x="7886" y="21600"/>
                  </a:lnTo>
                  <a:lnTo>
                    <a:pt x="12000" y="20618"/>
                  </a:lnTo>
                  <a:lnTo>
                    <a:pt x="16114" y="18655"/>
                  </a:lnTo>
                  <a:lnTo>
                    <a:pt x="16800" y="18655"/>
                  </a:lnTo>
                  <a:lnTo>
                    <a:pt x="17486" y="18655"/>
                  </a:lnTo>
                  <a:lnTo>
                    <a:pt x="18857" y="17673"/>
                  </a:lnTo>
                  <a:lnTo>
                    <a:pt x="19543" y="15709"/>
                  </a:lnTo>
                  <a:lnTo>
                    <a:pt x="20914" y="14727"/>
                  </a:lnTo>
                  <a:lnTo>
                    <a:pt x="21600" y="13745"/>
                  </a:lnTo>
                  <a:lnTo>
                    <a:pt x="21600" y="12764"/>
                  </a:lnTo>
                  <a:lnTo>
                    <a:pt x="21600" y="10800"/>
                  </a:lnTo>
                  <a:lnTo>
                    <a:pt x="20914" y="8836"/>
                  </a:lnTo>
                  <a:lnTo>
                    <a:pt x="20229" y="7855"/>
                  </a:lnTo>
                  <a:lnTo>
                    <a:pt x="18857" y="7855"/>
                  </a:lnTo>
                  <a:lnTo>
                    <a:pt x="16114" y="8836"/>
                  </a:lnTo>
                  <a:lnTo>
                    <a:pt x="14057" y="8836"/>
                  </a:lnTo>
                  <a:lnTo>
                    <a:pt x="13371" y="7855"/>
                  </a:lnTo>
                  <a:lnTo>
                    <a:pt x="12686" y="6873"/>
                  </a:lnTo>
                  <a:lnTo>
                    <a:pt x="12686" y="5891"/>
                  </a:lnTo>
                  <a:lnTo>
                    <a:pt x="12000" y="4909"/>
                  </a:lnTo>
                  <a:lnTo>
                    <a:pt x="12000" y="5891"/>
                  </a:lnTo>
                  <a:lnTo>
                    <a:pt x="11314" y="6873"/>
                  </a:lnTo>
                  <a:lnTo>
                    <a:pt x="10629" y="6873"/>
                  </a:lnTo>
                  <a:lnTo>
                    <a:pt x="9943" y="6873"/>
                  </a:lnTo>
                  <a:lnTo>
                    <a:pt x="8571" y="7855"/>
                  </a:lnTo>
                  <a:lnTo>
                    <a:pt x="8571" y="6873"/>
                  </a:lnTo>
                  <a:lnTo>
                    <a:pt x="7200" y="8836"/>
                  </a:lnTo>
                  <a:lnTo>
                    <a:pt x="7886" y="6873"/>
                  </a:lnTo>
                  <a:lnTo>
                    <a:pt x="8571" y="5891"/>
                  </a:lnTo>
                  <a:lnTo>
                    <a:pt x="8571" y="3927"/>
                  </a:lnTo>
                  <a:lnTo>
                    <a:pt x="8571" y="1964"/>
                  </a:lnTo>
                  <a:lnTo>
                    <a:pt x="7886" y="982"/>
                  </a:lnTo>
                  <a:lnTo>
                    <a:pt x="7200" y="0"/>
                  </a:lnTo>
                  <a:lnTo>
                    <a:pt x="5829" y="982"/>
                  </a:lnTo>
                  <a:lnTo>
                    <a:pt x="5143" y="1964"/>
                  </a:lnTo>
                  <a:lnTo>
                    <a:pt x="2743" y="4909"/>
                  </a:lnTo>
                  <a:lnTo>
                    <a:pt x="2057" y="4909"/>
                  </a:lnTo>
                  <a:lnTo>
                    <a:pt x="1371" y="3927"/>
                  </a:lnTo>
                  <a:lnTo>
                    <a:pt x="5829" y="6873"/>
                  </a:lnTo>
                  <a:lnTo>
                    <a:pt x="6514" y="6873"/>
                  </a:lnTo>
                  <a:lnTo>
                    <a:pt x="3771" y="7855"/>
                  </a:lnTo>
                  <a:lnTo>
                    <a:pt x="686" y="9818"/>
                  </a:lnTo>
                  <a:lnTo>
                    <a:pt x="0" y="10800"/>
                  </a:lnTo>
                  <a:lnTo>
                    <a:pt x="0" y="11782"/>
                  </a:lnTo>
                  <a:lnTo>
                    <a:pt x="686" y="13745"/>
                  </a:lnTo>
                  <a:lnTo>
                    <a:pt x="2743" y="16691"/>
                  </a:lnTo>
                  <a:close/>
                  <a:moveTo>
                    <a:pt x="2743" y="16691"/>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3" name="AutoShape 23"/>
            <p:cNvSpPr/>
            <p:nvPr/>
          </p:nvSpPr>
          <p:spPr bwMode="auto">
            <a:xfrm>
              <a:off x="2689" y="936"/>
              <a:ext cx="280" cy="192"/>
            </a:xfrm>
            <a:custGeom>
              <a:avLst/>
              <a:gdLst/>
              <a:ahLst/>
              <a:cxnLst/>
              <a:rect l="0" t="0" r="r" b="b"/>
              <a:pathLst>
                <a:path w="21600" h="21600">
                  <a:moveTo>
                    <a:pt x="10491" y="5400"/>
                  </a:moveTo>
                  <a:lnTo>
                    <a:pt x="10491" y="5400"/>
                  </a:lnTo>
                  <a:lnTo>
                    <a:pt x="8023" y="5400"/>
                  </a:lnTo>
                  <a:lnTo>
                    <a:pt x="6789" y="3600"/>
                  </a:lnTo>
                  <a:lnTo>
                    <a:pt x="4937" y="5400"/>
                  </a:lnTo>
                  <a:lnTo>
                    <a:pt x="1234" y="12600"/>
                  </a:lnTo>
                  <a:lnTo>
                    <a:pt x="0" y="18000"/>
                  </a:lnTo>
                  <a:lnTo>
                    <a:pt x="0" y="19800"/>
                  </a:lnTo>
                  <a:lnTo>
                    <a:pt x="1234" y="21600"/>
                  </a:lnTo>
                  <a:lnTo>
                    <a:pt x="2469" y="21600"/>
                  </a:lnTo>
                  <a:lnTo>
                    <a:pt x="3703" y="19800"/>
                  </a:lnTo>
                  <a:lnTo>
                    <a:pt x="4937" y="16200"/>
                  </a:lnTo>
                  <a:lnTo>
                    <a:pt x="12960" y="9000"/>
                  </a:lnTo>
                  <a:lnTo>
                    <a:pt x="16663" y="3600"/>
                  </a:lnTo>
                  <a:lnTo>
                    <a:pt x="21600" y="0"/>
                  </a:lnTo>
                  <a:lnTo>
                    <a:pt x="20366" y="0"/>
                  </a:lnTo>
                  <a:lnTo>
                    <a:pt x="10491" y="5400"/>
                  </a:lnTo>
                  <a:close/>
                  <a:moveTo>
                    <a:pt x="10491" y="54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4" name="AutoShape 24"/>
            <p:cNvSpPr/>
            <p:nvPr/>
          </p:nvSpPr>
          <p:spPr bwMode="auto">
            <a:xfrm>
              <a:off x="5579" y="3528"/>
              <a:ext cx="112" cy="96"/>
            </a:xfrm>
            <a:custGeom>
              <a:avLst/>
              <a:gdLst/>
              <a:ahLst/>
              <a:cxnLst/>
              <a:rect l="0" t="0" r="r" b="b"/>
              <a:pathLst>
                <a:path w="21600" h="21600">
                  <a:moveTo>
                    <a:pt x="6171" y="7200"/>
                  </a:moveTo>
                  <a:lnTo>
                    <a:pt x="6171" y="7200"/>
                  </a:lnTo>
                  <a:lnTo>
                    <a:pt x="0" y="7200"/>
                  </a:lnTo>
                  <a:lnTo>
                    <a:pt x="0" y="18000"/>
                  </a:lnTo>
                  <a:lnTo>
                    <a:pt x="0" y="21600"/>
                  </a:lnTo>
                  <a:lnTo>
                    <a:pt x="3086" y="21600"/>
                  </a:lnTo>
                  <a:lnTo>
                    <a:pt x="9257" y="18000"/>
                  </a:lnTo>
                  <a:lnTo>
                    <a:pt x="15429" y="10800"/>
                  </a:lnTo>
                  <a:lnTo>
                    <a:pt x="21600" y="0"/>
                  </a:lnTo>
                  <a:lnTo>
                    <a:pt x="6171" y="7200"/>
                  </a:lnTo>
                  <a:close/>
                  <a:moveTo>
                    <a:pt x="6171" y="72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5" name="AutoShape 25"/>
            <p:cNvSpPr/>
            <p:nvPr/>
          </p:nvSpPr>
          <p:spPr bwMode="auto">
            <a:xfrm>
              <a:off x="4354" y="3448"/>
              <a:ext cx="48" cy="64"/>
            </a:xfrm>
            <a:custGeom>
              <a:avLst/>
              <a:gdLst/>
              <a:ahLst/>
              <a:cxnLst/>
              <a:rect l="0" t="0" r="r" b="b"/>
              <a:pathLst>
                <a:path w="21600" h="21600">
                  <a:moveTo>
                    <a:pt x="21600" y="5400"/>
                  </a:moveTo>
                  <a:lnTo>
                    <a:pt x="21600" y="5400"/>
                  </a:lnTo>
                  <a:lnTo>
                    <a:pt x="14400" y="0"/>
                  </a:lnTo>
                  <a:lnTo>
                    <a:pt x="0" y="21600"/>
                  </a:lnTo>
                  <a:lnTo>
                    <a:pt x="7200" y="16200"/>
                  </a:lnTo>
                  <a:lnTo>
                    <a:pt x="21600" y="5400"/>
                  </a:lnTo>
                  <a:close/>
                  <a:moveTo>
                    <a:pt x="21600" y="54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6" name="AutoShape 26"/>
            <p:cNvSpPr/>
            <p:nvPr/>
          </p:nvSpPr>
          <p:spPr bwMode="auto">
            <a:xfrm>
              <a:off x="4274" y="3144"/>
              <a:ext cx="561" cy="1016"/>
            </a:xfrm>
            <a:custGeom>
              <a:avLst/>
              <a:gdLst/>
              <a:ahLst/>
              <a:cxnLst/>
              <a:rect l="0" t="0" r="r" b="b"/>
              <a:pathLst>
                <a:path w="21600" h="21600">
                  <a:moveTo>
                    <a:pt x="1851" y="21260"/>
                  </a:moveTo>
                  <a:lnTo>
                    <a:pt x="1851" y="21260"/>
                  </a:lnTo>
                  <a:lnTo>
                    <a:pt x="2469" y="21600"/>
                  </a:lnTo>
                  <a:lnTo>
                    <a:pt x="3703" y="21600"/>
                  </a:lnTo>
                  <a:lnTo>
                    <a:pt x="3703" y="21260"/>
                  </a:lnTo>
                  <a:lnTo>
                    <a:pt x="4320" y="20920"/>
                  </a:lnTo>
                  <a:lnTo>
                    <a:pt x="4320" y="20580"/>
                  </a:lnTo>
                  <a:lnTo>
                    <a:pt x="4937" y="20580"/>
                  </a:lnTo>
                  <a:lnTo>
                    <a:pt x="6171" y="20920"/>
                  </a:lnTo>
                  <a:lnTo>
                    <a:pt x="6789" y="21260"/>
                  </a:lnTo>
                  <a:lnTo>
                    <a:pt x="7406" y="21260"/>
                  </a:lnTo>
                  <a:lnTo>
                    <a:pt x="9257" y="20920"/>
                  </a:lnTo>
                  <a:lnTo>
                    <a:pt x="11109" y="20580"/>
                  </a:lnTo>
                  <a:lnTo>
                    <a:pt x="12960" y="20580"/>
                  </a:lnTo>
                  <a:lnTo>
                    <a:pt x="15429" y="20920"/>
                  </a:lnTo>
                  <a:lnTo>
                    <a:pt x="15429" y="21260"/>
                  </a:lnTo>
                  <a:lnTo>
                    <a:pt x="16046" y="21260"/>
                  </a:lnTo>
                  <a:lnTo>
                    <a:pt x="16663" y="20239"/>
                  </a:lnTo>
                  <a:lnTo>
                    <a:pt x="16663" y="19219"/>
                  </a:lnTo>
                  <a:lnTo>
                    <a:pt x="18514" y="18539"/>
                  </a:lnTo>
                  <a:lnTo>
                    <a:pt x="19749" y="18539"/>
                  </a:lnTo>
                  <a:lnTo>
                    <a:pt x="20983" y="18198"/>
                  </a:lnTo>
                  <a:lnTo>
                    <a:pt x="21600" y="16838"/>
                  </a:lnTo>
                  <a:lnTo>
                    <a:pt x="21600" y="15987"/>
                  </a:lnTo>
                  <a:lnTo>
                    <a:pt x="20983" y="15647"/>
                  </a:lnTo>
                  <a:lnTo>
                    <a:pt x="19749" y="15647"/>
                  </a:lnTo>
                  <a:lnTo>
                    <a:pt x="18514" y="15307"/>
                  </a:lnTo>
                  <a:lnTo>
                    <a:pt x="17897" y="14287"/>
                  </a:lnTo>
                  <a:lnTo>
                    <a:pt x="17897" y="12926"/>
                  </a:lnTo>
                  <a:lnTo>
                    <a:pt x="16663" y="11225"/>
                  </a:lnTo>
                  <a:lnTo>
                    <a:pt x="14811" y="8504"/>
                  </a:lnTo>
                  <a:lnTo>
                    <a:pt x="14811" y="8164"/>
                  </a:lnTo>
                  <a:lnTo>
                    <a:pt x="11109" y="6803"/>
                  </a:lnTo>
                  <a:lnTo>
                    <a:pt x="10491" y="6803"/>
                  </a:lnTo>
                  <a:lnTo>
                    <a:pt x="9874" y="6463"/>
                  </a:lnTo>
                  <a:lnTo>
                    <a:pt x="9874" y="6123"/>
                  </a:lnTo>
                  <a:lnTo>
                    <a:pt x="11109" y="5783"/>
                  </a:lnTo>
                  <a:lnTo>
                    <a:pt x="13577" y="5443"/>
                  </a:lnTo>
                  <a:lnTo>
                    <a:pt x="15429" y="5102"/>
                  </a:lnTo>
                  <a:lnTo>
                    <a:pt x="16663" y="4762"/>
                  </a:lnTo>
                  <a:lnTo>
                    <a:pt x="16663" y="4082"/>
                  </a:lnTo>
                  <a:lnTo>
                    <a:pt x="16046" y="3402"/>
                  </a:lnTo>
                  <a:lnTo>
                    <a:pt x="14811" y="3061"/>
                  </a:lnTo>
                  <a:lnTo>
                    <a:pt x="13577" y="3061"/>
                  </a:lnTo>
                  <a:lnTo>
                    <a:pt x="11726" y="3061"/>
                  </a:lnTo>
                  <a:lnTo>
                    <a:pt x="9874" y="2721"/>
                  </a:lnTo>
                  <a:lnTo>
                    <a:pt x="9257" y="2721"/>
                  </a:lnTo>
                  <a:lnTo>
                    <a:pt x="9874" y="2381"/>
                  </a:lnTo>
                  <a:lnTo>
                    <a:pt x="11109" y="2041"/>
                  </a:lnTo>
                  <a:lnTo>
                    <a:pt x="12960" y="1701"/>
                  </a:lnTo>
                  <a:lnTo>
                    <a:pt x="13577" y="1361"/>
                  </a:lnTo>
                  <a:lnTo>
                    <a:pt x="13577" y="1020"/>
                  </a:lnTo>
                  <a:lnTo>
                    <a:pt x="12960" y="340"/>
                  </a:lnTo>
                  <a:lnTo>
                    <a:pt x="11726" y="340"/>
                  </a:lnTo>
                  <a:lnTo>
                    <a:pt x="9257" y="0"/>
                  </a:lnTo>
                  <a:lnTo>
                    <a:pt x="9257" y="680"/>
                  </a:lnTo>
                  <a:lnTo>
                    <a:pt x="8023" y="1701"/>
                  </a:lnTo>
                  <a:lnTo>
                    <a:pt x="7406" y="1701"/>
                  </a:lnTo>
                  <a:lnTo>
                    <a:pt x="6789" y="1361"/>
                  </a:lnTo>
                  <a:lnTo>
                    <a:pt x="6171" y="1701"/>
                  </a:lnTo>
                  <a:lnTo>
                    <a:pt x="6171" y="2041"/>
                  </a:lnTo>
                  <a:lnTo>
                    <a:pt x="6789" y="2721"/>
                  </a:lnTo>
                  <a:lnTo>
                    <a:pt x="6171" y="3402"/>
                  </a:lnTo>
                  <a:lnTo>
                    <a:pt x="5554" y="4082"/>
                  </a:lnTo>
                  <a:lnTo>
                    <a:pt x="4937" y="4422"/>
                  </a:lnTo>
                  <a:lnTo>
                    <a:pt x="4937" y="5102"/>
                  </a:lnTo>
                  <a:lnTo>
                    <a:pt x="6171" y="4762"/>
                  </a:lnTo>
                  <a:lnTo>
                    <a:pt x="6789" y="4422"/>
                  </a:lnTo>
                  <a:lnTo>
                    <a:pt x="6171" y="5102"/>
                  </a:lnTo>
                  <a:lnTo>
                    <a:pt x="5554" y="5443"/>
                  </a:lnTo>
                  <a:lnTo>
                    <a:pt x="4320" y="6123"/>
                  </a:lnTo>
                  <a:lnTo>
                    <a:pt x="4320" y="6463"/>
                  </a:lnTo>
                  <a:lnTo>
                    <a:pt x="4937" y="6123"/>
                  </a:lnTo>
                  <a:lnTo>
                    <a:pt x="5554" y="5783"/>
                  </a:lnTo>
                  <a:lnTo>
                    <a:pt x="6171" y="5443"/>
                  </a:lnTo>
                  <a:lnTo>
                    <a:pt x="6789" y="5783"/>
                  </a:lnTo>
                  <a:lnTo>
                    <a:pt x="6789" y="6123"/>
                  </a:lnTo>
                  <a:lnTo>
                    <a:pt x="6789" y="6803"/>
                  </a:lnTo>
                  <a:lnTo>
                    <a:pt x="6789" y="7824"/>
                  </a:lnTo>
                  <a:lnTo>
                    <a:pt x="7406" y="9524"/>
                  </a:lnTo>
                  <a:lnTo>
                    <a:pt x="8640" y="12926"/>
                  </a:lnTo>
                  <a:lnTo>
                    <a:pt x="9257" y="13266"/>
                  </a:lnTo>
                  <a:lnTo>
                    <a:pt x="9257" y="13606"/>
                  </a:lnTo>
                  <a:lnTo>
                    <a:pt x="8023" y="13606"/>
                  </a:lnTo>
                  <a:lnTo>
                    <a:pt x="6171" y="13266"/>
                  </a:lnTo>
                  <a:lnTo>
                    <a:pt x="4320" y="13606"/>
                  </a:lnTo>
                  <a:lnTo>
                    <a:pt x="3703" y="13946"/>
                  </a:lnTo>
                  <a:lnTo>
                    <a:pt x="3086" y="14287"/>
                  </a:lnTo>
                  <a:lnTo>
                    <a:pt x="3086" y="14967"/>
                  </a:lnTo>
                  <a:lnTo>
                    <a:pt x="3703" y="14967"/>
                  </a:lnTo>
                  <a:lnTo>
                    <a:pt x="4937" y="15307"/>
                  </a:lnTo>
                  <a:lnTo>
                    <a:pt x="4937" y="15647"/>
                  </a:lnTo>
                  <a:lnTo>
                    <a:pt x="3703" y="15987"/>
                  </a:lnTo>
                  <a:lnTo>
                    <a:pt x="1851" y="16498"/>
                  </a:lnTo>
                  <a:lnTo>
                    <a:pt x="617" y="16498"/>
                  </a:lnTo>
                  <a:lnTo>
                    <a:pt x="0" y="16838"/>
                  </a:lnTo>
                  <a:lnTo>
                    <a:pt x="617" y="17178"/>
                  </a:lnTo>
                  <a:lnTo>
                    <a:pt x="1234" y="17518"/>
                  </a:lnTo>
                  <a:lnTo>
                    <a:pt x="3086" y="17858"/>
                  </a:lnTo>
                  <a:lnTo>
                    <a:pt x="4320" y="18539"/>
                  </a:lnTo>
                  <a:lnTo>
                    <a:pt x="5554" y="18879"/>
                  </a:lnTo>
                  <a:lnTo>
                    <a:pt x="6789" y="18539"/>
                  </a:lnTo>
                  <a:lnTo>
                    <a:pt x="7406" y="18198"/>
                  </a:lnTo>
                  <a:lnTo>
                    <a:pt x="8023" y="17858"/>
                  </a:lnTo>
                  <a:lnTo>
                    <a:pt x="8640" y="17858"/>
                  </a:lnTo>
                  <a:lnTo>
                    <a:pt x="8640" y="18539"/>
                  </a:lnTo>
                  <a:lnTo>
                    <a:pt x="8023" y="18879"/>
                  </a:lnTo>
                  <a:lnTo>
                    <a:pt x="6171" y="19219"/>
                  </a:lnTo>
                  <a:lnTo>
                    <a:pt x="4320" y="19219"/>
                  </a:lnTo>
                  <a:lnTo>
                    <a:pt x="3703" y="18879"/>
                  </a:lnTo>
                  <a:lnTo>
                    <a:pt x="3086" y="19219"/>
                  </a:lnTo>
                  <a:lnTo>
                    <a:pt x="0" y="19559"/>
                  </a:lnTo>
                  <a:lnTo>
                    <a:pt x="0" y="19899"/>
                  </a:lnTo>
                  <a:lnTo>
                    <a:pt x="0" y="20239"/>
                  </a:lnTo>
                  <a:lnTo>
                    <a:pt x="617" y="20580"/>
                  </a:lnTo>
                  <a:lnTo>
                    <a:pt x="1851" y="21260"/>
                  </a:lnTo>
                  <a:close/>
                  <a:moveTo>
                    <a:pt x="1851" y="2126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7" name="AutoShape 27"/>
            <p:cNvSpPr/>
            <p:nvPr/>
          </p:nvSpPr>
          <p:spPr bwMode="auto">
            <a:xfrm>
              <a:off x="3906" y="3512"/>
              <a:ext cx="432" cy="368"/>
            </a:xfrm>
            <a:custGeom>
              <a:avLst/>
              <a:gdLst/>
              <a:ahLst/>
              <a:cxnLst/>
              <a:rect l="0" t="0" r="r" b="b"/>
              <a:pathLst>
                <a:path w="21600" h="21600">
                  <a:moveTo>
                    <a:pt x="13600" y="21600"/>
                  </a:moveTo>
                  <a:lnTo>
                    <a:pt x="13600" y="21600"/>
                  </a:lnTo>
                  <a:lnTo>
                    <a:pt x="14400" y="21600"/>
                  </a:lnTo>
                  <a:lnTo>
                    <a:pt x="15200" y="21600"/>
                  </a:lnTo>
                  <a:lnTo>
                    <a:pt x="17600" y="16904"/>
                  </a:lnTo>
                  <a:lnTo>
                    <a:pt x="18400" y="12209"/>
                  </a:lnTo>
                  <a:lnTo>
                    <a:pt x="18400" y="10330"/>
                  </a:lnTo>
                  <a:lnTo>
                    <a:pt x="18400" y="9391"/>
                  </a:lnTo>
                  <a:lnTo>
                    <a:pt x="19200" y="8452"/>
                  </a:lnTo>
                  <a:lnTo>
                    <a:pt x="20000" y="6574"/>
                  </a:lnTo>
                  <a:lnTo>
                    <a:pt x="21600" y="4696"/>
                  </a:lnTo>
                  <a:lnTo>
                    <a:pt x="21600" y="3757"/>
                  </a:lnTo>
                  <a:lnTo>
                    <a:pt x="21600" y="1878"/>
                  </a:lnTo>
                  <a:lnTo>
                    <a:pt x="20000" y="0"/>
                  </a:lnTo>
                  <a:lnTo>
                    <a:pt x="19200" y="0"/>
                  </a:lnTo>
                  <a:lnTo>
                    <a:pt x="17600" y="0"/>
                  </a:lnTo>
                  <a:lnTo>
                    <a:pt x="14400" y="2817"/>
                  </a:lnTo>
                  <a:lnTo>
                    <a:pt x="11200" y="5635"/>
                  </a:lnTo>
                  <a:lnTo>
                    <a:pt x="9600" y="5635"/>
                  </a:lnTo>
                  <a:lnTo>
                    <a:pt x="8000" y="3757"/>
                  </a:lnTo>
                  <a:lnTo>
                    <a:pt x="6400" y="3757"/>
                  </a:lnTo>
                  <a:lnTo>
                    <a:pt x="5600" y="4696"/>
                  </a:lnTo>
                  <a:lnTo>
                    <a:pt x="2400" y="11270"/>
                  </a:lnTo>
                  <a:lnTo>
                    <a:pt x="4000" y="9391"/>
                  </a:lnTo>
                  <a:lnTo>
                    <a:pt x="5600" y="8452"/>
                  </a:lnTo>
                  <a:lnTo>
                    <a:pt x="7200" y="7513"/>
                  </a:lnTo>
                  <a:lnTo>
                    <a:pt x="8000" y="8452"/>
                  </a:lnTo>
                  <a:lnTo>
                    <a:pt x="8000" y="12209"/>
                  </a:lnTo>
                  <a:lnTo>
                    <a:pt x="7200" y="13148"/>
                  </a:lnTo>
                  <a:lnTo>
                    <a:pt x="5600" y="14087"/>
                  </a:lnTo>
                  <a:lnTo>
                    <a:pt x="4000" y="15026"/>
                  </a:lnTo>
                  <a:lnTo>
                    <a:pt x="3200" y="15965"/>
                  </a:lnTo>
                  <a:lnTo>
                    <a:pt x="3200" y="16904"/>
                  </a:lnTo>
                  <a:lnTo>
                    <a:pt x="4800" y="15965"/>
                  </a:lnTo>
                  <a:lnTo>
                    <a:pt x="6400" y="15965"/>
                  </a:lnTo>
                  <a:lnTo>
                    <a:pt x="7200" y="15965"/>
                  </a:lnTo>
                  <a:lnTo>
                    <a:pt x="7200" y="16904"/>
                  </a:lnTo>
                  <a:lnTo>
                    <a:pt x="5600" y="17843"/>
                  </a:lnTo>
                  <a:lnTo>
                    <a:pt x="3200" y="18783"/>
                  </a:lnTo>
                  <a:lnTo>
                    <a:pt x="0" y="17843"/>
                  </a:lnTo>
                  <a:lnTo>
                    <a:pt x="13600" y="21600"/>
                  </a:lnTo>
                  <a:close/>
                  <a:moveTo>
                    <a:pt x="136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8" name="AutoShape 28"/>
            <p:cNvSpPr/>
            <p:nvPr/>
          </p:nvSpPr>
          <p:spPr bwMode="auto">
            <a:xfrm>
              <a:off x="1448" y="2984"/>
              <a:ext cx="16" cy="48"/>
            </a:xfrm>
            <a:custGeom>
              <a:avLst/>
              <a:gdLst/>
              <a:ahLst/>
              <a:cxnLst/>
              <a:rect l="0" t="0" r="r" b="b"/>
              <a:pathLst>
                <a:path w="21600" h="21600">
                  <a:moveTo>
                    <a:pt x="21600" y="0"/>
                  </a:moveTo>
                  <a:lnTo>
                    <a:pt x="21600" y="0"/>
                  </a:lnTo>
                  <a:lnTo>
                    <a:pt x="0" y="14400"/>
                  </a:lnTo>
                  <a:lnTo>
                    <a:pt x="0" y="216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49" name="AutoShape 29"/>
            <p:cNvSpPr/>
            <p:nvPr/>
          </p:nvSpPr>
          <p:spPr bwMode="auto">
            <a:xfrm>
              <a:off x="1368" y="2608"/>
              <a:ext cx="361" cy="424"/>
            </a:xfrm>
            <a:custGeom>
              <a:avLst/>
              <a:gdLst/>
              <a:ahLst/>
              <a:cxnLst/>
              <a:rect l="0" t="0" r="r" b="b"/>
              <a:pathLst>
                <a:path w="21600" h="21600">
                  <a:moveTo>
                    <a:pt x="19680" y="0"/>
                  </a:moveTo>
                  <a:lnTo>
                    <a:pt x="19680" y="0"/>
                  </a:lnTo>
                  <a:lnTo>
                    <a:pt x="17760" y="815"/>
                  </a:lnTo>
                  <a:lnTo>
                    <a:pt x="15360" y="1630"/>
                  </a:lnTo>
                  <a:lnTo>
                    <a:pt x="4800" y="7336"/>
                  </a:lnTo>
                  <a:lnTo>
                    <a:pt x="4800" y="6521"/>
                  </a:lnTo>
                  <a:lnTo>
                    <a:pt x="3840" y="6521"/>
                  </a:lnTo>
                  <a:lnTo>
                    <a:pt x="3840" y="7336"/>
                  </a:lnTo>
                  <a:lnTo>
                    <a:pt x="4800" y="8151"/>
                  </a:lnTo>
                  <a:lnTo>
                    <a:pt x="2880" y="10189"/>
                  </a:lnTo>
                  <a:lnTo>
                    <a:pt x="960" y="11819"/>
                  </a:lnTo>
                  <a:lnTo>
                    <a:pt x="0" y="13449"/>
                  </a:lnTo>
                  <a:lnTo>
                    <a:pt x="1920" y="15894"/>
                  </a:lnTo>
                  <a:lnTo>
                    <a:pt x="2880" y="15894"/>
                  </a:lnTo>
                  <a:lnTo>
                    <a:pt x="3840" y="15894"/>
                  </a:lnTo>
                  <a:lnTo>
                    <a:pt x="4800" y="15894"/>
                  </a:lnTo>
                  <a:lnTo>
                    <a:pt x="3840" y="17525"/>
                  </a:lnTo>
                  <a:lnTo>
                    <a:pt x="1920" y="18340"/>
                  </a:lnTo>
                  <a:lnTo>
                    <a:pt x="0" y="19970"/>
                  </a:lnTo>
                  <a:lnTo>
                    <a:pt x="0" y="20785"/>
                  </a:lnTo>
                  <a:lnTo>
                    <a:pt x="0" y="21600"/>
                  </a:lnTo>
                  <a:lnTo>
                    <a:pt x="1920" y="21600"/>
                  </a:lnTo>
                  <a:lnTo>
                    <a:pt x="3840" y="20785"/>
                  </a:lnTo>
                  <a:lnTo>
                    <a:pt x="4800" y="20785"/>
                  </a:lnTo>
                  <a:lnTo>
                    <a:pt x="3840" y="18340"/>
                  </a:lnTo>
                  <a:lnTo>
                    <a:pt x="4800" y="17525"/>
                  </a:lnTo>
                  <a:lnTo>
                    <a:pt x="5760" y="16709"/>
                  </a:lnTo>
                  <a:lnTo>
                    <a:pt x="6720" y="17525"/>
                  </a:lnTo>
                  <a:lnTo>
                    <a:pt x="8640" y="19155"/>
                  </a:lnTo>
                  <a:lnTo>
                    <a:pt x="9600" y="19155"/>
                  </a:lnTo>
                  <a:lnTo>
                    <a:pt x="10560" y="19155"/>
                  </a:lnTo>
                  <a:lnTo>
                    <a:pt x="10560" y="18340"/>
                  </a:lnTo>
                  <a:lnTo>
                    <a:pt x="9600" y="18340"/>
                  </a:lnTo>
                  <a:lnTo>
                    <a:pt x="8640" y="17525"/>
                  </a:lnTo>
                  <a:lnTo>
                    <a:pt x="10560" y="16709"/>
                  </a:lnTo>
                  <a:lnTo>
                    <a:pt x="9600" y="15894"/>
                  </a:lnTo>
                  <a:lnTo>
                    <a:pt x="11520" y="15079"/>
                  </a:lnTo>
                  <a:lnTo>
                    <a:pt x="12480" y="15079"/>
                  </a:lnTo>
                  <a:lnTo>
                    <a:pt x="13440" y="14264"/>
                  </a:lnTo>
                  <a:lnTo>
                    <a:pt x="12480" y="13449"/>
                  </a:lnTo>
                  <a:lnTo>
                    <a:pt x="11520" y="13449"/>
                  </a:lnTo>
                  <a:lnTo>
                    <a:pt x="10560" y="12634"/>
                  </a:lnTo>
                  <a:lnTo>
                    <a:pt x="9600" y="11819"/>
                  </a:lnTo>
                  <a:lnTo>
                    <a:pt x="9600" y="9374"/>
                  </a:lnTo>
                  <a:lnTo>
                    <a:pt x="10560" y="6521"/>
                  </a:lnTo>
                  <a:lnTo>
                    <a:pt x="21600" y="0"/>
                  </a:lnTo>
                  <a:lnTo>
                    <a:pt x="20640" y="0"/>
                  </a:lnTo>
                  <a:lnTo>
                    <a:pt x="19680" y="0"/>
                  </a:lnTo>
                  <a:close/>
                  <a:moveTo>
                    <a:pt x="1968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0" name="AutoShape 30"/>
            <p:cNvSpPr/>
            <p:nvPr/>
          </p:nvSpPr>
          <p:spPr bwMode="auto">
            <a:xfrm>
              <a:off x="1384" y="3016"/>
              <a:ext cx="128" cy="128"/>
            </a:xfrm>
            <a:custGeom>
              <a:avLst/>
              <a:gdLst/>
              <a:ahLst/>
              <a:cxnLst/>
              <a:rect l="0" t="0" r="r" b="b"/>
              <a:pathLst>
                <a:path w="21600" h="21600">
                  <a:moveTo>
                    <a:pt x="0" y="16200"/>
                  </a:moveTo>
                  <a:lnTo>
                    <a:pt x="0" y="16200"/>
                  </a:lnTo>
                  <a:lnTo>
                    <a:pt x="0" y="18900"/>
                  </a:lnTo>
                  <a:lnTo>
                    <a:pt x="2700" y="21600"/>
                  </a:lnTo>
                  <a:lnTo>
                    <a:pt x="8100" y="16200"/>
                  </a:lnTo>
                  <a:lnTo>
                    <a:pt x="10800" y="8100"/>
                  </a:lnTo>
                  <a:lnTo>
                    <a:pt x="13500" y="5400"/>
                  </a:lnTo>
                  <a:lnTo>
                    <a:pt x="18900" y="2700"/>
                  </a:lnTo>
                  <a:lnTo>
                    <a:pt x="21600" y="2700"/>
                  </a:lnTo>
                  <a:lnTo>
                    <a:pt x="21600" y="0"/>
                  </a:lnTo>
                  <a:lnTo>
                    <a:pt x="18900" y="0"/>
                  </a:lnTo>
                  <a:lnTo>
                    <a:pt x="16200" y="2700"/>
                  </a:lnTo>
                  <a:lnTo>
                    <a:pt x="13500" y="5400"/>
                  </a:lnTo>
                  <a:lnTo>
                    <a:pt x="10800" y="5400"/>
                  </a:lnTo>
                  <a:lnTo>
                    <a:pt x="10800" y="2700"/>
                  </a:lnTo>
                  <a:lnTo>
                    <a:pt x="8100" y="10800"/>
                  </a:lnTo>
                  <a:lnTo>
                    <a:pt x="0" y="16200"/>
                  </a:lnTo>
                  <a:close/>
                  <a:moveTo>
                    <a:pt x="0" y="162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1" name="AutoShape 31"/>
            <p:cNvSpPr/>
            <p:nvPr/>
          </p:nvSpPr>
          <p:spPr bwMode="auto">
            <a:xfrm>
              <a:off x="1208" y="2840"/>
              <a:ext cx="80" cy="96"/>
            </a:xfrm>
            <a:custGeom>
              <a:avLst/>
              <a:gdLst/>
              <a:ahLst/>
              <a:cxnLst/>
              <a:rect l="0" t="0" r="r" b="b"/>
              <a:pathLst>
                <a:path w="21600" h="21600">
                  <a:moveTo>
                    <a:pt x="0" y="14400"/>
                  </a:moveTo>
                  <a:lnTo>
                    <a:pt x="0" y="14400"/>
                  </a:lnTo>
                  <a:lnTo>
                    <a:pt x="0" y="18000"/>
                  </a:lnTo>
                  <a:lnTo>
                    <a:pt x="8640" y="21600"/>
                  </a:lnTo>
                  <a:lnTo>
                    <a:pt x="17280" y="10800"/>
                  </a:lnTo>
                  <a:lnTo>
                    <a:pt x="21600" y="0"/>
                  </a:lnTo>
                  <a:lnTo>
                    <a:pt x="8640" y="7200"/>
                  </a:lnTo>
                  <a:lnTo>
                    <a:pt x="0" y="14400"/>
                  </a:lnTo>
                  <a:close/>
                  <a:moveTo>
                    <a:pt x="0" y="144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2" name="AutoShape 32"/>
            <p:cNvSpPr/>
            <p:nvPr/>
          </p:nvSpPr>
          <p:spPr bwMode="auto">
            <a:xfrm>
              <a:off x="5339" y="5240"/>
              <a:ext cx="80" cy="128"/>
            </a:xfrm>
            <a:custGeom>
              <a:avLst/>
              <a:gdLst/>
              <a:ahLst/>
              <a:cxnLst/>
              <a:rect l="0" t="0" r="r" b="b"/>
              <a:pathLst>
                <a:path w="21600" h="21600">
                  <a:moveTo>
                    <a:pt x="4320" y="21600"/>
                  </a:moveTo>
                  <a:lnTo>
                    <a:pt x="4320" y="21600"/>
                  </a:lnTo>
                  <a:lnTo>
                    <a:pt x="12960" y="13500"/>
                  </a:lnTo>
                  <a:lnTo>
                    <a:pt x="21600" y="0"/>
                  </a:lnTo>
                  <a:lnTo>
                    <a:pt x="8640" y="2700"/>
                  </a:lnTo>
                  <a:lnTo>
                    <a:pt x="0" y="8100"/>
                  </a:lnTo>
                  <a:lnTo>
                    <a:pt x="0" y="16200"/>
                  </a:lnTo>
                  <a:lnTo>
                    <a:pt x="0" y="21600"/>
                  </a:lnTo>
                  <a:lnTo>
                    <a:pt x="4320" y="21600"/>
                  </a:lnTo>
                  <a:close/>
                  <a:moveTo>
                    <a:pt x="432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3" name="AutoShape 33"/>
            <p:cNvSpPr/>
            <p:nvPr/>
          </p:nvSpPr>
          <p:spPr bwMode="auto">
            <a:xfrm>
              <a:off x="5307" y="5432"/>
              <a:ext cx="160" cy="321"/>
            </a:xfrm>
            <a:custGeom>
              <a:avLst/>
              <a:gdLst/>
              <a:ahLst/>
              <a:cxnLst/>
              <a:rect l="0" t="0" r="r" b="b"/>
              <a:pathLst>
                <a:path w="21600" h="21600">
                  <a:moveTo>
                    <a:pt x="0" y="19440"/>
                  </a:moveTo>
                  <a:lnTo>
                    <a:pt x="0" y="19440"/>
                  </a:lnTo>
                  <a:lnTo>
                    <a:pt x="4320" y="20520"/>
                  </a:lnTo>
                  <a:lnTo>
                    <a:pt x="6480" y="21600"/>
                  </a:lnTo>
                  <a:lnTo>
                    <a:pt x="15120" y="19440"/>
                  </a:lnTo>
                  <a:lnTo>
                    <a:pt x="17280" y="17280"/>
                  </a:lnTo>
                  <a:lnTo>
                    <a:pt x="19440" y="14040"/>
                  </a:lnTo>
                  <a:lnTo>
                    <a:pt x="19440" y="10800"/>
                  </a:lnTo>
                  <a:lnTo>
                    <a:pt x="19440" y="9720"/>
                  </a:lnTo>
                  <a:lnTo>
                    <a:pt x="17280" y="8640"/>
                  </a:lnTo>
                  <a:lnTo>
                    <a:pt x="19440" y="7560"/>
                  </a:lnTo>
                  <a:lnTo>
                    <a:pt x="21600" y="6480"/>
                  </a:lnTo>
                  <a:lnTo>
                    <a:pt x="17280" y="3240"/>
                  </a:lnTo>
                  <a:lnTo>
                    <a:pt x="12960" y="0"/>
                  </a:lnTo>
                  <a:lnTo>
                    <a:pt x="2160" y="19440"/>
                  </a:lnTo>
                  <a:lnTo>
                    <a:pt x="0" y="19440"/>
                  </a:lnTo>
                  <a:close/>
                  <a:moveTo>
                    <a:pt x="0" y="1944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4" name="AutoShape 34"/>
            <p:cNvSpPr/>
            <p:nvPr/>
          </p:nvSpPr>
          <p:spPr bwMode="auto">
            <a:xfrm>
              <a:off x="7124" y="5561"/>
              <a:ext cx="32" cy="48"/>
            </a:xfrm>
            <a:custGeom>
              <a:avLst/>
              <a:gdLst/>
              <a:ahLst/>
              <a:cxnLst/>
              <a:rect l="0" t="0" r="r" b="b"/>
              <a:pathLst>
                <a:path w="21600" h="21600">
                  <a:moveTo>
                    <a:pt x="0" y="0"/>
                  </a:moveTo>
                  <a:lnTo>
                    <a:pt x="0" y="0"/>
                  </a:lnTo>
                  <a:lnTo>
                    <a:pt x="0" y="14400"/>
                  </a:lnTo>
                  <a:lnTo>
                    <a:pt x="10800" y="21600"/>
                  </a:lnTo>
                  <a:lnTo>
                    <a:pt x="21600" y="14400"/>
                  </a:lnTo>
                  <a:lnTo>
                    <a:pt x="10800" y="0"/>
                  </a:lnTo>
                  <a:lnTo>
                    <a:pt x="0" y="0"/>
                  </a:lnTo>
                  <a:close/>
                  <a:moveTo>
                    <a:pt x="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5" name="AutoShape 35"/>
            <p:cNvSpPr/>
            <p:nvPr/>
          </p:nvSpPr>
          <p:spPr bwMode="auto">
            <a:xfrm>
              <a:off x="5723" y="5817"/>
              <a:ext cx="336" cy="224"/>
            </a:xfrm>
            <a:custGeom>
              <a:avLst/>
              <a:gdLst/>
              <a:ahLst/>
              <a:cxnLst/>
              <a:rect l="0" t="0" r="r" b="b"/>
              <a:pathLst>
                <a:path w="21600" h="21600">
                  <a:moveTo>
                    <a:pt x="17486" y="1543"/>
                  </a:moveTo>
                  <a:lnTo>
                    <a:pt x="17486" y="1543"/>
                  </a:lnTo>
                  <a:lnTo>
                    <a:pt x="11314" y="3086"/>
                  </a:lnTo>
                  <a:lnTo>
                    <a:pt x="9257" y="4629"/>
                  </a:lnTo>
                  <a:lnTo>
                    <a:pt x="7200" y="3086"/>
                  </a:lnTo>
                  <a:lnTo>
                    <a:pt x="6171" y="1543"/>
                  </a:lnTo>
                  <a:lnTo>
                    <a:pt x="5143" y="1543"/>
                  </a:lnTo>
                  <a:lnTo>
                    <a:pt x="2057" y="1543"/>
                  </a:lnTo>
                  <a:lnTo>
                    <a:pt x="1029" y="4629"/>
                  </a:lnTo>
                  <a:lnTo>
                    <a:pt x="0" y="7714"/>
                  </a:lnTo>
                  <a:lnTo>
                    <a:pt x="1029" y="9257"/>
                  </a:lnTo>
                  <a:lnTo>
                    <a:pt x="3086" y="9257"/>
                  </a:lnTo>
                  <a:lnTo>
                    <a:pt x="5143" y="10800"/>
                  </a:lnTo>
                  <a:lnTo>
                    <a:pt x="9257" y="15429"/>
                  </a:lnTo>
                  <a:lnTo>
                    <a:pt x="13371" y="15429"/>
                  </a:lnTo>
                  <a:lnTo>
                    <a:pt x="14400" y="18514"/>
                  </a:lnTo>
                  <a:lnTo>
                    <a:pt x="15429" y="20057"/>
                  </a:lnTo>
                  <a:lnTo>
                    <a:pt x="16457" y="21600"/>
                  </a:lnTo>
                  <a:lnTo>
                    <a:pt x="18514" y="21600"/>
                  </a:lnTo>
                  <a:lnTo>
                    <a:pt x="19543" y="20057"/>
                  </a:lnTo>
                  <a:lnTo>
                    <a:pt x="20571" y="18514"/>
                  </a:lnTo>
                  <a:lnTo>
                    <a:pt x="20571" y="15429"/>
                  </a:lnTo>
                  <a:lnTo>
                    <a:pt x="18514" y="12343"/>
                  </a:lnTo>
                  <a:lnTo>
                    <a:pt x="18514" y="10800"/>
                  </a:lnTo>
                  <a:lnTo>
                    <a:pt x="19543" y="4629"/>
                  </a:lnTo>
                  <a:lnTo>
                    <a:pt x="21600" y="0"/>
                  </a:lnTo>
                  <a:lnTo>
                    <a:pt x="17486" y="1543"/>
                  </a:lnTo>
                  <a:close/>
                  <a:moveTo>
                    <a:pt x="17486" y="1543"/>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6" name="AutoShape 36"/>
            <p:cNvSpPr/>
            <p:nvPr/>
          </p:nvSpPr>
          <p:spPr bwMode="auto">
            <a:xfrm>
              <a:off x="7804" y="5833"/>
              <a:ext cx="209" cy="208"/>
            </a:xfrm>
            <a:custGeom>
              <a:avLst/>
              <a:gdLst/>
              <a:ahLst/>
              <a:cxnLst/>
              <a:rect l="0" t="0" r="r" b="b"/>
              <a:pathLst>
                <a:path w="21600" h="21600">
                  <a:moveTo>
                    <a:pt x="0" y="14954"/>
                  </a:moveTo>
                  <a:lnTo>
                    <a:pt x="0" y="14954"/>
                  </a:lnTo>
                  <a:lnTo>
                    <a:pt x="1662" y="18277"/>
                  </a:lnTo>
                  <a:lnTo>
                    <a:pt x="4985" y="19938"/>
                  </a:lnTo>
                  <a:lnTo>
                    <a:pt x="6646" y="21600"/>
                  </a:lnTo>
                  <a:lnTo>
                    <a:pt x="8308" y="19938"/>
                  </a:lnTo>
                  <a:lnTo>
                    <a:pt x="14954" y="13292"/>
                  </a:lnTo>
                  <a:lnTo>
                    <a:pt x="16615" y="11631"/>
                  </a:lnTo>
                  <a:lnTo>
                    <a:pt x="18277" y="11631"/>
                  </a:lnTo>
                  <a:lnTo>
                    <a:pt x="19938" y="6646"/>
                  </a:lnTo>
                  <a:lnTo>
                    <a:pt x="21600" y="0"/>
                  </a:lnTo>
                  <a:lnTo>
                    <a:pt x="18277" y="3323"/>
                  </a:lnTo>
                  <a:lnTo>
                    <a:pt x="14954" y="6646"/>
                  </a:lnTo>
                  <a:lnTo>
                    <a:pt x="9969" y="6646"/>
                  </a:lnTo>
                  <a:lnTo>
                    <a:pt x="4985" y="8308"/>
                  </a:lnTo>
                  <a:lnTo>
                    <a:pt x="4985" y="9969"/>
                  </a:lnTo>
                  <a:lnTo>
                    <a:pt x="6646" y="11631"/>
                  </a:lnTo>
                  <a:lnTo>
                    <a:pt x="1662" y="13292"/>
                  </a:lnTo>
                  <a:lnTo>
                    <a:pt x="0" y="13292"/>
                  </a:lnTo>
                  <a:lnTo>
                    <a:pt x="0" y="14954"/>
                  </a:lnTo>
                  <a:close/>
                  <a:moveTo>
                    <a:pt x="0" y="14954"/>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7" name="AutoShape 37"/>
            <p:cNvSpPr/>
            <p:nvPr/>
          </p:nvSpPr>
          <p:spPr bwMode="auto">
            <a:xfrm>
              <a:off x="9934" y="5993"/>
              <a:ext cx="64" cy="96"/>
            </a:xfrm>
            <a:custGeom>
              <a:avLst/>
              <a:gdLst/>
              <a:ahLst/>
              <a:cxnLst/>
              <a:rect l="0" t="0" r="r" b="b"/>
              <a:pathLst>
                <a:path w="21600" h="21600">
                  <a:moveTo>
                    <a:pt x="5400" y="21600"/>
                  </a:moveTo>
                  <a:lnTo>
                    <a:pt x="5400" y="21600"/>
                  </a:lnTo>
                  <a:lnTo>
                    <a:pt x="10800" y="10800"/>
                  </a:lnTo>
                  <a:lnTo>
                    <a:pt x="21600" y="0"/>
                  </a:lnTo>
                  <a:lnTo>
                    <a:pt x="10800" y="3600"/>
                  </a:lnTo>
                  <a:lnTo>
                    <a:pt x="0" y="14400"/>
                  </a:lnTo>
                  <a:lnTo>
                    <a:pt x="0" y="18000"/>
                  </a:lnTo>
                  <a:lnTo>
                    <a:pt x="5400" y="21600"/>
                  </a:lnTo>
                  <a:close/>
                  <a:moveTo>
                    <a:pt x="54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8" name="Rectangle 38"/>
            <p:cNvSpPr/>
            <p:nvPr/>
          </p:nvSpPr>
          <p:spPr bwMode="auto">
            <a:xfrm>
              <a:off x="11094" y="4528"/>
              <a:ext cx="8" cy="8"/>
            </a:xfrm>
            <a:prstGeom prst="rect">
              <a:avLst/>
            </a:prstGeom>
            <a:grp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59" name="AutoShape 39"/>
            <p:cNvSpPr/>
            <p:nvPr/>
          </p:nvSpPr>
          <p:spPr bwMode="auto">
            <a:xfrm>
              <a:off x="11126" y="6225"/>
              <a:ext cx="33" cy="240"/>
            </a:xfrm>
            <a:custGeom>
              <a:avLst/>
              <a:gdLst/>
              <a:ahLst/>
              <a:cxnLst/>
              <a:rect l="0" t="0" r="r" b="b"/>
              <a:pathLst>
                <a:path w="21600" h="21600">
                  <a:moveTo>
                    <a:pt x="10800" y="0"/>
                  </a:moveTo>
                  <a:lnTo>
                    <a:pt x="10800" y="0"/>
                  </a:lnTo>
                  <a:lnTo>
                    <a:pt x="0" y="14400"/>
                  </a:lnTo>
                  <a:lnTo>
                    <a:pt x="0" y="18720"/>
                  </a:lnTo>
                  <a:lnTo>
                    <a:pt x="0" y="20160"/>
                  </a:lnTo>
                  <a:lnTo>
                    <a:pt x="0" y="21600"/>
                  </a:lnTo>
                  <a:lnTo>
                    <a:pt x="10800" y="21600"/>
                  </a:lnTo>
                  <a:lnTo>
                    <a:pt x="10800" y="20160"/>
                  </a:lnTo>
                  <a:lnTo>
                    <a:pt x="10800" y="14400"/>
                  </a:lnTo>
                  <a:lnTo>
                    <a:pt x="21600" y="4320"/>
                  </a:lnTo>
                  <a:lnTo>
                    <a:pt x="10800" y="0"/>
                  </a:lnTo>
                  <a:close/>
                  <a:moveTo>
                    <a:pt x="108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0" name="AutoShape 40"/>
            <p:cNvSpPr/>
            <p:nvPr/>
          </p:nvSpPr>
          <p:spPr bwMode="auto">
            <a:xfrm>
              <a:off x="11142" y="6177"/>
              <a:ext cx="17" cy="48"/>
            </a:xfrm>
            <a:custGeom>
              <a:avLst/>
              <a:gdLst/>
              <a:ahLst/>
              <a:cxnLst/>
              <a:rect l="0" t="0" r="r" b="b"/>
              <a:pathLst>
                <a:path w="21600" h="21600">
                  <a:moveTo>
                    <a:pt x="0" y="7200"/>
                  </a:moveTo>
                  <a:lnTo>
                    <a:pt x="0" y="7200"/>
                  </a:lnTo>
                  <a:lnTo>
                    <a:pt x="0" y="21600"/>
                  </a:lnTo>
                  <a:lnTo>
                    <a:pt x="21600" y="0"/>
                  </a:lnTo>
                  <a:lnTo>
                    <a:pt x="0" y="7200"/>
                  </a:lnTo>
                  <a:close/>
                  <a:moveTo>
                    <a:pt x="0" y="72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1" name="AutoShape 41"/>
            <p:cNvSpPr/>
            <p:nvPr/>
          </p:nvSpPr>
          <p:spPr bwMode="auto">
            <a:xfrm>
              <a:off x="536" y="0"/>
              <a:ext cx="4787" cy="3160"/>
            </a:xfrm>
            <a:custGeom>
              <a:avLst/>
              <a:gdLst/>
              <a:ahLst/>
              <a:cxnLst/>
              <a:rect l="0" t="0" r="r" b="b"/>
              <a:pathLst>
                <a:path w="21600" h="21600">
                  <a:moveTo>
                    <a:pt x="8344" y="11593"/>
                  </a:moveTo>
                  <a:lnTo>
                    <a:pt x="8344" y="11593"/>
                  </a:lnTo>
                  <a:lnTo>
                    <a:pt x="8344" y="11484"/>
                  </a:lnTo>
                  <a:lnTo>
                    <a:pt x="8199" y="11593"/>
                  </a:lnTo>
                  <a:lnTo>
                    <a:pt x="7983" y="11812"/>
                  </a:lnTo>
                  <a:lnTo>
                    <a:pt x="7910" y="11921"/>
                  </a:lnTo>
                  <a:lnTo>
                    <a:pt x="7766" y="12030"/>
                  </a:lnTo>
                  <a:lnTo>
                    <a:pt x="7477" y="12030"/>
                  </a:lnTo>
                  <a:lnTo>
                    <a:pt x="7188" y="11812"/>
                  </a:lnTo>
                  <a:lnTo>
                    <a:pt x="7332" y="11812"/>
                  </a:lnTo>
                  <a:lnTo>
                    <a:pt x="7549" y="11702"/>
                  </a:lnTo>
                  <a:lnTo>
                    <a:pt x="7694" y="11484"/>
                  </a:lnTo>
                  <a:lnTo>
                    <a:pt x="7838" y="11210"/>
                  </a:lnTo>
                  <a:lnTo>
                    <a:pt x="7838" y="11101"/>
                  </a:lnTo>
                  <a:lnTo>
                    <a:pt x="7983" y="10991"/>
                  </a:lnTo>
                  <a:lnTo>
                    <a:pt x="8127" y="10773"/>
                  </a:lnTo>
                  <a:lnTo>
                    <a:pt x="8127" y="10663"/>
                  </a:lnTo>
                  <a:lnTo>
                    <a:pt x="8127" y="10554"/>
                  </a:lnTo>
                  <a:lnTo>
                    <a:pt x="8344" y="10554"/>
                  </a:lnTo>
                  <a:lnTo>
                    <a:pt x="8416" y="10554"/>
                  </a:lnTo>
                  <a:lnTo>
                    <a:pt x="8488" y="10554"/>
                  </a:lnTo>
                  <a:lnTo>
                    <a:pt x="8561" y="10335"/>
                  </a:lnTo>
                  <a:lnTo>
                    <a:pt x="8633" y="10007"/>
                  </a:lnTo>
                  <a:lnTo>
                    <a:pt x="8777" y="9788"/>
                  </a:lnTo>
                  <a:lnTo>
                    <a:pt x="8849" y="9679"/>
                  </a:lnTo>
                  <a:lnTo>
                    <a:pt x="9066" y="8913"/>
                  </a:lnTo>
                  <a:lnTo>
                    <a:pt x="9138" y="8913"/>
                  </a:lnTo>
                  <a:lnTo>
                    <a:pt x="9211" y="8695"/>
                  </a:lnTo>
                  <a:lnTo>
                    <a:pt x="9283" y="8476"/>
                  </a:lnTo>
                  <a:lnTo>
                    <a:pt x="9211" y="8476"/>
                  </a:lnTo>
                  <a:lnTo>
                    <a:pt x="8849" y="8913"/>
                  </a:lnTo>
                  <a:lnTo>
                    <a:pt x="8272" y="9351"/>
                  </a:lnTo>
                  <a:lnTo>
                    <a:pt x="7983" y="9460"/>
                  </a:lnTo>
                  <a:lnTo>
                    <a:pt x="7694" y="9679"/>
                  </a:lnTo>
                  <a:lnTo>
                    <a:pt x="7405" y="10226"/>
                  </a:lnTo>
                  <a:lnTo>
                    <a:pt x="7116" y="10663"/>
                  </a:lnTo>
                  <a:lnTo>
                    <a:pt x="6827" y="10882"/>
                  </a:lnTo>
                  <a:lnTo>
                    <a:pt x="6466" y="11101"/>
                  </a:lnTo>
                  <a:lnTo>
                    <a:pt x="6393" y="11101"/>
                  </a:lnTo>
                  <a:lnTo>
                    <a:pt x="6249" y="10991"/>
                  </a:lnTo>
                  <a:lnTo>
                    <a:pt x="6104" y="11101"/>
                  </a:lnTo>
                  <a:lnTo>
                    <a:pt x="6032" y="11210"/>
                  </a:lnTo>
                  <a:lnTo>
                    <a:pt x="5888" y="11593"/>
                  </a:lnTo>
                  <a:lnTo>
                    <a:pt x="5599" y="11812"/>
                  </a:lnTo>
                  <a:lnTo>
                    <a:pt x="5310" y="12358"/>
                  </a:lnTo>
                  <a:lnTo>
                    <a:pt x="5165" y="12358"/>
                  </a:lnTo>
                  <a:lnTo>
                    <a:pt x="4985" y="12468"/>
                  </a:lnTo>
                  <a:lnTo>
                    <a:pt x="4912" y="12577"/>
                  </a:lnTo>
                  <a:lnTo>
                    <a:pt x="4768" y="12796"/>
                  </a:lnTo>
                  <a:lnTo>
                    <a:pt x="4768" y="12687"/>
                  </a:lnTo>
                  <a:lnTo>
                    <a:pt x="4840" y="12468"/>
                  </a:lnTo>
                  <a:lnTo>
                    <a:pt x="4985" y="12358"/>
                  </a:lnTo>
                  <a:lnTo>
                    <a:pt x="5237" y="12030"/>
                  </a:lnTo>
                  <a:lnTo>
                    <a:pt x="5671" y="11210"/>
                  </a:lnTo>
                  <a:lnTo>
                    <a:pt x="6249" y="10663"/>
                  </a:lnTo>
                  <a:lnTo>
                    <a:pt x="6393" y="10445"/>
                  </a:lnTo>
                  <a:lnTo>
                    <a:pt x="6538" y="10335"/>
                  </a:lnTo>
                  <a:lnTo>
                    <a:pt x="6682" y="9679"/>
                  </a:lnTo>
                  <a:lnTo>
                    <a:pt x="6827" y="9679"/>
                  </a:lnTo>
                  <a:lnTo>
                    <a:pt x="6971" y="9351"/>
                  </a:lnTo>
                  <a:lnTo>
                    <a:pt x="7260" y="8913"/>
                  </a:lnTo>
                  <a:lnTo>
                    <a:pt x="7621" y="8476"/>
                  </a:lnTo>
                  <a:lnTo>
                    <a:pt x="7838" y="8257"/>
                  </a:lnTo>
                  <a:lnTo>
                    <a:pt x="7983" y="7929"/>
                  </a:lnTo>
                  <a:lnTo>
                    <a:pt x="7983" y="7710"/>
                  </a:lnTo>
                  <a:lnTo>
                    <a:pt x="8127" y="7710"/>
                  </a:lnTo>
                  <a:lnTo>
                    <a:pt x="8488" y="7382"/>
                  </a:lnTo>
                  <a:lnTo>
                    <a:pt x="8777" y="6945"/>
                  </a:lnTo>
                  <a:lnTo>
                    <a:pt x="8705" y="7054"/>
                  </a:lnTo>
                  <a:lnTo>
                    <a:pt x="8994" y="6726"/>
                  </a:lnTo>
                  <a:lnTo>
                    <a:pt x="9283" y="6507"/>
                  </a:lnTo>
                  <a:lnTo>
                    <a:pt x="10114" y="6289"/>
                  </a:lnTo>
                  <a:lnTo>
                    <a:pt x="10186" y="6398"/>
                  </a:lnTo>
                  <a:lnTo>
                    <a:pt x="10547" y="5961"/>
                  </a:lnTo>
                  <a:lnTo>
                    <a:pt x="10692" y="5742"/>
                  </a:lnTo>
                  <a:lnTo>
                    <a:pt x="10836" y="5632"/>
                  </a:lnTo>
                  <a:lnTo>
                    <a:pt x="10619" y="6070"/>
                  </a:lnTo>
                  <a:lnTo>
                    <a:pt x="10475" y="6179"/>
                  </a:lnTo>
                  <a:lnTo>
                    <a:pt x="10475" y="6398"/>
                  </a:lnTo>
                  <a:lnTo>
                    <a:pt x="10475" y="6507"/>
                  </a:lnTo>
                  <a:lnTo>
                    <a:pt x="10619" y="6507"/>
                  </a:lnTo>
                  <a:lnTo>
                    <a:pt x="10836" y="6289"/>
                  </a:lnTo>
                  <a:lnTo>
                    <a:pt x="10908" y="6289"/>
                  </a:lnTo>
                  <a:lnTo>
                    <a:pt x="10908" y="6179"/>
                  </a:lnTo>
                  <a:lnTo>
                    <a:pt x="10981" y="5961"/>
                  </a:lnTo>
                  <a:lnTo>
                    <a:pt x="11197" y="5742"/>
                  </a:lnTo>
                  <a:lnTo>
                    <a:pt x="11270" y="5632"/>
                  </a:lnTo>
                  <a:lnTo>
                    <a:pt x="11414" y="5523"/>
                  </a:lnTo>
                  <a:lnTo>
                    <a:pt x="11342" y="5632"/>
                  </a:lnTo>
                  <a:lnTo>
                    <a:pt x="11270" y="5742"/>
                  </a:lnTo>
                  <a:lnTo>
                    <a:pt x="10908" y="6179"/>
                  </a:lnTo>
                  <a:lnTo>
                    <a:pt x="10908" y="6289"/>
                  </a:lnTo>
                  <a:lnTo>
                    <a:pt x="10908" y="6398"/>
                  </a:lnTo>
                  <a:lnTo>
                    <a:pt x="10981" y="6289"/>
                  </a:lnTo>
                  <a:lnTo>
                    <a:pt x="11053" y="6289"/>
                  </a:lnTo>
                  <a:lnTo>
                    <a:pt x="10981" y="6398"/>
                  </a:lnTo>
                  <a:lnTo>
                    <a:pt x="11053" y="6398"/>
                  </a:lnTo>
                  <a:lnTo>
                    <a:pt x="10981" y="6507"/>
                  </a:lnTo>
                  <a:lnTo>
                    <a:pt x="11053" y="6507"/>
                  </a:lnTo>
                  <a:lnTo>
                    <a:pt x="11125" y="6398"/>
                  </a:lnTo>
                  <a:lnTo>
                    <a:pt x="11270" y="6179"/>
                  </a:lnTo>
                  <a:lnTo>
                    <a:pt x="11342" y="6179"/>
                  </a:lnTo>
                  <a:lnTo>
                    <a:pt x="11486" y="6179"/>
                  </a:lnTo>
                  <a:lnTo>
                    <a:pt x="11414" y="6289"/>
                  </a:lnTo>
                  <a:lnTo>
                    <a:pt x="11414" y="6507"/>
                  </a:lnTo>
                  <a:lnTo>
                    <a:pt x="11342" y="6617"/>
                  </a:lnTo>
                  <a:lnTo>
                    <a:pt x="11414" y="6617"/>
                  </a:lnTo>
                  <a:lnTo>
                    <a:pt x="11486" y="6617"/>
                  </a:lnTo>
                  <a:lnTo>
                    <a:pt x="11559" y="6507"/>
                  </a:lnTo>
                  <a:lnTo>
                    <a:pt x="11920" y="6179"/>
                  </a:lnTo>
                  <a:lnTo>
                    <a:pt x="12064" y="6070"/>
                  </a:lnTo>
                  <a:lnTo>
                    <a:pt x="12064" y="6179"/>
                  </a:lnTo>
                  <a:lnTo>
                    <a:pt x="12353" y="6070"/>
                  </a:lnTo>
                  <a:lnTo>
                    <a:pt x="12570" y="5851"/>
                  </a:lnTo>
                  <a:lnTo>
                    <a:pt x="12787" y="5632"/>
                  </a:lnTo>
                  <a:lnTo>
                    <a:pt x="12787" y="5523"/>
                  </a:lnTo>
                  <a:lnTo>
                    <a:pt x="12787" y="5414"/>
                  </a:lnTo>
                  <a:lnTo>
                    <a:pt x="12714" y="5414"/>
                  </a:lnTo>
                  <a:lnTo>
                    <a:pt x="12570" y="5523"/>
                  </a:lnTo>
                  <a:lnTo>
                    <a:pt x="12353" y="5632"/>
                  </a:lnTo>
                  <a:lnTo>
                    <a:pt x="12281" y="5742"/>
                  </a:lnTo>
                  <a:lnTo>
                    <a:pt x="12281" y="5632"/>
                  </a:lnTo>
                  <a:lnTo>
                    <a:pt x="11775" y="5851"/>
                  </a:lnTo>
                  <a:lnTo>
                    <a:pt x="11703" y="5851"/>
                  </a:lnTo>
                  <a:lnTo>
                    <a:pt x="12209" y="5414"/>
                  </a:lnTo>
                  <a:lnTo>
                    <a:pt x="12209" y="5523"/>
                  </a:lnTo>
                  <a:lnTo>
                    <a:pt x="12281" y="5304"/>
                  </a:lnTo>
                  <a:lnTo>
                    <a:pt x="12281" y="5195"/>
                  </a:lnTo>
                  <a:lnTo>
                    <a:pt x="12425" y="5086"/>
                  </a:lnTo>
                  <a:lnTo>
                    <a:pt x="12570" y="5086"/>
                  </a:lnTo>
                  <a:lnTo>
                    <a:pt x="12931" y="4867"/>
                  </a:lnTo>
                  <a:lnTo>
                    <a:pt x="12931" y="4757"/>
                  </a:lnTo>
                  <a:lnTo>
                    <a:pt x="13076" y="4648"/>
                  </a:lnTo>
                  <a:lnTo>
                    <a:pt x="13220" y="4648"/>
                  </a:lnTo>
                  <a:lnTo>
                    <a:pt x="13365" y="4648"/>
                  </a:lnTo>
                  <a:lnTo>
                    <a:pt x="13581" y="4429"/>
                  </a:lnTo>
                  <a:lnTo>
                    <a:pt x="13581" y="4320"/>
                  </a:lnTo>
                  <a:lnTo>
                    <a:pt x="13437" y="4211"/>
                  </a:lnTo>
                  <a:lnTo>
                    <a:pt x="13365" y="4211"/>
                  </a:lnTo>
                  <a:lnTo>
                    <a:pt x="13220" y="4320"/>
                  </a:lnTo>
                  <a:lnTo>
                    <a:pt x="12787" y="4648"/>
                  </a:lnTo>
                  <a:lnTo>
                    <a:pt x="12859" y="4648"/>
                  </a:lnTo>
                  <a:lnTo>
                    <a:pt x="12425" y="4757"/>
                  </a:lnTo>
                  <a:lnTo>
                    <a:pt x="11920" y="4867"/>
                  </a:lnTo>
                  <a:lnTo>
                    <a:pt x="11992" y="4757"/>
                  </a:lnTo>
                  <a:lnTo>
                    <a:pt x="12281" y="4648"/>
                  </a:lnTo>
                  <a:lnTo>
                    <a:pt x="12714" y="4429"/>
                  </a:lnTo>
                  <a:lnTo>
                    <a:pt x="12859" y="4320"/>
                  </a:lnTo>
                  <a:lnTo>
                    <a:pt x="12931" y="4320"/>
                  </a:lnTo>
                  <a:lnTo>
                    <a:pt x="12714" y="4429"/>
                  </a:lnTo>
                  <a:lnTo>
                    <a:pt x="12498" y="4539"/>
                  </a:lnTo>
                  <a:lnTo>
                    <a:pt x="12498" y="4429"/>
                  </a:lnTo>
                  <a:lnTo>
                    <a:pt x="12642" y="4320"/>
                  </a:lnTo>
                  <a:lnTo>
                    <a:pt x="12931" y="3883"/>
                  </a:lnTo>
                  <a:lnTo>
                    <a:pt x="13365" y="3500"/>
                  </a:lnTo>
                  <a:lnTo>
                    <a:pt x="13726" y="3281"/>
                  </a:lnTo>
                  <a:lnTo>
                    <a:pt x="13798" y="3172"/>
                  </a:lnTo>
                  <a:lnTo>
                    <a:pt x="13726" y="3172"/>
                  </a:lnTo>
                  <a:lnTo>
                    <a:pt x="13654" y="3172"/>
                  </a:lnTo>
                  <a:lnTo>
                    <a:pt x="13437" y="3172"/>
                  </a:lnTo>
                  <a:lnTo>
                    <a:pt x="13798" y="2953"/>
                  </a:lnTo>
                  <a:lnTo>
                    <a:pt x="13870" y="2953"/>
                  </a:lnTo>
                  <a:lnTo>
                    <a:pt x="14304" y="2515"/>
                  </a:lnTo>
                  <a:lnTo>
                    <a:pt x="14665" y="2406"/>
                  </a:lnTo>
                  <a:lnTo>
                    <a:pt x="14882" y="2297"/>
                  </a:lnTo>
                  <a:lnTo>
                    <a:pt x="15423" y="1969"/>
                  </a:lnTo>
                  <a:lnTo>
                    <a:pt x="15929" y="1750"/>
                  </a:lnTo>
                  <a:lnTo>
                    <a:pt x="16218" y="1531"/>
                  </a:lnTo>
                  <a:lnTo>
                    <a:pt x="16579" y="1422"/>
                  </a:lnTo>
                  <a:lnTo>
                    <a:pt x="16868" y="1312"/>
                  </a:lnTo>
                  <a:lnTo>
                    <a:pt x="16868" y="1203"/>
                  </a:lnTo>
                  <a:lnTo>
                    <a:pt x="17157" y="1094"/>
                  </a:lnTo>
                  <a:lnTo>
                    <a:pt x="17880" y="766"/>
                  </a:lnTo>
                  <a:lnTo>
                    <a:pt x="18746" y="437"/>
                  </a:lnTo>
                  <a:lnTo>
                    <a:pt x="19686" y="328"/>
                  </a:lnTo>
                  <a:lnTo>
                    <a:pt x="21600" y="0"/>
                  </a:lnTo>
                  <a:lnTo>
                    <a:pt x="19902" y="219"/>
                  </a:lnTo>
                  <a:lnTo>
                    <a:pt x="18241" y="547"/>
                  </a:lnTo>
                  <a:lnTo>
                    <a:pt x="16652" y="1094"/>
                  </a:lnTo>
                  <a:lnTo>
                    <a:pt x="15026" y="1750"/>
                  </a:lnTo>
                  <a:lnTo>
                    <a:pt x="13798" y="2406"/>
                  </a:lnTo>
                  <a:lnTo>
                    <a:pt x="12642" y="3172"/>
                  </a:lnTo>
                  <a:lnTo>
                    <a:pt x="11486" y="3992"/>
                  </a:lnTo>
                  <a:lnTo>
                    <a:pt x="10330" y="4867"/>
                  </a:lnTo>
                  <a:lnTo>
                    <a:pt x="9211" y="5851"/>
                  </a:lnTo>
                  <a:lnTo>
                    <a:pt x="8199" y="6945"/>
                  </a:lnTo>
                  <a:lnTo>
                    <a:pt x="7116" y="8148"/>
                  </a:lnTo>
                  <a:lnTo>
                    <a:pt x="6177" y="9351"/>
                  </a:lnTo>
                  <a:lnTo>
                    <a:pt x="5237" y="10663"/>
                  </a:lnTo>
                  <a:lnTo>
                    <a:pt x="4334" y="12030"/>
                  </a:lnTo>
                  <a:lnTo>
                    <a:pt x="3468" y="13452"/>
                  </a:lnTo>
                  <a:lnTo>
                    <a:pt x="2673" y="14983"/>
                  </a:lnTo>
                  <a:lnTo>
                    <a:pt x="1951" y="16514"/>
                  </a:lnTo>
                  <a:lnTo>
                    <a:pt x="1228" y="18155"/>
                  </a:lnTo>
                  <a:lnTo>
                    <a:pt x="578" y="19850"/>
                  </a:lnTo>
                  <a:lnTo>
                    <a:pt x="0" y="21600"/>
                  </a:lnTo>
                  <a:lnTo>
                    <a:pt x="144" y="21272"/>
                  </a:lnTo>
                  <a:lnTo>
                    <a:pt x="289" y="20944"/>
                  </a:lnTo>
                  <a:lnTo>
                    <a:pt x="289" y="21053"/>
                  </a:lnTo>
                  <a:lnTo>
                    <a:pt x="289" y="21163"/>
                  </a:lnTo>
                  <a:lnTo>
                    <a:pt x="361" y="21053"/>
                  </a:lnTo>
                  <a:lnTo>
                    <a:pt x="433" y="20944"/>
                  </a:lnTo>
                  <a:lnTo>
                    <a:pt x="578" y="20506"/>
                  </a:lnTo>
                  <a:lnTo>
                    <a:pt x="650" y="20288"/>
                  </a:lnTo>
                  <a:lnTo>
                    <a:pt x="795" y="19959"/>
                  </a:lnTo>
                  <a:lnTo>
                    <a:pt x="867" y="19631"/>
                  </a:lnTo>
                  <a:lnTo>
                    <a:pt x="795" y="19850"/>
                  </a:lnTo>
                  <a:lnTo>
                    <a:pt x="795" y="19959"/>
                  </a:lnTo>
                  <a:lnTo>
                    <a:pt x="795" y="20069"/>
                  </a:lnTo>
                  <a:lnTo>
                    <a:pt x="795" y="19959"/>
                  </a:lnTo>
                  <a:lnTo>
                    <a:pt x="867" y="19741"/>
                  </a:lnTo>
                  <a:lnTo>
                    <a:pt x="1156" y="19085"/>
                  </a:lnTo>
                  <a:lnTo>
                    <a:pt x="1228" y="18921"/>
                  </a:lnTo>
                  <a:lnTo>
                    <a:pt x="1228" y="18811"/>
                  </a:lnTo>
                  <a:lnTo>
                    <a:pt x="1156" y="19085"/>
                  </a:lnTo>
                  <a:lnTo>
                    <a:pt x="1011" y="19522"/>
                  </a:lnTo>
                  <a:lnTo>
                    <a:pt x="1084" y="19303"/>
                  </a:lnTo>
                  <a:lnTo>
                    <a:pt x="1300" y="18811"/>
                  </a:lnTo>
                  <a:lnTo>
                    <a:pt x="1373" y="18811"/>
                  </a:lnTo>
                  <a:lnTo>
                    <a:pt x="1228" y="19085"/>
                  </a:lnTo>
                  <a:lnTo>
                    <a:pt x="1373" y="18811"/>
                  </a:lnTo>
                  <a:lnTo>
                    <a:pt x="1156" y="19413"/>
                  </a:lnTo>
                  <a:lnTo>
                    <a:pt x="1156" y="19522"/>
                  </a:lnTo>
                  <a:lnTo>
                    <a:pt x="1228" y="19522"/>
                  </a:lnTo>
                  <a:lnTo>
                    <a:pt x="1300" y="19413"/>
                  </a:lnTo>
                  <a:lnTo>
                    <a:pt x="1445" y="18921"/>
                  </a:lnTo>
                  <a:lnTo>
                    <a:pt x="1517" y="18811"/>
                  </a:lnTo>
                  <a:lnTo>
                    <a:pt x="1589" y="18921"/>
                  </a:lnTo>
                  <a:lnTo>
                    <a:pt x="1589" y="19194"/>
                  </a:lnTo>
                  <a:lnTo>
                    <a:pt x="1662" y="19303"/>
                  </a:lnTo>
                  <a:lnTo>
                    <a:pt x="2095" y="18483"/>
                  </a:lnTo>
                  <a:lnTo>
                    <a:pt x="2312" y="18592"/>
                  </a:lnTo>
                  <a:lnTo>
                    <a:pt x="2528" y="18702"/>
                  </a:lnTo>
                  <a:lnTo>
                    <a:pt x="2601" y="18483"/>
                  </a:lnTo>
                  <a:lnTo>
                    <a:pt x="2673" y="18483"/>
                  </a:lnTo>
                  <a:lnTo>
                    <a:pt x="2673" y="18374"/>
                  </a:lnTo>
                  <a:lnTo>
                    <a:pt x="2745" y="18483"/>
                  </a:lnTo>
                  <a:lnTo>
                    <a:pt x="2745" y="18592"/>
                  </a:lnTo>
                  <a:lnTo>
                    <a:pt x="2673" y="18702"/>
                  </a:lnTo>
                  <a:lnTo>
                    <a:pt x="2745" y="18811"/>
                  </a:lnTo>
                  <a:lnTo>
                    <a:pt x="2817" y="18702"/>
                  </a:lnTo>
                  <a:lnTo>
                    <a:pt x="2890" y="18702"/>
                  </a:lnTo>
                  <a:lnTo>
                    <a:pt x="2962" y="18592"/>
                  </a:lnTo>
                  <a:lnTo>
                    <a:pt x="3034" y="18592"/>
                  </a:lnTo>
                  <a:lnTo>
                    <a:pt x="2962" y="18702"/>
                  </a:lnTo>
                  <a:lnTo>
                    <a:pt x="2890" y="18811"/>
                  </a:lnTo>
                  <a:lnTo>
                    <a:pt x="2745" y="18921"/>
                  </a:lnTo>
                  <a:lnTo>
                    <a:pt x="2817" y="19194"/>
                  </a:lnTo>
                  <a:lnTo>
                    <a:pt x="2817" y="19303"/>
                  </a:lnTo>
                  <a:lnTo>
                    <a:pt x="2817" y="19413"/>
                  </a:lnTo>
                  <a:lnTo>
                    <a:pt x="2745" y="19413"/>
                  </a:lnTo>
                  <a:lnTo>
                    <a:pt x="2673" y="19303"/>
                  </a:lnTo>
                  <a:lnTo>
                    <a:pt x="2528" y="19194"/>
                  </a:lnTo>
                  <a:lnTo>
                    <a:pt x="2456" y="19194"/>
                  </a:lnTo>
                  <a:lnTo>
                    <a:pt x="2312" y="19522"/>
                  </a:lnTo>
                  <a:lnTo>
                    <a:pt x="2239" y="19741"/>
                  </a:lnTo>
                  <a:lnTo>
                    <a:pt x="2167" y="19850"/>
                  </a:lnTo>
                  <a:lnTo>
                    <a:pt x="2312" y="19959"/>
                  </a:lnTo>
                  <a:lnTo>
                    <a:pt x="2384" y="19959"/>
                  </a:lnTo>
                  <a:lnTo>
                    <a:pt x="2673" y="19959"/>
                  </a:lnTo>
                  <a:lnTo>
                    <a:pt x="2745" y="20069"/>
                  </a:lnTo>
                  <a:lnTo>
                    <a:pt x="2817" y="20178"/>
                  </a:lnTo>
                  <a:lnTo>
                    <a:pt x="2890" y="20178"/>
                  </a:lnTo>
                  <a:lnTo>
                    <a:pt x="2962" y="19850"/>
                  </a:lnTo>
                  <a:lnTo>
                    <a:pt x="2962" y="19631"/>
                  </a:lnTo>
                  <a:lnTo>
                    <a:pt x="2962" y="19085"/>
                  </a:lnTo>
                  <a:lnTo>
                    <a:pt x="3106" y="18483"/>
                  </a:lnTo>
                  <a:lnTo>
                    <a:pt x="3179" y="18155"/>
                  </a:lnTo>
                  <a:lnTo>
                    <a:pt x="3323" y="17936"/>
                  </a:lnTo>
                  <a:lnTo>
                    <a:pt x="3468" y="17827"/>
                  </a:lnTo>
                  <a:lnTo>
                    <a:pt x="3540" y="17717"/>
                  </a:lnTo>
                  <a:lnTo>
                    <a:pt x="3540" y="17608"/>
                  </a:lnTo>
                  <a:lnTo>
                    <a:pt x="3540" y="17389"/>
                  </a:lnTo>
                  <a:lnTo>
                    <a:pt x="3540" y="17171"/>
                  </a:lnTo>
                  <a:lnTo>
                    <a:pt x="3612" y="17061"/>
                  </a:lnTo>
                  <a:lnTo>
                    <a:pt x="3684" y="17061"/>
                  </a:lnTo>
                  <a:lnTo>
                    <a:pt x="3684" y="17171"/>
                  </a:lnTo>
                  <a:lnTo>
                    <a:pt x="3757" y="17389"/>
                  </a:lnTo>
                  <a:lnTo>
                    <a:pt x="3829" y="17499"/>
                  </a:lnTo>
                  <a:lnTo>
                    <a:pt x="3901" y="17389"/>
                  </a:lnTo>
                  <a:lnTo>
                    <a:pt x="3973" y="17171"/>
                  </a:lnTo>
                  <a:lnTo>
                    <a:pt x="4045" y="16952"/>
                  </a:lnTo>
                  <a:lnTo>
                    <a:pt x="4045" y="16843"/>
                  </a:lnTo>
                  <a:lnTo>
                    <a:pt x="4045" y="16733"/>
                  </a:lnTo>
                  <a:lnTo>
                    <a:pt x="3829" y="16624"/>
                  </a:lnTo>
                  <a:lnTo>
                    <a:pt x="3684" y="16624"/>
                  </a:lnTo>
                  <a:lnTo>
                    <a:pt x="3251" y="16624"/>
                  </a:lnTo>
                  <a:lnTo>
                    <a:pt x="3179" y="16514"/>
                  </a:lnTo>
                  <a:lnTo>
                    <a:pt x="3395" y="16405"/>
                  </a:lnTo>
                  <a:lnTo>
                    <a:pt x="3612" y="16296"/>
                  </a:lnTo>
                  <a:lnTo>
                    <a:pt x="3684" y="16077"/>
                  </a:lnTo>
                  <a:lnTo>
                    <a:pt x="3684" y="15968"/>
                  </a:lnTo>
                  <a:lnTo>
                    <a:pt x="3684" y="15858"/>
                  </a:lnTo>
                  <a:lnTo>
                    <a:pt x="3757" y="15749"/>
                  </a:lnTo>
                  <a:lnTo>
                    <a:pt x="3829" y="15858"/>
                  </a:lnTo>
                  <a:lnTo>
                    <a:pt x="3901" y="15968"/>
                  </a:lnTo>
                  <a:lnTo>
                    <a:pt x="3973" y="16186"/>
                  </a:lnTo>
                  <a:lnTo>
                    <a:pt x="4045" y="16186"/>
                  </a:lnTo>
                  <a:lnTo>
                    <a:pt x="4118" y="16186"/>
                  </a:lnTo>
                  <a:lnTo>
                    <a:pt x="4190" y="16077"/>
                  </a:lnTo>
                  <a:lnTo>
                    <a:pt x="4334" y="15968"/>
                  </a:lnTo>
                  <a:lnTo>
                    <a:pt x="4407" y="15968"/>
                  </a:lnTo>
                  <a:lnTo>
                    <a:pt x="4407" y="16296"/>
                  </a:lnTo>
                  <a:lnTo>
                    <a:pt x="4407" y="16843"/>
                  </a:lnTo>
                  <a:lnTo>
                    <a:pt x="4479" y="17280"/>
                  </a:lnTo>
                  <a:lnTo>
                    <a:pt x="4479" y="17499"/>
                  </a:lnTo>
                  <a:lnTo>
                    <a:pt x="4551" y="17608"/>
                  </a:lnTo>
                  <a:lnTo>
                    <a:pt x="4696" y="17608"/>
                  </a:lnTo>
                  <a:lnTo>
                    <a:pt x="4840" y="17499"/>
                  </a:lnTo>
                  <a:lnTo>
                    <a:pt x="4912" y="17389"/>
                  </a:lnTo>
                  <a:lnTo>
                    <a:pt x="5093" y="17389"/>
                  </a:lnTo>
                  <a:lnTo>
                    <a:pt x="5165" y="17389"/>
                  </a:lnTo>
                  <a:lnTo>
                    <a:pt x="5237" y="17608"/>
                  </a:lnTo>
                  <a:lnTo>
                    <a:pt x="5237" y="17827"/>
                  </a:lnTo>
                  <a:lnTo>
                    <a:pt x="5310" y="17827"/>
                  </a:lnTo>
                  <a:lnTo>
                    <a:pt x="5599" y="17499"/>
                  </a:lnTo>
                  <a:lnTo>
                    <a:pt x="5960" y="17171"/>
                  </a:lnTo>
                  <a:lnTo>
                    <a:pt x="6032" y="17061"/>
                  </a:lnTo>
                  <a:lnTo>
                    <a:pt x="5960" y="16843"/>
                  </a:lnTo>
                  <a:lnTo>
                    <a:pt x="5888" y="16733"/>
                  </a:lnTo>
                  <a:lnTo>
                    <a:pt x="5960" y="16514"/>
                  </a:lnTo>
                  <a:lnTo>
                    <a:pt x="6032" y="16186"/>
                  </a:lnTo>
                  <a:lnTo>
                    <a:pt x="6177" y="15968"/>
                  </a:lnTo>
                  <a:lnTo>
                    <a:pt x="6177" y="15858"/>
                  </a:lnTo>
                  <a:lnTo>
                    <a:pt x="6249" y="15858"/>
                  </a:lnTo>
                  <a:lnTo>
                    <a:pt x="6321" y="15858"/>
                  </a:lnTo>
                  <a:lnTo>
                    <a:pt x="6393" y="15858"/>
                  </a:lnTo>
                  <a:lnTo>
                    <a:pt x="6393" y="15749"/>
                  </a:lnTo>
                  <a:lnTo>
                    <a:pt x="6321" y="15530"/>
                  </a:lnTo>
                  <a:lnTo>
                    <a:pt x="6321" y="15202"/>
                  </a:lnTo>
                  <a:lnTo>
                    <a:pt x="6393" y="15093"/>
                  </a:lnTo>
                  <a:lnTo>
                    <a:pt x="6466" y="14874"/>
                  </a:lnTo>
                  <a:lnTo>
                    <a:pt x="6393" y="14874"/>
                  </a:lnTo>
                  <a:lnTo>
                    <a:pt x="6321" y="14874"/>
                  </a:lnTo>
                  <a:lnTo>
                    <a:pt x="6538" y="14546"/>
                  </a:lnTo>
                  <a:lnTo>
                    <a:pt x="6827" y="14218"/>
                  </a:lnTo>
                  <a:lnTo>
                    <a:pt x="6971" y="13671"/>
                  </a:lnTo>
                  <a:lnTo>
                    <a:pt x="6971" y="13780"/>
                  </a:lnTo>
                  <a:lnTo>
                    <a:pt x="7116" y="13671"/>
                  </a:lnTo>
                  <a:lnTo>
                    <a:pt x="7260" y="13562"/>
                  </a:lnTo>
                  <a:lnTo>
                    <a:pt x="7405" y="13124"/>
                  </a:lnTo>
                  <a:lnTo>
                    <a:pt x="7549" y="13015"/>
                  </a:lnTo>
                  <a:lnTo>
                    <a:pt x="7694" y="12905"/>
                  </a:lnTo>
                  <a:lnTo>
                    <a:pt x="7621" y="12796"/>
                  </a:lnTo>
                  <a:lnTo>
                    <a:pt x="7549" y="12796"/>
                  </a:lnTo>
                  <a:lnTo>
                    <a:pt x="7766" y="12577"/>
                  </a:lnTo>
                  <a:lnTo>
                    <a:pt x="7983" y="12358"/>
                  </a:lnTo>
                  <a:lnTo>
                    <a:pt x="7983" y="12140"/>
                  </a:lnTo>
                  <a:lnTo>
                    <a:pt x="8055" y="12140"/>
                  </a:lnTo>
                  <a:lnTo>
                    <a:pt x="8127" y="12140"/>
                  </a:lnTo>
                  <a:lnTo>
                    <a:pt x="8272" y="12140"/>
                  </a:lnTo>
                  <a:lnTo>
                    <a:pt x="8344" y="12140"/>
                  </a:lnTo>
                  <a:lnTo>
                    <a:pt x="8416" y="12030"/>
                  </a:lnTo>
                  <a:lnTo>
                    <a:pt x="8416" y="11921"/>
                  </a:lnTo>
                  <a:lnTo>
                    <a:pt x="8344" y="11593"/>
                  </a:lnTo>
                  <a:close/>
                  <a:moveTo>
                    <a:pt x="8344" y="11593"/>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2" name="AutoShape 42"/>
            <p:cNvSpPr/>
            <p:nvPr/>
          </p:nvSpPr>
          <p:spPr bwMode="auto">
            <a:xfrm>
              <a:off x="792" y="2752"/>
              <a:ext cx="48" cy="88"/>
            </a:xfrm>
            <a:custGeom>
              <a:avLst/>
              <a:gdLst/>
              <a:ahLst/>
              <a:cxnLst/>
              <a:rect l="0" t="0" r="r" b="b"/>
              <a:pathLst>
                <a:path w="21600" h="21600">
                  <a:moveTo>
                    <a:pt x="21600" y="0"/>
                  </a:moveTo>
                  <a:lnTo>
                    <a:pt x="21600" y="0"/>
                  </a:lnTo>
                  <a:lnTo>
                    <a:pt x="7200" y="9818"/>
                  </a:lnTo>
                  <a:lnTo>
                    <a:pt x="0" y="13745"/>
                  </a:lnTo>
                  <a:lnTo>
                    <a:pt x="0" y="216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3" name="AutoShape 43"/>
            <p:cNvSpPr/>
            <p:nvPr/>
          </p:nvSpPr>
          <p:spPr bwMode="auto">
            <a:xfrm>
              <a:off x="632" y="2968"/>
              <a:ext cx="48" cy="80"/>
            </a:xfrm>
            <a:custGeom>
              <a:avLst/>
              <a:gdLst/>
              <a:ahLst/>
              <a:cxnLst/>
              <a:rect l="0" t="0" r="r" b="b"/>
              <a:pathLst>
                <a:path w="21600" h="21600">
                  <a:moveTo>
                    <a:pt x="0" y="21600"/>
                  </a:moveTo>
                  <a:lnTo>
                    <a:pt x="0" y="21600"/>
                  </a:lnTo>
                  <a:lnTo>
                    <a:pt x="21600" y="0"/>
                  </a:lnTo>
                  <a:lnTo>
                    <a:pt x="21600" y="4320"/>
                  </a:lnTo>
                  <a:lnTo>
                    <a:pt x="0" y="21600"/>
                  </a:lnTo>
                  <a:close/>
                  <a:moveTo>
                    <a:pt x="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4" name="AutoShape 44"/>
            <p:cNvSpPr/>
            <p:nvPr/>
          </p:nvSpPr>
          <p:spPr bwMode="auto">
            <a:xfrm>
              <a:off x="712" y="2808"/>
              <a:ext cx="80" cy="144"/>
            </a:xfrm>
            <a:custGeom>
              <a:avLst/>
              <a:gdLst/>
              <a:ahLst/>
              <a:cxnLst/>
              <a:rect l="0" t="0" r="r" b="b"/>
              <a:pathLst>
                <a:path w="21600" h="21600">
                  <a:moveTo>
                    <a:pt x="21600" y="0"/>
                  </a:moveTo>
                  <a:lnTo>
                    <a:pt x="21600" y="0"/>
                  </a:lnTo>
                  <a:lnTo>
                    <a:pt x="0" y="16800"/>
                  </a:lnTo>
                  <a:lnTo>
                    <a:pt x="0" y="19200"/>
                  </a:lnTo>
                  <a:lnTo>
                    <a:pt x="0" y="21600"/>
                  </a:lnTo>
                  <a:lnTo>
                    <a:pt x="4320" y="19200"/>
                  </a:lnTo>
                  <a:lnTo>
                    <a:pt x="12960" y="12000"/>
                  </a:lnTo>
                  <a:lnTo>
                    <a:pt x="21600" y="48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5" name="AutoShape 45"/>
            <p:cNvSpPr/>
            <p:nvPr/>
          </p:nvSpPr>
          <p:spPr bwMode="auto">
            <a:xfrm>
              <a:off x="712" y="2872"/>
              <a:ext cx="16" cy="48"/>
            </a:xfrm>
            <a:custGeom>
              <a:avLst/>
              <a:gdLst/>
              <a:ahLst/>
              <a:cxnLst/>
              <a:rect l="0" t="0" r="r" b="b"/>
              <a:pathLst>
                <a:path w="21600" h="21600">
                  <a:moveTo>
                    <a:pt x="21600" y="0"/>
                  </a:moveTo>
                  <a:lnTo>
                    <a:pt x="21600" y="0"/>
                  </a:lnTo>
                  <a:lnTo>
                    <a:pt x="0" y="21600"/>
                  </a:lnTo>
                  <a:lnTo>
                    <a:pt x="0" y="144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6" name="AutoShape 46"/>
            <p:cNvSpPr/>
            <p:nvPr/>
          </p:nvSpPr>
          <p:spPr bwMode="auto">
            <a:xfrm>
              <a:off x="2305" y="5945"/>
              <a:ext cx="7565" cy="5225"/>
            </a:xfrm>
            <a:custGeom>
              <a:avLst/>
              <a:gdLst/>
              <a:ahLst/>
              <a:cxnLst/>
              <a:rect l="0" t="0" r="r" b="b"/>
              <a:pathLst>
                <a:path w="21600" h="21600">
                  <a:moveTo>
                    <a:pt x="15566" y="2084"/>
                  </a:moveTo>
                  <a:lnTo>
                    <a:pt x="15566" y="2084"/>
                  </a:lnTo>
                  <a:lnTo>
                    <a:pt x="15474" y="2216"/>
                  </a:lnTo>
                  <a:lnTo>
                    <a:pt x="15383" y="2349"/>
                  </a:lnTo>
                  <a:lnTo>
                    <a:pt x="15291" y="2349"/>
                  </a:lnTo>
                  <a:lnTo>
                    <a:pt x="15200" y="2547"/>
                  </a:lnTo>
                  <a:lnTo>
                    <a:pt x="15154" y="2613"/>
                  </a:lnTo>
                  <a:lnTo>
                    <a:pt x="15063" y="2679"/>
                  </a:lnTo>
                  <a:lnTo>
                    <a:pt x="14651" y="2613"/>
                  </a:lnTo>
                  <a:lnTo>
                    <a:pt x="14240" y="2547"/>
                  </a:lnTo>
                  <a:lnTo>
                    <a:pt x="14080" y="2547"/>
                  </a:lnTo>
                  <a:lnTo>
                    <a:pt x="13989" y="2613"/>
                  </a:lnTo>
                  <a:lnTo>
                    <a:pt x="13897" y="2679"/>
                  </a:lnTo>
                  <a:lnTo>
                    <a:pt x="13669" y="2613"/>
                  </a:lnTo>
                  <a:lnTo>
                    <a:pt x="13440" y="2481"/>
                  </a:lnTo>
                  <a:lnTo>
                    <a:pt x="13440" y="2415"/>
                  </a:lnTo>
                  <a:lnTo>
                    <a:pt x="13349" y="2481"/>
                  </a:lnTo>
                  <a:lnTo>
                    <a:pt x="13303" y="2481"/>
                  </a:lnTo>
                  <a:lnTo>
                    <a:pt x="13257" y="2481"/>
                  </a:lnTo>
                  <a:lnTo>
                    <a:pt x="13211" y="2349"/>
                  </a:lnTo>
                  <a:lnTo>
                    <a:pt x="13166" y="2216"/>
                  </a:lnTo>
                  <a:lnTo>
                    <a:pt x="13029" y="2150"/>
                  </a:lnTo>
                  <a:lnTo>
                    <a:pt x="12846" y="2084"/>
                  </a:lnTo>
                  <a:lnTo>
                    <a:pt x="12617" y="2216"/>
                  </a:lnTo>
                  <a:lnTo>
                    <a:pt x="12480" y="2349"/>
                  </a:lnTo>
                  <a:lnTo>
                    <a:pt x="12389" y="2415"/>
                  </a:lnTo>
                  <a:lnTo>
                    <a:pt x="12297" y="2878"/>
                  </a:lnTo>
                  <a:lnTo>
                    <a:pt x="12297" y="3142"/>
                  </a:lnTo>
                  <a:lnTo>
                    <a:pt x="12251" y="3407"/>
                  </a:lnTo>
                  <a:lnTo>
                    <a:pt x="12069" y="3672"/>
                  </a:lnTo>
                  <a:lnTo>
                    <a:pt x="11977" y="3738"/>
                  </a:lnTo>
                  <a:lnTo>
                    <a:pt x="11840" y="3606"/>
                  </a:lnTo>
                  <a:lnTo>
                    <a:pt x="11703" y="3473"/>
                  </a:lnTo>
                  <a:lnTo>
                    <a:pt x="11429" y="3341"/>
                  </a:lnTo>
                  <a:lnTo>
                    <a:pt x="11109" y="3275"/>
                  </a:lnTo>
                  <a:lnTo>
                    <a:pt x="10903" y="3275"/>
                  </a:lnTo>
                  <a:lnTo>
                    <a:pt x="10811" y="3076"/>
                  </a:lnTo>
                  <a:lnTo>
                    <a:pt x="10766" y="2878"/>
                  </a:lnTo>
                  <a:lnTo>
                    <a:pt x="10720" y="2745"/>
                  </a:lnTo>
                  <a:lnTo>
                    <a:pt x="10674" y="2679"/>
                  </a:lnTo>
                  <a:lnTo>
                    <a:pt x="10263" y="2349"/>
                  </a:lnTo>
                  <a:lnTo>
                    <a:pt x="10171" y="2349"/>
                  </a:lnTo>
                  <a:lnTo>
                    <a:pt x="10126" y="2349"/>
                  </a:lnTo>
                  <a:lnTo>
                    <a:pt x="10034" y="2481"/>
                  </a:lnTo>
                  <a:lnTo>
                    <a:pt x="9943" y="2547"/>
                  </a:lnTo>
                  <a:lnTo>
                    <a:pt x="9760" y="2481"/>
                  </a:lnTo>
                  <a:lnTo>
                    <a:pt x="9623" y="2415"/>
                  </a:lnTo>
                  <a:lnTo>
                    <a:pt x="9531" y="2282"/>
                  </a:lnTo>
                  <a:lnTo>
                    <a:pt x="9394" y="2150"/>
                  </a:lnTo>
                  <a:lnTo>
                    <a:pt x="9257" y="2018"/>
                  </a:lnTo>
                  <a:lnTo>
                    <a:pt x="9211" y="2018"/>
                  </a:lnTo>
                  <a:lnTo>
                    <a:pt x="9166" y="2018"/>
                  </a:lnTo>
                  <a:lnTo>
                    <a:pt x="9074" y="1885"/>
                  </a:lnTo>
                  <a:lnTo>
                    <a:pt x="9029" y="1819"/>
                  </a:lnTo>
                  <a:lnTo>
                    <a:pt x="9074" y="1687"/>
                  </a:lnTo>
                  <a:lnTo>
                    <a:pt x="9166" y="1621"/>
                  </a:lnTo>
                  <a:lnTo>
                    <a:pt x="9303" y="1489"/>
                  </a:lnTo>
                  <a:lnTo>
                    <a:pt x="9394" y="1356"/>
                  </a:lnTo>
                  <a:lnTo>
                    <a:pt x="9394" y="1224"/>
                  </a:lnTo>
                  <a:lnTo>
                    <a:pt x="9303" y="959"/>
                  </a:lnTo>
                  <a:lnTo>
                    <a:pt x="9211" y="728"/>
                  </a:lnTo>
                  <a:lnTo>
                    <a:pt x="9257" y="529"/>
                  </a:lnTo>
                  <a:lnTo>
                    <a:pt x="9303" y="397"/>
                  </a:lnTo>
                  <a:lnTo>
                    <a:pt x="9394" y="265"/>
                  </a:lnTo>
                  <a:lnTo>
                    <a:pt x="9394" y="198"/>
                  </a:lnTo>
                  <a:lnTo>
                    <a:pt x="9349" y="198"/>
                  </a:lnTo>
                  <a:lnTo>
                    <a:pt x="9029" y="66"/>
                  </a:lnTo>
                  <a:lnTo>
                    <a:pt x="8891" y="0"/>
                  </a:lnTo>
                  <a:lnTo>
                    <a:pt x="8800" y="66"/>
                  </a:lnTo>
                  <a:lnTo>
                    <a:pt x="8754" y="198"/>
                  </a:lnTo>
                  <a:lnTo>
                    <a:pt x="8617" y="265"/>
                  </a:lnTo>
                  <a:lnTo>
                    <a:pt x="8526" y="265"/>
                  </a:lnTo>
                  <a:lnTo>
                    <a:pt x="8389" y="265"/>
                  </a:lnTo>
                  <a:lnTo>
                    <a:pt x="8206" y="198"/>
                  </a:lnTo>
                  <a:lnTo>
                    <a:pt x="8114" y="198"/>
                  </a:lnTo>
                  <a:lnTo>
                    <a:pt x="7977" y="132"/>
                  </a:lnTo>
                  <a:lnTo>
                    <a:pt x="7931" y="198"/>
                  </a:lnTo>
                  <a:lnTo>
                    <a:pt x="7794" y="331"/>
                  </a:lnTo>
                  <a:lnTo>
                    <a:pt x="7634" y="331"/>
                  </a:lnTo>
                  <a:lnTo>
                    <a:pt x="7406" y="265"/>
                  </a:lnTo>
                  <a:lnTo>
                    <a:pt x="7177" y="132"/>
                  </a:lnTo>
                  <a:lnTo>
                    <a:pt x="6949" y="132"/>
                  </a:lnTo>
                  <a:lnTo>
                    <a:pt x="6629" y="198"/>
                  </a:lnTo>
                  <a:lnTo>
                    <a:pt x="6309" y="265"/>
                  </a:lnTo>
                  <a:lnTo>
                    <a:pt x="6126" y="397"/>
                  </a:lnTo>
                  <a:lnTo>
                    <a:pt x="6080" y="463"/>
                  </a:lnTo>
                  <a:lnTo>
                    <a:pt x="5989" y="529"/>
                  </a:lnTo>
                  <a:lnTo>
                    <a:pt x="5897" y="529"/>
                  </a:lnTo>
                  <a:lnTo>
                    <a:pt x="5760" y="529"/>
                  </a:lnTo>
                  <a:lnTo>
                    <a:pt x="5623" y="662"/>
                  </a:lnTo>
                  <a:lnTo>
                    <a:pt x="5440" y="794"/>
                  </a:lnTo>
                  <a:lnTo>
                    <a:pt x="5349" y="893"/>
                  </a:lnTo>
                  <a:lnTo>
                    <a:pt x="5257" y="728"/>
                  </a:lnTo>
                  <a:lnTo>
                    <a:pt x="5211" y="662"/>
                  </a:lnTo>
                  <a:lnTo>
                    <a:pt x="5120" y="595"/>
                  </a:lnTo>
                  <a:lnTo>
                    <a:pt x="5074" y="595"/>
                  </a:lnTo>
                  <a:lnTo>
                    <a:pt x="4983" y="662"/>
                  </a:lnTo>
                  <a:lnTo>
                    <a:pt x="4800" y="662"/>
                  </a:lnTo>
                  <a:lnTo>
                    <a:pt x="4709" y="595"/>
                  </a:lnTo>
                  <a:lnTo>
                    <a:pt x="4617" y="529"/>
                  </a:lnTo>
                  <a:lnTo>
                    <a:pt x="4457" y="331"/>
                  </a:lnTo>
                  <a:lnTo>
                    <a:pt x="4411" y="132"/>
                  </a:lnTo>
                  <a:lnTo>
                    <a:pt x="4366" y="66"/>
                  </a:lnTo>
                  <a:lnTo>
                    <a:pt x="4274" y="132"/>
                  </a:lnTo>
                  <a:lnTo>
                    <a:pt x="4183" y="331"/>
                  </a:lnTo>
                  <a:lnTo>
                    <a:pt x="4091" y="662"/>
                  </a:lnTo>
                  <a:lnTo>
                    <a:pt x="4000" y="959"/>
                  </a:lnTo>
                  <a:lnTo>
                    <a:pt x="3863" y="1092"/>
                  </a:lnTo>
                  <a:lnTo>
                    <a:pt x="3589" y="1158"/>
                  </a:lnTo>
                  <a:lnTo>
                    <a:pt x="3497" y="1224"/>
                  </a:lnTo>
                  <a:lnTo>
                    <a:pt x="3360" y="1290"/>
                  </a:lnTo>
                  <a:lnTo>
                    <a:pt x="3223" y="1422"/>
                  </a:lnTo>
                  <a:lnTo>
                    <a:pt x="3177" y="1489"/>
                  </a:lnTo>
                  <a:lnTo>
                    <a:pt x="3131" y="1555"/>
                  </a:lnTo>
                  <a:lnTo>
                    <a:pt x="3086" y="1687"/>
                  </a:lnTo>
                  <a:lnTo>
                    <a:pt x="3086" y="1753"/>
                  </a:lnTo>
                  <a:lnTo>
                    <a:pt x="2994" y="1885"/>
                  </a:lnTo>
                  <a:lnTo>
                    <a:pt x="2949" y="2018"/>
                  </a:lnTo>
                  <a:lnTo>
                    <a:pt x="2903" y="2415"/>
                  </a:lnTo>
                  <a:lnTo>
                    <a:pt x="2903" y="2613"/>
                  </a:lnTo>
                  <a:lnTo>
                    <a:pt x="2857" y="2745"/>
                  </a:lnTo>
                  <a:lnTo>
                    <a:pt x="2720" y="3010"/>
                  </a:lnTo>
                  <a:lnTo>
                    <a:pt x="2583" y="3209"/>
                  </a:lnTo>
                  <a:lnTo>
                    <a:pt x="2400" y="3341"/>
                  </a:lnTo>
                  <a:lnTo>
                    <a:pt x="2080" y="3539"/>
                  </a:lnTo>
                  <a:lnTo>
                    <a:pt x="1943" y="3539"/>
                  </a:lnTo>
                  <a:lnTo>
                    <a:pt x="1851" y="3473"/>
                  </a:lnTo>
                  <a:lnTo>
                    <a:pt x="1806" y="3473"/>
                  </a:lnTo>
                  <a:lnTo>
                    <a:pt x="1714" y="3606"/>
                  </a:lnTo>
                  <a:lnTo>
                    <a:pt x="1669" y="3738"/>
                  </a:lnTo>
                  <a:lnTo>
                    <a:pt x="1577" y="3936"/>
                  </a:lnTo>
                  <a:lnTo>
                    <a:pt x="1531" y="3936"/>
                  </a:lnTo>
                  <a:lnTo>
                    <a:pt x="1440" y="4002"/>
                  </a:lnTo>
                  <a:lnTo>
                    <a:pt x="1349" y="4069"/>
                  </a:lnTo>
                  <a:lnTo>
                    <a:pt x="1234" y="4135"/>
                  </a:lnTo>
                  <a:lnTo>
                    <a:pt x="1097" y="4466"/>
                  </a:lnTo>
                  <a:lnTo>
                    <a:pt x="1097" y="4664"/>
                  </a:lnTo>
                  <a:lnTo>
                    <a:pt x="1051" y="4796"/>
                  </a:lnTo>
                  <a:lnTo>
                    <a:pt x="960" y="4929"/>
                  </a:lnTo>
                  <a:lnTo>
                    <a:pt x="823" y="4995"/>
                  </a:lnTo>
                  <a:lnTo>
                    <a:pt x="731" y="5061"/>
                  </a:lnTo>
                  <a:lnTo>
                    <a:pt x="686" y="5061"/>
                  </a:lnTo>
                  <a:lnTo>
                    <a:pt x="731" y="5127"/>
                  </a:lnTo>
                  <a:lnTo>
                    <a:pt x="777" y="5061"/>
                  </a:lnTo>
                  <a:lnTo>
                    <a:pt x="640" y="5392"/>
                  </a:lnTo>
                  <a:lnTo>
                    <a:pt x="594" y="5458"/>
                  </a:lnTo>
                  <a:lnTo>
                    <a:pt x="503" y="5689"/>
                  </a:lnTo>
                  <a:lnTo>
                    <a:pt x="366" y="5756"/>
                  </a:lnTo>
                  <a:lnTo>
                    <a:pt x="366" y="5888"/>
                  </a:lnTo>
                  <a:lnTo>
                    <a:pt x="320" y="6086"/>
                  </a:lnTo>
                  <a:lnTo>
                    <a:pt x="320" y="6285"/>
                  </a:lnTo>
                  <a:lnTo>
                    <a:pt x="366" y="6351"/>
                  </a:lnTo>
                  <a:lnTo>
                    <a:pt x="411" y="6417"/>
                  </a:lnTo>
                  <a:lnTo>
                    <a:pt x="457" y="6549"/>
                  </a:lnTo>
                  <a:lnTo>
                    <a:pt x="503" y="6682"/>
                  </a:lnTo>
                  <a:lnTo>
                    <a:pt x="503" y="6748"/>
                  </a:lnTo>
                  <a:lnTo>
                    <a:pt x="457" y="6880"/>
                  </a:lnTo>
                  <a:lnTo>
                    <a:pt x="411" y="6946"/>
                  </a:lnTo>
                  <a:lnTo>
                    <a:pt x="411" y="7013"/>
                  </a:lnTo>
                  <a:lnTo>
                    <a:pt x="411" y="7211"/>
                  </a:lnTo>
                  <a:lnTo>
                    <a:pt x="457" y="7409"/>
                  </a:lnTo>
                  <a:lnTo>
                    <a:pt x="503" y="7608"/>
                  </a:lnTo>
                  <a:lnTo>
                    <a:pt x="503" y="7806"/>
                  </a:lnTo>
                  <a:lnTo>
                    <a:pt x="366" y="8270"/>
                  </a:lnTo>
                  <a:lnTo>
                    <a:pt x="320" y="8402"/>
                  </a:lnTo>
                  <a:lnTo>
                    <a:pt x="320" y="8534"/>
                  </a:lnTo>
                  <a:lnTo>
                    <a:pt x="274" y="8600"/>
                  </a:lnTo>
                  <a:lnTo>
                    <a:pt x="183" y="8733"/>
                  </a:lnTo>
                  <a:lnTo>
                    <a:pt x="91" y="8799"/>
                  </a:lnTo>
                  <a:lnTo>
                    <a:pt x="0" y="8865"/>
                  </a:lnTo>
                  <a:lnTo>
                    <a:pt x="46" y="8931"/>
                  </a:lnTo>
                  <a:lnTo>
                    <a:pt x="91" y="8931"/>
                  </a:lnTo>
                  <a:lnTo>
                    <a:pt x="229" y="9130"/>
                  </a:lnTo>
                  <a:lnTo>
                    <a:pt x="320" y="9262"/>
                  </a:lnTo>
                  <a:lnTo>
                    <a:pt x="320" y="9328"/>
                  </a:lnTo>
                  <a:lnTo>
                    <a:pt x="274" y="9526"/>
                  </a:lnTo>
                  <a:lnTo>
                    <a:pt x="320" y="9659"/>
                  </a:lnTo>
                  <a:lnTo>
                    <a:pt x="366" y="9659"/>
                  </a:lnTo>
                  <a:lnTo>
                    <a:pt x="366" y="9725"/>
                  </a:lnTo>
                  <a:lnTo>
                    <a:pt x="366" y="9791"/>
                  </a:lnTo>
                  <a:lnTo>
                    <a:pt x="320" y="9725"/>
                  </a:lnTo>
                  <a:lnTo>
                    <a:pt x="274" y="9593"/>
                  </a:lnTo>
                  <a:lnTo>
                    <a:pt x="229" y="9526"/>
                  </a:lnTo>
                  <a:lnTo>
                    <a:pt x="183" y="9593"/>
                  </a:lnTo>
                  <a:lnTo>
                    <a:pt x="229" y="9659"/>
                  </a:lnTo>
                  <a:lnTo>
                    <a:pt x="366" y="9923"/>
                  </a:lnTo>
                  <a:lnTo>
                    <a:pt x="549" y="10056"/>
                  </a:lnTo>
                  <a:lnTo>
                    <a:pt x="411" y="9990"/>
                  </a:lnTo>
                  <a:lnTo>
                    <a:pt x="274" y="9857"/>
                  </a:lnTo>
                  <a:lnTo>
                    <a:pt x="229" y="9857"/>
                  </a:lnTo>
                  <a:lnTo>
                    <a:pt x="229" y="9990"/>
                  </a:lnTo>
                  <a:lnTo>
                    <a:pt x="274" y="10122"/>
                  </a:lnTo>
                  <a:lnTo>
                    <a:pt x="366" y="10287"/>
                  </a:lnTo>
                  <a:lnTo>
                    <a:pt x="457" y="10287"/>
                  </a:lnTo>
                  <a:lnTo>
                    <a:pt x="503" y="10287"/>
                  </a:lnTo>
                  <a:lnTo>
                    <a:pt x="457" y="10353"/>
                  </a:lnTo>
                  <a:lnTo>
                    <a:pt x="411" y="10353"/>
                  </a:lnTo>
                  <a:lnTo>
                    <a:pt x="594" y="10420"/>
                  </a:lnTo>
                  <a:lnTo>
                    <a:pt x="640" y="10420"/>
                  </a:lnTo>
                  <a:lnTo>
                    <a:pt x="686" y="10420"/>
                  </a:lnTo>
                  <a:lnTo>
                    <a:pt x="686" y="10486"/>
                  </a:lnTo>
                  <a:lnTo>
                    <a:pt x="640" y="10486"/>
                  </a:lnTo>
                  <a:lnTo>
                    <a:pt x="594" y="10552"/>
                  </a:lnTo>
                  <a:lnTo>
                    <a:pt x="549" y="10618"/>
                  </a:lnTo>
                  <a:lnTo>
                    <a:pt x="594" y="10684"/>
                  </a:lnTo>
                  <a:lnTo>
                    <a:pt x="640" y="10750"/>
                  </a:lnTo>
                  <a:lnTo>
                    <a:pt x="686" y="10883"/>
                  </a:lnTo>
                  <a:lnTo>
                    <a:pt x="823" y="11081"/>
                  </a:lnTo>
                  <a:lnTo>
                    <a:pt x="1006" y="11280"/>
                  </a:lnTo>
                  <a:lnTo>
                    <a:pt x="1189" y="11743"/>
                  </a:lnTo>
                  <a:lnTo>
                    <a:pt x="1189" y="11875"/>
                  </a:lnTo>
                  <a:lnTo>
                    <a:pt x="1349" y="12272"/>
                  </a:lnTo>
                  <a:lnTo>
                    <a:pt x="1349" y="12338"/>
                  </a:lnTo>
                  <a:lnTo>
                    <a:pt x="1486" y="12470"/>
                  </a:lnTo>
                  <a:lnTo>
                    <a:pt x="1531" y="12537"/>
                  </a:lnTo>
                  <a:lnTo>
                    <a:pt x="1577" y="12603"/>
                  </a:lnTo>
                  <a:lnTo>
                    <a:pt x="1531" y="12603"/>
                  </a:lnTo>
                  <a:lnTo>
                    <a:pt x="1486" y="12603"/>
                  </a:lnTo>
                  <a:lnTo>
                    <a:pt x="1577" y="12735"/>
                  </a:lnTo>
                  <a:lnTo>
                    <a:pt x="1669" y="12801"/>
                  </a:lnTo>
                  <a:lnTo>
                    <a:pt x="1806" y="12934"/>
                  </a:lnTo>
                  <a:lnTo>
                    <a:pt x="1851" y="13000"/>
                  </a:lnTo>
                  <a:lnTo>
                    <a:pt x="2034" y="13330"/>
                  </a:lnTo>
                  <a:lnTo>
                    <a:pt x="1989" y="13264"/>
                  </a:lnTo>
                  <a:lnTo>
                    <a:pt x="2171" y="13397"/>
                  </a:lnTo>
                  <a:lnTo>
                    <a:pt x="2491" y="13926"/>
                  </a:lnTo>
                  <a:lnTo>
                    <a:pt x="2720" y="14124"/>
                  </a:lnTo>
                  <a:lnTo>
                    <a:pt x="2903" y="14257"/>
                  </a:lnTo>
                  <a:lnTo>
                    <a:pt x="3726" y="14389"/>
                  </a:lnTo>
                  <a:lnTo>
                    <a:pt x="4137" y="14455"/>
                  </a:lnTo>
                  <a:lnTo>
                    <a:pt x="4571" y="14654"/>
                  </a:lnTo>
                  <a:lnTo>
                    <a:pt x="4457" y="14654"/>
                  </a:lnTo>
                  <a:lnTo>
                    <a:pt x="4800" y="14720"/>
                  </a:lnTo>
                  <a:lnTo>
                    <a:pt x="5120" y="14786"/>
                  </a:lnTo>
                  <a:lnTo>
                    <a:pt x="5257" y="14786"/>
                  </a:lnTo>
                  <a:lnTo>
                    <a:pt x="5394" y="14720"/>
                  </a:lnTo>
                  <a:lnTo>
                    <a:pt x="6903" y="14720"/>
                  </a:lnTo>
                  <a:lnTo>
                    <a:pt x="7040" y="14720"/>
                  </a:lnTo>
                  <a:lnTo>
                    <a:pt x="7086" y="14786"/>
                  </a:lnTo>
                  <a:lnTo>
                    <a:pt x="7131" y="14885"/>
                  </a:lnTo>
                  <a:lnTo>
                    <a:pt x="7269" y="15017"/>
                  </a:lnTo>
                  <a:lnTo>
                    <a:pt x="7314" y="15017"/>
                  </a:lnTo>
                  <a:lnTo>
                    <a:pt x="7360" y="14951"/>
                  </a:lnTo>
                  <a:lnTo>
                    <a:pt x="7406" y="15150"/>
                  </a:lnTo>
                  <a:lnTo>
                    <a:pt x="7406" y="15348"/>
                  </a:lnTo>
                  <a:lnTo>
                    <a:pt x="7451" y="15481"/>
                  </a:lnTo>
                  <a:lnTo>
                    <a:pt x="7634" y="15547"/>
                  </a:lnTo>
                  <a:lnTo>
                    <a:pt x="7680" y="15547"/>
                  </a:lnTo>
                  <a:lnTo>
                    <a:pt x="7726" y="15481"/>
                  </a:lnTo>
                  <a:lnTo>
                    <a:pt x="7794" y="15414"/>
                  </a:lnTo>
                  <a:lnTo>
                    <a:pt x="7886" y="15414"/>
                  </a:lnTo>
                  <a:lnTo>
                    <a:pt x="8023" y="15481"/>
                  </a:lnTo>
                  <a:lnTo>
                    <a:pt x="8206" y="15547"/>
                  </a:lnTo>
                  <a:lnTo>
                    <a:pt x="8297" y="15547"/>
                  </a:lnTo>
                  <a:lnTo>
                    <a:pt x="8434" y="15547"/>
                  </a:lnTo>
                  <a:lnTo>
                    <a:pt x="8434" y="15481"/>
                  </a:lnTo>
                  <a:lnTo>
                    <a:pt x="8389" y="15481"/>
                  </a:lnTo>
                  <a:lnTo>
                    <a:pt x="8389" y="15414"/>
                  </a:lnTo>
                  <a:lnTo>
                    <a:pt x="8480" y="15414"/>
                  </a:lnTo>
                  <a:lnTo>
                    <a:pt x="8526" y="15481"/>
                  </a:lnTo>
                  <a:lnTo>
                    <a:pt x="8617" y="15613"/>
                  </a:lnTo>
                  <a:lnTo>
                    <a:pt x="8709" y="15745"/>
                  </a:lnTo>
                  <a:lnTo>
                    <a:pt x="8754" y="15745"/>
                  </a:lnTo>
                  <a:lnTo>
                    <a:pt x="8800" y="15679"/>
                  </a:lnTo>
                  <a:lnTo>
                    <a:pt x="8891" y="15679"/>
                  </a:lnTo>
                  <a:lnTo>
                    <a:pt x="8937" y="15679"/>
                  </a:lnTo>
                  <a:lnTo>
                    <a:pt x="8983" y="15877"/>
                  </a:lnTo>
                  <a:lnTo>
                    <a:pt x="9029" y="16010"/>
                  </a:lnTo>
                  <a:lnTo>
                    <a:pt x="8937" y="16274"/>
                  </a:lnTo>
                  <a:lnTo>
                    <a:pt x="8937" y="16539"/>
                  </a:lnTo>
                  <a:lnTo>
                    <a:pt x="8937" y="16738"/>
                  </a:lnTo>
                  <a:lnTo>
                    <a:pt x="8800" y="17201"/>
                  </a:lnTo>
                  <a:lnTo>
                    <a:pt x="8754" y="17333"/>
                  </a:lnTo>
                  <a:lnTo>
                    <a:pt x="8800" y="16936"/>
                  </a:lnTo>
                  <a:lnTo>
                    <a:pt x="8800" y="16671"/>
                  </a:lnTo>
                  <a:lnTo>
                    <a:pt x="8800" y="16539"/>
                  </a:lnTo>
                  <a:lnTo>
                    <a:pt x="8709" y="16671"/>
                  </a:lnTo>
                  <a:lnTo>
                    <a:pt x="8571" y="17201"/>
                  </a:lnTo>
                  <a:lnTo>
                    <a:pt x="8617" y="17333"/>
                  </a:lnTo>
                  <a:lnTo>
                    <a:pt x="8663" y="17399"/>
                  </a:lnTo>
                  <a:lnTo>
                    <a:pt x="8754" y="17598"/>
                  </a:lnTo>
                  <a:lnTo>
                    <a:pt x="8937" y="17664"/>
                  </a:lnTo>
                  <a:lnTo>
                    <a:pt x="9074" y="17730"/>
                  </a:lnTo>
                  <a:lnTo>
                    <a:pt x="8983" y="17730"/>
                  </a:lnTo>
                  <a:lnTo>
                    <a:pt x="8937" y="17730"/>
                  </a:lnTo>
                  <a:lnTo>
                    <a:pt x="9257" y="17994"/>
                  </a:lnTo>
                  <a:lnTo>
                    <a:pt x="9623" y="18325"/>
                  </a:lnTo>
                  <a:lnTo>
                    <a:pt x="9669" y="18391"/>
                  </a:lnTo>
                  <a:lnTo>
                    <a:pt x="9714" y="18458"/>
                  </a:lnTo>
                  <a:lnTo>
                    <a:pt x="9714" y="18524"/>
                  </a:lnTo>
                  <a:lnTo>
                    <a:pt x="9760" y="18656"/>
                  </a:lnTo>
                  <a:lnTo>
                    <a:pt x="9989" y="18987"/>
                  </a:lnTo>
                  <a:lnTo>
                    <a:pt x="10080" y="19119"/>
                  </a:lnTo>
                  <a:lnTo>
                    <a:pt x="10126" y="19251"/>
                  </a:lnTo>
                  <a:lnTo>
                    <a:pt x="10126" y="19318"/>
                  </a:lnTo>
                  <a:lnTo>
                    <a:pt x="10080" y="19318"/>
                  </a:lnTo>
                  <a:lnTo>
                    <a:pt x="10034" y="19318"/>
                  </a:lnTo>
                  <a:lnTo>
                    <a:pt x="9989" y="19384"/>
                  </a:lnTo>
                  <a:lnTo>
                    <a:pt x="10080" y="19450"/>
                  </a:lnTo>
                  <a:lnTo>
                    <a:pt x="10171" y="19615"/>
                  </a:lnTo>
                  <a:lnTo>
                    <a:pt x="10263" y="19748"/>
                  </a:lnTo>
                  <a:lnTo>
                    <a:pt x="10263" y="19814"/>
                  </a:lnTo>
                  <a:lnTo>
                    <a:pt x="10263" y="19880"/>
                  </a:lnTo>
                  <a:lnTo>
                    <a:pt x="10126" y="20012"/>
                  </a:lnTo>
                  <a:lnTo>
                    <a:pt x="9989" y="20145"/>
                  </a:lnTo>
                  <a:lnTo>
                    <a:pt x="9851" y="20211"/>
                  </a:lnTo>
                  <a:lnTo>
                    <a:pt x="9714" y="20475"/>
                  </a:lnTo>
                  <a:lnTo>
                    <a:pt x="9623" y="20542"/>
                  </a:lnTo>
                  <a:lnTo>
                    <a:pt x="9577" y="20608"/>
                  </a:lnTo>
                  <a:lnTo>
                    <a:pt x="9577" y="20674"/>
                  </a:lnTo>
                  <a:lnTo>
                    <a:pt x="9577" y="20806"/>
                  </a:lnTo>
                  <a:lnTo>
                    <a:pt x="9577" y="20872"/>
                  </a:lnTo>
                  <a:lnTo>
                    <a:pt x="9577" y="20938"/>
                  </a:lnTo>
                  <a:lnTo>
                    <a:pt x="9714" y="21005"/>
                  </a:lnTo>
                  <a:lnTo>
                    <a:pt x="9806" y="21005"/>
                  </a:lnTo>
                  <a:lnTo>
                    <a:pt x="10309" y="21335"/>
                  </a:lnTo>
                  <a:lnTo>
                    <a:pt x="10354" y="21335"/>
                  </a:lnTo>
                  <a:lnTo>
                    <a:pt x="10309" y="21402"/>
                  </a:lnTo>
                  <a:lnTo>
                    <a:pt x="11154" y="21600"/>
                  </a:lnTo>
                  <a:lnTo>
                    <a:pt x="11977" y="21468"/>
                  </a:lnTo>
                  <a:lnTo>
                    <a:pt x="13120" y="21137"/>
                  </a:lnTo>
                  <a:lnTo>
                    <a:pt x="14240" y="20674"/>
                  </a:lnTo>
                  <a:lnTo>
                    <a:pt x="14286" y="20674"/>
                  </a:lnTo>
                  <a:lnTo>
                    <a:pt x="14880" y="20343"/>
                  </a:lnTo>
                  <a:lnTo>
                    <a:pt x="15520" y="19946"/>
                  </a:lnTo>
                  <a:lnTo>
                    <a:pt x="15703" y="19814"/>
                  </a:lnTo>
                  <a:lnTo>
                    <a:pt x="15886" y="19681"/>
                  </a:lnTo>
                  <a:lnTo>
                    <a:pt x="15931" y="19549"/>
                  </a:lnTo>
                  <a:lnTo>
                    <a:pt x="16023" y="19318"/>
                  </a:lnTo>
                  <a:lnTo>
                    <a:pt x="16069" y="19251"/>
                  </a:lnTo>
                  <a:lnTo>
                    <a:pt x="16160" y="19185"/>
                  </a:lnTo>
                  <a:lnTo>
                    <a:pt x="16434" y="18987"/>
                  </a:lnTo>
                  <a:lnTo>
                    <a:pt x="16709" y="18722"/>
                  </a:lnTo>
                  <a:lnTo>
                    <a:pt x="17371" y="18259"/>
                  </a:lnTo>
                  <a:lnTo>
                    <a:pt x="17691" y="17928"/>
                  </a:lnTo>
                  <a:lnTo>
                    <a:pt x="17829" y="17730"/>
                  </a:lnTo>
                  <a:lnTo>
                    <a:pt x="17920" y="17531"/>
                  </a:lnTo>
                  <a:lnTo>
                    <a:pt x="18057" y="17201"/>
                  </a:lnTo>
                  <a:lnTo>
                    <a:pt x="18103" y="17002"/>
                  </a:lnTo>
                  <a:lnTo>
                    <a:pt x="18194" y="16804"/>
                  </a:lnTo>
                  <a:lnTo>
                    <a:pt x="18103" y="16605"/>
                  </a:lnTo>
                  <a:lnTo>
                    <a:pt x="18057" y="16407"/>
                  </a:lnTo>
                  <a:lnTo>
                    <a:pt x="18057" y="16341"/>
                  </a:lnTo>
                  <a:lnTo>
                    <a:pt x="18103" y="16274"/>
                  </a:lnTo>
                  <a:lnTo>
                    <a:pt x="18149" y="16208"/>
                  </a:lnTo>
                  <a:lnTo>
                    <a:pt x="18194" y="16142"/>
                  </a:lnTo>
                  <a:lnTo>
                    <a:pt x="18149" y="16142"/>
                  </a:lnTo>
                  <a:lnTo>
                    <a:pt x="18103" y="16142"/>
                  </a:lnTo>
                  <a:lnTo>
                    <a:pt x="18057" y="16076"/>
                  </a:lnTo>
                  <a:lnTo>
                    <a:pt x="18011" y="16076"/>
                  </a:lnTo>
                  <a:lnTo>
                    <a:pt x="18057" y="15877"/>
                  </a:lnTo>
                  <a:lnTo>
                    <a:pt x="18149" y="15679"/>
                  </a:lnTo>
                  <a:lnTo>
                    <a:pt x="18377" y="15348"/>
                  </a:lnTo>
                  <a:lnTo>
                    <a:pt x="18469" y="15150"/>
                  </a:lnTo>
                  <a:lnTo>
                    <a:pt x="18514" y="15084"/>
                  </a:lnTo>
                  <a:lnTo>
                    <a:pt x="18560" y="14885"/>
                  </a:lnTo>
                  <a:lnTo>
                    <a:pt x="18789" y="14654"/>
                  </a:lnTo>
                  <a:lnTo>
                    <a:pt x="18789" y="14521"/>
                  </a:lnTo>
                  <a:lnTo>
                    <a:pt x="18880" y="14455"/>
                  </a:lnTo>
                  <a:lnTo>
                    <a:pt x="19017" y="14257"/>
                  </a:lnTo>
                  <a:lnTo>
                    <a:pt x="19109" y="14058"/>
                  </a:lnTo>
                  <a:lnTo>
                    <a:pt x="19794" y="12867"/>
                  </a:lnTo>
                  <a:lnTo>
                    <a:pt x="20251" y="12140"/>
                  </a:lnTo>
                  <a:lnTo>
                    <a:pt x="20526" y="11610"/>
                  </a:lnTo>
                  <a:lnTo>
                    <a:pt x="20777" y="11081"/>
                  </a:lnTo>
                  <a:lnTo>
                    <a:pt x="21097" y="10221"/>
                  </a:lnTo>
                  <a:lnTo>
                    <a:pt x="21280" y="9394"/>
                  </a:lnTo>
                  <a:lnTo>
                    <a:pt x="21417" y="9063"/>
                  </a:lnTo>
                  <a:lnTo>
                    <a:pt x="21509" y="8666"/>
                  </a:lnTo>
                  <a:lnTo>
                    <a:pt x="21509" y="8468"/>
                  </a:lnTo>
                  <a:lnTo>
                    <a:pt x="21554" y="8270"/>
                  </a:lnTo>
                  <a:lnTo>
                    <a:pt x="21554" y="8203"/>
                  </a:lnTo>
                  <a:lnTo>
                    <a:pt x="21554" y="8071"/>
                  </a:lnTo>
                  <a:lnTo>
                    <a:pt x="21600" y="7873"/>
                  </a:lnTo>
                  <a:lnTo>
                    <a:pt x="21600" y="7740"/>
                  </a:lnTo>
                  <a:lnTo>
                    <a:pt x="21600" y="7608"/>
                  </a:lnTo>
                  <a:lnTo>
                    <a:pt x="21554" y="7608"/>
                  </a:lnTo>
                  <a:lnTo>
                    <a:pt x="21509" y="7674"/>
                  </a:lnTo>
                  <a:lnTo>
                    <a:pt x="21417" y="7873"/>
                  </a:lnTo>
                  <a:lnTo>
                    <a:pt x="21371" y="8005"/>
                  </a:lnTo>
                  <a:lnTo>
                    <a:pt x="21189" y="8270"/>
                  </a:lnTo>
                  <a:lnTo>
                    <a:pt x="21143" y="8336"/>
                  </a:lnTo>
                  <a:lnTo>
                    <a:pt x="21143" y="8270"/>
                  </a:lnTo>
                  <a:lnTo>
                    <a:pt x="21006" y="8468"/>
                  </a:lnTo>
                  <a:lnTo>
                    <a:pt x="20914" y="8600"/>
                  </a:lnTo>
                  <a:lnTo>
                    <a:pt x="20777" y="8733"/>
                  </a:lnTo>
                  <a:lnTo>
                    <a:pt x="20640" y="8931"/>
                  </a:lnTo>
                  <a:lnTo>
                    <a:pt x="20526" y="9130"/>
                  </a:lnTo>
                  <a:lnTo>
                    <a:pt x="20434" y="9196"/>
                  </a:lnTo>
                  <a:lnTo>
                    <a:pt x="20343" y="9196"/>
                  </a:lnTo>
                  <a:lnTo>
                    <a:pt x="19703" y="9460"/>
                  </a:lnTo>
                  <a:lnTo>
                    <a:pt x="19566" y="9593"/>
                  </a:lnTo>
                  <a:lnTo>
                    <a:pt x="19520" y="9593"/>
                  </a:lnTo>
                  <a:lnTo>
                    <a:pt x="19566" y="9460"/>
                  </a:lnTo>
                  <a:lnTo>
                    <a:pt x="19611" y="9394"/>
                  </a:lnTo>
                  <a:lnTo>
                    <a:pt x="19703" y="9328"/>
                  </a:lnTo>
                  <a:lnTo>
                    <a:pt x="19749" y="9196"/>
                  </a:lnTo>
                  <a:lnTo>
                    <a:pt x="19749" y="9130"/>
                  </a:lnTo>
                  <a:lnTo>
                    <a:pt x="19703" y="9063"/>
                  </a:lnTo>
                  <a:lnTo>
                    <a:pt x="19474" y="8865"/>
                  </a:lnTo>
                  <a:lnTo>
                    <a:pt x="19154" y="8600"/>
                  </a:lnTo>
                  <a:lnTo>
                    <a:pt x="19017" y="8600"/>
                  </a:lnTo>
                  <a:lnTo>
                    <a:pt x="18880" y="8666"/>
                  </a:lnTo>
                  <a:lnTo>
                    <a:pt x="18834" y="8534"/>
                  </a:lnTo>
                  <a:lnTo>
                    <a:pt x="18789" y="8468"/>
                  </a:lnTo>
                  <a:lnTo>
                    <a:pt x="18743" y="8534"/>
                  </a:lnTo>
                  <a:lnTo>
                    <a:pt x="18743" y="8600"/>
                  </a:lnTo>
                  <a:lnTo>
                    <a:pt x="18743" y="8666"/>
                  </a:lnTo>
                  <a:lnTo>
                    <a:pt x="18697" y="8600"/>
                  </a:lnTo>
                  <a:lnTo>
                    <a:pt x="18651" y="8468"/>
                  </a:lnTo>
                  <a:lnTo>
                    <a:pt x="18560" y="8203"/>
                  </a:lnTo>
                  <a:lnTo>
                    <a:pt x="18469" y="7873"/>
                  </a:lnTo>
                  <a:lnTo>
                    <a:pt x="18377" y="7608"/>
                  </a:lnTo>
                  <a:lnTo>
                    <a:pt x="18240" y="7476"/>
                  </a:lnTo>
                  <a:lnTo>
                    <a:pt x="18103" y="7409"/>
                  </a:lnTo>
                  <a:lnTo>
                    <a:pt x="18057" y="7476"/>
                  </a:lnTo>
                  <a:lnTo>
                    <a:pt x="18011" y="7409"/>
                  </a:lnTo>
                  <a:lnTo>
                    <a:pt x="17966" y="7211"/>
                  </a:lnTo>
                  <a:lnTo>
                    <a:pt x="17966" y="7013"/>
                  </a:lnTo>
                  <a:lnTo>
                    <a:pt x="17874" y="6748"/>
                  </a:lnTo>
                  <a:lnTo>
                    <a:pt x="17829" y="6483"/>
                  </a:lnTo>
                  <a:lnTo>
                    <a:pt x="17874" y="6483"/>
                  </a:lnTo>
                  <a:lnTo>
                    <a:pt x="17920" y="6483"/>
                  </a:lnTo>
                  <a:lnTo>
                    <a:pt x="17829" y="6351"/>
                  </a:lnTo>
                  <a:lnTo>
                    <a:pt x="17783" y="6285"/>
                  </a:lnTo>
                  <a:lnTo>
                    <a:pt x="17783" y="6153"/>
                  </a:lnTo>
                  <a:lnTo>
                    <a:pt x="17783" y="6086"/>
                  </a:lnTo>
                  <a:lnTo>
                    <a:pt x="17646" y="5954"/>
                  </a:lnTo>
                  <a:lnTo>
                    <a:pt x="17554" y="5888"/>
                  </a:lnTo>
                  <a:lnTo>
                    <a:pt x="17463" y="5822"/>
                  </a:lnTo>
                  <a:lnTo>
                    <a:pt x="17371" y="5756"/>
                  </a:lnTo>
                  <a:lnTo>
                    <a:pt x="17371" y="5623"/>
                  </a:lnTo>
                  <a:lnTo>
                    <a:pt x="17371" y="5557"/>
                  </a:lnTo>
                  <a:lnTo>
                    <a:pt x="17371" y="5392"/>
                  </a:lnTo>
                  <a:lnTo>
                    <a:pt x="17371" y="5326"/>
                  </a:lnTo>
                  <a:lnTo>
                    <a:pt x="17303" y="5259"/>
                  </a:lnTo>
                  <a:lnTo>
                    <a:pt x="17257" y="5193"/>
                  </a:lnTo>
                  <a:lnTo>
                    <a:pt x="17120" y="5127"/>
                  </a:lnTo>
                  <a:lnTo>
                    <a:pt x="17029" y="4929"/>
                  </a:lnTo>
                  <a:lnTo>
                    <a:pt x="16983" y="4862"/>
                  </a:lnTo>
                  <a:lnTo>
                    <a:pt x="16983" y="4730"/>
                  </a:lnTo>
                  <a:lnTo>
                    <a:pt x="16937" y="4598"/>
                  </a:lnTo>
                  <a:lnTo>
                    <a:pt x="16800" y="4466"/>
                  </a:lnTo>
                  <a:lnTo>
                    <a:pt x="16709" y="4267"/>
                  </a:lnTo>
                  <a:lnTo>
                    <a:pt x="16709" y="4135"/>
                  </a:lnTo>
                  <a:lnTo>
                    <a:pt x="16480" y="3738"/>
                  </a:lnTo>
                  <a:lnTo>
                    <a:pt x="16526" y="3672"/>
                  </a:lnTo>
                  <a:lnTo>
                    <a:pt x="16389" y="3539"/>
                  </a:lnTo>
                  <a:lnTo>
                    <a:pt x="16251" y="3407"/>
                  </a:lnTo>
                  <a:lnTo>
                    <a:pt x="16160" y="3209"/>
                  </a:lnTo>
                  <a:lnTo>
                    <a:pt x="16069" y="2944"/>
                  </a:lnTo>
                  <a:lnTo>
                    <a:pt x="15840" y="2018"/>
                  </a:lnTo>
                  <a:lnTo>
                    <a:pt x="15703" y="2018"/>
                  </a:lnTo>
                  <a:lnTo>
                    <a:pt x="15566" y="2084"/>
                  </a:lnTo>
                  <a:close/>
                  <a:moveTo>
                    <a:pt x="3726" y="13727"/>
                  </a:moveTo>
                  <a:lnTo>
                    <a:pt x="3726" y="13727"/>
                  </a:lnTo>
                  <a:lnTo>
                    <a:pt x="3680" y="13727"/>
                  </a:lnTo>
                  <a:lnTo>
                    <a:pt x="3634" y="13661"/>
                  </a:lnTo>
                  <a:lnTo>
                    <a:pt x="3634" y="13463"/>
                  </a:lnTo>
                  <a:lnTo>
                    <a:pt x="3680" y="13330"/>
                  </a:lnTo>
                  <a:lnTo>
                    <a:pt x="3680" y="13529"/>
                  </a:lnTo>
                  <a:lnTo>
                    <a:pt x="3726" y="13727"/>
                  </a:lnTo>
                  <a:close/>
                  <a:moveTo>
                    <a:pt x="10354" y="12404"/>
                  </a:moveTo>
                  <a:lnTo>
                    <a:pt x="10354" y="12404"/>
                  </a:lnTo>
                  <a:lnTo>
                    <a:pt x="10217" y="12074"/>
                  </a:lnTo>
                  <a:lnTo>
                    <a:pt x="10171" y="11941"/>
                  </a:lnTo>
                  <a:lnTo>
                    <a:pt x="10217" y="11875"/>
                  </a:lnTo>
                  <a:lnTo>
                    <a:pt x="10309" y="11809"/>
                  </a:lnTo>
                  <a:lnTo>
                    <a:pt x="10354" y="11875"/>
                  </a:lnTo>
                  <a:lnTo>
                    <a:pt x="10354" y="12007"/>
                  </a:lnTo>
                  <a:lnTo>
                    <a:pt x="10446" y="12074"/>
                  </a:lnTo>
                  <a:lnTo>
                    <a:pt x="10446" y="12140"/>
                  </a:lnTo>
                  <a:lnTo>
                    <a:pt x="10491" y="12206"/>
                  </a:lnTo>
                  <a:lnTo>
                    <a:pt x="10537" y="12140"/>
                  </a:lnTo>
                  <a:lnTo>
                    <a:pt x="10583" y="12140"/>
                  </a:lnTo>
                  <a:lnTo>
                    <a:pt x="10811" y="12206"/>
                  </a:lnTo>
                  <a:lnTo>
                    <a:pt x="10583" y="12404"/>
                  </a:lnTo>
                  <a:lnTo>
                    <a:pt x="10446" y="12470"/>
                  </a:lnTo>
                  <a:lnTo>
                    <a:pt x="10354" y="12404"/>
                  </a:lnTo>
                  <a:close/>
                  <a:moveTo>
                    <a:pt x="15657" y="17928"/>
                  </a:moveTo>
                  <a:lnTo>
                    <a:pt x="15657" y="17928"/>
                  </a:lnTo>
                  <a:lnTo>
                    <a:pt x="15611" y="17928"/>
                  </a:lnTo>
                  <a:lnTo>
                    <a:pt x="15566" y="17928"/>
                  </a:lnTo>
                  <a:lnTo>
                    <a:pt x="15429" y="17796"/>
                  </a:lnTo>
                  <a:lnTo>
                    <a:pt x="15337" y="17664"/>
                  </a:lnTo>
                  <a:lnTo>
                    <a:pt x="15291" y="17531"/>
                  </a:lnTo>
                  <a:lnTo>
                    <a:pt x="15291" y="17399"/>
                  </a:lnTo>
                  <a:lnTo>
                    <a:pt x="15291" y="17134"/>
                  </a:lnTo>
                  <a:lnTo>
                    <a:pt x="15337" y="16936"/>
                  </a:lnTo>
                  <a:lnTo>
                    <a:pt x="15337" y="16870"/>
                  </a:lnTo>
                  <a:lnTo>
                    <a:pt x="15383" y="16804"/>
                  </a:lnTo>
                  <a:lnTo>
                    <a:pt x="15429" y="16870"/>
                  </a:lnTo>
                  <a:lnTo>
                    <a:pt x="15429" y="16936"/>
                  </a:lnTo>
                  <a:lnTo>
                    <a:pt x="15474" y="17068"/>
                  </a:lnTo>
                  <a:lnTo>
                    <a:pt x="15657" y="17598"/>
                  </a:lnTo>
                  <a:lnTo>
                    <a:pt x="15703" y="17664"/>
                  </a:lnTo>
                  <a:lnTo>
                    <a:pt x="15749" y="17796"/>
                  </a:lnTo>
                  <a:lnTo>
                    <a:pt x="15703" y="17862"/>
                  </a:lnTo>
                  <a:lnTo>
                    <a:pt x="15657" y="17928"/>
                  </a:lnTo>
                  <a:close/>
                  <a:moveTo>
                    <a:pt x="16526" y="18458"/>
                  </a:moveTo>
                  <a:lnTo>
                    <a:pt x="16526" y="18458"/>
                  </a:lnTo>
                  <a:lnTo>
                    <a:pt x="16480" y="18524"/>
                  </a:lnTo>
                  <a:lnTo>
                    <a:pt x="16389" y="18458"/>
                  </a:lnTo>
                  <a:lnTo>
                    <a:pt x="16389" y="18391"/>
                  </a:lnTo>
                  <a:lnTo>
                    <a:pt x="16389" y="18259"/>
                  </a:lnTo>
                  <a:lnTo>
                    <a:pt x="16480" y="18061"/>
                  </a:lnTo>
                  <a:lnTo>
                    <a:pt x="16480" y="17730"/>
                  </a:lnTo>
                  <a:lnTo>
                    <a:pt x="16526" y="18061"/>
                  </a:lnTo>
                  <a:lnTo>
                    <a:pt x="16571" y="18259"/>
                  </a:lnTo>
                  <a:lnTo>
                    <a:pt x="16526" y="18458"/>
                  </a:lnTo>
                  <a:close/>
                  <a:moveTo>
                    <a:pt x="17120" y="15150"/>
                  </a:moveTo>
                  <a:lnTo>
                    <a:pt x="17120" y="15150"/>
                  </a:lnTo>
                  <a:lnTo>
                    <a:pt x="17166" y="15150"/>
                  </a:lnTo>
                  <a:lnTo>
                    <a:pt x="17029" y="15216"/>
                  </a:lnTo>
                  <a:lnTo>
                    <a:pt x="16937" y="15348"/>
                  </a:lnTo>
                  <a:lnTo>
                    <a:pt x="16891" y="15481"/>
                  </a:lnTo>
                  <a:lnTo>
                    <a:pt x="16846" y="15613"/>
                  </a:lnTo>
                  <a:lnTo>
                    <a:pt x="16754" y="15679"/>
                  </a:lnTo>
                  <a:lnTo>
                    <a:pt x="16663" y="15811"/>
                  </a:lnTo>
                  <a:lnTo>
                    <a:pt x="16709" y="15811"/>
                  </a:lnTo>
                  <a:lnTo>
                    <a:pt x="16754" y="15877"/>
                  </a:lnTo>
                  <a:lnTo>
                    <a:pt x="16800" y="15877"/>
                  </a:lnTo>
                  <a:lnTo>
                    <a:pt x="16663" y="16010"/>
                  </a:lnTo>
                  <a:lnTo>
                    <a:pt x="16571" y="16142"/>
                  </a:lnTo>
                  <a:lnTo>
                    <a:pt x="16434" y="16274"/>
                  </a:lnTo>
                  <a:lnTo>
                    <a:pt x="16434" y="16208"/>
                  </a:lnTo>
                  <a:lnTo>
                    <a:pt x="16434" y="16142"/>
                  </a:lnTo>
                  <a:lnTo>
                    <a:pt x="16297" y="16142"/>
                  </a:lnTo>
                  <a:lnTo>
                    <a:pt x="16160" y="16142"/>
                  </a:lnTo>
                  <a:lnTo>
                    <a:pt x="16251" y="15811"/>
                  </a:lnTo>
                  <a:lnTo>
                    <a:pt x="16297" y="15547"/>
                  </a:lnTo>
                  <a:lnTo>
                    <a:pt x="16434" y="15414"/>
                  </a:lnTo>
                  <a:lnTo>
                    <a:pt x="16663" y="15282"/>
                  </a:lnTo>
                  <a:lnTo>
                    <a:pt x="17120" y="15150"/>
                  </a:lnTo>
                  <a:close/>
                  <a:moveTo>
                    <a:pt x="16114" y="6880"/>
                  </a:moveTo>
                  <a:lnTo>
                    <a:pt x="16114" y="6880"/>
                  </a:lnTo>
                  <a:lnTo>
                    <a:pt x="16114" y="6748"/>
                  </a:lnTo>
                  <a:lnTo>
                    <a:pt x="16206" y="6616"/>
                  </a:lnTo>
                  <a:lnTo>
                    <a:pt x="16251" y="6549"/>
                  </a:lnTo>
                  <a:lnTo>
                    <a:pt x="16297" y="6417"/>
                  </a:lnTo>
                  <a:lnTo>
                    <a:pt x="16343" y="6417"/>
                  </a:lnTo>
                  <a:lnTo>
                    <a:pt x="16480" y="6285"/>
                  </a:lnTo>
                  <a:lnTo>
                    <a:pt x="16480" y="6086"/>
                  </a:lnTo>
                  <a:lnTo>
                    <a:pt x="16480" y="5689"/>
                  </a:lnTo>
                  <a:lnTo>
                    <a:pt x="16571" y="5954"/>
                  </a:lnTo>
                  <a:lnTo>
                    <a:pt x="16571" y="6219"/>
                  </a:lnTo>
                  <a:lnTo>
                    <a:pt x="16480" y="6219"/>
                  </a:lnTo>
                  <a:lnTo>
                    <a:pt x="16434" y="6351"/>
                  </a:lnTo>
                  <a:lnTo>
                    <a:pt x="16389" y="6483"/>
                  </a:lnTo>
                  <a:lnTo>
                    <a:pt x="16343" y="6483"/>
                  </a:lnTo>
                  <a:lnTo>
                    <a:pt x="16343" y="6417"/>
                  </a:lnTo>
                  <a:lnTo>
                    <a:pt x="16251" y="6549"/>
                  </a:lnTo>
                  <a:lnTo>
                    <a:pt x="16069" y="7013"/>
                  </a:lnTo>
                  <a:lnTo>
                    <a:pt x="16114" y="6880"/>
                  </a:lnTo>
                  <a:close/>
                  <a:moveTo>
                    <a:pt x="16114" y="688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7" name="AutoShape 47"/>
            <p:cNvSpPr/>
            <p:nvPr/>
          </p:nvSpPr>
          <p:spPr bwMode="auto">
            <a:xfrm>
              <a:off x="6011" y="1952"/>
              <a:ext cx="64" cy="16"/>
            </a:xfrm>
            <a:custGeom>
              <a:avLst/>
              <a:gdLst/>
              <a:ahLst/>
              <a:cxnLst/>
              <a:rect l="0" t="0" r="r" b="b"/>
              <a:pathLst>
                <a:path w="21600" h="21600">
                  <a:moveTo>
                    <a:pt x="0" y="0"/>
                  </a:moveTo>
                  <a:lnTo>
                    <a:pt x="0" y="0"/>
                  </a:lnTo>
                  <a:lnTo>
                    <a:pt x="21600" y="21600"/>
                  </a:lnTo>
                  <a:lnTo>
                    <a:pt x="16200" y="21600"/>
                  </a:lnTo>
                  <a:lnTo>
                    <a:pt x="5400" y="0"/>
                  </a:lnTo>
                  <a:lnTo>
                    <a:pt x="0" y="0"/>
                  </a:lnTo>
                  <a:close/>
                  <a:moveTo>
                    <a:pt x="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8" name="AutoShape 48"/>
            <p:cNvSpPr/>
            <p:nvPr/>
          </p:nvSpPr>
          <p:spPr bwMode="auto">
            <a:xfrm>
              <a:off x="7468" y="728"/>
              <a:ext cx="48" cy="16"/>
            </a:xfrm>
            <a:custGeom>
              <a:avLst/>
              <a:gdLst/>
              <a:ahLst/>
              <a:cxnLst/>
              <a:rect l="0" t="0" r="r" b="b"/>
              <a:pathLst>
                <a:path w="21600" h="21600">
                  <a:moveTo>
                    <a:pt x="21600" y="21600"/>
                  </a:moveTo>
                  <a:lnTo>
                    <a:pt x="21600" y="21600"/>
                  </a:lnTo>
                  <a:lnTo>
                    <a:pt x="0" y="0"/>
                  </a:lnTo>
                  <a:lnTo>
                    <a:pt x="21600" y="21600"/>
                  </a:lnTo>
                  <a:close/>
                  <a:moveTo>
                    <a:pt x="216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69" name="AutoShape 49"/>
            <p:cNvSpPr/>
            <p:nvPr/>
          </p:nvSpPr>
          <p:spPr bwMode="auto">
            <a:xfrm>
              <a:off x="6163" y="5192"/>
              <a:ext cx="80" cy="16"/>
            </a:xfrm>
            <a:custGeom>
              <a:avLst/>
              <a:gdLst/>
              <a:ahLst/>
              <a:cxnLst/>
              <a:rect l="0" t="0" r="r" b="b"/>
              <a:pathLst>
                <a:path w="21600" h="21600">
                  <a:moveTo>
                    <a:pt x="21600" y="21600"/>
                  </a:moveTo>
                  <a:lnTo>
                    <a:pt x="21600" y="21600"/>
                  </a:lnTo>
                  <a:lnTo>
                    <a:pt x="0" y="0"/>
                  </a:lnTo>
                  <a:lnTo>
                    <a:pt x="8640" y="0"/>
                  </a:lnTo>
                  <a:lnTo>
                    <a:pt x="21600" y="21600"/>
                  </a:lnTo>
                  <a:close/>
                  <a:moveTo>
                    <a:pt x="216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70" name="AutoShape 50"/>
            <p:cNvSpPr/>
            <p:nvPr/>
          </p:nvSpPr>
          <p:spPr bwMode="auto">
            <a:xfrm>
              <a:off x="10742" y="5705"/>
              <a:ext cx="32" cy="64"/>
            </a:xfrm>
            <a:custGeom>
              <a:avLst/>
              <a:gdLst/>
              <a:ahLst/>
              <a:cxnLst/>
              <a:rect l="0" t="0" r="r" b="b"/>
              <a:pathLst>
                <a:path w="21600" h="21600">
                  <a:moveTo>
                    <a:pt x="10800" y="16200"/>
                  </a:moveTo>
                  <a:lnTo>
                    <a:pt x="10800" y="16200"/>
                  </a:lnTo>
                  <a:lnTo>
                    <a:pt x="21600" y="0"/>
                  </a:lnTo>
                  <a:lnTo>
                    <a:pt x="0" y="21600"/>
                  </a:lnTo>
                  <a:lnTo>
                    <a:pt x="10800" y="16200"/>
                  </a:lnTo>
                  <a:close/>
                  <a:moveTo>
                    <a:pt x="10800" y="162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71" name="AutoShape 51"/>
            <p:cNvSpPr/>
            <p:nvPr/>
          </p:nvSpPr>
          <p:spPr bwMode="auto">
            <a:xfrm>
              <a:off x="3530" y="16"/>
              <a:ext cx="7612" cy="8089"/>
            </a:xfrm>
            <a:custGeom>
              <a:avLst/>
              <a:gdLst/>
              <a:ahLst/>
              <a:cxnLst/>
              <a:rect l="0" t="0" r="r" b="b"/>
              <a:pathLst>
                <a:path w="21600" h="21600">
                  <a:moveTo>
                    <a:pt x="21509" y="12862"/>
                  </a:moveTo>
                  <a:lnTo>
                    <a:pt x="21509" y="12862"/>
                  </a:lnTo>
                  <a:lnTo>
                    <a:pt x="21464" y="12734"/>
                  </a:lnTo>
                  <a:lnTo>
                    <a:pt x="21418" y="12093"/>
                  </a:lnTo>
                  <a:lnTo>
                    <a:pt x="21418" y="12007"/>
                  </a:lnTo>
                  <a:lnTo>
                    <a:pt x="21418" y="11964"/>
                  </a:lnTo>
                  <a:lnTo>
                    <a:pt x="21418" y="12007"/>
                  </a:lnTo>
                  <a:lnTo>
                    <a:pt x="21418" y="11922"/>
                  </a:lnTo>
                  <a:lnTo>
                    <a:pt x="21418" y="11751"/>
                  </a:lnTo>
                  <a:lnTo>
                    <a:pt x="21237" y="11024"/>
                  </a:lnTo>
                  <a:lnTo>
                    <a:pt x="21009" y="10319"/>
                  </a:lnTo>
                  <a:lnTo>
                    <a:pt x="20737" y="9636"/>
                  </a:lnTo>
                  <a:lnTo>
                    <a:pt x="20464" y="8952"/>
                  </a:lnTo>
                  <a:lnTo>
                    <a:pt x="20124" y="8354"/>
                  </a:lnTo>
                  <a:lnTo>
                    <a:pt x="19806" y="7755"/>
                  </a:lnTo>
                  <a:lnTo>
                    <a:pt x="19442" y="7136"/>
                  </a:lnTo>
                  <a:lnTo>
                    <a:pt x="19079" y="6580"/>
                  </a:lnTo>
                  <a:lnTo>
                    <a:pt x="18670" y="6025"/>
                  </a:lnTo>
                  <a:lnTo>
                    <a:pt x="18216" y="5512"/>
                  </a:lnTo>
                  <a:lnTo>
                    <a:pt x="17762" y="4999"/>
                  </a:lnTo>
                  <a:lnTo>
                    <a:pt x="17262" y="4487"/>
                  </a:lnTo>
                  <a:lnTo>
                    <a:pt x="16421" y="3739"/>
                  </a:lnTo>
                  <a:lnTo>
                    <a:pt x="15513" y="3012"/>
                  </a:lnTo>
                  <a:lnTo>
                    <a:pt x="14559" y="2372"/>
                  </a:lnTo>
                  <a:lnTo>
                    <a:pt x="13537" y="1816"/>
                  </a:lnTo>
                  <a:lnTo>
                    <a:pt x="12538" y="1282"/>
                  </a:lnTo>
                  <a:lnTo>
                    <a:pt x="11447" y="855"/>
                  </a:lnTo>
                  <a:lnTo>
                    <a:pt x="10334" y="513"/>
                  </a:lnTo>
                  <a:lnTo>
                    <a:pt x="9199" y="256"/>
                  </a:lnTo>
                  <a:lnTo>
                    <a:pt x="8199" y="85"/>
                  </a:lnTo>
                  <a:lnTo>
                    <a:pt x="7268" y="0"/>
                  </a:lnTo>
                  <a:lnTo>
                    <a:pt x="8063" y="128"/>
                  </a:lnTo>
                  <a:lnTo>
                    <a:pt x="8426" y="171"/>
                  </a:lnTo>
                  <a:lnTo>
                    <a:pt x="8790" y="299"/>
                  </a:lnTo>
                  <a:lnTo>
                    <a:pt x="9380" y="427"/>
                  </a:lnTo>
                  <a:lnTo>
                    <a:pt x="9471" y="470"/>
                  </a:lnTo>
                  <a:lnTo>
                    <a:pt x="9517" y="555"/>
                  </a:lnTo>
                  <a:lnTo>
                    <a:pt x="9653" y="641"/>
                  </a:lnTo>
                  <a:lnTo>
                    <a:pt x="9789" y="684"/>
                  </a:lnTo>
                  <a:lnTo>
                    <a:pt x="10107" y="769"/>
                  </a:lnTo>
                  <a:lnTo>
                    <a:pt x="10153" y="769"/>
                  </a:lnTo>
                  <a:lnTo>
                    <a:pt x="10380" y="897"/>
                  </a:lnTo>
                  <a:lnTo>
                    <a:pt x="10516" y="983"/>
                  </a:lnTo>
                  <a:lnTo>
                    <a:pt x="10902" y="1068"/>
                  </a:lnTo>
                  <a:lnTo>
                    <a:pt x="10902" y="1111"/>
                  </a:lnTo>
                  <a:lnTo>
                    <a:pt x="10857" y="1196"/>
                  </a:lnTo>
                  <a:lnTo>
                    <a:pt x="10766" y="1282"/>
                  </a:lnTo>
                  <a:lnTo>
                    <a:pt x="10811" y="1389"/>
                  </a:lnTo>
                  <a:lnTo>
                    <a:pt x="10857" y="1431"/>
                  </a:lnTo>
                  <a:lnTo>
                    <a:pt x="10766" y="1431"/>
                  </a:lnTo>
                  <a:lnTo>
                    <a:pt x="10721" y="1389"/>
                  </a:lnTo>
                  <a:lnTo>
                    <a:pt x="10902" y="1517"/>
                  </a:lnTo>
                  <a:lnTo>
                    <a:pt x="10993" y="1560"/>
                  </a:lnTo>
                  <a:lnTo>
                    <a:pt x="11038" y="1602"/>
                  </a:lnTo>
                  <a:lnTo>
                    <a:pt x="10993" y="1645"/>
                  </a:lnTo>
                  <a:lnTo>
                    <a:pt x="10948" y="1602"/>
                  </a:lnTo>
                  <a:lnTo>
                    <a:pt x="10811" y="1602"/>
                  </a:lnTo>
                  <a:lnTo>
                    <a:pt x="10857" y="1645"/>
                  </a:lnTo>
                  <a:lnTo>
                    <a:pt x="10993" y="1731"/>
                  </a:lnTo>
                  <a:lnTo>
                    <a:pt x="11175" y="1859"/>
                  </a:lnTo>
                  <a:lnTo>
                    <a:pt x="11175" y="1901"/>
                  </a:lnTo>
                  <a:lnTo>
                    <a:pt x="11311" y="1944"/>
                  </a:lnTo>
                  <a:lnTo>
                    <a:pt x="11175" y="1901"/>
                  </a:lnTo>
                  <a:lnTo>
                    <a:pt x="10721" y="1645"/>
                  </a:lnTo>
                  <a:lnTo>
                    <a:pt x="10471" y="1560"/>
                  </a:lnTo>
                  <a:lnTo>
                    <a:pt x="10334" y="1474"/>
                  </a:lnTo>
                  <a:lnTo>
                    <a:pt x="10016" y="1517"/>
                  </a:lnTo>
                  <a:lnTo>
                    <a:pt x="9835" y="1560"/>
                  </a:lnTo>
                  <a:lnTo>
                    <a:pt x="9789" y="1602"/>
                  </a:lnTo>
                  <a:lnTo>
                    <a:pt x="9789" y="1645"/>
                  </a:lnTo>
                  <a:lnTo>
                    <a:pt x="9880" y="1773"/>
                  </a:lnTo>
                  <a:lnTo>
                    <a:pt x="9971" y="1859"/>
                  </a:lnTo>
                  <a:lnTo>
                    <a:pt x="10153" y="1901"/>
                  </a:lnTo>
                  <a:lnTo>
                    <a:pt x="10289" y="1901"/>
                  </a:lnTo>
                  <a:lnTo>
                    <a:pt x="10334" y="1901"/>
                  </a:lnTo>
                  <a:lnTo>
                    <a:pt x="10630" y="1944"/>
                  </a:lnTo>
                  <a:lnTo>
                    <a:pt x="10471" y="1944"/>
                  </a:lnTo>
                  <a:lnTo>
                    <a:pt x="10334" y="1901"/>
                  </a:lnTo>
                  <a:lnTo>
                    <a:pt x="10289" y="1901"/>
                  </a:lnTo>
                  <a:lnTo>
                    <a:pt x="10244" y="1901"/>
                  </a:lnTo>
                  <a:lnTo>
                    <a:pt x="10244" y="1944"/>
                  </a:lnTo>
                  <a:lnTo>
                    <a:pt x="10289" y="1987"/>
                  </a:lnTo>
                  <a:lnTo>
                    <a:pt x="10380" y="2072"/>
                  </a:lnTo>
                  <a:lnTo>
                    <a:pt x="10425" y="2201"/>
                  </a:lnTo>
                  <a:lnTo>
                    <a:pt x="10471" y="2286"/>
                  </a:lnTo>
                  <a:lnTo>
                    <a:pt x="10562" y="2372"/>
                  </a:lnTo>
                  <a:lnTo>
                    <a:pt x="10721" y="2457"/>
                  </a:lnTo>
                  <a:lnTo>
                    <a:pt x="10675" y="2500"/>
                  </a:lnTo>
                  <a:lnTo>
                    <a:pt x="10948" y="2585"/>
                  </a:lnTo>
                  <a:lnTo>
                    <a:pt x="10948" y="2542"/>
                  </a:lnTo>
                  <a:lnTo>
                    <a:pt x="10993" y="2585"/>
                  </a:lnTo>
                  <a:lnTo>
                    <a:pt x="11220" y="2671"/>
                  </a:lnTo>
                  <a:lnTo>
                    <a:pt x="11038" y="2628"/>
                  </a:lnTo>
                  <a:lnTo>
                    <a:pt x="10993" y="2585"/>
                  </a:lnTo>
                  <a:lnTo>
                    <a:pt x="10948" y="2585"/>
                  </a:lnTo>
                  <a:lnTo>
                    <a:pt x="10902" y="2671"/>
                  </a:lnTo>
                  <a:lnTo>
                    <a:pt x="10902" y="2799"/>
                  </a:lnTo>
                  <a:lnTo>
                    <a:pt x="10993" y="2884"/>
                  </a:lnTo>
                  <a:lnTo>
                    <a:pt x="11084" y="2884"/>
                  </a:lnTo>
                  <a:lnTo>
                    <a:pt x="11356" y="2927"/>
                  </a:lnTo>
                  <a:lnTo>
                    <a:pt x="11584" y="2970"/>
                  </a:lnTo>
                  <a:lnTo>
                    <a:pt x="11629" y="2970"/>
                  </a:lnTo>
                  <a:lnTo>
                    <a:pt x="11720" y="3055"/>
                  </a:lnTo>
                  <a:lnTo>
                    <a:pt x="11856" y="3098"/>
                  </a:lnTo>
                  <a:lnTo>
                    <a:pt x="12038" y="3183"/>
                  </a:lnTo>
                  <a:lnTo>
                    <a:pt x="11992" y="3183"/>
                  </a:lnTo>
                  <a:lnTo>
                    <a:pt x="11856" y="3141"/>
                  </a:lnTo>
                  <a:lnTo>
                    <a:pt x="11538" y="3055"/>
                  </a:lnTo>
                  <a:lnTo>
                    <a:pt x="11356" y="3012"/>
                  </a:lnTo>
                  <a:lnTo>
                    <a:pt x="11266" y="3012"/>
                  </a:lnTo>
                  <a:lnTo>
                    <a:pt x="11220" y="3055"/>
                  </a:lnTo>
                  <a:lnTo>
                    <a:pt x="11175" y="3141"/>
                  </a:lnTo>
                  <a:lnTo>
                    <a:pt x="11220" y="3183"/>
                  </a:lnTo>
                  <a:lnTo>
                    <a:pt x="11266" y="3226"/>
                  </a:lnTo>
                  <a:lnTo>
                    <a:pt x="11356" y="3269"/>
                  </a:lnTo>
                  <a:lnTo>
                    <a:pt x="11629" y="3269"/>
                  </a:lnTo>
                  <a:lnTo>
                    <a:pt x="11629" y="3312"/>
                  </a:lnTo>
                  <a:lnTo>
                    <a:pt x="11584" y="3312"/>
                  </a:lnTo>
                  <a:lnTo>
                    <a:pt x="11402" y="3354"/>
                  </a:lnTo>
                  <a:lnTo>
                    <a:pt x="11220" y="3226"/>
                  </a:lnTo>
                  <a:lnTo>
                    <a:pt x="11084" y="3141"/>
                  </a:lnTo>
                  <a:lnTo>
                    <a:pt x="10993" y="3098"/>
                  </a:lnTo>
                  <a:lnTo>
                    <a:pt x="10948" y="3141"/>
                  </a:lnTo>
                  <a:lnTo>
                    <a:pt x="11038" y="3183"/>
                  </a:lnTo>
                  <a:lnTo>
                    <a:pt x="11175" y="3226"/>
                  </a:lnTo>
                  <a:lnTo>
                    <a:pt x="11220" y="3312"/>
                  </a:lnTo>
                  <a:lnTo>
                    <a:pt x="11266" y="3440"/>
                  </a:lnTo>
                  <a:lnTo>
                    <a:pt x="11402" y="3440"/>
                  </a:lnTo>
                  <a:lnTo>
                    <a:pt x="11538" y="3482"/>
                  </a:lnTo>
                  <a:lnTo>
                    <a:pt x="11629" y="3525"/>
                  </a:lnTo>
                  <a:lnTo>
                    <a:pt x="11765" y="3653"/>
                  </a:lnTo>
                  <a:lnTo>
                    <a:pt x="11902" y="3739"/>
                  </a:lnTo>
                  <a:lnTo>
                    <a:pt x="11992" y="3739"/>
                  </a:lnTo>
                  <a:lnTo>
                    <a:pt x="12038" y="3739"/>
                  </a:lnTo>
                  <a:lnTo>
                    <a:pt x="12083" y="3696"/>
                  </a:lnTo>
                  <a:lnTo>
                    <a:pt x="12129" y="3653"/>
                  </a:lnTo>
                  <a:lnTo>
                    <a:pt x="12174" y="3611"/>
                  </a:lnTo>
                  <a:lnTo>
                    <a:pt x="12356" y="3611"/>
                  </a:lnTo>
                  <a:lnTo>
                    <a:pt x="12401" y="3653"/>
                  </a:lnTo>
                  <a:lnTo>
                    <a:pt x="12447" y="3739"/>
                  </a:lnTo>
                  <a:lnTo>
                    <a:pt x="12538" y="3782"/>
                  </a:lnTo>
                  <a:lnTo>
                    <a:pt x="12583" y="3782"/>
                  </a:lnTo>
                  <a:lnTo>
                    <a:pt x="12628" y="3739"/>
                  </a:lnTo>
                  <a:lnTo>
                    <a:pt x="12583" y="3782"/>
                  </a:lnTo>
                  <a:lnTo>
                    <a:pt x="12492" y="3824"/>
                  </a:lnTo>
                  <a:lnTo>
                    <a:pt x="12356" y="3696"/>
                  </a:lnTo>
                  <a:lnTo>
                    <a:pt x="12220" y="3653"/>
                  </a:lnTo>
                  <a:lnTo>
                    <a:pt x="12129" y="3653"/>
                  </a:lnTo>
                  <a:lnTo>
                    <a:pt x="12083" y="3696"/>
                  </a:lnTo>
                  <a:lnTo>
                    <a:pt x="12129" y="3782"/>
                  </a:lnTo>
                  <a:lnTo>
                    <a:pt x="12174" y="3824"/>
                  </a:lnTo>
                  <a:lnTo>
                    <a:pt x="12265" y="3867"/>
                  </a:lnTo>
                  <a:lnTo>
                    <a:pt x="12447" y="3953"/>
                  </a:lnTo>
                  <a:lnTo>
                    <a:pt x="12583" y="4123"/>
                  </a:lnTo>
                  <a:lnTo>
                    <a:pt x="12628" y="4252"/>
                  </a:lnTo>
                  <a:lnTo>
                    <a:pt x="12674" y="4294"/>
                  </a:lnTo>
                  <a:lnTo>
                    <a:pt x="12674" y="4337"/>
                  </a:lnTo>
                  <a:lnTo>
                    <a:pt x="12583" y="4444"/>
                  </a:lnTo>
                  <a:lnTo>
                    <a:pt x="12492" y="4444"/>
                  </a:lnTo>
                  <a:lnTo>
                    <a:pt x="12401" y="4444"/>
                  </a:lnTo>
                  <a:lnTo>
                    <a:pt x="12356" y="4444"/>
                  </a:lnTo>
                  <a:lnTo>
                    <a:pt x="12401" y="4337"/>
                  </a:lnTo>
                  <a:lnTo>
                    <a:pt x="12447" y="4252"/>
                  </a:lnTo>
                  <a:lnTo>
                    <a:pt x="12401" y="4166"/>
                  </a:lnTo>
                  <a:lnTo>
                    <a:pt x="12356" y="4038"/>
                  </a:lnTo>
                  <a:lnTo>
                    <a:pt x="12129" y="3867"/>
                  </a:lnTo>
                  <a:lnTo>
                    <a:pt x="12038" y="3867"/>
                  </a:lnTo>
                  <a:lnTo>
                    <a:pt x="11947" y="3824"/>
                  </a:lnTo>
                  <a:lnTo>
                    <a:pt x="11584" y="3611"/>
                  </a:lnTo>
                  <a:lnTo>
                    <a:pt x="11447" y="3525"/>
                  </a:lnTo>
                  <a:lnTo>
                    <a:pt x="11311" y="3482"/>
                  </a:lnTo>
                  <a:lnTo>
                    <a:pt x="11220" y="3482"/>
                  </a:lnTo>
                  <a:lnTo>
                    <a:pt x="11038" y="3312"/>
                  </a:lnTo>
                  <a:lnTo>
                    <a:pt x="10993" y="3269"/>
                  </a:lnTo>
                  <a:lnTo>
                    <a:pt x="10902" y="3226"/>
                  </a:lnTo>
                  <a:lnTo>
                    <a:pt x="10811" y="3269"/>
                  </a:lnTo>
                  <a:lnTo>
                    <a:pt x="10766" y="3312"/>
                  </a:lnTo>
                  <a:lnTo>
                    <a:pt x="10766" y="3354"/>
                  </a:lnTo>
                  <a:lnTo>
                    <a:pt x="10766" y="3397"/>
                  </a:lnTo>
                  <a:lnTo>
                    <a:pt x="10902" y="3482"/>
                  </a:lnTo>
                  <a:lnTo>
                    <a:pt x="10993" y="3568"/>
                  </a:lnTo>
                  <a:lnTo>
                    <a:pt x="11038" y="3653"/>
                  </a:lnTo>
                  <a:lnTo>
                    <a:pt x="11084" y="3739"/>
                  </a:lnTo>
                  <a:lnTo>
                    <a:pt x="11129" y="3739"/>
                  </a:lnTo>
                  <a:lnTo>
                    <a:pt x="11220" y="3782"/>
                  </a:lnTo>
                  <a:lnTo>
                    <a:pt x="11720" y="4038"/>
                  </a:lnTo>
                  <a:lnTo>
                    <a:pt x="11811" y="3995"/>
                  </a:lnTo>
                  <a:lnTo>
                    <a:pt x="11765" y="4038"/>
                  </a:lnTo>
                  <a:lnTo>
                    <a:pt x="11720" y="4038"/>
                  </a:lnTo>
                  <a:lnTo>
                    <a:pt x="11447" y="4123"/>
                  </a:lnTo>
                  <a:lnTo>
                    <a:pt x="11311" y="4123"/>
                  </a:lnTo>
                  <a:lnTo>
                    <a:pt x="11266" y="4123"/>
                  </a:lnTo>
                  <a:lnTo>
                    <a:pt x="11175" y="4123"/>
                  </a:lnTo>
                  <a:lnTo>
                    <a:pt x="11038" y="4166"/>
                  </a:lnTo>
                  <a:lnTo>
                    <a:pt x="10993" y="4209"/>
                  </a:lnTo>
                  <a:lnTo>
                    <a:pt x="11038" y="4252"/>
                  </a:lnTo>
                  <a:lnTo>
                    <a:pt x="11175" y="4337"/>
                  </a:lnTo>
                  <a:lnTo>
                    <a:pt x="11266" y="4487"/>
                  </a:lnTo>
                  <a:lnTo>
                    <a:pt x="11311" y="4529"/>
                  </a:lnTo>
                  <a:lnTo>
                    <a:pt x="11311" y="4572"/>
                  </a:lnTo>
                  <a:lnTo>
                    <a:pt x="11220" y="4615"/>
                  </a:lnTo>
                  <a:lnTo>
                    <a:pt x="11084" y="4615"/>
                  </a:lnTo>
                  <a:lnTo>
                    <a:pt x="10993" y="4658"/>
                  </a:lnTo>
                  <a:lnTo>
                    <a:pt x="10948" y="4700"/>
                  </a:lnTo>
                  <a:lnTo>
                    <a:pt x="10902" y="4743"/>
                  </a:lnTo>
                  <a:lnTo>
                    <a:pt x="10857" y="4828"/>
                  </a:lnTo>
                  <a:lnTo>
                    <a:pt x="10857" y="4786"/>
                  </a:lnTo>
                  <a:lnTo>
                    <a:pt x="10811" y="4700"/>
                  </a:lnTo>
                  <a:lnTo>
                    <a:pt x="10766" y="4615"/>
                  </a:lnTo>
                  <a:lnTo>
                    <a:pt x="10721" y="4658"/>
                  </a:lnTo>
                  <a:lnTo>
                    <a:pt x="10675" y="4700"/>
                  </a:lnTo>
                  <a:lnTo>
                    <a:pt x="10675" y="4828"/>
                  </a:lnTo>
                  <a:lnTo>
                    <a:pt x="10425" y="5213"/>
                  </a:lnTo>
                  <a:lnTo>
                    <a:pt x="10425" y="5341"/>
                  </a:lnTo>
                  <a:lnTo>
                    <a:pt x="10425" y="5384"/>
                  </a:lnTo>
                  <a:lnTo>
                    <a:pt x="10380" y="5427"/>
                  </a:lnTo>
                  <a:lnTo>
                    <a:pt x="10334" y="5469"/>
                  </a:lnTo>
                  <a:lnTo>
                    <a:pt x="10244" y="5427"/>
                  </a:lnTo>
                  <a:lnTo>
                    <a:pt x="10153" y="5341"/>
                  </a:lnTo>
                  <a:lnTo>
                    <a:pt x="10198" y="5299"/>
                  </a:lnTo>
                  <a:lnTo>
                    <a:pt x="10244" y="5256"/>
                  </a:lnTo>
                  <a:lnTo>
                    <a:pt x="10289" y="5213"/>
                  </a:lnTo>
                  <a:lnTo>
                    <a:pt x="10289" y="5170"/>
                  </a:lnTo>
                  <a:lnTo>
                    <a:pt x="10198" y="5170"/>
                  </a:lnTo>
                  <a:lnTo>
                    <a:pt x="10107" y="5170"/>
                  </a:lnTo>
                  <a:lnTo>
                    <a:pt x="10016" y="5213"/>
                  </a:lnTo>
                  <a:lnTo>
                    <a:pt x="9971" y="5256"/>
                  </a:lnTo>
                  <a:lnTo>
                    <a:pt x="9971" y="5299"/>
                  </a:lnTo>
                  <a:lnTo>
                    <a:pt x="9971" y="5341"/>
                  </a:lnTo>
                  <a:lnTo>
                    <a:pt x="10062" y="5427"/>
                  </a:lnTo>
                  <a:lnTo>
                    <a:pt x="10244" y="5512"/>
                  </a:lnTo>
                  <a:lnTo>
                    <a:pt x="10289" y="5555"/>
                  </a:lnTo>
                  <a:lnTo>
                    <a:pt x="10244" y="5598"/>
                  </a:lnTo>
                  <a:lnTo>
                    <a:pt x="10153" y="5640"/>
                  </a:lnTo>
                  <a:lnTo>
                    <a:pt x="10016" y="5640"/>
                  </a:lnTo>
                  <a:lnTo>
                    <a:pt x="10016" y="5683"/>
                  </a:lnTo>
                  <a:lnTo>
                    <a:pt x="10016" y="5769"/>
                  </a:lnTo>
                  <a:lnTo>
                    <a:pt x="9880" y="5939"/>
                  </a:lnTo>
                  <a:lnTo>
                    <a:pt x="9926" y="6025"/>
                  </a:lnTo>
                  <a:lnTo>
                    <a:pt x="10016" y="6068"/>
                  </a:lnTo>
                  <a:lnTo>
                    <a:pt x="10107" y="6110"/>
                  </a:lnTo>
                  <a:lnTo>
                    <a:pt x="10107" y="6153"/>
                  </a:lnTo>
                  <a:lnTo>
                    <a:pt x="10062" y="6196"/>
                  </a:lnTo>
                  <a:lnTo>
                    <a:pt x="10016" y="6239"/>
                  </a:lnTo>
                  <a:lnTo>
                    <a:pt x="9835" y="6281"/>
                  </a:lnTo>
                  <a:lnTo>
                    <a:pt x="9835" y="6239"/>
                  </a:lnTo>
                  <a:lnTo>
                    <a:pt x="9835" y="6196"/>
                  </a:lnTo>
                  <a:lnTo>
                    <a:pt x="9698" y="6153"/>
                  </a:lnTo>
                  <a:lnTo>
                    <a:pt x="9562" y="6153"/>
                  </a:lnTo>
                  <a:lnTo>
                    <a:pt x="9562" y="6239"/>
                  </a:lnTo>
                  <a:lnTo>
                    <a:pt x="9608" y="6281"/>
                  </a:lnTo>
                  <a:lnTo>
                    <a:pt x="9744" y="6324"/>
                  </a:lnTo>
                  <a:lnTo>
                    <a:pt x="9880" y="6367"/>
                  </a:lnTo>
                  <a:lnTo>
                    <a:pt x="9926" y="6452"/>
                  </a:lnTo>
                  <a:lnTo>
                    <a:pt x="9926" y="6495"/>
                  </a:lnTo>
                  <a:lnTo>
                    <a:pt x="9880" y="6495"/>
                  </a:lnTo>
                  <a:lnTo>
                    <a:pt x="9789" y="6495"/>
                  </a:lnTo>
                  <a:lnTo>
                    <a:pt x="9698" y="6495"/>
                  </a:lnTo>
                  <a:lnTo>
                    <a:pt x="9517" y="6452"/>
                  </a:lnTo>
                  <a:lnTo>
                    <a:pt x="9380" y="6409"/>
                  </a:lnTo>
                  <a:lnTo>
                    <a:pt x="9290" y="6281"/>
                  </a:lnTo>
                  <a:lnTo>
                    <a:pt x="9199" y="6196"/>
                  </a:lnTo>
                  <a:lnTo>
                    <a:pt x="9244" y="6153"/>
                  </a:lnTo>
                  <a:lnTo>
                    <a:pt x="9244" y="6068"/>
                  </a:lnTo>
                  <a:lnTo>
                    <a:pt x="9199" y="6068"/>
                  </a:lnTo>
                  <a:lnTo>
                    <a:pt x="9153" y="6025"/>
                  </a:lnTo>
                  <a:lnTo>
                    <a:pt x="9108" y="6025"/>
                  </a:lnTo>
                  <a:lnTo>
                    <a:pt x="9108" y="5982"/>
                  </a:lnTo>
                  <a:lnTo>
                    <a:pt x="9153" y="5939"/>
                  </a:lnTo>
                  <a:lnTo>
                    <a:pt x="9244" y="5897"/>
                  </a:lnTo>
                  <a:lnTo>
                    <a:pt x="9471" y="5897"/>
                  </a:lnTo>
                  <a:lnTo>
                    <a:pt x="9517" y="5897"/>
                  </a:lnTo>
                  <a:lnTo>
                    <a:pt x="9608" y="5897"/>
                  </a:lnTo>
                  <a:lnTo>
                    <a:pt x="9789" y="5598"/>
                  </a:lnTo>
                  <a:lnTo>
                    <a:pt x="9835" y="5555"/>
                  </a:lnTo>
                  <a:lnTo>
                    <a:pt x="9789" y="5512"/>
                  </a:lnTo>
                  <a:lnTo>
                    <a:pt x="9653" y="5384"/>
                  </a:lnTo>
                  <a:lnTo>
                    <a:pt x="9471" y="5341"/>
                  </a:lnTo>
                  <a:lnTo>
                    <a:pt x="9199" y="5256"/>
                  </a:lnTo>
                  <a:lnTo>
                    <a:pt x="9017" y="5213"/>
                  </a:lnTo>
                  <a:lnTo>
                    <a:pt x="8881" y="5170"/>
                  </a:lnTo>
                  <a:lnTo>
                    <a:pt x="8608" y="5170"/>
                  </a:lnTo>
                  <a:lnTo>
                    <a:pt x="8608" y="5213"/>
                  </a:lnTo>
                  <a:lnTo>
                    <a:pt x="8608" y="5256"/>
                  </a:lnTo>
                  <a:lnTo>
                    <a:pt x="8472" y="5213"/>
                  </a:lnTo>
                  <a:lnTo>
                    <a:pt x="8336" y="5128"/>
                  </a:lnTo>
                  <a:lnTo>
                    <a:pt x="8290" y="5170"/>
                  </a:lnTo>
                  <a:lnTo>
                    <a:pt x="8199" y="5128"/>
                  </a:lnTo>
                  <a:lnTo>
                    <a:pt x="8109" y="5042"/>
                  </a:lnTo>
                  <a:lnTo>
                    <a:pt x="8018" y="4914"/>
                  </a:lnTo>
                  <a:lnTo>
                    <a:pt x="7972" y="4914"/>
                  </a:lnTo>
                  <a:lnTo>
                    <a:pt x="7881" y="4914"/>
                  </a:lnTo>
                  <a:lnTo>
                    <a:pt x="7700" y="4871"/>
                  </a:lnTo>
                  <a:lnTo>
                    <a:pt x="7473" y="4914"/>
                  </a:lnTo>
                  <a:lnTo>
                    <a:pt x="7518" y="4957"/>
                  </a:lnTo>
                  <a:lnTo>
                    <a:pt x="7518" y="4999"/>
                  </a:lnTo>
                  <a:lnTo>
                    <a:pt x="7518" y="5042"/>
                  </a:lnTo>
                  <a:lnTo>
                    <a:pt x="7473" y="5128"/>
                  </a:lnTo>
                  <a:lnTo>
                    <a:pt x="7314" y="5213"/>
                  </a:lnTo>
                  <a:lnTo>
                    <a:pt x="7223" y="5213"/>
                  </a:lnTo>
                  <a:lnTo>
                    <a:pt x="7177" y="5299"/>
                  </a:lnTo>
                  <a:lnTo>
                    <a:pt x="7086" y="5299"/>
                  </a:lnTo>
                  <a:lnTo>
                    <a:pt x="7041" y="5256"/>
                  </a:lnTo>
                  <a:lnTo>
                    <a:pt x="6905" y="5299"/>
                  </a:lnTo>
                  <a:lnTo>
                    <a:pt x="6723" y="5384"/>
                  </a:lnTo>
                  <a:lnTo>
                    <a:pt x="6723" y="5427"/>
                  </a:lnTo>
                  <a:lnTo>
                    <a:pt x="6768" y="5555"/>
                  </a:lnTo>
                  <a:lnTo>
                    <a:pt x="6723" y="5640"/>
                  </a:lnTo>
                  <a:lnTo>
                    <a:pt x="6678" y="5726"/>
                  </a:lnTo>
                  <a:lnTo>
                    <a:pt x="6632" y="5769"/>
                  </a:lnTo>
                  <a:lnTo>
                    <a:pt x="6587" y="5726"/>
                  </a:lnTo>
                  <a:lnTo>
                    <a:pt x="6496" y="5726"/>
                  </a:lnTo>
                  <a:lnTo>
                    <a:pt x="6541" y="5769"/>
                  </a:lnTo>
                  <a:lnTo>
                    <a:pt x="6541" y="5811"/>
                  </a:lnTo>
                  <a:lnTo>
                    <a:pt x="6541" y="5982"/>
                  </a:lnTo>
                  <a:lnTo>
                    <a:pt x="6496" y="6025"/>
                  </a:lnTo>
                  <a:lnTo>
                    <a:pt x="6405" y="5982"/>
                  </a:lnTo>
                  <a:lnTo>
                    <a:pt x="6269" y="6025"/>
                  </a:lnTo>
                  <a:lnTo>
                    <a:pt x="6269" y="6068"/>
                  </a:lnTo>
                  <a:lnTo>
                    <a:pt x="6223" y="6110"/>
                  </a:lnTo>
                  <a:lnTo>
                    <a:pt x="6178" y="6153"/>
                  </a:lnTo>
                  <a:lnTo>
                    <a:pt x="6132" y="6153"/>
                  </a:lnTo>
                  <a:lnTo>
                    <a:pt x="6178" y="6239"/>
                  </a:lnTo>
                  <a:lnTo>
                    <a:pt x="6223" y="6281"/>
                  </a:lnTo>
                  <a:lnTo>
                    <a:pt x="6178" y="6409"/>
                  </a:lnTo>
                  <a:lnTo>
                    <a:pt x="6132" y="6538"/>
                  </a:lnTo>
                  <a:lnTo>
                    <a:pt x="5996" y="6751"/>
                  </a:lnTo>
                  <a:lnTo>
                    <a:pt x="5996" y="6666"/>
                  </a:lnTo>
                  <a:lnTo>
                    <a:pt x="6042" y="6538"/>
                  </a:lnTo>
                  <a:lnTo>
                    <a:pt x="5996" y="6580"/>
                  </a:lnTo>
                  <a:lnTo>
                    <a:pt x="5905" y="6709"/>
                  </a:lnTo>
                  <a:lnTo>
                    <a:pt x="5905" y="6751"/>
                  </a:lnTo>
                  <a:lnTo>
                    <a:pt x="5905" y="6794"/>
                  </a:lnTo>
                  <a:lnTo>
                    <a:pt x="5815" y="6794"/>
                  </a:lnTo>
                  <a:lnTo>
                    <a:pt x="5815" y="6751"/>
                  </a:lnTo>
                  <a:lnTo>
                    <a:pt x="5815" y="6709"/>
                  </a:lnTo>
                  <a:lnTo>
                    <a:pt x="5724" y="6794"/>
                  </a:lnTo>
                  <a:lnTo>
                    <a:pt x="5633" y="6880"/>
                  </a:lnTo>
                  <a:lnTo>
                    <a:pt x="5587" y="6922"/>
                  </a:lnTo>
                  <a:lnTo>
                    <a:pt x="5587" y="6965"/>
                  </a:lnTo>
                  <a:lnTo>
                    <a:pt x="5633" y="7008"/>
                  </a:lnTo>
                  <a:lnTo>
                    <a:pt x="5724" y="6965"/>
                  </a:lnTo>
                  <a:lnTo>
                    <a:pt x="5815" y="6922"/>
                  </a:lnTo>
                  <a:lnTo>
                    <a:pt x="5860" y="6880"/>
                  </a:lnTo>
                  <a:lnTo>
                    <a:pt x="5905" y="6922"/>
                  </a:lnTo>
                  <a:lnTo>
                    <a:pt x="5905" y="6965"/>
                  </a:lnTo>
                  <a:lnTo>
                    <a:pt x="5769" y="7008"/>
                  </a:lnTo>
                  <a:lnTo>
                    <a:pt x="5633" y="7008"/>
                  </a:lnTo>
                  <a:lnTo>
                    <a:pt x="5542" y="7093"/>
                  </a:lnTo>
                  <a:lnTo>
                    <a:pt x="5497" y="7136"/>
                  </a:lnTo>
                  <a:lnTo>
                    <a:pt x="5360" y="7179"/>
                  </a:lnTo>
                  <a:lnTo>
                    <a:pt x="5315" y="7221"/>
                  </a:lnTo>
                  <a:lnTo>
                    <a:pt x="5224" y="7221"/>
                  </a:lnTo>
                  <a:lnTo>
                    <a:pt x="5133" y="7221"/>
                  </a:lnTo>
                  <a:lnTo>
                    <a:pt x="5088" y="7264"/>
                  </a:lnTo>
                  <a:lnTo>
                    <a:pt x="5088" y="7350"/>
                  </a:lnTo>
                  <a:lnTo>
                    <a:pt x="5088" y="7456"/>
                  </a:lnTo>
                  <a:lnTo>
                    <a:pt x="5042" y="7499"/>
                  </a:lnTo>
                  <a:lnTo>
                    <a:pt x="4997" y="7499"/>
                  </a:lnTo>
                  <a:lnTo>
                    <a:pt x="4951" y="7456"/>
                  </a:lnTo>
                  <a:lnTo>
                    <a:pt x="4815" y="7456"/>
                  </a:lnTo>
                  <a:lnTo>
                    <a:pt x="4815" y="7499"/>
                  </a:lnTo>
                  <a:lnTo>
                    <a:pt x="4815" y="7542"/>
                  </a:lnTo>
                  <a:lnTo>
                    <a:pt x="4906" y="7542"/>
                  </a:lnTo>
                  <a:lnTo>
                    <a:pt x="4997" y="7499"/>
                  </a:lnTo>
                  <a:lnTo>
                    <a:pt x="5042" y="7499"/>
                  </a:lnTo>
                  <a:lnTo>
                    <a:pt x="5088" y="7542"/>
                  </a:lnTo>
                  <a:lnTo>
                    <a:pt x="5133" y="7585"/>
                  </a:lnTo>
                  <a:lnTo>
                    <a:pt x="5088" y="7627"/>
                  </a:lnTo>
                  <a:lnTo>
                    <a:pt x="4997" y="7670"/>
                  </a:lnTo>
                  <a:lnTo>
                    <a:pt x="4861" y="7713"/>
                  </a:lnTo>
                  <a:lnTo>
                    <a:pt x="4770" y="7713"/>
                  </a:lnTo>
                  <a:lnTo>
                    <a:pt x="4770" y="7755"/>
                  </a:lnTo>
                  <a:lnTo>
                    <a:pt x="4815" y="7755"/>
                  </a:lnTo>
                  <a:lnTo>
                    <a:pt x="4951" y="7755"/>
                  </a:lnTo>
                  <a:lnTo>
                    <a:pt x="4997" y="7755"/>
                  </a:lnTo>
                  <a:lnTo>
                    <a:pt x="5179" y="7713"/>
                  </a:lnTo>
                  <a:lnTo>
                    <a:pt x="5224" y="7755"/>
                  </a:lnTo>
                  <a:lnTo>
                    <a:pt x="4770" y="7841"/>
                  </a:lnTo>
                  <a:lnTo>
                    <a:pt x="4815" y="7841"/>
                  </a:lnTo>
                  <a:lnTo>
                    <a:pt x="4861" y="7841"/>
                  </a:lnTo>
                  <a:lnTo>
                    <a:pt x="4815" y="7841"/>
                  </a:lnTo>
                  <a:lnTo>
                    <a:pt x="4770" y="7841"/>
                  </a:lnTo>
                  <a:lnTo>
                    <a:pt x="4724" y="7841"/>
                  </a:lnTo>
                  <a:lnTo>
                    <a:pt x="4861" y="7926"/>
                  </a:lnTo>
                  <a:lnTo>
                    <a:pt x="4951" y="7969"/>
                  </a:lnTo>
                  <a:lnTo>
                    <a:pt x="5042" y="7969"/>
                  </a:lnTo>
                  <a:lnTo>
                    <a:pt x="5088" y="7926"/>
                  </a:lnTo>
                  <a:lnTo>
                    <a:pt x="5133" y="7969"/>
                  </a:lnTo>
                  <a:lnTo>
                    <a:pt x="5088" y="8055"/>
                  </a:lnTo>
                  <a:lnTo>
                    <a:pt x="5042" y="8097"/>
                  </a:lnTo>
                  <a:lnTo>
                    <a:pt x="4815" y="8226"/>
                  </a:lnTo>
                  <a:lnTo>
                    <a:pt x="4724" y="8268"/>
                  </a:lnTo>
                  <a:lnTo>
                    <a:pt x="4679" y="8311"/>
                  </a:lnTo>
                  <a:lnTo>
                    <a:pt x="4679" y="8396"/>
                  </a:lnTo>
                  <a:lnTo>
                    <a:pt x="4770" y="8482"/>
                  </a:lnTo>
                  <a:lnTo>
                    <a:pt x="4861" y="8567"/>
                  </a:lnTo>
                  <a:lnTo>
                    <a:pt x="4997" y="8610"/>
                  </a:lnTo>
                  <a:lnTo>
                    <a:pt x="5224" y="8653"/>
                  </a:lnTo>
                  <a:lnTo>
                    <a:pt x="5269" y="8696"/>
                  </a:lnTo>
                  <a:lnTo>
                    <a:pt x="5497" y="8482"/>
                  </a:lnTo>
                  <a:lnTo>
                    <a:pt x="5542" y="8396"/>
                  </a:lnTo>
                  <a:lnTo>
                    <a:pt x="5633" y="8354"/>
                  </a:lnTo>
                  <a:lnTo>
                    <a:pt x="5724" y="8268"/>
                  </a:lnTo>
                  <a:lnTo>
                    <a:pt x="5724" y="8183"/>
                  </a:lnTo>
                  <a:lnTo>
                    <a:pt x="5724" y="8140"/>
                  </a:lnTo>
                  <a:lnTo>
                    <a:pt x="5769" y="8268"/>
                  </a:lnTo>
                  <a:lnTo>
                    <a:pt x="5769" y="8354"/>
                  </a:lnTo>
                  <a:lnTo>
                    <a:pt x="5905" y="8482"/>
                  </a:lnTo>
                  <a:lnTo>
                    <a:pt x="5996" y="8653"/>
                  </a:lnTo>
                  <a:lnTo>
                    <a:pt x="5996" y="8738"/>
                  </a:lnTo>
                  <a:lnTo>
                    <a:pt x="5951" y="8824"/>
                  </a:lnTo>
                  <a:lnTo>
                    <a:pt x="6042" y="9208"/>
                  </a:lnTo>
                  <a:lnTo>
                    <a:pt x="6087" y="9208"/>
                  </a:lnTo>
                  <a:lnTo>
                    <a:pt x="6087" y="9166"/>
                  </a:lnTo>
                  <a:lnTo>
                    <a:pt x="6087" y="9080"/>
                  </a:lnTo>
                  <a:lnTo>
                    <a:pt x="6132" y="9080"/>
                  </a:lnTo>
                  <a:lnTo>
                    <a:pt x="6223" y="9166"/>
                  </a:lnTo>
                  <a:lnTo>
                    <a:pt x="6223" y="9251"/>
                  </a:lnTo>
                  <a:lnTo>
                    <a:pt x="6178" y="9294"/>
                  </a:lnTo>
                  <a:lnTo>
                    <a:pt x="6132" y="9294"/>
                  </a:lnTo>
                  <a:lnTo>
                    <a:pt x="6132" y="9379"/>
                  </a:lnTo>
                  <a:lnTo>
                    <a:pt x="6223" y="9593"/>
                  </a:lnTo>
                  <a:lnTo>
                    <a:pt x="6360" y="9593"/>
                  </a:lnTo>
                  <a:lnTo>
                    <a:pt x="6496" y="9593"/>
                  </a:lnTo>
                  <a:lnTo>
                    <a:pt x="6541" y="9507"/>
                  </a:lnTo>
                  <a:lnTo>
                    <a:pt x="6541" y="9465"/>
                  </a:lnTo>
                  <a:lnTo>
                    <a:pt x="6541" y="9379"/>
                  </a:lnTo>
                  <a:lnTo>
                    <a:pt x="6587" y="9336"/>
                  </a:lnTo>
                  <a:lnTo>
                    <a:pt x="6678" y="9251"/>
                  </a:lnTo>
                  <a:lnTo>
                    <a:pt x="6768" y="9208"/>
                  </a:lnTo>
                  <a:lnTo>
                    <a:pt x="6859" y="9166"/>
                  </a:lnTo>
                  <a:lnTo>
                    <a:pt x="6950" y="9123"/>
                  </a:lnTo>
                  <a:lnTo>
                    <a:pt x="6950" y="9037"/>
                  </a:lnTo>
                  <a:lnTo>
                    <a:pt x="6905" y="8952"/>
                  </a:lnTo>
                  <a:lnTo>
                    <a:pt x="6950" y="8866"/>
                  </a:lnTo>
                  <a:lnTo>
                    <a:pt x="6905" y="8824"/>
                  </a:lnTo>
                  <a:lnTo>
                    <a:pt x="6859" y="8738"/>
                  </a:lnTo>
                  <a:lnTo>
                    <a:pt x="6905" y="8738"/>
                  </a:lnTo>
                  <a:lnTo>
                    <a:pt x="6950" y="8738"/>
                  </a:lnTo>
                  <a:lnTo>
                    <a:pt x="6950" y="8696"/>
                  </a:lnTo>
                  <a:lnTo>
                    <a:pt x="6950" y="8610"/>
                  </a:lnTo>
                  <a:lnTo>
                    <a:pt x="6859" y="8567"/>
                  </a:lnTo>
                  <a:lnTo>
                    <a:pt x="6814" y="8567"/>
                  </a:lnTo>
                  <a:lnTo>
                    <a:pt x="6814" y="8525"/>
                  </a:lnTo>
                  <a:lnTo>
                    <a:pt x="6859" y="8482"/>
                  </a:lnTo>
                  <a:lnTo>
                    <a:pt x="6905" y="8482"/>
                  </a:lnTo>
                  <a:lnTo>
                    <a:pt x="7041" y="8482"/>
                  </a:lnTo>
                  <a:lnTo>
                    <a:pt x="7132" y="8439"/>
                  </a:lnTo>
                  <a:lnTo>
                    <a:pt x="7223" y="8354"/>
                  </a:lnTo>
                  <a:lnTo>
                    <a:pt x="7177" y="8354"/>
                  </a:lnTo>
                  <a:lnTo>
                    <a:pt x="7086" y="8311"/>
                  </a:lnTo>
                  <a:lnTo>
                    <a:pt x="7041" y="8226"/>
                  </a:lnTo>
                  <a:lnTo>
                    <a:pt x="7041" y="8140"/>
                  </a:lnTo>
                  <a:lnTo>
                    <a:pt x="7041" y="8226"/>
                  </a:lnTo>
                  <a:lnTo>
                    <a:pt x="7086" y="8268"/>
                  </a:lnTo>
                  <a:lnTo>
                    <a:pt x="7132" y="8268"/>
                  </a:lnTo>
                  <a:lnTo>
                    <a:pt x="7223" y="8226"/>
                  </a:lnTo>
                  <a:lnTo>
                    <a:pt x="7314" y="8140"/>
                  </a:lnTo>
                  <a:lnTo>
                    <a:pt x="7268" y="8097"/>
                  </a:lnTo>
                  <a:lnTo>
                    <a:pt x="7223" y="8012"/>
                  </a:lnTo>
                  <a:lnTo>
                    <a:pt x="7086" y="7884"/>
                  </a:lnTo>
                  <a:lnTo>
                    <a:pt x="6950" y="7627"/>
                  </a:lnTo>
                  <a:lnTo>
                    <a:pt x="6905" y="7456"/>
                  </a:lnTo>
                  <a:lnTo>
                    <a:pt x="6905" y="7307"/>
                  </a:lnTo>
                  <a:lnTo>
                    <a:pt x="6950" y="7264"/>
                  </a:lnTo>
                  <a:lnTo>
                    <a:pt x="7041" y="7221"/>
                  </a:lnTo>
                  <a:lnTo>
                    <a:pt x="7086" y="7093"/>
                  </a:lnTo>
                  <a:lnTo>
                    <a:pt x="7177" y="7008"/>
                  </a:lnTo>
                  <a:lnTo>
                    <a:pt x="7268" y="6965"/>
                  </a:lnTo>
                  <a:lnTo>
                    <a:pt x="7359" y="6922"/>
                  </a:lnTo>
                  <a:lnTo>
                    <a:pt x="7518" y="6751"/>
                  </a:lnTo>
                  <a:lnTo>
                    <a:pt x="7518" y="6709"/>
                  </a:lnTo>
                  <a:lnTo>
                    <a:pt x="7427" y="6709"/>
                  </a:lnTo>
                  <a:lnTo>
                    <a:pt x="7359" y="6666"/>
                  </a:lnTo>
                  <a:lnTo>
                    <a:pt x="7359" y="6623"/>
                  </a:lnTo>
                  <a:lnTo>
                    <a:pt x="7427" y="6580"/>
                  </a:lnTo>
                  <a:lnTo>
                    <a:pt x="7427" y="6495"/>
                  </a:lnTo>
                  <a:lnTo>
                    <a:pt x="7359" y="6452"/>
                  </a:lnTo>
                  <a:lnTo>
                    <a:pt x="7359" y="6409"/>
                  </a:lnTo>
                  <a:lnTo>
                    <a:pt x="7427" y="6367"/>
                  </a:lnTo>
                  <a:lnTo>
                    <a:pt x="7518" y="6324"/>
                  </a:lnTo>
                  <a:lnTo>
                    <a:pt x="7654" y="6281"/>
                  </a:lnTo>
                  <a:lnTo>
                    <a:pt x="7745" y="6281"/>
                  </a:lnTo>
                  <a:lnTo>
                    <a:pt x="7927" y="6367"/>
                  </a:lnTo>
                  <a:lnTo>
                    <a:pt x="8018" y="6409"/>
                  </a:lnTo>
                  <a:lnTo>
                    <a:pt x="8018" y="6495"/>
                  </a:lnTo>
                  <a:lnTo>
                    <a:pt x="7972" y="6538"/>
                  </a:lnTo>
                  <a:lnTo>
                    <a:pt x="7881" y="6580"/>
                  </a:lnTo>
                  <a:lnTo>
                    <a:pt x="7881" y="6666"/>
                  </a:lnTo>
                  <a:lnTo>
                    <a:pt x="7836" y="6794"/>
                  </a:lnTo>
                  <a:lnTo>
                    <a:pt x="7745" y="6922"/>
                  </a:lnTo>
                  <a:lnTo>
                    <a:pt x="7654" y="6965"/>
                  </a:lnTo>
                  <a:lnTo>
                    <a:pt x="7654" y="7008"/>
                  </a:lnTo>
                  <a:lnTo>
                    <a:pt x="7700" y="7050"/>
                  </a:lnTo>
                  <a:lnTo>
                    <a:pt x="7563" y="7136"/>
                  </a:lnTo>
                  <a:lnTo>
                    <a:pt x="7518" y="7136"/>
                  </a:lnTo>
                  <a:lnTo>
                    <a:pt x="7518" y="7179"/>
                  </a:lnTo>
                  <a:lnTo>
                    <a:pt x="7518" y="7307"/>
                  </a:lnTo>
                  <a:lnTo>
                    <a:pt x="7563" y="7456"/>
                  </a:lnTo>
                  <a:lnTo>
                    <a:pt x="7654" y="7713"/>
                  </a:lnTo>
                  <a:lnTo>
                    <a:pt x="7654" y="7798"/>
                  </a:lnTo>
                  <a:lnTo>
                    <a:pt x="7700" y="7884"/>
                  </a:lnTo>
                  <a:lnTo>
                    <a:pt x="8063" y="8012"/>
                  </a:lnTo>
                  <a:lnTo>
                    <a:pt x="8018" y="8055"/>
                  </a:lnTo>
                  <a:lnTo>
                    <a:pt x="8290" y="7926"/>
                  </a:lnTo>
                  <a:lnTo>
                    <a:pt x="8381" y="7926"/>
                  </a:lnTo>
                  <a:lnTo>
                    <a:pt x="8472" y="7841"/>
                  </a:lnTo>
                  <a:lnTo>
                    <a:pt x="8608" y="7755"/>
                  </a:lnTo>
                  <a:lnTo>
                    <a:pt x="8608" y="7798"/>
                  </a:lnTo>
                  <a:lnTo>
                    <a:pt x="8699" y="7755"/>
                  </a:lnTo>
                  <a:lnTo>
                    <a:pt x="8790" y="7713"/>
                  </a:lnTo>
                  <a:lnTo>
                    <a:pt x="9062" y="7755"/>
                  </a:lnTo>
                  <a:lnTo>
                    <a:pt x="9290" y="7841"/>
                  </a:lnTo>
                  <a:lnTo>
                    <a:pt x="9244" y="7884"/>
                  </a:lnTo>
                  <a:lnTo>
                    <a:pt x="9062" y="7884"/>
                  </a:lnTo>
                  <a:lnTo>
                    <a:pt x="8926" y="7969"/>
                  </a:lnTo>
                  <a:lnTo>
                    <a:pt x="8608" y="8055"/>
                  </a:lnTo>
                  <a:lnTo>
                    <a:pt x="8472" y="8097"/>
                  </a:lnTo>
                  <a:lnTo>
                    <a:pt x="8290" y="8140"/>
                  </a:lnTo>
                  <a:lnTo>
                    <a:pt x="8245" y="8226"/>
                  </a:lnTo>
                  <a:lnTo>
                    <a:pt x="8199" y="8226"/>
                  </a:lnTo>
                  <a:lnTo>
                    <a:pt x="8154" y="8226"/>
                  </a:lnTo>
                  <a:lnTo>
                    <a:pt x="8199" y="8354"/>
                  </a:lnTo>
                  <a:lnTo>
                    <a:pt x="8290" y="8525"/>
                  </a:lnTo>
                  <a:lnTo>
                    <a:pt x="8336" y="8482"/>
                  </a:lnTo>
                  <a:lnTo>
                    <a:pt x="8381" y="8482"/>
                  </a:lnTo>
                  <a:lnTo>
                    <a:pt x="8426" y="8482"/>
                  </a:lnTo>
                  <a:lnTo>
                    <a:pt x="8426" y="8567"/>
                  </a:lnTo>
                  <a:lnTo>
                    <a:pt x="8426" y="8653"/>
                  </a:lnTo>
                  <a:lnTo>
                    <a:pt x="8472" y="8738"/>
                  </a:lnTo>
                  <a:lnTo>
                    <a:pt x="8472" y="8781"/>
                  </a:lnTo>
                  <a:lnTo>
                    <a:pt x="8472" y="8824"/>
                  </a:lnTo>
                  <a:lnTo>
                    <a:pt x="8381" y="8909"/>
                  </a:lnTo>
                  <a:lnTo>
                    <a:pt x="8336" y="8909"/>
                  </a:lnTo>
                  <a:lnTo>
                    <a:pt x="8290" y="8866"/>
                  </a:lnTo>
                  <a:lnTo>
                    <a:pt x="8245" y="8824"/>
                  </a:lnTo>
                  <a:lnTo>
                    <a:pt x="8154" y="8738"/>
                  </a:lnTo>
                  <a:lnTo>
                    <a:pt x="8109" y="8696"/>
                  </a:lnTo>
                  <a:lnTo>
                    <a:pt x="8018" y="8696"/>
                  </a:lnTo>
                  <a:lnTo>
                    <a:pt x="7927" y="8781"/>
                  </a:lnTo>
                  <a:lnTo>
                    <a:pt x="7927" y="8824"/>
                  </a:lnTo>
                  <a:lnTo>
                    <a:pt x="7927" y="8909"/>
                  </a:lnTo>
                  <a:lnTo>
                    <a:pt x="7881" y="9037"/>
                  </a:lnTo>
                  <a:lnTo>
                    <a:pt x="7881" y="9166"/>
                  </a:lnTo>
                  <a:lnTo>
                    <a:pt x="7927" y="9379"/>
                  </a:lnTo>
                  <a:lnTo>
                    <a:pt x="7972" y="9550"/>
                  </a:lnTo>
                  <a:lnTo>
                    <a:pt x="8018" y="9593"/>
                  </a:lnTo>
                  <a:lnTo>
                    <a:pt x="8018" y="9636"/>
                  </a:lnTo>
                  <a:lnTo>
                    <a:pt x="7881" y="9636"/>
                  </a:lnTo>
                  <a:lnTo>
                    <a:pt x="7791" y="9636"/>
                  </a:lnTo>
                  <a:lnTo>
                    <a:pt x="7745" y="9636"/>
                  </a:lnTo>
                  <a:lnTo>
                    <a:pt x="7700" y="9678"/>
                  </a:lnTo>
                  <a:lnTo>
                    <a:pt x="7700" y="9721"/>
                  </a:lnTo>
                  <a:lnTo>
                    <a:pt x="7700" y="9764"/>
                  </a:lnTo>
                  <a:lnTo>
                    <a:pt x="7700" y="9807"/>
                  </a:lnTo>
                  <a:lnTo>
                    <a:pt x="7609" y="9807"/>
                  </a:lnTo>
                  <a:lnTo>
                    <a:pt x="7518" y="9807"/>
                  </a:lnTo>
                  <a:lnTo>
                    <a:pt x="7473" y="9721"/>
                  </a:lnTo>
                  <a:lnTo>
                    <a:pt x="7359" y="9721"/>
                  </a:lnTo>
                  <a:lnTo>
                    <a:pt x="7223" y="9764"/>
                  </a:lnTo>
                  <a:lnTo>
                    <a:pt x="7086" y="9807"/>
                  </a:lnTo>
                  <a:lnTo>
                    <a:pt x="6996" y="9807"/>
                  </a:lnTo>
                  <a:lnTo>
                    <a:pt x="6950" y="9935"/>
                  </a:lnTo>
                  <a:lnTo>
                    <a:pt x="6768" y="9977"/>
                  </a:lnTo>
                  <a:lnTo>
                    <a:pt x="6541" y="10063"/>
                  </a:lnTo>
                  <a:lnTo>
                    <a:pt x="6541" y="10106"/>
                  </a:lnTo>
                  <a:lnTo>
                    <a:pt x="6360" y="9977"/>
                  </a:lnTo>
                  <a:lnTo>
                    <a:pt x="6269" y="9935"/>
                  </a:lnTo>
                  <a:lnTo>
                    <a:pt x="6132" y="9892"/>
                  </a:lnTo>
                  <a:lnTo>
                    <a:pt x="6087" y="9935"/>
                  </a:lnTo>
                  <a:lnTo>
                    <a:pt x="6087" y="10020"/>
                  </a:lnTo>
                  <a:lnTo>
                    <a:pt x="5905" y="10063"/>
                  </a:lnTo>
                  <a:lnTo>
                    <a:pt x="5815" y="10063"/>
                  </a:lnTo>
                  <a:lnTo>
                    <a:pt x="5678" y="10020"/>
                  </a:lnTo>
                  <a:lnTo>
                    <a:pt x="5587" y="9892"/>
                  </a:lnTo>
                  <a:lnTo>
                    <a:pt x="5587" y="9849"/>
                  </a:lnTo>
                  <a:lnTo>
                    <a:pt x="5587" y="9807"/>
                  </a:lnTo>
                  <a:lnTo>
                    <a:pt x="5542" y="9764"/>
                  </a:lnTo>
                  <a:lnTo>
                    <a:pt x="5497" y="9764"/>
                  </a:lnTo>
                  <a:lnTo>
                    <a:pt x="5497" y="9636"/>
                  </a:lnTo>
                  <a:lnTo>
                    <a:pt x="5542" y="9465"/>
                  </a:lnTo>
                  <a:lnTo>
                    <a:pt x="5587" y="9465"/>
                  </a:lnTo>
                  <a:lnTo>
                    <a:pt x="5633" y="9465"/>
                  </a:lnTo>
                  <a:lnTo>
                    <a:pt x="5633" y="9379"/>
                  </a:lnTo>
                  <a:lnTo>
                    <a:pt x="5678" y="9294"/>
                  </a:lnTo>
                  <a:lnTo>
                    <a:pt x="5724" y="9336"/>
                  </a:lnTo>
                  <a:lnTo>
                    <a:pt x="5769" y="9336"/>
                  </a:lnTo>
                  <a:lnTo>
                    <a:pt x="5815" y="9294"/>
                  </a:lnTo>
                  <a:lnTo>
                    <a:pt x="5815" y="9251"/>
                  </a:lnTo>
                  <a:lnTo>
                    <a:pt x="5815" y="9080"/>
                  </a:lnTo>
                  <a:lnTo>
                    <a:pt x="5724" y="8824"/>
                  </a:lnTo>
                  <a:lnTo>
                    <a:pt x="5678" y="8824"/>
                  </a:lnTo>
                  <a:lnTo>
                    <a:pt x="5633" y="8866"/>
                  </a:lnTo>
                  <a:lnTo>
                    <a:pt x="5542" y="8952"/>
                  </a:lnTo>
                  <a:lnTo>
                    <a:pt x="5497" y="8995"/>
                  </a:lnTo>
                  <a:lnTo>
                    <a:pt x="5542" y="9037"/>
                  </a:lnTo>
                  <a:lnTo>
                    <a:pt x="5587" y="9037"/>
                  </a:lnTo>
                  <a:lnTo>
                    <a:pt x="5633" y="9037"/>
                  </a:lnTo>
                  <a:lnTo>
                    <a:pt x="5542" y="9080"/>
                  </a:lnTo>
                  <a:lnTo>
                    <a:pt x="5451" y="9123"/>
                  </a:lnTo>
                  <a:lnTo>
                    <a:pt x="5269" y="9294"/>
                  </a:lnTo>
                  <a:lnTo>
                    <a:pt x="5224" y="9422"/>
                  </a:lnTo>
                  <a:lnTo>
                    <a:pt x="5224" y="9507"/>
                  </a:lnTo>
                  <a:lnTo>
                    <a:pt x="5315" y="9721"/>
                  </a:lnTo>
                  <a:lnTo>
                    <a:pt x="5315" y="9764"/>
                  </a:lnTo>
                  <a:lnTo>
                    <a:pt x="5406" y="9935"/>
                  </a:lnTo>
                  <a:lnTo>
                    <a:pt x="5360" y="9977"/>
                  </a:lnTo>
                  <a:lnTo>
                    <a:pt x="5360" y="10063"/>
                  </a:lnTo>
                  <a:lnTo>
                    <a:pt x="5497" y="10148"/>
                  </a:lnTo>
                  <a:lnTo>
                    <a:pt x="5587" y="10148"/>
                  </a:lnTo>
                  <a:lnTo>
                    <a:pt x="5587" y="10191"/>
                  </a:lnTo>
                  <a:lnTo>
                    <a:pt x="5497" y="10191"/>
                  </a:lnTo>
                  <a:lnTo>
                    <a:pt x="5451" y="10148"/>
                  </a:lnTo>
                  <a:lnTo>
                    <a:pt x="5360" y="10063"/>
                  </a:lnTo>
                  <a:lnTo>
                    <a:pt x="5315" y="10063"/>
                  </a:lnTo>
                  <a:lnTo>
                    <a:pt x="5269" y="10106"/>
                  </a:lnTo>
                  <a:lnTo>
                    <a:pt x="5269" y="10148"/>
                  </a:lnTo>
                  <a:lnTo>
                    <a:pt x="5315" y="10191"/>
                  </a:lnTo>
                  <a:lnTo>
                    <a:pt x="5269" y="10234"/>
                  </a:lnTo>
                  <a:lnTo>
                    <a:pt x="5224" y="10234"/>
                  </a:lnTo>
                  <a:lnTo>
                    <a:pt x="5224" y="10191"/>
                  </a:lnTo>
                  <a:lnTo>
                    <a:pt x="5179" y="10148"/>
                  </a:lnTo>
                  <a:lnTo>
                    <a:pt x="5179" y="10106"/>
                  </a:lnTo>
                  <a:lnTo>
                    <a:pt x="5088" y="10148"/>
                  </a:lnTo>
                  <a:lnTo>
                    <a:pt x="5088" y="10191"/>
                  </a:lnTo>
                  <a:lnTo>
                    <a:pt x="5042" y="10234"/>
                  </a:lnTo>
                  <a:lnTo>
                    <a:pt x="4997" y="10277"/>
                  </a:lnTo>
                  <a:lnTo>
                    <a:pt x="4906" y="10277"/>
                  </a:lnTo>
                  <a:lnTo>
                    <a:pt x="4861" y="10234"/>
                  </a:lnTo>
                  <a:lnTo>
                    <a:pt x="4770" y="10234"/>
                  </a:lnTo>
                  <a:lnTo>
                    <a:pt x="4724" y="10191"/>
                  </a:lnTo>
                  <a:lnTo>
                    <a:pt x="4633" y="10277"/>
                  </a:lnTo>
                  <a:lnTo>
                    <a:pt x="4543" y="10319"/>
                  </a:lnTo>
                  <a:lnTo>
                    <a:pt x="4588" y="10319"/>
                  </a:lnTo>
                  <a:lnTo>
                    <a:pt x="4543" y="10469"/>
                  </a:lnTo>
                  <a:lnTo>
                    <a:pt x="4543" y="10512"/>
                  </a:lnTo>
                  <a:lnTo>
                    <a:pt x="4497" y="10554"/>
                  </a:lnTo>
                  <a:lnTo>
                    <a:pt x="4452" y="10554"/>
                  </a:lnTo>
                  <a:lnTo>
                    <a:pt x="4452" y="10512"/>
                  </a:lnTo>
                  <a:lnTo>
                    <a:pt x="4497" y="10362"/>
                  </a:lnTo>
                  <a:lnTo>
                    <a:pt x="4452" y="10319"/>
                  </a:lnTo>
                  <a:lnTo>
                    <a:pt x="4406" y="10319"/>
                  </a:lnTo>
                  <a:lnTo>
                    <a:pt x="4361" y="10469"/>
                  </a:lnTo>
                  <a:lnTo>
                    <a:pt x="4315" y="10597"/>
                  </a:lnTo>
                  <a:lnTo>
                    <a:pt x="4270" y="10682"/>
                  </a:lnTo>
                  <a:lnTo>
                    <a:pt x="4202" y="10725"/>
                  </a:lnTo>
                  <a:lnTo>
                    <a:pt x="4270" y="10811"/>
                  </a:lnTo>
                  <a:lnTo>
                    <a:pt x="4270" y="10853"/>
                  </a:lnTo>
                  <a:lnTo>
                    <a:pt x="4202" y="10853"/>
                  </a:lnTo>
                  <a:lnTo>
                    <a:pt x="4156" y="10853"/>
                  </a:lnTo>
                  <a:lnTo>
                    <a:pt x="4066" y="10811"/>
                  </a:lnTo>
                  <a:lnTo>
                    <a:pt x="3929" y="10896"/>
                  </a:lnTo>
                  <a:lnTo>
                    <a:pt x="3838" y="10939"/>
                  </a:lnTo>
                  <a:lnTo>
                    <a:pt x="3702" y="10982"/>
                  </a:lnTo>
                  <a:lnTo>
                    <a:pt x="3657" y="10982"/>
                  </a:lnTo>
                  <a:lnTo>
                    <a:pt x="3611" y="11024"/>
                  </a:lnTo>
                  <a:lnTo>
                    <a:pt x="3566" y="11067"/>
                  </a:lnTo>
                  <a:lnTo>
                    <a:pt x="3611" y="11110"/>
                  </a:lnTo>
                  <a:lnTo>
                    <a:pt x="3611" y="11195"/>
                  </a:lnTo>
                  <a:lnTo>
                    <a:pt x="3566" y="11238"/>
                  </a:lnTo>
                  <a:lnTo>
                    <a:pt x="3521" y="11281"/>
                  </a:lnTo>
                  <a:lnTo>
                    <a:pt x="3475" y="11281"/>
                  </a:lnTo>
                  <a:lnTo>
                    <a:pt x="3339" y="11323"/>
                  </a:lnTo>
                  <a:lnTo>
                    <a:pt x="3203" y="11409"/>
                  </a:lnTo>
                  <a:lnTo>
                    <a:pt x="3157" y="11452"/>
                  </a:lnTo>
                  <a:lnTo>
                    <a:pt x="3157" y="11494"/>
                  </a:lnTo>
                  <a:lnTo>
                    <a:pt x="3021" y="11494"/>
                  </a:lnTo>
                  <a:lnTo>
                    <a:pt x="2885" y="11452"/>
                  </a:lnTo>
                  <a:lnTo>
                    <a:pt x="2885" y="11409"/>
                  </a:lnTo>
                  <a:lnTo>
                    <a:pt x="2885" y="11323"/>
                  </a:lnTo>
                  <a:lnTo>
                    <a:pt x="2794" y="11281"/>
                  </a:lnTo>
                  <a:lnTo>
                    <a:pt x="2748" y="11281"/>
                  </a:lnTo>
                  <a:lnTo>
                    <a:pt x="2703" y="11281"/>
                  </a:lnTo>
                  <a:lnTo>
                    <a:pt x="2657" y="11409"/>
                  </a:lnTo>
                  <a:lnTo>
                    <a:pt x="2703" y="11452"/>
                  </a:lnTo>
                  <a:lnTo>
                    <a:pt x="2748" y="11494"/>
                  </a:lnTo>
                  <a:lnTo>
                    <a:pt x="2794" y="11494"/>
                  </a:lnTo>
                  <a:lnTo>
                    <a:pt x="2839" y="11494"/>
                  </a:lnTo>
                  <a:lnTo>
                    <a:pt x="2657" y="11665"/>
                  </a:lnTo>
                  <a:lnTo>
                    <a:pt x="2567" y="11708"/>
                  </a:lnTo>
                  <a:lnTo>
                    <a:pt x="2476" y="11708"/>
                  </a:lnTo>
                  <a:lnTo>
                    <a:pt x="2430" y="11623"/>
                  </a:lnTo>
                  <a:lnTo>
                    <a:pt x="2385" y="11537"/>
                  </a:lnTo>
                  <a:lnTo>
                    <a:pt x="2158" y="11580"/>
                  </a:lnTo>
                  <a:lnTo>
                    <a:pt x="1976" y="11623"/>
                  </a:lnTo>
                  <a:lnTo>
                    <a:pt x="2021" y="11751"/>
                  </a:lnTo>
                  <a:lnTo>
                    <a:pt x="2112" y="11836"/>
                  </a:lnTo>
                  <a:lnTo>
                    <a:pt x="2294" y="12050"/>
                  </a:lnTo>
                  <a:lnTo>
                    <a:pt x="2339" y="12007"/>
                  </a:lnTo>
                  <a:lnTo>
                    <a:pt x="2385" y="12007"/>
                  </a:lnTo>
                  <a:lnTo>
                    <a:pt x="2430" y="11964"/>
                  </a:lnTo>
                  <a:lnTo>
                    <a:pt x="2476" y="12050"/>
                  </a:lnTo>
                  <a:lnTo>
                    <a:pt x="2430" y="12093"/>
                  </a:lnTo>
                  <a:lnTo>
                    <a:pt x="2521" y="12135"/>
                  </a:lnTo>
                  <a:lnTo>
                    <a:pt x="2567" y="12135"/>
                  </a:lnTo>
                  <a:lnTo>
                    <a:pt x="2612" y="12178"/>
                  </a:lnTo>
                  <a:lnTo>
                    <a:pt x="2567" y="12221"/>
                  </a:lnTo>
                  <a:lnTo>
                    <a:pt x="2476" y="12264"/>
                  </a:lnTo>
                  <a:lnTo>
                    <a:pt x="2521" y="12349"/>
                  </a:lnTo>
                  <a:lnTo>
                    <a:pt x="2567" y="12392"/>
                  </a:lnTo>
                  <a:lnTo>
                    <a:pt x="2612" y="12563"/>
                  </a:lnTo>
                  <a:lnTo>
                    <a:pt x="2657" y="12734"/>
                  </a:lnTo>
                  <a:lnTo>
                    <a:pt x="2703" y="12947"/>
                  </a:lnTo>
                  <a:lnTo>
                    <a:pt x="2657" y="13033"/>
                  </a:lnTo>
                  <a:lnTo>
                    <a:pt x="2567" y="13204"/>
                  </a:lnTo>
                  <a:lnTo>
                    <a:pt x="2430" y="13439"/>
                  </a:lnTo>
                  <a:lnTo>
                    <a:pt x="2385" y="13481"/>
                  </a:lnTo>
                  <a:lnTo>
                    <a:pt x="2294" y="13481"/>
                  </a:lnTo>
                  <a:lnTo>
                    <a:pt x="2112" y="13439"/>
                  </a:lnTo>
                  <a:lnTo>
                    <a:pt x="2067" y="13439"/>
                  </a:lnTo>
                  <a:lnTo>
                    <a:pt x="2021" y="13481"/>
                  </a:lnTo>
                  <a:lnTo>
                    <a:pt x="1976" y="13439"/>
                  </a:lnTo>
                  <a:lnTo>
                    <a:pt x="1885" y="13374"/>
                  </a:lnTo>
                  <a:lnTo>
                    <a:pt x="1794" y="13374"/>
                  </a:lnTo>
                  <a:lnTo>
                    <a:pt x="1658" y="13374"/>
                  </a:lnTo>
                  <a:lnTo>
                    <a:pt x="1340" y="13289"/>
                  </a:lnTo>
                  <a:lnTo>
                    <a:pt x="999" y="13204"/>
                  </a:lnTo>
                  <a:lnTo>
                    <a:pt x="909" y="13118"/>
                  </a:lnTo>
                  <a:lnTo>
                    <a:pt x="863" y="13075"/>
                  </a:lnTo>
                  <a:lnTo>
                    <a:pt x="818" y="13075"/>
                  </a:lnTo>
                  <a:lnTo>
                    <a:pt x="454" y="13118"/>
                  </a:lnTo>
                  <a:lnTo>
                    <a:pt x="409" y="13161"/>
                  </a:lnTo>
                  <a:lnTo>
                    <a:pt x="409" y="13204"/>
                  </a:lnTo>
                  <a:lnTo>
                    <a:pt x="500" y="13332"/>
                  </a:lnTo>
                  <a:lnTo>
                    <a:pt x="500" y="13439"/>
                  </a:lnTo>
                  <a:lnTo>
                    <a:pt x="500" y="13567"/>
                  </a:lnTo>
                  <a:lnTo>
                    <a:pt x="363" y="14080"/>
                  </a:lnTo>
                  <a:lnTo>
                    <a:pt x="409" y="14080"/>
                  </a:lnTo>
                  <a:lnTo>
                    <a:pt x="273" y="14336"/>
                  </a:lnTo>
                  <a:lnTo>
                    <a:pt x="136" y="14507"/>
                  </a:lnTo>
                  <a:lnTo>
                    <a:pt x="45" y="14507"/>
                  </a:lnTo>
                  <a:lnTo>
                    <a:pt x="0" y="14635"/>
                  </a:lnTo>
                  <a:lnTo>
                    <a:pt x="0" y="14720"/>
                  </a:lnTo>
                  <a:lnTo>
                    <a:pt x="45" y="14934"/>
                  </a:lnTo>
                  <a:lnTo>
                    <a:pt x="136" y="15105"/>
                  </a:lnTo>
                  <a:lnTo>
                    <a:pt x="273" y="15233"/>
                  </a:lnTo>
                  <a:lnTo>
                    <a:pt x="454" y="15361"/>
                  </a:lnTo>
                  <a:lnTo>
                    <a:pt x="500" y="15361"/>
                  </a:lnTo>
                  <a:lnTo>
                    <a:pt x="591" y="15361"/>
                  </a:lnTo>
                  <a:lnTo>
                    <a:pt x="636" y="15490"/>
                  </a:lnTo>
                  <a:lnTo>
                    <a:pt x="681" y="15575"/>
                  </a:lnTo>
                  <a:lnTo>
                    <a:pt x="818" y="15703"/>
                  </a:lnTo>
                  <a:lnTo>
                    <a:pt x="954" y="15831"/>
                  </a:lnTo>
                  <a:lnTo>
                    <a:pt x="1840" y="15746"/>
                  </a:lnTo>
                  <a:lnTo>
                    <a:pt x="1885" y="15789"/>
                  </a:lnTo>
                  <a:lnTo>
                    <a:pt x="1931" y="15789"/>
                  </a:lnTo>
                  <a:lnTo>
                    <a:pt x="1976" y="15703"/>
                  </a:lnTo>
                  <a:lnTo>
                    <a:pt x="2067" y="15575"/>
                  </a:lnTo>
                  <a:lnTo>
                    <a:pt x="2203" y="15575"/>
                  </a:lnTo>
                  <a:lnTo>
                    <a:pt x="2294" y="15575"/>
                  </a:lnTo>
                  <a:lnTo>
                    <a:pt x="2339" y="15532"/>
                  </a:lnTo>
                  <a:lnTo>
                    <a:pt x="2385" y="15490"/>
                  </a:lnTo>
                  <a:lnTo>
                    <a:pt x="2385" y="15447"/>
                  </a:lnTo>
                  <a:lnTo>
                    <a:pt x="2385" y="15361"/>
                  </a:lnTo>
                  <a:lnTo>
                    <a:pt x="2521" y="15276"/>
                  </a:lnTo>
                  <a:lnTo>
                    <a:pt x="2612" y="15233"/>
                  </a:lnTo>
                  <a:lnTo>
                    <a:pt x="2567" y="14891"/>
                  </a:lnTo>
                  <a:lnTo>
                    <a:pt x="2612" y="14806"/>
                  </a:lnTo>
                  <a:lnTo>
                    <a:pt x="2657" y="14763"/>
                  </a:lnTo>
                  <a:lnTo>
                    <a:pt x="2885" y="14507"/>
                  </a:lnTo>
                  <a:lnTo>
                    <a:pt x="2975" y="14421"/>
                  </a:lnTo>
                  <a:lnTo>
                    <a:pt x="3157" y="14379"/>
                  </a:lnTo>
                  <a:lnTo>
                    <a:pt x="3248" y="14336"/>
                  </a:lnTo>
                  <a:lnTo>
                    <a:pt x="3339" y="14379"/>
                  </a:lnTo>
                  <a:lnTo>
                    <a:pt x="3430" y="14336"/>
                  </a:lnTo>
                  <a:lnTo>
                    <a:pt x="3566" y="14208"/>
                  </a:lnTo>
                  <a:lnTo>
                    <a:pt x="3611" y="14080"/>
                  </a:lnTo>
                  <a:lnTo>
                    <a:pt x="3657" y="13951"/>
                  </a:lnTo>
                  <a:lnTo>
                    <a:pt x="3611" y="13823"/>
                  </a:lnTo>
                  <a:lnTo>
                    <a:pt x="3611" y="13780"/>
                  </a:lnTo>
                  <a:lnTo>
                    <a:pt x="3657" y="13738"/>
                  </a:lnTo>
                  <a:lnTo>
                    <a:pt x="3748" y="13652"/>
                  </a:lnTo>
                  <a:lnTo>
                    <a:pt x="3884" y="13652"/>
                  </a:lnTo>
                  <a:lnTo>
                    <a:pt x="4202" y="13609"/>
                  </a:lnTo>
                  <a:lnTo>
                    <a:pt x="4202" y="13652"/>
                  </a:lnTo>
                  <a:lnTo>
                    <a:pt x="4156" y="13695"/>
                  </a:lnTo>
                  <a:lnTo>
                    <a:pt x="4270" y="13738"/>
                  </a:lnTo>
                  <a:lnTo>
                    <a:pt x="4406" y="13780"/>
                  </a:lnTo>
                  <a:lnTo>
                    <a:pt x="4497" y="13823"/>
                  </a:lnTo>
                  <a:lnTo>
                    <a:pt x="4679" y="13695"/>
                  </a:lnTo>
                  <a:lnTo>
                    <a:pt x="4861" y="13567"/>
                  </a:lnTo>
                  <a:lnTo>
                    <a:pt x="4951" y="13567"/>
                  </a:lnTo>
                  <a:lnTo>
                    <a:pt x="5042" y="13524"/>
                  </a:lnTo>
                  <a:lnTo>
                    <a:pt x="5133" y="13439"/>
                  </a:lnTo>
                  <a:lnTo>
                    <a:pt x="5179" y="13332"/>
                  </a:lnTo>
                  <a:lnTo>
                    <a:pt x="5224" y="13332"/>
                  </a:lnTo>
                  <a:lnTo>
                    <a:pt x="5406" y="13374"/>
                  </a:lnTo>
                  <a:lnTo>
                    <a:pt x="5542" y="13481"/>
                  </a:lnTo>
                  <a:lnTo>
                    <a:pt x="5633" y="13609"/>
                  </a:lnTo>
                  <a:lnTo>
                    <a:pt x="5678" y="13780"/>
                  </a:lnTo>
                  <a:lnTo>
                    <a:pt x="5678" y="13823"/>
                  </a:lnTo>
                  <a:lnTo>
                    <a:pt x="5678" y="13866"/>
                  </a:lnTo>
                  <a:lnTo>
                    <a:pt x="5769" y="13994"/>
                  </a:lnTo>
                  <a:lnTo>
                    <a:pt x="5860" y="14080"/>
                  </a:lnTo>
                  <a:lnTo>
                    <a:pt x="5905" y="14080"/>
                  </a:lnTo>
                  <a:lnTo>
                    <a:pt x="5996" y="14122"/>
                  </a:lnTo>
                  <a:lnTo>
                    <a:pt x="6042" y="14208"/>
                  </a:lnTo>
                  <a:lnTo>
                    <a:pt x="6223" y="14293"/>
                  </a:lnTo>
                  <a:lnTo>
                    <a:pt x="6360" y="14421"/>
                  </a:lnTo>
                  <a:lnTo>
                    <a:pt x="6405" y="14464"/>
                  </a:lnTo>
                  <a:lnTo>
                    <a:pt x="6496" y="14464"/>
                  </a:lnTo>
                  <a:lnTo>
                    <a:pt x="6587" y="14464"/>
                  </a:lnTo>
                  <a:lnTo>
                    <a:pt x="6632" y="14550"/>
                  </a:lnTo>
                  <a:lnTo>
                    <a:pt x="6678" y="14635"/>
                  </a:lnTo>
                  <a:lnTo>
                    <a:pt x="6814" y="14635"/>
                  </a:lnTo>
                  <a:lnTo>
                    <a:pt x="6905" y="14678"/>
                  </a:lnTo>
                  <a:lnTo>
                    <a:pt x="6996" y="14763"/>
                  </a:lnTo>
                  <a:lnTo>
                    <a:pt x="7041" y="14891"/>
                  </a:lnTo>
                  <a:lnTo>
                    <a:pt x="7086" y="14891"/>
                  </a:lnTo>
                  <a:lnTo>
                    <a:pt x="7177" y="14891"/>
                  </a:lnTo>
                  <a:lnTo>
                    <a:pt x="7268" y="15062"/>
                  </a:lnTo>
                  <a:lnTo>
                    <a:pt x="7359" y="15276"/>
                  </a:lnTo>
                  <a:lnTo>
                    <a:pt x="7314" y="15319"/>
                  </a:lnTo>
                  <a:lnTo>
                    <a:pt x="7223" y="15447"/>
                  </a:lnTo>
                  <a:lnTo>
                    <a:pt x="7177" y="15532"/>
                  </a:lnTo>
                  <a:lnTo>
                    <a:pt x="7177" y="15575"/>
                  </a:lnTo>
                  <a:lnTo>
                    <a:pt x="7268" y="15618"/>
                  </a:lnTo>
                  <a:lnTo>
                    <a:pt x="7359" y="15575"/>
                  </a:lnTo>
                  <a:lnTo>
                    <a:pt x="7473" y="15404"/>
                  </a:lnTo>
                  <a:lnTo>
                    <a:pt x="7473" y="15361"/>
                  </a:lnTo>
                  <a:lnTo>
                    <a:pt x="7473" y="15276"/>
                  </a:lnTo>
                  <a:lnTo>
                    <a:pt x="7563" y="15233"/>
                  </a:lnTo>
                  <a:lnTo>
                    <a:pt x="7654" y="15191"/>
                  </a:lnTo>
                  <a:lnTo>
                    <a:pt x="7700" y="15148"/>
                  </a:lnTo>
                  <a:lnTo>
                    <a:pt x="7654" y="15105"/>
                  </a:lnTo>
                  <a:lnTo>
                    <a:pt x="7563" y="15062"/>
                  </a:lnTo>
                  <a:lnTo>
                    <a:pt x="7427" y="14977"/>
                  </a:lnTo>
                  <a:lnTo>
                    <a:pt x="7427" y="14934"/>
                  </a:lnTo>
                  <a:lnTo>
                    <a:pt x="7473" y="14849"/>
                  </a:lnTo>
                  <a:lnTo>
                    <a:pt x="7518" y="14720"/>
                  </a:lnTo>
                  <a:lnTo>
                    <a:pt x="7609" y="14678"/>
                  </a:lnTo>
                  <a:lnTo>
                    <a:pt x="7700" y="14678"/>
                  </a:lnTo>
                  <a:lnTo>
                    <a:pt x="7791" y="14763"/>
                  </a:lnTo>
                  <a:lnTo>
                    <a:pt x="7836" y="14806"/>
                  </a:lnTo>
                  <a:lnTo>
                    <a:pt x="7881" y="14849"/>
                  </a:lnTo>
                  <a:lnTo>
                    <a:pt x="7927" y="14891"/>
                  </a:lnTo>
                  <a:lnTo>
                    <a:pt x="7972" y="14891"/>
                  </a:lnTo>
                  <a:lnTo>
                    <a:pt x="8018" y="14891"/>
                  </a:lnTo>
                  <a:lnTo>
                    <a:pt x="7972" y="14763"/>
                  </a:lnTo>
                  <a:lnTo>
                    <a:pt x="7927" y="14678"/>
                  </a:lnTo>
                  <a:lnTo>
                    <a:pt x="7836" y="14635"/>
                  </a:lnTo>
                  <a:lnTo>
                    <a:pt x="7654" y="14507"/>
                  </a:lnTo>
                  <a:lnTo>
                    <a:pt x="7427" y="14464"/>
                  </a:lnTo>
                  <a:lnTo>
                    <a:pt x="7223" y="14379"/>
                  </a:lnTo>
                  <a:lnTo>
                    <a:pt x="6950" y="14208"/>
                  </a:lnTo>
                  <a:lnTo>
                    <a:pt x="6678" y="13994"/>
                  </a:lnTo>
                  <a:lnTo>
                    <a:pt x="6632" y="13909"/>
                  </a:lnTo>
                  <a:lnTo>
                    <a:pt x="6632" y="13823"/>
                  </a:lnTo>
                  <a:lnTo>
                    <a:pt x="6587" y="13738"/>
                  </a:lnTo>
                  <a:lnTo>
                    <a:pt x="6541" y="13652"/>
                  </a:lnTo>
                  <a:lnTo>
                    <a:pt x="6269" y="13481"/>
                  </a:lnTo>
                  <a:lnTo>
                    <a:pt x="6178" y="13374"/>
                  </a:lnTo>
                  <a:lnTo>
                    <a:pt x="6132" y="13289"/>
                  </a:lnTo>
                  <a:lnTo>
                    <a:pt x="6178" y="13246"/>
                  </a:lnTo>
                  <a:lnTo>
                    <a:pt x="6223" y="13118"/>
                  </a:lnTo>
                  <a:lnTo>
                    <a:pt x="6314" y="13033"/>
                  </a:lnTo>
                  <a:lnTo>
                    <a:pt x="6496" y="12862"/>
                  </a:lnTo>
                  <a:lnTo>
                    <a:pt x="6541" y="12904"/>
                  </a:lnTo>
                  <a:lnTo>
                    <a:pt x="6632" y="12947"/>
                  </a:lnTo>
                  <a:lnTo>
                    <a:pt x="6768" y="13033"/>
                  </a:lnTo>
                  <a:lnTo>
                    <a:pt x="6814" y="13118"/>
                  </a:lnTo>
                  <a:lnTo>
                    <a:pt x="6905" y="13246"/>
                  </a:lnTo>
                  <a:lnTo>
                    <a:pt x="6950" y="13289"/>
                  </a:lnTo>
                  <a:lnTo>
                    <a:pt x="7041" y="13374"/>
                  </a:lnTo>
                  <a:lnTo>
                    <a:pt x="6996" y="13374"/>
                  </a:lnTo>
                  <a:lnTo>
                    <a:pt x="6950" y="13439"/>
                  </a:lnTo>
                  <a:lnTo>
                    <a:pt x="7041" y="13567"/>
                  </a:lnTo>
                  <a:lnTo>
                    <a:pt x="7132" y="13609"/>
                  </a:lnTo>
                  <a:lnTo>
                    <a:pt x="7223" y="13652"/>
                  </a:lnTo>
                  <a:lnTo>
                    <a:pt x="7359" y="13652"/>
                  </a:lnTo>
                  <a:lnTo>
                    <a:pt x="7563" y="13695"/>
                  </a:lnTo>
                  <a:lnTo>
                    <a:pt x="7654" y="13738"/>
                  </a:lnTo>
                  <a:lnTo>
                    <a:pt x="7700" y="13866"/>
                  </a:lnTo>
                  <a:lnTo>
                    <a:pt x="7972" y="13951"/>
                  </a:lnTo>
                  <a:lnTo>
                    <a:pt x="7927" y="13994"/>
                  </a:lnTo>
                  <a:lnTo>
                    <a:pt x="8109" y="14336"/>
                  </a:lnTo>
                  <a:lnTo>
                    <a:pt x="8245" y="14635"/>
                  </a:lnTo>
                  <a:lnTo>
                    <a:pt x="8245" y="14678"/>
                  </a:lnTo>
                  <a:lnTo>
                    <a:pt x="8199" y="14678"/>
                  </a:lnTo>
                  <a:lnTo>
                    <a:pt x="8381" y="14806"/>
                  </a:lnTo>
                  <a:lnTo>
                    <a:pt x="8426" y="14891"/>
                  </a:lnTo>
                  <a:lnTo>
                    <a:pt x="8563" y="15020"/>
                  </a:lnTo>
                  <a:lnTo>
                    <a:pt x="8654" y="15191"/>
                  </a:lnTo>
                  <a:lnTo>
                    <a:pt x="8790" y="15276"/>
                  </a:lnTo>
                  <a:lnTo>
                    <a:pt x="8881" y="15319"/>
                  </a:lnTo>
                  <a:lnTo>
                    <a:pt x="8972" y="15319"/>
                  </a:lnTo>
                  <a:lnTo>
                    <a:pt x="9062" y="15319"/>
                  </a:lnTo>
                  <a:lnTo>
                    <a:pt x="9153" y="15319"/>
                  </a:lnTo>
                  <a:lnTo>
                    <a:pt x="9153" y="15276"/>
                  </a:lnTo>
                  <a:lnTo>
                    <a:pt x="9290" y="15276"/>
                  </a:lnTo>
                  <a:lnTo>
                    <a:pt x="9426" y="15319"/>
                  </a:lnTo>
                  <a:lnTo>
                    <a:pt x="9426" y="15361"/>
                  </a:lnTo>
                  <a:lnTo>
                    <a:pt x="9380" y="15404"/>
                  </a:lnTo>
                  <a:lnTo>
                    <a:pt x="9335" y="15404"/>
                  </a:lnTo>
                  <a:lnTo>
                    <a:pt x="9199" y="15404"/>
                  </a:lnTo>
                  <a:lnTo>
                    <a:pt x="9062" y="15319"/>
                  </a:lnTo>
                  <a:lnTo>
                    <a:pt x="8926" y="15361"/>
                  </a:lnTo>
                  <a:lnTo>
                    <a:pt x="8881" y="15319"/>
                  </a:lnTo>
                  <a:lnTo>
                    <a:pt x="8835" y="15404"/>
                  </a:lnTo>
                  <a:lnTo>
                    <a:pt x="8790" y="15532"/>
                  </a:lnTo>
                  <a:lnTo>
                    <a:pt x="8835" y="15575"/>
                  </a:lnTo>
                  <a:lnTo>
                    <a:pt x="8881" y="15575"/>
                  </a:lnTo>
                  <a:lnTo>
                    <a:pt x="8972" y="15618"/>
                  </a:lnTo>
                  <a:lnTo>
                    <a:pt x="9017" y="15746"/>
                  </a:lnTo>
                  <a:lnTo>
                    <a:pt x="9017" y="15789"/>
                  </a:lnTo>
                  <a:lnTo>
                    <a:pt x="9017" y="15874"/>
                  </a:lnTo>
                  <a:lnTo>
                    <a:pt x="9062" y="15831"/>
                  </a:lnTo>
                  <a:lnTo>
                    <a:pt x="9108" y="15831"/>
                  </a:lnTo>
                  <a:lnTo>
                    <a:pt x="9108" y="15789"/>
                  </a:lnTo>
                  <a:lnTo>
                    <a:pt x="9153" y="15789"/>
                  </a:lnTo>
                  <a:lnTo>
                    <a:pt x="9199" y="15789"/>
                  </a:lnTo>
                  <a:lnTo>
                    <a:pt x="9199" y="15874"/>
                  </a:lnTo>
                  <a:lnTo>
                    <a:pt x="9199" y="15917"/>
                  </a:lnTo>
                  <a:lnTo>
                    <a:pt x="9244" y="15960"/>
                  </a:lnTo>
                  <a:lnTo>
                    <a:pt x="9290" y="15917"/>
                  </a:lnTo>
                  <a:lnTo>
                    <a:pt x="9290" y="15874"/>
                  </a:lnTo>
                  <a:lnTo>
                    <a:pt x="9290" y="15831"/>
                  </a:lnTo>
                  <a:lnTo>
                    <a:pt x="9335" y="15831"/>
                  </a:lnTo>
                  <a:lnTo>
                    <a:pt x="9380" y="15831"/>
                  </a:lnTo>
                  <a:lnTo>
                    <a:pt x="9426" y="15874"/>
                  </a:lnTo>
                  <a:lnTo>
                    <a:pt x="9426" y="15917"/>
                  </a:lnTo>
                  <a:lnTo>
                    <a:pt x="9471" y="15917"/>
                  </a:lnTo>
                  <a:lnTo>
                    <a:pt x="9471" y="15874"/>
                  </a:lnTo>
                  <a:lnTo>
                    <a:pt x="9426" y="15831"/>
                  </a:lnTo>
                  <a:lnTo>
                    <a:pt x="9335" y="15703"/>
                  </a:lnTo>
                  <a:lnTo>
                    <a:pt x="9290" y="15575"/>
                  </a:lnTo>
                  <a:lnTo>
                    <a:pt x="9290" y="15490"/>
                  </a:lnTo>
                  <a:lnTo>
                    <a:pt x="9380" y="15404"/>
                  </a:lnTo>
                  <a:lnTo>
                    <a:pt x="9517" y="15361"/>
                  </a:lnTo>
                  <a:lnTo>
                    <a:pt x="9562" y="15404"/>
                  </a:lnTo>
                  <a:lnTo>
                    <a:pt x="9608" y="15447"/>
                  </a:lnTo>
                  <a:lnTo>
                    <a:pt x="9608" y="15490"/>
                  </a:lnTo>
                  <a:lnTo>
                    <a:pt x="9653" y="15490"/>
                  </a:lnTo>
                  <a:lnTo>
                    <a:pt x="9698" y="15447"/>
                  </a:lnTo>
                  <a:lnTo>
                    <a:pt x="9698" y="15404"/>
                  </a:lnTo>
                  <a:lnTo>
                    <a:pt x="9653" y="15276"/>
                  </a:lnTo>
                  <a:lnTo>
                    <a:pt x="9517" y="15191"/>
                  </a:lnTo>
                  <a:lnTo>
                    <a:pt x="9335" y="15148"/>
                  </a:lnTo>
                  <a:lnTo>
                    <a:pt x="9244" y="15148"/>
                  </a:lnTo>
                  <a:lnTo>
                    <a:pt x="9199" y="15148"/>
                  </a:lnTo>
                  <a:lnTo>
                    <a:pt x="9153" y="15105"/>
                  </a:lnTo>
                  <a:lnTo>
                    <a:pt x="9199" y="15062"/>
                  </a:lnTo>
                  <a:lnTo>
                    <a:pt x="9290" y="15062"/>
                  </a:lnTo>
                  <a:lnTo>
                    <a:pt x="9335" y="15020"/>
                  </a:lnTo>
                  <a:lnTo>
                    <a:pt x="9380" y="14977"/>
                  </a:lnTo>
                  <a:lnTo>
                    <a:pt x="9380" y="14849"/>
                  </a:lnTo>
                  <a:lnTo>
                    <a:pt x="9290" y="14806"/>
                  </a:lnTo>
                  <a:lnTo>
                    <a:pt x="9199" y="14763"/>
                  </a:lnTo>
                  <a:lnTo>
                    <a:pt x="9153" y="14720"/>
                  </a:lnTo>
                  <a:lnTo>
                    <a:pt x="9108" y="14635"/>
                  </a:lnTo>
                  <a:lnTo>
                    <a:pt x="9108" y="14592"/>
                  </a:lnTo>
                  <a:lnTo>
                    <a:pt x="9108" y="14550"/>
                  </a:lnTo>
                  <a:lnTo>
                    <a:pt x="9199" y="14550"/>
                  </a:lnTo>
                  <a:lnTo>
                    <a:pt x="9335" y="14635"/>
                  </a:lnTo>
                  <a:lnTo>
                    <a:pt x="9426" y="14678"/>
                  </a:lnTo>
                  <a:lnTo>
                    <a:pt x="9517" y="14678"/>
                  </a:lnTo>
                  <a:lnTo>
                    <a:pt x="9517" y="14635"/>
                  </a:lnTo>
                  <a:lnTo>
                    <a:pt x="9517" y="14592"/>
                  </a:lnTo>
                  <a:lnTo>
                    <a:pt x="9471" y="14592"/>
                  </a:lnTo>
                  <a:lnTo>
                    <a:pt x="9471" y="14550"/>
                  </a:lnTo>
                  <a:lnTo>
                    <a:pt x="9517" y="14550"/>
                  </a:lnTo>
                  <a:lnTo>
                    <a:pt x="9562" y="14592"/>
                  </a:lnTo>
                  <a:lnTo>
                    <a:pt x="9608" y="14592"/>
                  </a:lnTo>
                  <a:lnTo>
                    <a:pt x="9653" y="14592"/>
                  </a:lnTo>
                  <a:lnTo>
                    <a:pt x="9608" y="14550"/>
                  </a:lnTo>
                  <a:lnTo>
                    <a:pt x="9517" y="14507"/>
                  </a:lnTo>
                  <a:lnTo>
                    <a:pt x="9426" y="14421"/>
                  </a:lnTo>
                  <a:lnTo>
                    <a:pt x="9517" y="14421"/>
                  </a:lnTo>
                  <a:lnTo>
                    <a:pt x="9698" y="14336"/>
                  </a:lnTo>
                  <a:lnTo>
                    <a:pt x="9744" y="14293"/>
                  </a:lnTo>
                  <a:lnTo>
                    <a:pt x="9789" y="14250"/>
                  </a:lnTo>
                  <a:lnTo>
                    <a:pt x="9926" y="14293"/>
                  </a:lnTo>
                  <a:lnTo>
                    <a:pt x="10016" y="14336"/>
                  </a:lnTo>
                  <a:lnTo>
                    <a:pt x="10062" y="14379"/>
                  </a:lnTo>
                  <a:lnTo>
                    <a:pt x="10062" y="14464"/>
                  </a:lnTo>
                  <a:lnTo>
                    <a:pt x="10062" y="14507"/>
                  </a:lnTo>
                  <a:lnTo>
                    <a:pt x="10107" y="14550"/>
                  </a:lnTo>
                  <a:lnTo>
                    <a:pt x="10153" y="14464"/>
                  </a:lnTo>
                  <a:lnTo>
                    <a:pt x="10198" y="14421"/>
                  </a:lnTo>
                  <a:lnTo>
                    <a:pt x="10244" y="14379"/>
                  </a:lnTo>
                  <a:lnTo>
                    <a:pt x="10380" y="14293"/>
                  </a:lnTo>
                  <a:lnTo>
                    <a:pt x="10380" y="14208"/>
                  </a:lnTo>
                  <a:lnTo>
                    <a:pt x="10425" y="14165"/>
                  </a:lnTo>
                  <a:lnTo>
                    <a:pt x="10562" y="14122"/>
                  </a:lnTo>
                  <a:lnTo>
                    <a:pt x="10766" y="14122"/>
                  </a:lnTo>
                  <a:lnTo>
                    <a:pt x="10811" y="14080"/>
                  </a:lnTo>
                  <a:lnTo>
                    <a:pt x="10721" y="14037"/>
                  </a:lnTo>
                  <a:lnTo>
                    <a:pt x="10562" y="13951"/>
                  </a:lnTo>
                  <a:lnTo>
                    <a:pt x="10516" y="13866"/>
                  </a:lnTo>
                  <a:lnTo>
                    <a:pt x="10471" y="13823"/>
                  </a:lnTo>
                  <a:lnTo>
                    <a:pt x="10380" y="13738"/>
                  </a:lnTo>
                  <a:lnTo>
                    <a:pt x="10334" y="13695"/>
                  </a:lnTo>
                  <a:lnTo>
                    <a:pt x="10289" y="13652"/>
                  </a:lnTo>
                  <a:lnTo>
                    <a:pt x="10289" y="13524"/>
                  </a:lnTo>
                  <a:lnTo>
                    <a:pt x="10334" y="13374"/>
                  </a:lnTo>
                  <a:lnTo>
                    <a:pt x="10471" y="12862"/>
                  </a:lnTo>
                  <a:lnTo>
                    <a:pt x="10471" y="12819"/>
                  </a:lnTo>
                  <a:lnTo>
                    <a:pt x="10471" y="12734"/>
                  </a:lnTo>
                  <a:lnTo>
                    <a:pt x="10516" y="12648"/>
                  </a:lnTo>
                  <a:lnTo>
                    <a:pt x="10675" y="12605"/>
                  </a:lnTo>
                  <a:lnTo>
                    <a:pt x="10721" y="12349"/>
                  </a:lnTo>
                  <a:lnTo>
                    <a:pt x="10766" y="12221"/>
                  </a:lnTo>
                  <a:lnTo>
                    <a:pt x="10811" y="12093"/>
                  </a:lnTo>
                  <a:lnTo>
                    <a:pt x="10857" y="12050"/>
                  </a:lnTo>
                  <a:lnTo>
                    <a:pt x="10948" y="12007"/>
                  </a:lnTo>
                  <a:lnTo>
                    <a:pt x="10993" y="12007"/>
                  </a:lnTo>
                  <a:lnTo>
                    <a:pt x="11038" y="12007"/>
                  </a:lnTo>
                  <a:lnTo>
                    <a:pt x="11038" y="11964"/>
                  </a:lnTo>
                  <a:lnTo>
                    <a:pt x="10993" y="11879"/>
                  </a:lnTo>
                  <a:lnTo>
                    <a:pt x="10948" y="11836"/>
                  </a:lnTo>
                  <a:lnTo>
                    <a:pt x="11038" y="11964"/>
                  </a:lnTo>
                  <a:lnTo>
                    <a:pt x="11084" y="12093"/>
                  </a:lnTo>
                  <a:lnTo>
                    <a:pt x="11084" y="12135"/>
                  </a:lnTo>
                  <a:lnTo>
                    <a:pt x="11038" y="12135"/>
                  </a:lnTo>
                  <a:lnTo>
                    <a:pt x="11129" y="12178"/>
                  </a:lnTo>
                  <a:lnTo>
                    <a:pt x="11266" y="12178"/>
                  </a:lnTo>
                  <a:lnTo>
                    <a:pt x="11447" y="12135"/>
                  </a:lnTo>
                  <a:lnTo>
                    <a:pt x="11493" y="12093"/>
                  </a:lnTo>
                  <a:lnTo>
                    <a:pt x="11538" y="12135"/>
                  </a:lnTo>
                  <a:lnTo>
                    <a:pt x="11402" y="12264"/>
                  </a:lnTo>
                  <a:lnTo>
                    <a:pt x="11311" y="12306"/>
                  </a:lnTo>
                  <a:lnTo>
                    <a:pt x="11311" y="12349"/>
                  </a:lnTo>
                  <a:lnTo>
                    <a:pt x="11311" y="12392"/>
                  </a:lnTo>
                  <a:lnTo>
                    <a:pt x="11356" y="12434"/>
                  </a:lnTo>
                  <a:lnTo>
                    <a:pt x="11447" y="12434"/>
                  </a:lnTo>
                  <a:lnTo>
                    <a:pt x="11538" y="12434"/>
                  </a:lnTo>
                  <a:lnTo>
                    <a:pt x="11584" y="12434"/>
                  </a:lnTo>
                  <a:lnTo>
                    <a:pt x="11584" y="12520"/>
                  </a:lnTo>
                  <a:lnTo>
                    <a:pt x="11584" y="12605"/>
                  </a:lnTo>
                  <a:lnTo>
                    <a:pt x="11584" y="12648"/>
                  </a:lnTo>
                  <a:lnTo>
                    <a:pt x="11674" y="12648"/>
                  </a:lnTo>
                  <a:lnTo>
                    <a:pt x="11765" y="12605"/>
                  </a:lnTo>
                  <a:lnTo>
                    <a:pt x="11811" y="12520"/>
                  </a:lnTo>
                  <a:lnTo>
                    <a:pt x="11902" y="12477"/>
                  </a:lnTo>
                  <a:lnTo>
                    <a:pt x="11947" y="12477"/>
                  </a:lnTo>
                  <a:lnTo>
                    <a:pt x="11992" y="12392"/>
                  </a:lnTo>
                  <a:lnTo>
                    <a:pt x="12038" y="12306"/>
                  </a:lnTo>
                  <a:lnTo>
                    <a:pt x="12174" y="12306"/>
                  </a:lnTo>
                  <a:lnTo>
                    <a:pt x="12220" y="12306"/>
                  </a:lnTo>
                  <a:lnTo>
                    <a:pt x="12174" y="12264"/>
                  </a:lnTo>
                  <a:lnTo>
                    <a:pt x="12083" y="12264"/>
                  </a:lnTo>
                  <a:lnTo>
                    <a:pt x="11947" y="12221"/>
                  </a:lnTo>
                  <a:lnTo>
                    <a:pt x="11811" y="12135"/>
                  </a:lnTo>
                  <a:lnTo>
                    <a:pt x="11765" y="12007"/>
                  </a:lnTo>
                  <a:lnTo>
                    <a:pt x="11856" y="11836"/>
                  </a:lnTo>
                  <a:lnTo>
                    <a:pt x="11902" y="11793"/>
                  </a:lnTo>
                  <a:lnTo>
                    <a:pt x="11992" y="11793"/>
                  </a:lnTo>
                  <a:lnTo>
                    <a:pt x="12129" y="11751"/>
                  </a:lnTo>
                  <a:lnTo>
                    <a:pt x="12129" y="11708"/>
                  </a:lnTo>
                  <a:lnTo>
                    <a:pt x="12174" y="11665"/>
                  </a:lnTo>
                  <a:lnTo>
                    <a:pt x="12401" y="11494"/>
                  </a:lnTo>
                  <a:lnTo>
                    <a:pt x="12492" y="11409"/>
                  </a:lnTo>
                  <a:lnTo>
                    <a:pt x="12583" y="11409"/>
                  </a:lnTo>
                  <a:lnTo>
                    <a:pt x="12628" y="11409"/>
                  </a:lnTo>
                  <a:lnTo>
                    <a:pt x="12674" y="11494"/>
                  </a:lnTo>
                  <a:lnTo>
                    <a:pt x="12674" y="11537"/>
                  </a:lnTo>
                  <a:lnTo>
                    <a:pt x="12538" y="11623"/>
                  </a:lnTo>
                  <a:lnTo>
                    <a:pt x="12356" y="11665"/>
                  </a:lnTo>
                  <a:lnTo>
                    <a:pt x="12310" y="11708"/>
                  </a:lnTo>
                  <a:lnTo>
                    <a:pt x="12310" y="11751"/>
                  </a:lnTo>
                  <a:lnTo>
                    <a:pt x="12401" y="11751"/>
                  </a:lnTo>
                  <a:lnTo>
                    <a:pt x="12492" y="11751"/>
                  </a:lnTo>
                  <a:lnTo>
                    <a:pt x="12538" y="11793"/>
                  </a:lnTo>
                  <a:lnTo>
                    <a:pt x="12583" y="11836"/>
                  </a:lnTo>
                  <a:lnTo>
                    <a:pt x="12538" y="11836"/>
                  </a:lnTo>
                  <a:lnTo>
                    <a:pt x="12492" y="11836"/>
                  </a:lnTo>
                  <a:lnTo>
                    <a:pt x="12447" y="11879"/>
                  </a:lnTo>
                  <a:lnTo>
                    <a:pt x="12447" y="11922"/>
                  </a:lnTo>
                  <a:lnTo>
                    <a:pt x="12492" y="12007"/>
                  </a:lnTo>
                  <a:lnTo>
                    <a:pt x="12492" y="12050"/>
                  </a:lnTo>
                  <a:lnTo>
                    <a:pt x="12492" y="12135"/>
                  </a:lnTo>
                  <a:lnTo>
                    <a:pt x="12447" y="12178"/>
                  </a:lnTo>
                  <a:lnTo>
                    <a:pt x="12356" y="12178"/>
                  </a:lnTo>
                  <a:lnTo>
                    <a:pt x="12265" y="12178"/>
                  </a:lnTo>
                  <a:lnTo>
                    <a:pt x="12265" y="12221"/>
                  </a:lnTo>
                  <a:lnTo>
                    <a:pt x="12356" y="12306"/>
                  </a:lnTo>
                  <a:lnTo>
                    <a:pt x="12447" y="12349"/>
                  </a:lnTo>
                  <a:lnTo>
                    <a:pt x="12719" y="12392"/>
                  </a:lnTo>
                  <a:lnTo>
                    <a:pt x="12856" y="12392"/>
                  </a:lnTo>
                  <a:lnTo>
                    <a:pt x="12992" y="12477"/>
                  </a:lnTo>
                  <a:lnTo>
                    <a:pt x="13174" y="12563"/>
                  </a:lnTo>
                  <a:lnTo>
                    <a:pt x="13537" y="12648"/>
                  </a:lnTo>
                  <a:lnTo>
                    <a:pt x="13673" y="12776"/>
                  </a:lnTo>
                  <a:lnTo>
                    <a:pt x="13832" y="12947"/>
                  </a:lnTo>
                  <a:lnTo>
                    <a:pt x="13832" y="13033"/>
                  </a:lnTo>
                  <a:lnTo>
                    <a:pt x="13787" y="13075"/>
                  </a:lnTo>
                  <a:lnTo>
                    <a:pt x="13673" y="13246"/>
                  </a:lnTo>
                  <a:lnTo>
                    <a:pt x="13537" y="13374"/>
                  </a:lnTo>
                  <a:lnTo>
                    <a:pt x="13446" y="13374"/>
                  </a:lnTo>
                  <a:lnTo>
                    <a:pt x="13355" y="13374"/>
                  </a:lnTo>
                  <a:lnTo>
                    <a:pt x="12538" y="13439"/>
                  </a:lnTo>
                  <a:lnTo>
                    <a:pt x="12447" y="13481"/>
                  </a:lnTo>
                  <a:lnTo>
                    <a:pt x="12310" y="13481"/>
                  </a:lnTo>
                  <a:lnTo>
                    <a:pt x="12265" y="13439"/>
                  </a:lnTo>
                  <a:lnTo>
                    <a:pt x="12265" y="13374"/>
                  </a:lnTo>
                  <a:lnTo>
                    <a:pt x="12220" y="13374"/>
                  </a:lnTo>
                  <a:lnTo>
                    <a:pt x="12083" y="13439"/>
                  </a:lnTo>
                  <a:lnTo>
                    <a:pt x="11947" y="13481"/>
                  </a:lnTo>
                  <a:lnTo>
                    <a:pt x="11811" y="13524"/>
                  </a:lnTo>
                  <a:lnTo>
                    <a:pt x="11720" y="13567"/>
                  </a:lnTo>
                  <a:lnTo>
                    <a:pt x="11629" y="13695"/>
                  </a:lnTo>
                  <a:lnTo>
                    <a:pt x="11538" y="13780"/>
                  </a:lnTo>
                  <a:lnTo>
                    <a:pt x="11402" y="13866"/>
                  </a:lnTo>
                  <a:lnTo>
                    <a:pt x="11084" y="13994"/>
                  </a:lnTo>
                  <a:lnTo>
                    <a:pt x="11038" y="13994"/>
                  </a:lnTo>
                  <a:lnTo>
                    <a:pt x="10993" y="13994"/>
                  </a:lnTo>
                  <a:lnTo>
                    <a:pt x="10902" y="14122"/>
                  </a:lnTo>
                  <a:lnTo>
                    <a:pt x="10811" y="14250"/>
                  </a:lnTo>
                  <a:lnTo>
                    <a:pt x="10675" y="14336"/>
                  </a:lnTo>
                  <a:lnTo>
                    <a:pt x="10471" y="14421"/>
                  </a:lnTo>
                  <a:lnTo>
                    <a:pt x="10334" y="14421"/>
                  </a:lnTo>
                  <a:lnTo>
                    <a:pt x="10198" y="14421"/>
                  </a:lnTo>
                  <a:lnTo>
                    <a:pt x="10198" y="14507"/>
                  </a:lnTo>
                  <a:lnTo>
                    <a:pt x="10153" y="14550"/>
                  </a:lnTo>
                  <a:lnTo>
                    <a:pt x="10107" y="14550"/>
                  </a:lnTo>
                  <a:lnTo>
                    <a:pt x="10107" y="14592"/>
                  </a:lnTo>
                  <a:lnTo>
                    <a:pt x="10153" y="14763"/>
                  </a:lnTo>
                  <a:lnTo>
                    <a:pt x="10198" y="14806"/>
                  </a:lnTo>
                  <a:lnTo>
                    <a:pt x="10153" y="14763"/>
                  </a:lnTo>
                  <a:lnTo>
                    <a:pt x="10198" y="14763"/>
                  </a:lnTo>
                  <a:lnTo>
                    <a:pt x="10244" y="14806"/>
                  </a:lnTo>
                  <a:lnTo>
                    <a:pt x="10334" y="14806"/>
                  </a:lnTo>
                  <a:lnTo>
                    <a:pt x="10380" y="14806"/>
                  </a:lnTo>
                  <a:lnTo>
                    <a:pt x="10425" y="14934"/>
                  </a:lnTo>
                  <a:lnTo>
                    <a:pt x="10380" y="14977"/>
                  </a:lnTo>
                  <a:lnTo>
                    <a:pt x="10334" y="15020"/>
                  </a:lnTo>
                  <a:lnTo>
                    <a:pt x="10380" y="15020"/>
                  </a:lnTo>
                  <a:lnTo>
                    <a:pt x="10425" y="15020"/>
                  </a:lnTo>
                  <a:lnTo>
                    <a:pt x="10471" y="15062"/>
                  </a:lnTo>
                  <a:lnTo>
                    <a:pt x="10425" y="15105"/>
                  </a:lnTo>
                  <a:lnTo>
                    <a:pt x="10334" y="15105"/>
                  </a:lnTo>
                  <a:lnTo>
                    <a:pt x="10244" y="15148"/>
                  </a:lnTo>
                  <a:lnTo>
                    <a:pt x="10289" y="15191"/>
                  </a:lnTo>
                  <a:lnTo>
                    <a:pt x="10380" y="15191"/>
                  </a:lnTo>
                  <a:lnTo>
                    <a:pt x="10471" y="15191"/>
                  </a:lnTo>
                  <a:lnTo>
                    <a:pt x="10562" y="15233"/>
                  </a:lnTo>
                  <a:lnTo>
                    <a:pt x="10516" y="15276"/>
                  </a:lnTo>
                  <a:lnTo>
                    <a:pt x="10471" y="15319"/>
                  </a:lnTo>
                  <a:lnTo>
                    <a:pt x="10471" y="15361"/>
                  </a:lnTo>
                  <a:lnTo>
                    <a:pt x="10675" y="15447"/>
                  </a:lnTo>
                  <a:lnTo>
                    <a:pt x="10857" y="15490"/>
                  </a:lnTo>
                  <a:lnTo>
                    <a:pt x="10902" y="15490"/>
                  </a:lnTo>
                  <a:lnTo>
                    <a:pt x="10766" y="15575"/>
                  </a:lnTo>
                  <a:lnTo>
                    <a:pt x="10721" y="15618"/>
                  </a:lnTo>
                  <a:lnTo>
                    <a:pt x="10675" y="15661"/>
                  </a:lnTo>
                  <a:lnTo>
                    <a:pt x="10675" y="15703"/>
                  </a:lnTo>
                  <a:lnTo>
                    <a:pt x="10766" y="15703"/>
                  </a:lnTo>
                  <a:lnTo>
                    <a:pt x="10857" y="15661"/>
                  </a:lnTo>
                  <a:lnTo>
                    <a:pt x="10902" y="15575"/>
                  </a:lnTo>
                  <a:lnTo>
                    <a:pt x="10948" y="15532"/>
                  </a:lnTo>
                  <a:lnTo>
                    <a:pt x="11266" y="15532"/>
                  </a:lnTo>
                  <a:lnTo>
                    <a:pt x="11356" y="15575"/>
                  </a:lnTo>
                  <a:lnTo>
                    <a:pt x="11356" y="15618"/>
                  </a:lnTo>
                  <a:lnTo>
                    <a:pt x="11220" y="15661"/>
                  </a:lnTo>
                  <a:lnTo>
                    <a:pt x="11084" y="15703"/>
                  </a:lnTo>
                  <a:lnTo>
                    <a:pt x="11129" y="15703"/>
                  </a:lnTo>
                  <a:lnTo>
                    <a:pt x="11356" y="15703"/>
                  </a:lnTo>
                  <a:lnTo>
                    <a:pt x="11493" y="15703"/>
                  </a:lnTo>
                  <a:lnTo>
                    <a:pt x="11538" y="15661"/>
                  </a:lnTo>
                  <a:lnTo>
                    <a:pt x="11538" y="15618"/>
                  </a:lnTo>
                  <a:lnTo>
                    <a:pt x="11538" y="15532"/>
                  </a:lnTo>
                  <a:lnTo>
                    <a:pt x="11538" y="15447"/>
                  </a:lnTo>
                  <a:lnTo>
                    <a:pt x="11584" y="15404"/>
                  </a:lnTo>
                  <a:lnTo>
                    <a:pt x="11674" y="15404"/>
                  </a:lnTo>
                  <a:lnTo>
                    <a:pt x="11811" y="15404"/>
                  </a:lnTo>
                  <a:lnTo>
                    <a:pt x="11947" y="15447"/>
                  </a:lnTo>
                  <a:lnTo>
                    <a:pt x="12083" y="15532"/>
                  </a:lnTo>
                  <a:lnTo>
                    <a:pt x="12129" y="15575"/>
                  </a:lnTo>
                  <a:lnTo>
                    <a:pt x="12220" y="15575"/>
                  </a:lnTo>
                  <a:lnTo>
                    <a:pt x="12538" y="15404"/>
                  </a:lnTo>
                  <a:lnTo>
                    <a:pt x="12492" y="15404"/>
                  </a:lnTo>
                  <a:lnTo>
                    <a:pt x="12447" y="15361"/>
                  </a:lnTo>
                  <a:lnTo>
                    <a:pt x="12401" y="15361"/>
                  </a:lnTo>
                  <a:lnTo>
                    <a:pt x="12447" y="15276"/>
                  </a:lnTo>
                  <a:lnTo>
                    <a:pt x="12628" y="15148"/>
                  </a:lnTo>
                  <a:lnTo>
                    <a:pt x="12674" y="15148"/>
                  </a:lnTo>
                  <a:lnTo>
                    <a:pt x="12719" y="15191"/>
                  </a:lnTo>
                  <a:lnTo>
                    <a:pt x="12765" y="15191"/>
                  </a:lnTo>
                  <a:lnTo>
                    <a:pt x="12810" y="15191"/>
                  </a:lnTo>
                  <a:lnTo>
                    <a:pt x="12856" y="15148"/>
                  </a:lnTo>
                  <a:lnTo>
                    <a:pt x="12901" y="15105"/>
                  </a:lnTo>
                  <a:lnTo>
                    <a:pt x="12901" y="15020"/>
                  </a:lnTo>
                  <a:lnTo>
                    <a:pt x="12946" y="15020"/>
                  </a:lnTo>
                  <a:lnTo>
                    <a:pt x="12992" y="15062"/>
                  </a:lnTo>
                  <a:lnTo>
                    <a:pt x="12992" y="15105"/>
                  </a:lnTo>
                  <a:lnTo>
                    <a:pt x="12946" y="15233"/>
                  </a:lnTo>
                  <a:lnTo>
                    <a:pt x="12992" y="15490"/>
                  </a:lnTo>
                  <a:lnTo>
                    <a:pt x="13083" y="15532"/>
                  </a:lnTo>
                  <a:lnTo>
                    <a:pt x="13128" y="15789"/>
                  </a:lnTo>
                  <a:lnTo>
                    <a:pt x="13128" y="16045"/>
                  </a:lnTo>
                  <a:lnTo>
                    <a:pt x="13037" y="16622"/>
                  </a:lnTo>
                  <a:lnTo>
                    <a:pt x="12992" y="16836"/>
                  </a:lnTo>
                  <a:lnTo>
                    <a:pt x="12992" y="16964"/>
                  </a:lnTo>
                  <a:lnTo>
                    <a:pt x="12901" y="17049"/>
                  </a:lnTo>
                  <a:lnTo>
                    <a:pt x="12765" y="17092"/>
                  </a:lnTo>
                  <a:lnTo>
                    <a:pt x="12583" y="17092"/>
                  </a:lnTo>
                  <a:lnTo>
                    <a:pt x="12265" y="17135"/>
                  </a:lnTo>
                  <a:lnTo>
                    <a:pt x="12492" y="17733"/>
                  </a:lnTo>
                  <a:lnTo>
                    <a:pt x="12538" y="17733"/>
                  </a:lnTo>
                  <a:lnTo>
                    <a:pt x="12628" y="17733"/>
                  </a:lnTo>
                  <a:lnTo>
                    <a:pt x="12674" y="17776"/>
                  </a:lnTo>
                  <a:lnTo>
                    <a:pt x="12719" y="17861"/>
                  </a:lnTo>
                  <a:lnTo>
                    <a:pt x="12810" y="18032"/>
                  </a:lnTo>
                  <a:lnTo>
                    <a:pt x="12946" y="18160"/>
                  </a:lnTo>
                  <a:lnTo>
                    <a:pt x="13037" y="18203"/>
                  </a:lnTo>
                  <a:lnTo>
                    <a:pt x="13128" y="18203"/>
                  </a:lnTo>
                  <a:lnTo>
                    <a:pt x="13174" y="18118"/>
                  </a:lnTo>
                  <a:lnTo>
                    <a:pt x="13219" y="18032"/>
                  </a:lnTo>
                  <a:lnTo>
                    <a:pt x="13219" y="17947"/>
                  </a:lnTo>
                  <a:lnTo>
                    <a:pt x="13264" y="17904"/>
                  </a:lnTo>
                  <a:lnTo>
                    <a:pt x="13219" y="17947"/>
                  </a:lnTo>
                  <a:lnTo>
                    <a:pt x="13219" y="18032"/>
                  </a:lnTo>
                  <a:lnTo>
                    <a:pt x="13219" y="18075"/>
                  </a:lnTo>
                  <a:lnTo>
                    <a:pt x="13264" y="18075"/>
                  </a:lnTo>
                  <a:lnTo>
                    <a:pt x="13310" y="18032"/>
                  </a:lnTo>
                  <a:lnTo>
                    <a:pt x="13355" y="18032"/>
                  </a:lnTo>
                  <a:lnTo>
                    <a:pt x="13401" y="18032"/>
                  </a:lnTo>
                  <a:lnTo>
                    <a:pt x="13491" y="18075"/>
                  </a:lnTo>
                  <a:lnTo>
                    <a:pt x="13582" y="18160"/>
                  </a:lnTo>
                  <a:lnTo>
                    <a:pt x="13719" y="18331"/>
                  </a:lnTo>
                  <a:lnTo>
                    <a:pt x="13878" y="18502"/>
                  </a:lnTo>
                  <a:lnTo>
                    <a:pt x="13923" y="18502"/>
                  </a:lnTo>
                  <a:lnTo>
                    <a:pt x="13923" y="18588"/>
                  </a:lnTo>
                  <a:lnTo>
                    <a:pt x="14105" y="18716"/>
                  </a:lnTo>
                  <a:lnTo>
                    <a:pt x="14377" y="18972"/>
                  </a:lnTo>
                  <a:lnTo>
                    <a:pt x="14468" y="19015"/>
                  </a:lnTo>
                  <a:lnTo>
                    <a:pt x="14514" y="19058"/>
                  </a:lnTo>
                  <a:lnTo>
                    <a:pt x="14695" y="19186"/>
                  </a:lnTo>
                  <a:lnTo>
                    <a:pt x="14786" y="19421"/>
                  </a:lnTo>
                  <a:lnTo>
                    <a:pt x="14786" y="19506"/>
                  </a:lnTo>
                  <a:lnTo>
                    <a:pt x="14741" y="19592"/>
                  </a:lnTo>
                  <a:lnTo>
                    <a:pt x="14786" y="19677"/>
                  </a:lnTo>
                  <a:lnTo>
                    <a:pt x="14832" y="19805"/>
                  </a:lnTo>
                  <a:lnTo>
                    <a:pt x="14968" y="19934"/>
                  </a:lnTo>
                  <a:lnTo>
                    <a:pt x="15059" y="19934"/>
                  </a:lnTo>
                  <a:lnTo>
                    <a:pt x="15150" y="19934"/>
                  </a:lnTo>
                  <a:lnTo>
                    <a:pt x="15331" y="20019"/>
                  </a:lnTo>
                  <a:lnTo>
                    <a:pt x="15422" y="20104"/>
                  </a:lnTo>
                  <a:lnTo>
                    <a:pt x="15468" y="20190"/>
                  </a:lnTo>
                  <a:lnTo>
                    <a:pt x="15513" y="20318"/>
                  </a:lnTo>
                  <a:lnTo>
                    <a:pt x="15649" y="20446"/>
                  </a:lnTo>
                  <a:lnTo>
                    <a:pt x="15740" y="20446"/>
                  </a:lnTo>
                  <a:lnTo>
                    <a:pt x="15785" y="20489"/>
                  </a:lnTo>
                  <a:lnTo>
                    <a:pt x="15876" y="20788"/>
                  </a:lnTo>
                  <a:lnTo>
                    <a:pt x="15922" y="21045"/>
                  </a:lnTo>
                  <a:lnTo>
                    <a:pt x="15967" y="21087"/>
                  </a:lnTo>
                  <a:lnTo>
                    <a:pt x="16013" y="21087"/>
                  </a:lnTo>
                  <a:lnTo>
                    <a:pt x="16058" y="21215"/>
                  </a:lnTo>
                  <a:lnTo>
                    <a:pt x="16103" y="21386"/>
                  </a:lnTo>
                  <a:lnTo>
                    <a:pt x="16103" y="21515"/>
                  </a:lnTo>
                  <a:lnTo>
                    <a:pt x="16103" y="21600"/>
                  </a:lnTo>
                  <a:lnTo>
                    <a:pt x="16149" y="21600"/>
                  </a:lnTo>
                  <a:lnTo>
                    <a:pt x="16194" y="21600"/>
                  </a:lnTo>
                  <a:lnTo>
                    <a:pt x="16421" y="21515"/>
                  </a:lnTo>
                  <a:lnTo>
                    <a:pt x="16512" y="21429"/>
                  </a:lnTo>
                  <a:lnTo>
                    <a:pt x="16603" y="21301"/>
                  </a:lnTo>
                  <a:lnTo>
                    <a:pt x="16694" y="21173"/>
                  </a:lnTo>
                  <a:lnTo>
                    <a:pt x="16989" y="21002"/>
                  </a:lnTo>
                  <a:lnTo>
                    <a:pt x="17216" y="20788"/>
                  </a:lnTo>
                  <a:lnTo>
                    <a:pt x="17126" y="20874"/>
                  </a:lnTo>
                  <a:lnTo>
                    <a:pt x="17035" y="20916"/>
                  </a:lnTo>
                  <a:lnTo>
                    <a:pt x="17262" y="20660"/>
                  </a:lnTo>
                  <a:lnTo>
                    <a:pt x="17353" y="20617"/>
                  </a:lnTo>
                  <a:lnTo>
                    <a:pt x="17444" y="20574"/>
                  </a:lnTo>
                  <a:lnTo>
                    <a:pt x="17489" y="20446"/>
                  </a:lnTo>
                  <a:lnTo>
                    <a:pt x="17580" y="20318"/>
                  </a:lnTo>
                  <a:lnTo>
                    <a:pt x="17807" y="20062"/>
                  </a:lnTo>
                  <a:lnTo>
                    <a:pt x="17989" y="19891"/>
                  </a:lnTo>
                  <a:lnTo>
                    <a:pt x="18079" y="19763"/>
                  </a:lnTo>
                  <a:lnTo>
                    <a:pt x="18170" y="19677"/>
                  </a:lnTo>
                  <a:lnTo>
                    <a:pt x="18170" y="19592"/>
                  </a:lnTo>
                  <a:lnTo>
                    <a:pt x="18170" y="19464"/>
                  </a:lnTo>
                  <a:lnTo>
                    <a:pt x="18307" y="19228"/>
                  </a:lnTo>
                  <a:lnTo>
                    <a:pt x="18488" y="19015"/>
                  </a:lnTo>
                  <a:lnTo>
                    <a:pt x="18579" y="18929"/>
                  </a:lnTo>
                  <a:lnTo>
                    <a:pt x="18670" y="18844"/>
                  </a:lnTo>
                  <a:lnTo>
                    <a:pt x="18715" y="18716"/>
                  </a:lnTo>
                  <a:lnTo>
                    <a:pt x="18715" y="18588"/>
                  </a:lnTo>
                  <a:lnTo>
                    <a:pt x="18806" y="18502"/>
                  </a:lnTo>
                  <a:lnTo>
                    <a:pt x="18897" y="18417"/>
                  </a:lnTo>
                  <a:lnTo>
                    <a:pt x="18897" y="18288"/>
                  </a:lnTo>
                  <a:lnTo>
                    <a:pt x="18943" y="18160"/>
                  </a:lnTo>
                  <a:lnTo>
                    <a:pt x="19124" y="17477"/>
                  </a:lnTo>
                  <a:lnTo>
                    <a:pt x="19215" y="17135"/>
                  </a:lnTo>
                  <a:lnTo>
                    <a:pt x="19261" y="16793"/>
                  </a:lnTo>
                  <a:lnTo>
                    <a:pt x="19261" y="16750"/>
                  </a:lnTo>
                  <a:lnTo>
                    <a:pt x="19215" y="16750"/>
                  </a:lnTo>
                  <a:lnTo>
                    <a:pt x="19124" y="16750"/>
                  </a:lnTo>
                  <a:lnTo>
                    <a:pt x="18943" y="16750"/>
                  </a:lnTo>
                  <a:lnTo>
                    <a:pt x="18852" y="16750"/>
                  </a:lnTo>
                  <a:lnTo>
                    <a:pt x="18715" y="16707"/>
                  </a:lnTo>
                  <a:lnTo>
                    <a:pt x="18625" y="16579"/>
                  </a:lnTo>
                  <a:lnTo>
                    <a:pt x="18579" y="16451"/>
                  </a:lnTo>
                  <a:lnTo>
                    <a:pt x="18488" y="16301"/>
                  </a:lnTo>
                  <a:lnTo>
                    <a:pt x="18443" y="16301"/>
                  </a:lnTo>
                  <a:lnTo>
                    <a:pt x="18307" y="16451"/>
                  </a:lnTo>
                  <a:lnTo>
                    <a:pt x="18307" y="16579"/>
                  </a:lnTo>
                  <a:lnTo>
                    <a:pt x="18216" y="16964"/>
                  </a:lnTo>
                  <a:lnTo>
                    <a:pt x="18125" y="17092"/>
                  </a:lnTo>
                  <a:lnTo>
                    <a:pt x="17943" y="17220"/>
                  </a:lnTo>
                  <a:lnTo>
                    <a:pt x="17716" y="17391"/>
                  </a:lnTo>
                  <a:lnTo>
                    <a:pt x="17625" y="17391"/>
                  </a:lnTo>
                  <a:lnTo>
                    <a:pt x="17580" y="17391"/>
                  </a:lnTo>
                  <a:lnTo>
                    <a:pt x="17534" y="17306"/>
                  </a:lnTo>
                  <a:lnTo>
                    <a:pt x="17625" y="17135"/>
                  </a:lnTo>
                  <a:lnTo>
                    <a:pt x="17489" y="17092"/>
                  </a:lnTo>
                  <a:lnTo>
                    <a:pt x="17444" y="17092"/>
                  </a:lnTo>
                  <a:lnTo>
                    <a:pt x="17398" y="17135"/>
                  </a:lnTo>
                  <a:lnTo>
                    <a:pt x="17398" y="17177"/>
                  </a:lnTo>
                  <a:lnTo>
                    <a:pt x="17444" y="17220"/>
                  </a:lnTo>
                  <a:lnTo>
                    <a:pt x="17489" y="17306"/>
                  </a:lnTo>
                  <a:lnTo>
                    <a:pt x="17444" y="17306"/>
                  </a:lnTo>
                  <a:lnTo>
                    <a:pt x="17398" y="17306"/>
                  </a:lnTo>
                  <a:lnTo>
                    <a:pt x="17353" y="17263"/>
                  </a:lnTo>
                  <a:lnTo>
                    <a:pt x="17262" y="17135"/>
                  </a:lnTo>
                  <a:lnTo>
                    <a:pt x="17216" y="16964"/>
                  </a:lnTo>
                  <a:lnTo>
                    <a:pt x="17171" y="16836"/>
                  </a:lnTo>
                  <a:lnTo>
                    <a:pt x="17080" y="16750"/>
                  </a:lnTo>
                  <a:lnTo>
                    <a:pt x="16921" y="16707"/>
                  </a:lnTo>
                  <a:lnTo>
                    <a:pt x="16876" y="16707"/>
                  </a:lnTo>
                  <a:lnTo>
                    <a:pt x="16830" y="16750"/>
                  </a:lnTo>
                  <a:lnTo>
                    <a:pt x="16739" y="16622"/>
                  </a:lnTo>
                  <a:lnTo>
                    <a:pt x="16649" y="16494"/>
                  </a:lnTo>
                  <a:lnTo>
                    <a:pt x="16512" y="16408"/>
                  </a:lnTo>
                  <a:lnTo>
                    <a:pt x="16467" y="16344"/>
                  </a:lnTo>
                  <a:lnTo>
                    <a:pt x="16421" y="16301"/>
                  </a:lnTo>
                  <a:lnTo>
                    <a:pt x="16467" y="16259"/>
                  </a:lnTo>
                  <a:lnTo>
                    <a:pt x="16512" y="16216"/>
                  </a:lnTo>
                  <a:lnTo>
                    <a:pt x="16467" y="16131"/>
                  </a:lnTo>
                  <a:lnTo>
                    <a:pt x="16421" y="16131"/>
                  </a:lnTo>
                  <a:lnTo>
                    <a:pt x="16421" y="16088"/>
                  </a:lnTo>
                  <a:lnTo>
                    <a:pt x="16467" y="16045"/>
                  </a:lnTo>
                  <a:lnTo>
                    <a:pt x="16558" y="16045"/>
                  </a:lnTo>
                  <a:lnTo>
                    <a:pt x="16694" y="15917"/>
                  </a:lnTo>
                  <a:lnTo>
                    <a:pt x="16739" y="15831"/>
                  </a:lnTo>
                  <a:lnTo>
                    <a:pt x="16876" y="15789"/>
                  </a:lnTo>
                  <a:lnTo>
                    <a:pt x="16921" y="15831"/>
                  </a:lnTo>
                  <a:lnTo>
                    <a:pt x="17035" y="15917"/>
                  </a:lnTo>
                  <a:lnTo>
                    <a:pt x="17216" y="16088"/>
                  </a:lnTo>
                  <a:lnTo>
                    <a:pt x="17262" y="16216"/>
                  </a:lnTo>
                  <a:lnTo>
                    <a:pt x="17307" y="16259"/>
                  </a:lnTo>
                  <a:lnTo>
                    <a:pt x="17444" y="16259"/>
                  </a:lnTo>
                  <a:lnTo>
                    <a:pt x="17580" y="16259"/>
                  </a:lnTo>
                  <a:lnTo>
                    <a:pt x="17716" y="16301"/>
                  </a:lnTo>
                  <a:lnTo>
                    <a:pt x="17852" y="16344"/>
                  </a:lnTo>
                  <a:lnTo>
                    <a:pt x="17943" y="16344"/>
                  </a:lnTo>
                  <a:lnTo>
                    <a:pt x="18079" y="16301"/>
                  </a:lnTo>
                  <a:lnTo>
                    <a:pt x="18170" y="16173"/>
                  </a:lnTo>
                  <a:lnTo>
                    <a:pt x="18261" y="16002"/>
                  </a:lnTo>
                  <a:lnTo>
                    <a:pt x="18307" y="15874"/>
                  </a:lnTo>
                  <a:lnTo>
                    <a:pt x="18352" y="15831"/>
                  </a:lnTo>
                  <a:lnTo>
                    <a:pt x="18397" y="15831"/>
                  </a:lnTo>
                  <a:lnTo>
                    <a:pt x="18488" y="15874"/>
                  </a:lnTo>
                  <a:lnTo>
                    <a:pt x="18534" y="15960"/>
                  </a:lnTo>
                  <a:lnTo>
                    <a:pt x="18579" y="16045"/>
                  </a:lnTo>
                  <a:lnTo>
                    <a:pt x="18625" y="16131"/>
                  </a:lnTo>
                  <a:lnTo>
                    <a:pt x="18715" y="16088"/>
                  </a:lnTo>
                  <a:lnTo>
                    <a:pt x="18943" y="16002"/>
                  </a:lnTo>
                  <a:lnTo>
                    <a:pt x="19033" y="15874"/>
                  </a:lnTo>
                  <a:lnTo>
                    <a:pt x="19170" y="15789"/>
                  </a:lnTo>
                  <a:lnTo>
                    <a:pt x="19306" y="15703"/>
                  </a:lnTo>
                  <a:lnTo>
                    <a:pt x="19760" y="15233"/>
                  </a:lnTo>
                  <a:lnTo>
                    <a:pt x="19760" y="15191"/>
                  </a:lnTo>
                  <a:lnTo>
                    <a:pt x="19851" y="15020"/>
                  </a:lnTo>
                  <a:lnTo>
                    <a:pt x="19897" y="14934"/>
                  </a:lnTo>
                  <a:lnTo>
                    <a:pt x="19897" y="14891"/>
                  </a:lnTo>
                  <a:lnTo>
                    <a:pt x="19942" y="14934"/>
                  </a:lnTo>
                  <a:lnTo>
                    <a:pt x="19987" y="14977"/>
                  </a:lnTo>
                  <a:lnTo>
                    <a:pt x="20283" y="15105"/>
                  </a:lnTo>
                  <a:lnTo>
                    <a:pt x="20374" y="15148"/>
                  </a:lnTo>
                  <a:lnTo>
                    <a:pt x="20419" y="15191"/>
                  </a:lnTo>
                  <a:lnTo>
                    <a:pt x="20464" y="15191"/>
                  </a:lnTo>
                  <a:lnTo>
                    <a:pt x="20510" y="15105"/>
                  </a:lnTo>
                  <a:lnTo>
                    <a:pt x="20510" y="15062"/>
                  </a:lnTo>
                  <a:lnTo>
                    <a:pt x="20510" y="14977"/>
                  </a:lnTo>
                  <a:lnTo>
                    <a:pt x="20555" y="14891"/>
                  </a:lnTo>
                  <a:lnTo>
                    <a:pt x="20601" y="14934"/>
                  </a:lnTo>
                  <a:lnTo>
                    <a:pt x="20601" y="14977"/>
                  </a:lnTo>
                  <a:lnTo>
                    <a:pt x="20555" y="15105"/>
                  </a:lnTo>
                  <a:lnTo>
                    <a:pt x="20555" y="15191"/>
                  </a:lnTo>
                  <a:lnTo>
                    <a:pt x="20646" y="14934"/>
                  </a:lnTo>
                  <a:lnTo>
                    <a:pt x="20828" y="14720"/>
                  </a:lnTo>
                  <a:lnTo>
                    <a:pt x="20873" y="14763"/>
                  </a:lnTo>
                  <a:lnTo>
                    <a:pt x="20873" y="14806"/>
                  </a:lnTo>
                  <a:lnTo>
                    <a:pt x="20873" y="15020"/>
                  </a:lnTo>
                  <a:lnTo>
                    <a:pt x="21009" y="15575"/>
                  </a:lnTo>
                  <a:lnTo>
                    <a:pt x="21009" y="15490"/>
                  </a:lnTo>
                  <a:lnTo>
                    <a:pt x="21100" y="15831"/>
                  </a:lnTo>
                  <a:lnTo>
                    <a:pt x="21146" y="16088"/>
                  </a:lnTo>
                  <a:lnTo>
                    <a:pt x="21237" y="16301"/>
                  </a:lnTo>
                  <a:lnTo>
                    <a:pt x="21282" y="16537"/>
                  </a:lnTo>
                  <a:lnTo>
                    <a:pt x="21418" y="17263"/>
                  </a:lnTo>
                  <a:lnTo>
                    <a:pt x="21464" y="17306"/>
                  </a:lnTo>
                  <a:lnTo>
                    <a:pt x="21600" y="16173"/>
                  </a:lnTo>
                  <a:lnTo>
                    <a:pt x="21600" y="15191"/>
                  </a:lnTo>
                  <a:lnTo>
                    <a:pt x="21555" y="14165"/>
                  </a:lnTo>
                  <a:lnTo>
                    <a:pt x="21509" y="12862"/>
                  </a:lnTo>
                  <a:close/>
                  <a:moveTo>
                    <a:pt x="6087" y="8610"/>
                  </a:moveTo>
                  <a:lnTo>
                    <a:pt x="6087" y="8610"/>
                  </a:lnTo>
                  <a:lnTo>
                    <a:pt x="6132" y="8567"/>
                  </a:lnTo>
                  <a:lnTo>
                    <a:pt x="6178" y="8439"/>
                  </a:lnTo>
                  <a:lnTo>
                    <a:pt x="6223" y="8354"/>
                  </a:lnTo>
                  <a:lnTo>
                    <a:pt x="6314" y="8311"/>
                  </a:lnTo>
                  <a:lnTo>
                    <a:pt x="6405" y="8354"/>
                  </a:lnTo>
                  <a:lnTo>
                    <a:pt x="6087" y="8610"/>
                  </a:lnTo>
                  <a:close/>
                  <a:moveTo>
                    <a:pt x="6450" y="8781"/>
                  </a:moveTo>
                  <a:lnTo>
                    <a:pt x="6450" y="8781"/>
                  </a:lnTo>
                  <a:lnTo>
                    <a:pt x="6450" y="8738"/>
                  </a:lnTo>
                  <a:lnTo>
                    <a:pt x="6450" y="8696"/>
                  </a:lnTo>
                  <a:lnTo>
                    <a:pt x="6587" y="8482"/>
                  </a:lnTo>
                  <a:lnTo>
                    <a:pt x="6541" y="8610"/>
                  </a:lnTo>
                  <a:lnTo>
                    <a:pt x="6450" y="8781"/>
                  </a:lnTo>
                  <a:close/>
                  <a:moveTo>
                    <a:pt x="8381" y="7264"/>
                  </a:moveTo>
                  <a:lnTo>
                    <a:pt x="8381" y="7264"/>
                  </a:lnTo>
                  <a:lnTo>
                    <a:pt x="8426" y="7456"/>
                  </a:lnTo>
                  <a:lnTo>
                    <a:pt x="8472" y="7627"/>
                  </a:lnTo>
                  <a:lnTo>
                    <a:pt x="8472" y="7670"/>
                  </a:lnTo>
                  <a:lnTo>
                    <a:pt x="8426" y="7670"/>
                  </a:lnTo>
                  <a:lnTo>
                    <a:pt x="8336" y="7627"/>
                  </a:lnTo>
                  <a:lnTo>
                    <a:pt x="8290" y="7585"/>
                  </a:lnTo>
                  <a:lnTo>
                    <a:pt x="8290" y="7307"/>
                  </a:lnTo>
                  <a:lnTo>
                    <a:pt x="8245" y="7008"/>
                  </a:lnTo>
                  <a:lnTo>
                    <a:pt x="8336" y="7050"/>
                  </a:lnTo>
                  <a:lnTo>
                    <a:pt x="8426" y="7050"/>
                  </a:lnTo>
                  <a:lnTo>
                    <a:pt x="8472" y="7050"/>
                  </a:lnTo>
                  <a:lnTo>
                    <a:pt x="8472" y="7093"/>
                  </a:lnTo>
                  <a:lnTo>
                    <a:pt x="8426" y="7136"/>
                  </a:lnTo>
                  <a:lnTo>
                    <a:pt x="8381" y="7179"/>
                  </a:lnTo>
                  <a:lnTo>
                    <a:pt x="8381" y="7264"/>
                  </a:lnTo>
                  <a:close/>
                  <a:moveTo>
                    <a:pt x="9517" y="7798"/>
                  </a:moveTo>
                  <a:lnTo>
                    <a:pt x="9517" y="7798"/>
                  </a:lnTo>
                  <a:lnTo>
                    <a:pt x="9471" y="7798"/>
                  </a:lnTo>
                  <a:lnTo>
                    <a:pt x="9426" y="7798"/>
                  </a:lnTo>
                  <a:lnTo>
                    <a:pt x="9335" y="7713"/>
                  </a:lnTo>
                  <a:lnTo>
                    <a:pt x="9244" y="7627"/>
                  </a:lnTo>
                  <a:lnTo>
                    <a:pt x="9153" y="7542"/>
                  </a:lnTo>
                  <a:lnTo>
                    <a:pt x="9108" y="7542"/>
                  </a:lnTo>
                  <a:lnTo>
                    <a:pt x="9062" y="7499"/>
                  </a:lnTo>
                  <a:lnTo>
                    <a:pt x="9108" y="7456"/>
                  </a:lnTo>
                  <a:lnTo>
                    <a:pt x="9108" y="7350"/>
                  </a:lnTo>
                  <a:lnTo>
                    <a:pt x="9199" y="7307"/>
                  </a:lnTo>
                  <a:lnTo>
                    <a:pt x="9380" y="7350"/>
                  </a:lnTo>
                  <a:lnTo>
                    <a:pt x="9562" y="7456"/>
                  </a:lnTo>
                  <a:lnTo>
                    <a:pt x="9608" y="7499"/>
                  </a:lnTo>
                  <a:lnTo>
                    <a:pt x="9608" y="7585"/>
                  </a:lnTo>
                  <a:lnTo>
                    <a:pt x="9562" y="7670"/>
                  </a:lnTo>
                  <a:lnTo>
                    <a:pt x="9517" y="7798"/>
                  </a:lnTo>
                  <a:close/>
                  <a:moveTo>
                    <a:pt x="10244" y="10597"/>
                  </a:moveTo>
                  <a:lnTo>
                    <a:pt x="10244" y="10597"/>
                  </a:lnTo>
                  <a:lnTo>
                    <a:pt x="10334" y="10768"/>
                  </a:lnTo>
                  <a:lnTo>
                    <a:pt x="10244" y="10597"/>
                  </a:lnTo>
                  <a:close/>
                  <a:moveTo>
                    <a:pt x="10766" y="7969"/>
                  </a:moveTo>
                  <a:lnTo>
                    <a:pt x="10766" y="7969"/>
                  </a:lnTo>
                  <a:lnTo>
                    <a:pt x="10766" y="7926"/>
                  </a:lnTo>
                  <a:lnTo>
                    <a:pt x="10675" y="7884"/>
                  </a:lnTo>
                  <a:lnTo>
                    <a:pt x="10630" y="7841"/>
                  </a:lnTo>
                  <a:lnTo>
                    <a:pt x="10562" y="7798"/>
                  </a:lnTo>
                  <a:lnTo>
                    <a:pt x="10630" y="7798"/>
                  </a:lnTo>
                  <a:lnTo>
                    <a:pt x="10721" y="7841"/>
                  </a:lnTo>
                  <a:lnTo>
                    <a:pt x="10902" y="7969"/>
                  </a:lnTo>
                  <a:lnTo>
                    <a:pt x="10993" y="8012"/>
                  </a:lnTo>
                  <a:lnTo>
                    <a:pt x="10948" y="8055"/>
                  </a:lnTo>
                  <a:lnTo>
                    <a:pt x="10902" y="8097"/>
                  </a:lnTo>
                  <a:lnTo>
                    <a:pt x="10811" y="8055"/>
                  </a:lnTo>
                  <a:lnTo>
                    <a:pt x="10562" y="7969"/>
                  </a:lnTo>
                  <a:lnTo>
                    <a:pt x="10675" y="7969"/>
                  </a:lnTo>
                  <a:lnTo>
                    <a:pt x="10721" y="8012"/>
                  </a:lnTo>
                  <a:lnTo>
                    <a:pt x="10766" y="7969"/>
                  </a:lnTo>
                  <a:close/>
                  <a:moveTo>
                    <a:pt x="11402" y="11879"/>
                  </a:moveTo>
                  <a:lnTo>
                    <a:pt x="11402" y="11879"/>
                  </a:lnTo>
                  <a:lnTo>
                    <a:pt x="11311" y="11964"/>
                  </a:lnTo>
                  <a:lnTo>
                    <a:pt x="11266" y="11964"/>
                  </a:lnTo>
                  <a:lnTo>
                    <a:pt x="11493" y="11708"/>
                  </a:lnTo>
                  <a:lnTo>
                    <a:pt x="11584" y="11580"/>
                  </a:lnTo>
                  <a:lnTo>
                    <a:pt x="11629" y="11452"/>
                  </a:lnTo>
                  <a:lnTo>
                    <a:pt x="11629" y="11323"/>
                  </a:lnTo>
                  <a:lnTo>
                    <a:pt x="11493" y="11281"/>
                  </a:lnTo>
                  <a:lnTo>
                    <a:pt x="11447" y="11238"/>
                  </a:lnTo>
                  <a:lnTo>
                    <a:pt x="11084" y="11153"/>
                  </a:lnTo>
                  <a:lnTo>
                    <a:pt x="11038" y="11153"/>
                  </a:lnTo>
                  <a:lnTo>
                    <a:pt x="10902" y="11153"/>
                  </a:lnTo>
                  <a:lnTo>
                    <a:pt x="10766" y="11067"/>
                  </a:lnTo>
                  <a:lnTo>
                    <a:pt x="10630" y="10982"/>
                  </a:lnTo>
                  <a:lnTo>
                    <a:pt x="11038" y="11110"/>
                  </a:lnTo>
                  <a:lnTo>
                    <a:pt x="11266" y="11195"/>
                  </a:lnTo>
                  <a:lnTo>
                    <a:pt x="11493" y="11281"/>
                  </a:lnTo>
                  <a:lnTo>
                    <a:pt x="11538" y="11281"/>
                  </a:lnTo>
                  <a:lnTo>
                    <a:pt x="11584" y="11323"/>
                  </a:lnTo>
                  <a:lnTo>
                    <a:pt x="11629" y="11323"/>
                  </a:lnTo>
                  <a:lnTo>
                    <a:pt x="11629" y="11366"/>
                  </a:lnTo>
                  <a:lnTo>
                    <a:pt x="11674" y="11452"/>
                  </a:lnTo>
                  <a:lnTo>
                    <a:pt x="11720" y="11537"/>
                  </a:lnTo>
                  <a:lnTo>
                    <a:pt x="11674" y="11580"/>
                  </a:lnTo>
                  <a:lnTo>
                    <a:pt x="11629" y="11580"/>
                  </a:lnTo>
                  <a:lnTo>
                    <a:pt x="11584" y="11580"/>
                  </a:lnTo>
                  <a:lnTo>
                    <a:pt x="11493" y="11708"/>
                  </a:lnTo>
                  <a:lnTo>
                    <a:pt x="11402" y="11879"/>
                  </a:lnTo>
                  <a:close/>
                  <a:moveTo>
                    <a:pt x="11856" y="12178"/>
                  </a:moveTo>
                  <a:lnTo>
                    <a:pt x="11856" y="12178"/>
                  </a:lnTo>
                  <a:lnTo>
                    <a:pt x="11765" y="12135"/>
                  </a:lnTo>
                  <a:lnTo>
                    <a:pt x="11493" y="12050"/>
                  </a:lnTo>
                  <a:lnTo>
                    <a:pt x="11856" y="12178"/>
                  </a:lnTo>
                  <a:close/>
                  <a:moveTo>
                    <a:pt x="11674" y="8055"/>
                  </a:moveTo>
                  <a:lnTo>
                    <a:pt x="11674" y="8055"/>
                  </a:lnTo>
                  <a:lnTo>
                    <a:pt x="11856" y="8226"/>
                  </a:lnTo>
                  <a:lnTo>
                    <a:pt x="11674" y="8055"/>
                  </a:lnTo>
                  <a:close/>
                  <a:moveTo>
                    <a:pt x="13491" y="7350"/>
                  </a:moveTo>
                  <a:lnTo>
                    <a:pt x="13491" y="7350"/>
                  </a:lnTo>
                  <a:lnTo>
                    <a:pt x="13401" y="7585"/>
                  </a:lnTo>
                  <a:lnTo>
                    <a:pt x="13491" y="7350"/>
                  </a:lnTo>
                  <a:close/>
                  <a:moveTo>
                    <a:pt x="13128" y="11110"/>
                  </a:moveTo>
                  <a:lnTo>
                    <a:pt x="13128" y="11110"/>
                  </a:lnTo>
                  <a:lnTo>
                    <a:pt x="13128" y="11067"/>
                  </a:lnTo>
                  <a:lnTo>
                    <a:pt x="13083" y="11024"/>
                  </a:lnTo>
                  <a:lnTo>
                    <a:pt x="13128" y="11024"/>
                  </a:lnTo>
                  <a:lnTo>
                    <a:pt x="13174" y="10982"/>
                  </a:lnTo>
                  <a:lnTo>
                    <a:pt x="13174" y="10853"/>
                  </a:lnTo>
                  <a:lnTo>
                    <a:pt x="13174" y="10811"/>
                  </a:lnTo>
                  <a:lnTo>
                    <a:pt x="13128" y="10768"/>
                  </a:lnTo>
                  <a:lnTo>
                    <a:pt x="13174" y="10640"/>
                  </a:lnTo>
                  <a:lnTo>
                    <a:pt x="13219" y="10554"/>
                  </a:lnTo>
                  <a:lnTo>
                    <a:pt x="13174" y="10469"/>
                  </a:lnTo>
                  <a:lnTo>
                    <a:pt x="13083" y="10362"/>
                  </a:lnTo>
                  <a:lnTo>
                    <a:pt x="13174" y="10426"/>
                  </a:lnTo>
                  <a:lnTo>
                    <a:pt x="13264" y="10512"/>
                  </a:lnTo>
                  <a:lnTo>
                    <a:pt x="13219" y="10554"/>
                  </a:lnTo>
                  <a:lnTo>
                    <a:pt x="13264" y="10554"/>
                  </a:lnTo>
                  <a:lnTo>
                    <a:pt x="13219" y="10853"/>
                  </a:lnTo>
                  <a:lnTo>
                    <a:pt x="13128" y="11110"/>
                  </a:lnTo>
                  <a:close/>
                  <a:moveTo>
                    <a:pt x="13355" y="10063"/>
                  </a:moveTo>
                  <a:lnTo>
                    <a:pt x="13355" y="10063"/>
                  </a:lnTo>
                  <a:lnTo>
                    <a:pt x="13355" y="10106"/>
                  </a:lnTo>
                  <a:lnTo>
                    <a:pt x="13401" y="10148"/>
                  </a:lnTo>
                  <a:lnTo>
                    <a:pt x="13446" y="10640"/>
                  </a:lnTo>
                  <a:lnTo>
                    <a:pt x="13310" y="10106"/>
                  </a:lnTo>
                  <a:lnTo>
                    <a:pt x="13219" y="9636"/>
                  </a:lnTo>
                  <a:lnTo>
                    <a:pt x="13264" y="9465"/>
                  </a:lnTo>
                  <a:lnTo>
                    <a:pt x="13264" y="9422"/>
                  </a:lnTo>
                  <a:lnTo>
                    <a:pt x="13310" y="9422"/>
                  </a:lnTo>
                  <a:lnTo>
                    <a:pt x="13355" y="9465"/>
                  </a:lnTo>
                  <a:lnTo>
                    <a:pt x="13310" y="9550"/>
                  </a:lnTo>
                  <a:lnTo>
                    <a:pt x="13219" y="9636"/>
                  </a:lnTo>
                  <a:lnTo>
                    <a:pt x="13264" y="9764"/>
                  </a:lnTo>
                  <a:lnTo>
                    <a:pt x="13355" y="9849"/>
                  </a:lnTo>
                  <a:lnTo>
                    <a:pt x="13446" y="9892"/>
                  </a:lnTo>
                  <a:lnTo>
                    <a:pt x="13491" y="9977"/>
                  </a:lnTo>
                  <a:lnTo>
                    <a:pt x="13491" y="10020"/>
                  </a:lnTo>
                  <a:lnTo>
                    <a:pt x="13446" y="10020"/>
                  </a:lnTo>
                  <a:lnTo>
                    <a:pt x="13355" y="10063"/>
                  </a:lnTo>
                  <a:close/>
                  <a:moveTo>
                    <a:pt x="13401" y="8866"/>
                  </a:moveTo>
                  <a:lnTo>
                    <a:pt x="13401" y="8866"/>
                  </a:lnTo>
                  <a:lnTo>
                    <a:pt x="13355" y="8909"/>
                  </a:lnTo>
                  <a:lnTo>
                    <a:pt x="13401" y="8866"/>
                  </a:lnTo>
                  <a:lnTo>
                    <a:pt x="13264" y="8738"/>
                  </a:lnTo>
                  <a:lnTo>
                    <a:pt x="13128" y="8525"/>
                  </a:lnTo>
                  <a:lnTo>
                    <a:pt x="13083" y="8439"/>
                  </a:lnTo>
                  <a:lnTo>
                    <a:pt x="13037" y="8311"/>
                  </a:lnTo>
                  <a:lnTo>
                    <a:pt x="13083" y="8268"/>
                  </a:lnTo>
                  <a:lnTo>
                    <a:pt x="13174" y="8226"/>
                  </a:lnTo>
                  <a:lnTo>
                    <a:pt x="13355" y="8055"/>
                  </a:lnTo>
                  <a:lnTo>
                    <a:pt x="13355" y="8097"/>
                  </a:lnTo>
                  <a:lnTo>
                    <a:pt x="13264" y="8183"/>
                  </a:lnTo>
                  <a:lnTo>
                    <a:pt x="13128" y="8482"/>
                  </a:lnTo>
                  <a:lnTo>
                    <a:pt x="13264" y="8525"/>
                  </a:lnTo>
                  <a:lnTo>
                    <a:pt x="13355" y="8610"/>
                  </a:lnTo>
                  <a:lnTo>
                    <a:pt x="13355" y="8653"/>
                  </a:lnTo>
                  <a:lnTo>
                    <a:pt x="13355" y="8696"/>
                  </a:lnTo>
                  <a:lnTo>
                    <a:pt x="13355" y="8781"/>
                  </a:lnTo>
                  <a:lnTo>
                    <a:pt x="13355" y="8824"/>
                  </a:lnTo>
                  <a:lnTo>
                    <a:pt x="13401" y="8824"/>
                  </a:lnTo>
                  <a:lnTo>
                    <a:pt x="13446" y="8781"/>
                  </a:lnTo>
                  <a:lnTo>
                    <a:pt x="13491" y="8781"/>
                  </a:lnTo>
                  <a:lnTo>
                    <a:pt x="13446" y="8824"/>
                  </a:lnTo>
                  <a:lnTo>
                    <a:pt x="13401" y="8866"/>
                  </a:lnTo>
                  <a:close/>
                  <a:moveTo>
                    <a:pt x="16649" y="13524"/>
                  </a:moveTo>
                  <a:lnTo>
                    <a:pt x="16649" y="13524"/>
                  </a:lnTo>
                  <a:lnTo>
                    <a:pt x="16558" y="13652"/>
                  </a:lnTo>
                  <a:lnTo>
                    <a:pt x="16421" y="13695"/>
                  </a:lnTo>
                  <a:lnTo>
                    <a:pt x="16331" y="13695"/>
                  </a:lnTo>
                  <a:lnTo>
                    <a:pt x="16194" y="13652"/>
                  </a:lnTo>
                  <a:lnTo>
                    <a:pt x="15922" y="13524"/>
                  </a:lnTo>
                  <a:lnTo>
                    <a:pt x="15695" y="13374"/>
                  </a:lnTo>
                  <a:lnTo>
                    <a:pt x="15649" y="13332"/>
                  </a:lnTo>
                  <a:lnTo>
                    <a:pt x="15649" y="13204"/>
                  </a:lnTo>
                  <a:lnTo>
                    <a:pt x="15649" y="12990"/>
                  </a:lnTo>
                  <a:lnTo>
                    <a:pt x="15740" y="12819"/>
                  </a:lnTo>
                  <a:lnTo>
                    <a:pt x="15740" y="12691"/>
                  </a:lnTo>
                  <a:lnTo>
                    <a:pt x="15740" y="12648"/>
                  </a:lnTo>
                  <a:lnTo>
                    <a:pt x="15649" y="12648"/>
                  </a:lnTo>
                  <a:lnTo>
                    <a:pt x="15558" y="12648"/>
                  </a:lnTo>
                  <a:lnTo>
                    <a:pt x="15468" y="12605"/>
                  </a:lnTo>
                  <a:lnTo>
                    <a:pt x="15422" y="12563"/>
                  </a:lnTo>
                  <a:lnTo>
                    <a:pt x="15422" y="12520"/>
                  </a:lnTo>
                  <a:lnTo>
                    <a:pt x="15377" y="12477"/>
                  </a:lnTo>
                  <a:lnTo>
                    <a:pt x="15150" y="12349"/>
                  </a:lnTo>
                  <a:lnTo>
                    <a:pt x="14922" y="12178"/>
                  </a:lnTo>
                  <a:lnTo>
                    <a:pt x="14832" y="12093"/>
                  </a:lnTo>
                  <a:lnTo>
                    <a:pt x="14786" y="12050"/>
                  </a:lnTo>
                  <a:lnTo>
                    <a:pt x="14786" y="11964"/>
                  </a:lnTo>
                  <a:lnTo>
                    <a:pt x="14741" y="11836"/>
                  </a:lnTo>
                  <a:lnTo>
                    <a:pt x="14695" y="11793"/>
                  </a:lnTo>
                  <a:lnTo>
                    <a:pt x="14604" y="11751"/>
                  </a:lnTo>
                  <a:lnTo>
                    <a:pt x="14514" y="11751"/>
                  </a:lnTo>
                  <a:lnTo>
                    <a:pt x="14468" y="11708"/>
                  </a:lnTo>
                  <a:lnTo>
                    <a:pt x="14468" y="11580"/>
                  </a:lnTo>
                  <a:lnTo>
                    <a:pt x="14514" y="11409"/>
                  </a:lnTo>
                  <a:lnTo>
                    <a:pt x="14650" y="11153"/>
                  </a:lnTo>
                  <a:lnTo>
                    <a:pt x="14650" y="10939"/>
                  </a:lnTo>
                  <a:lnTo>
                    <a:pt x="14695" y="10853"/>
                  </a:lnTo>
                  <a:lnTo>
                    <a:pt x="14741" y="10682"/>
                  </a:lnTo>
                  <a:lnTo>
                    <a:pt x="14786" y="10597"/>
                  </a:lnTo>
                  <a:lnTo>
                    <a:pt x="14832" y="10554"/>
                  </a:lnTo>
                  <a:lnTo>
                    <a:pt x="14922" y="10512"/>
                  </a:lnTo>
                  <a:lnTo>
                    <a:pt x="15104" y="10554"/>
                  </a:lnTo>
                  <a:lnTo>
                    <a:pt x="15286" y="10597"/>
                  </a:lnTo>
                  <a:lnTo>
                    <a:pt x="15331" y="10682"/>
                  </a:lnTo>
                  <a:lnTo>
                    <a:pt x="15331" y="10725"/>
                  </a:lnTo>
                  <a:lnTo>
                    <a:pt x="15377" y="10853"/>
                  </a:lnTo>
                  <a:lnTo>
                    <a:pt x="15422" y="10896"/>
                  </a:lnTo>
                  <a:lnTo>
                    <a:pt x="15468" y="10896"/>
                  </a:lnTo>
                  <a:lnTo>
                    <a:pt x="15377" y="10939"/>
                  </a:lnTo>
                  <a:lnTo>
                    <a:pt x="15240" y="10982"/>
                  </a:lnTo>
                  <a:lnTo>
                    <a:pt x="15195" y="10982"/>
                  </a:lnTo>
                  <a:lnTo>
                    <a:pt x="15150" y="11067"/>
                  </a:lnTo>
                  <a:lnTo>
                    <a:pt x="15286" y="11153"/>
                  </a:lnTo>
                  <a:lnTo>
                    <a:pt x="15331" y="11238"/>
                  </a:lnTo>
                  <a:lnTo>
                    <a:pt x="15331" y="11281"/>
                  </a:lnTo>
                  <a:lnTo>
                    <a:pt x="15286" y="11323"/>
                  </a:lnTo>
                  <a:lnTo>
                    <a:pt x="15195" y="11323"/>
                  </a:lnTo>
                  <a:lnTo>
                    <a:pt x="15150" y="11366"/>
                  </a:lnTo>
                  <a:lnTo>
                    <a:pt x="15104" y="11366"/>
                  </a:lnTo>
                  <a:lnTo>
                    <a:pt x="15104" y="11409"/>
                  </a:lnTo>
                  <a:lnTo>
                    <a:pt x="15150" y="11409"/>
                  </a:lnTo>
                  <a:lnTo>
                    <a:pt x="15240" y="11452"/>
                  </a:lnTo>
                  <a:lnTo>
                    <a:pt x="15468" y="11623"/>
                  </a:lnTo>
                  <a:lnTo>
                    <a:pt x="15468" y="11665"/>
                  </a:lnTo>
                  <a:lnTo>
                    <a:pt x="15513" y="11708"/>
                  </a:lnTo>
                  <a:lnTo>
                    <a:pt x="15649" y="11708"/>
                  </a:lnTo>
                  <a:lnTo>
                    <a:pt x="15740" y="11708"/>
                  </a:lnTo>
                  <a:lnTo>
                    <a:pt x="15831" y="11751"/>
                  </a:lnTo>
                  <a:lnTo>
                    <a:pt x="15876" y="11793"/>
                  </a:lnTo>
                  <a:lnTo>
                    <a:pt x="15876" y="11879"/>
                  </a:lnTo>
                  <a:lnTo>
                    <a:pt x="15922" y="12007"/>
                  </a:lnTo>
                  <a:lnTo>
                    <a:pt x="15967" y="12007"/>
                  </a:lnTo>
                  <a:lnTo>
                    <a:pt x="16013" y="11879"/>
                  </a:lnTo>
                  <a:lnTo>
                    <a:pt x="16013" y="11836"/>
                  </a:lnTo>
                  <a:lnTo>
                    <a:pt x="16058" y="11793"/>
                  </a:lnTo>
                  <a:lnTo>
                    <a:pt x="16103" y="11793"/>
                  </a:lnTo>
                  <a:lnTo>
                    <a:pt x="16194" y="11879"/>
                  </a:lnTo>
                  <a:lnTo>
                    <a:pt x="16285" y="11922"/>
                  </a:lnTo>
                  <a:lnTo>
                    <a:pt x="16421" y="12007"/>
                  </a:lnTo>
                  <a:lnTo>
                    <a:pt x="16376" y="12050"/>
                  </a:lnTo>
                  <a:lnTo>
                    <a:pt x="16331" y="12093"/>
                  </a:lnTo>
                  <a:lnTo>
                    <a:pt x="16285" y="12221"/>
                  </a:lnTo>
                  <a:lnTo>
                    <a:pt x="16194" y="12306"/>
                  </a:lnTo>
                  <a:lnTo>
                    <a:pt x="16149" y="12349"/>
                  </a:lnTo>
                  <a:lnTo>
                    <a:pt x="16149" y="12392"/>
                  </a:lnTo>
                  <a:lnTo>
                    <a:pt x="16149" y="12434"/>
                  </a:lnTo>
                  <a:lnTo>
                    <a:pt x="16194" y="12477"/>
                  </a:lnTo>
                  <a:lnTo>
                    <a:pt x="16285" y="12563"/>
                  </a:lnTo>
                  <a:lnTo>
                    <a:pt x="16240" y="12477"/>
                  </a:lnTo>
                  <a:lnTo>
                    <a:pt x="16376" y="12605"/>
                  </a:lnTo>
                  <a:lnTo>
                    <a:pt x="16467" y="12648"/>
                  </a:lnTo>
                  <a:lnTo>
                    <a:pt x="16558" y="12691"/>
                  </a:lnTo>
                  <a:lnTo>
                    <a:pt x="16603" y="12776"/>
                  </a:lnTo>
                  <a:lnTo>
                    <a:pt x="16649" y="12904"/>
                  </a:lnTo>
                  <a:lnTo>
                    <a:pt x="16785" y="13204"/>
                  </a:lnTo>
                  <a:lnTo>
                    <a:pt x="16649" y="13524"/>
                  </a:lnTo>
                  <a:close/>
                  <a:moveTo>
                    <a:pt x="16512" y="10853"/>
                  </a:moveTo>
                  <a:lnTo>
                    <a:pt x="16512" y="10853"/>
                  </a:lnTo>
                  <a:lnTo>
                    <a:pt x="16467" y="10853"/>
                  </a:lnTo>
                  <a:lnTo>
                    <a:pt x="16421" y="10811"/>
                  </a:lnTo>
                  <a:lnTo>
                    <a:pt x="16421" y="10725"/>
                  </a:lnTo>
                  <a:lnTo>
                    <a:pt x="16285" y="10554"/>
                  </a:lnTo>
                  <a:lnTo>
                    <a:pt x="16240" y="10319"/>
                  </a:lnTo>
                  <a:lnTo>
                    <a:pt x="16240" y="10148"/>
                  </a:lnTo>
                  <a:lnTo>
                    <a:pt x="16331" y="9977"/>
                  </a:lnTo>
                  <a:lnTo>
                    <a:pt x="16421" y="9764"/>
                  </a:lnTo>
                  <a:lnTo>
                    <a:pt x="16421" y="9807"/>
                  </a:lnTo>
                  <a:lnTo>
                    <a:pt x="16467" y="9935"/>
                  </a:lnTo>
                  <a:lnTo>
                    <a:pt x="16512" y="10020"/>
                  </a:lnTo>
                  <a:lnTo>
                    <a:pt x="16558" y="10020"/>
                  </a:lnTo>
                  <a:lnTo>
                    <a:pt x="16649" y="10063"/>
                  </a:lnTo>
                  <a:lnTo>
                    <a:pt x="16739" y="10234"/>
                  </a:lnTo>
                  <a:lnTo>
                    <a:pt x="16785" y="10469"/>
                  </a:lnTo>
                  <a:lnTo>
                    <a:pt x="16830" y="10640"/>
                  </a:lnTo>
                  <a:lnTo>
                    <a:pt x="16785" y="10725"/>
                  </a:lnTo>
                  <a:lnTo>
                    <a:pt x="16739" y="10768"/>
                  </a:lnTo>
                  <a:lnTo>
                    <a:pt x="16649" y="10811"/>
                  </a:lnTo>
                  <a:lnTo>
                    <a:pt x="16512" y="10853"/>
                  </a:lnTo>
                  <a:close/>
                  <a:moveTo>
                    <a:pt x="17943" y="8866"/>
                  </a:moveTo>
                  <a:lnTo>
                    <a:pt x="17943" y="8866"/>
                  </a:lnTo>
                  <a:lnTo>
                    <a:pt x="17807" y="8738"/>
                  </a:lnTo>
                  <a:lnTo>
                    <a:pt x="17671" y="8610"/>
                  </a:lnTo>
                  <a:lnTo>
                    <a:pt x="17671" y="8567"/>
                  </a:lnTo>
                  <a:lnTo>
                    <a:pt x="17671" y="8482"/>
                  </a:lnTo>
                  <a:lnTo>
                    <a:pt x="17716" y="8183"/>
                  </a:lnTo>
                  <a:lnTo>
                    <a:pt x="17807" y="8140"/>
                  </a:lnTo>
                  <a:lnTo>
                    <a:pt x="17807" y="8012"/>
                  </a:lnTo>
                  <a:lnTo>
                    <a:pt x="17852" y="7926"/>
                  </a:lnTo>
                  <a:lnTo>
                    <a:pt x="17852" y="7884"/>
                  </a:lnTo>
                  <a:lnTo>
                    <a:pt x="17898" y="7884"/>
                  </a:lnTo>
                  <a:lnTo>
                    <a:pt x="17943" y="7926"/>
                  </a:lnTo>
                  <a:lnTo>
                    <a:pt x="17943" y="8012"/>
                  </a:lnTo>
                  <a:lnTo>
                    <a:pt x="17852" y="8183"/>
                  </a:lnTo>
                  <a:lnTo>
                    <a:pt x="17716" y="8311"/>
                  </a:lnTo>
                  <a:lnTo>
                    <a:pt x="17716" y="8354"/>
                  </a:lnTo>
                  <a:lnTo>
                    <a:pt x="17716" y="8396"/>
                  </a:lnTo>
                  <a:lnTo>
                    <a:pt x="17898" y="8781"/>
                  </a:lnTo>
                  <a:lnTo>
                    <a:pt x="17943" y="8866"/>
                  </a:lnTo>
                  <a:close/>
                  <a:moveTo>
                    <a:pt x="17943" y="8866"/>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72" name="AutoShape 52"/>
            <p:cNvSpPr/>
            <p:nvPr/>
          </p:nvSpPr>
          <p:spPr bwMode="auto">
            <a:xfrm>
              <a:off x="7092" y="5416"/>
              <a:ext cx="32" cy="48"/>
            </a:xfrm>
            <a:custGeom>
              <a:avLst/>
              <a:gdLst/>
              <a:ahLst/>
              <a:cxnLst/>
              <a:rect l="0" t="0" r="r" b="b"/>
              <a:pathLst>
                <a:path w="21600" h="21600">
                  <a:moveTo>
                    <a:pt x="21600" y="0"/>
                  </a:moveTo>
                  <a:lnTo>
                    <a:pt x="21600" y="0"/>
                  </a:lnTo>
                  <a:lnTo>
                    <a:pt x="10800" y="7200"/>
                  </a:lnTo>
                  <a:lnTo>
                    <a:pt x="0" y="21600"/>
                  </a:lnTo>
                  <a:lnTo>
                    <a:pt x="10800" y="21600"/>
                  </a:lnTo>
                  <a:lnTo>
                    <a:pt x="21600" y="144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73" name="AutoShape 53"/>
            <p:cNvSpPr/>
            <p:nvPr/>
          </p:nvSpPr>
          <p:spPr bwMode="auto">
            <a:xfrm>
              <a:off x="6660" y="5753"/>
              <a:ext cx="64" cy="16"/>
            </a:xfrm>
            <a:custGeom>
              <a:avLst/>
              <a:gdLst/>
              <a:ahLst/>
              <a:cxnLst/>
              <a:rect l="0" t="0" r="r" b="b"/>
              <a:pathLst>
                <a:path w="21600" h="21600">
                  <a:moveTo>
                    <a:pt x="21600" y="0"/>
                  </a:moveTo>
                  <a:lnTo>
                    <a:pt x="21600" y="0"/>
                  </a:lnTo>
                  <a:lnTo>
                    <a:pt x="10800" y="0"/>
                  </a:lnTo>
                  <a:lnTo>
                    <a:pt x="0" y="0"/>
                  </a:lnTo>
                  <a:lnTo>
                    <a:pt x="5400" y="21600"/>
                  </a:lnTo>
                  <a:lnTo>
                    <a:pt x="21600" y="0"/>
                  </a:lnTo>
                  <a:close/>
                  <a:moveTo>
                    <a:pt x="2160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74" name="AutoShape 54"/>
            <p:cNvSpPr/>
            <p:nvPr/>
          </p:nvSpPr>
          <p:spPr bwMode="auto">
            <a:xfrm>
              <a:off x="5099" y="3880"/>
              <a:ext cx="48" cy="88"/>
            </a:xfrm>
            <a:custGeom>
              <a:avLst/>
              <a:gdLst/>
              <a:ahLst/>
              <a:cxnLst/>
              <a:rect l="0" t="0" r="r" b="b"/>
              <a:pathLst>
                <a:path w="21600" h="21600">
                  <a:moveTo>
                    <a:pt x="7200" y="21600"/>
                  </a:moveTo>
                  <a:lnTo>
                    <a:pt x="7200" y="21600"/>
                  </a:lnTo>
                  <a:lnTo>
                    <a:pt x="14400" y="17673"/>
                  </a:lnTo>
                  <a:lnTo>
                    <a:pt x="14400" y="13745"/>
                  </a:lnTo>
                  <a:lnTo>
                    <a:pt x="21600" y="0"/>
                  </a:lnTo>
                  <a:lnTo>
                    <a:pt x="14400" y="0"/>
                  </a:lnTo>
                  <a:lnTo>
                    <a:pt x="7200" y="3927"/>
                  </a:lnTo>
                  <a:lnTo>
                    <a:pt x="0" y="17673"/>
                  </a:lnTo>
                  <a:lnTo>
                    <a:pt x="0" y="21600"/>
                  </a:lnTo>
                  <a:lnTo>
                    <a:pt x="7200" y="21600"/>
                  </a:lnTo>
                  <a:close/>
                  <a:moveTo>
                    <a:pt x="7200" y="216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75" name="AutoShape 55"/>
            <p:cNvSpPr/>
            <p:nvPr/>
          </p:nvSpPr>
          <p:spPr bwMode="auto">
            <a:xfrm>
              <a:off x="7580" y="4528"/>
              <a:ext cx="128" cy="48"/>
            </a:xfrm>
            <a:custGeom>
              <a:avLst/>
              <a:gdLst/>
              <a:ahLst/>
              <a:cxnLst/>
              <a:rect l="0" t="0" r="r" b="b"/>
              <a:pathLst>
                <a:path w="21600" h="21600">
                  <a:moveTo>
                    <a:pt x="16200" y="14400"/>
                  </a:moveTo>
                  <a:lnTo>
                    <a:pt x="16200" y="14400"/>
                  </a:lnTo>
                  <a:lnTo>
                    <a:pt x="21600" y="21600"/>
                  </a:lnTo>
                  <a:lnTo>
                    <a:pt x="0" y="0"/>
                  </a:lnTo>
                  <a:lnTo>
                    <a:pt x="16200" y="14400"/>
                  </a:lnTo>
                  <a:close/>
                  <a:moveTo>
                    <a:pt x="16200" y="1440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76" name="AutoShape 56"/>
            <p:cNvSpPr/>
            <p:nvPr/>
          </p:nvSpPr>
          <p:spPr bwMode="auto">
            <a:xfrm>
              <a:off x="0" y="5753"/>
              <a:ext cx="32" cy="616"/>
            </a:xfrm>
            <a:custGeom>
              <a:avLst/>
              <a:gdLst/>
              <a:ahLst/>
              <a:cxnLst/>
              <a:rect l="0" t="0" r="r" b="b"/>
              <a:pathLst>
                <a:path w="21600" h="21600">
                  <a:moveTo>
                    <a:pt x="0" y="0"/>
                  </a:moveTo>
                  <a:lnTo>
                    <a:pt x="0" y="0"/>
                  </a:lnTo>
                  <a:lnTo>
                    <a:pt x="0" y="3366"/>
                  </a:lnTo>
                  <a:lnTo>
                    <a:pt x="0" y="7294"/>
                  </a:lnTo>
                  <a:lnTo>
                    <a:pt x="0" y="12904"/>
                  </a:lnTo>
                  <a:lnTo>
                    <a:pt x="21600" y="21600"/>
                  </a:lnTo>
                  <a:lnTo>
                    <a:pt x="10800" y="0"/>
                  </a:lnTo>
                  <a:lnTo>
                    <a:pt x="0" y="0"/>
                  </a:lnTo>
                  <a:close/>
                  <a:moveTo>
                    <a:pt x="0" y="0"/>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sp>
          <p:nvSpPr>
            <p:cNvPr id="77" name="AutoShape 57"/>
            <p:cNvSpPr/>
            <p:nvPr/>
          </p:nvSpPr>
          <p:spPr bwMode="auto">
            <a:xfrm>
              <a:off x="32" y="6369"/>
              <a:ext cx="1176" cy="2704"/>
            </a:xfrm>
            <a:custGeom>
              <a:avLst/>
              <a:gdLst/>
              <a:ahLst/>
              <a:cxnLst/>
              <a:rect l="0" t="0" r="r" b="b"/>
              <a:pathLst>
                <a:path w="21600" h="21600">
                  <a:moveTo>
                    <a:pt x="21600" y="21089"/>
                  </a:moveTo>
                  <a:lnTo>
                    <a:pt x="21600" y="21089"/>
                  </a:lnTo>
                  <a:lnTo>
                    <a:pt x="21306" y="20705"/>
                  </a:lnTo>
                  <a:lnTo>
                    <a:pt x="20718" y="20194"/>
                  </a:lnTo>
                  <a:lnTo>
                    <a:pt x="19543" y="19299"/>
                  </a:lnTo>
                  <a:lnTo>
                    <a:pt x="18073" y="18660"/>
                  </a:lnTo>
                  <a:lnTo>
                    <a:pt x="18073" y="18533"/>
                  </a:lnTo>
                  <a:lnTo>
                    <a:pt x="18073" y="18660"/>
                  </a:lnTo>
                  <a:lnTo>
                    <a:pt x="18073" y="18788"/>
                  </a:lnTo>
                  <a:lnTo>
                    <a:pt x="17486" y="18277"/>
                  </a:lnTo>
                  <a:lnTo>
                    <a:pt x="15722" y="16999"/>
                  </a:lnTo>
                  <a:lnTo>
                    <a:pt x="13665" y="15657"/>
                  </a:lnTo>
                  <a:lnTo>
                    <a:pt x="11902" y="14507"/>
                  </a:lnTo>
                  <a:lnTo>
                    <a:pt x="10727" y="13740"/>
                  </a:lnTo>
                  <a:lnTo>
                    <a:pt x="10139" y="13612"/>
                  </a:lnTo>
                  <a:lnTo>
                    <a:pt x="9845" y="13484"/>
                  </a:lnTo>
                  <a:lnTo>
                    <a:pt x="9551" y="12717"/>
                  </a:lnTo>
                  <a:lnTo>
                    <a:pt x="7935" y="11567"/>
                  </a:lnTo>
                  <a:lnTo>
                    <a:pt x="7641" y="11311"/>
                  </a:lnTo>
                  <a:lnTo>
                    <a:pt x="7347" y="10928"/>
                  </a:lnTo>
                  <a:lnTo>
                    <a:pt x="6465" y="10544"/>
                  </a:lnTo>
                  <a:lnTo>
                    <a:pt x="6171" y="10289"/>
                  </a:lnTo>
                  <a:lnTo>
                    <a:pt x="5290" y="9266"/>
                  </a:lnTo>
                  <a:lnTo>
                    <a:pt x="4408" y="8372"/>
                  </a:lnTo>
                  <a:lnTo>
                    <a:pt x="4702" y="8244"/>
                  </a:lnTo>
                  <a:lnTo>
                    <a:pt x="4702" y="7988"/>
                  </a:lnTo>
                  <a:lnTo>
                    <a:pt x="4408" y="7733"/>
                  </a:lnTo>
                  <a:lnTo>
                    <a:pt x="4114" y="7157"/>
                  </a:lnTo>
                  <a:lnTo>
                    <a:pt x="2939" y="5496"/>
                  </a:lnTo>
                  <a:lnTo>
                    <a:pt x="882" y="2173"/>
                  </a:lnTo>
                  <a:lnTo>
                    <a:pt x="882" y="2301"/>
                  </a:lnTo>
                  <a:lnTo>
                    <a:pt x="0" y="0"/>
                  </a:lnTo>
                  <a:lnTo>
                    <a:pt x="0" y="511"/>
                  </a:lnTo>
                  <a:lnTo>
                    <a:pt x="294" y="1534"/>
                  </a:lnTo>
                  <a:lnTo>
                    <a:pt x="882" y="2684"/>
                  </a:lnTo>
                  <a:lnTo>
                    <a:pt x="2351" y="5496"/>
                  </a:lnTo>
                  <a:lnTo>
                    <a:pt x="4114" y="8372"/>
                  </a:lnTo>
                  <a:lnTo>
                    <a:pt x="5584" y="10033"/>
                  </a:lnTo>
                  <a:lnTo>
                    <a:pt x="7347" y="11695"/>
                  </a:lnTo>
                  <a:lnTo>
                    <a:pt x="11020" y="15018"/>
                  </a:lnTo>
                  <a:lnTo>
                    <a:pt x="15429" y="18149"/>
                  </a:lnTo>
                  <a:lnTo>
                    <a:pt x="20131" y="21089"/>
                  </a:lnTo>
                  <a:lnTo>
                    <a:pt x="21012" y="21472"/>
                  </a:lnTo>
                  <a:lnTo>
                    <a:pt x="21012" y="21600"/>
                  </a:lnTo>
                  <a:lnTo>
                    <a:pt x="21306" y="21600"/>
                  </a:lnTo>
                  <a:lnTo>
                    <a:pt x="21600" y="21089"/>
                  </a:lnTo>
                  <a:close/>
                  <a:moveTo>
                    <a:pt x="21600" y="21089"/>
                  </a:moveTo>
                </a:path>
              </a:pathLst>
            </a:custGeom>
            <a:grpFill/>
            <a:ln>
              <a:noFill/>
            </a:ln>
            <a:extLst>
              <a:ext uri="{91240B29-F687-4F45-9708-019B960494DF}">
                <a14:hiddenLine xmlns:a14="http://schemas.microsoft.com/office/drawing/2010/main" w="9525">
                  <a:solidFill>
                    <a:srgbClr val="FEFEFE"/>
                  </a:solidFill>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srgbClr val="FFFFFF"/>
                </a:solidFill>
                <a:latin typeface="Calibri" panose="020F0502020204030204"/>
              </a:endParaRPr>
            </a:p>
          </p:txBody>
        </p:sp>
      </p:grpSp>
      <p:sp>
        <p:nvSpPr>
          <p:cNvPr id="78" name="文本框 77"/>
          <p:cNvSpPr txBox="1"/>
          <p:nvPr/>
        </p:nvSpPr>
        <p:spPr>
          <a:xfrm>
            <a:off x="1463961" y="2478610"/>
            <a:ext cx="2159066" cy="1230821"/>
          </a:xfrm>
          <a:prstGeom prst="rect">
            <a:avLst/>
          </a:prstGeom>
          <a:noFill/>
          <a:effectLst/>
        </p:spPr>
        <p:txBody>
          <a:bodyPr wrap="none" rtlCol="0">
            <a:spAutoFit/>
          </a:bodyPr>
          <a:lstStyle/>
          <a:p>
            <a:pPr defTabSz="914400"/>
            <a:r>
              <a:rPr lang="zh-CN" altLang="en-US" sz="2400" dirty="0">
                <a:solidFill>
                  <a:srgbClr val="000000">
                    <a:lumMod val="50000"/>
                    <a:lumOff val="50000"/>
                  </a:srgbClr>
                </a:solidFill>
                <a:latin typeface="微软雅黑" panose="020B0503020204020204" pitchFamily="34" charset="-122"/>
                <a:ea typeface="微软雅黑" panose="020B0503020204020204" pitchFamily="34" charset="-122"/>
              </a:rPr>
              <a:t> </a:t>
            </a:r>
            <a:r>
              <a:rPr lang="zh-CN" altLang="en-US" sz="1600" dirty="0">
                <a:solidFill>
                  <a:srgbClr val="000000">
                    <a:lumMod val="50000"/>
                    <a:lumOff val="50000"/>
                  </a:srgbClr>
                </a:solidFill>
                <a:latin typeface="微软雅黑" panose="020B0503020204020204" pitchFamily="34" charset="-122"/>
                <a:ea typeface="微软雅黑" panose="020B0503020204020204" pitchFamily="34" charset="-122"/>
              </a:rPr>
              <a:t>单击此处输入标题</a:t>
            </a:r>
            <a:endParaRPr lang="en-US" altLang="zh-CN" sz="24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000000">
                    <a:lumMod val="50000"/>
                    <a:lumOff val="50000"/>
                  </a:srgb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000000">
                    <a:lumMod val="50000"/>
                    <a:lumOff val="50000"/>
                  </a:srgb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endParaRPr lang="en-US" altLang="zh-CN" sz="2800"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1472782" y="5203784"/>
            <a:ext cx="2159066" cy="1230821"/>
          </a:xfrm>
          <a:prstGeom prst="rect">
            <a:avLst/>
          </a:prstGeom>
          <a:noFill/>
          <a:effectLst/>
        </p:spPr>
        <p:txBody>
          <a:bodyPr wrap="none" rtlCol="0">
            <a:spAutoFit/>
          </a:bodyPr>
          <a:lstStyle/>
          <a:p>
            <a:pPr defTabSz="914400"/>
            <a:r>
              <a:rPr lang="zh-CN" altLang="en-US" sz="2400" dirty="0">
                <a:solidFill>
                  <a:srgbClr val="000000">
                    <a:lumMod val="50000"/>
                    <a:lumOff val="50000"/>
                  </a:srgbClr>
                </a:solidFill>
                <a:latin typeface="微软雅黑" panose="020B0503020204020204" pitchFamily="34" charset="-122"/>
                <a:ea typeface="微软雅黑" panose="020B0503020204020204" pitchFamily="34" charset="-122"/>
              </a:rPr>
              <a:t> </a:t>
            </a:r>
            <a:r>
              <a:rPr lang="zh-CN" altLang="en-US" sz="1600" dirty="0">
                <a:solidFill>
                  <a:srgbClr val="000000">
                    <a:lumMod val="50000"/>
                    <a:lumOff val="50000"/>
                  </a:srgbClr>
                </a:solidFill>
                <a:latin typeface="微软雅黑" panose="020B0503020204020204" pitchFamily="34" charset="-122"/>
                <a:ea typeface="微软雅黑" panose="020B0503020204020204" pitchFamily="34" charset="-122"/>
              </a:rPr>
              <a:t>单击此处输入标题</a:t>
            </a:r>
            <a:endParaRPr lang="en-US" altLang="zh-CN" sz="16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000000">
                    <a:lumMod val="50000"/>
                    <a:lumOff val="50000"/>
                  </a:srgb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000000">
                    <a:lumMod val="50000"/>
                    <a:lumOff val="50000"/>
                  </a:srgb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endParaRPr lang="en-US" altLang="zh-CN" sz="2800"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8772074" y="5203783"/>
            <a:ext cx="2159066" cy="1230821"/>
          </a:xfrm>
          <a:prstGeom prst="rect">
            <a:avLst/>
          </a:prstGeom>
          <a:noFill/>
          <a:effectLst/>
        </p:spPr>
        <p:txBody>
          <a:bodyPr wrap="none" rtlCol="0">
            <a:spAutoFit/>
          </a:bodyPr>
          <a:lstStyle/>
          <a:p>
            <a:pPr defTabSz="914400"/>
            <a:r>
              <a:rPr lang="zh-CN" altLang="en-US" sz="2400" dirty="0">
                <a:solidFill>
                  <a:srgbClr val="000000">
                    <a:lumMod val="50000"/>
                    <a:lumOff val="50000"/>
                  </a:srgbClr>
                </a:solidFill>
                <a:latin typeface="微软雅黑" panose="020B0503020204020204" pitchFamily="34" charset="-122"/>
                <a:ea typeface="微软雅黑" panose="020B0503020204020204" pitchFamily="34" charset="-122"/>
              </a:rPr>
              <a:t> </a:t>
            </a:r>
            <a:r>
              <a:rPr lang="zh-CN" altLang="en-US" sz="1600" dirty="0">
                <a:solidFill>
                  <a:srgbClr val="000000">
                    <a:lumMod val="50000"/>
                    <a:lumOff val="50000"/>
                  </a:srgbClr>
                </a:solidFill>
                <a:latin typeface="微软雅黑" panose="020B0503020204020204" pitchFamily="34" charset="-122"/>
                <a:ea typeface="微软雅黑" panose="020B0503020204020204" pitchFamily="34" charset="-122"/>
              </a:rPr>
              <a:t>单击此处输入标题</a:t>
            </a:r>
            <a:endParaRPr lang="en-US" altLang="zh-CN" sz="24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000000">
                    <a:lumMod val="50000"/>
                    <a:lumOff val="50000"/>
                  </a:srgb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000000">
                    <a:lumMod val="50000"/>
                    <a:lumOff val="50000"/>
                  </a:srgb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endParaRPr lang="en-US" altLang="zh-CN" sz="2800" dirty="0">
              <a:solidFill>
                <a:srgbClr val="000000">
                  <a:lumMod val="50000"/>
                  <a:lumOff val="50000"/>
                </a:srgb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772074" y="2462840"/>
            <a:ext cx="2159066" cy="1230821"/>
          </a:xfrm>
          <a:prstGeom prst="rect">
            <a:avLst/>
          </a:prstGeom>
          <a:noFill/>
          <a:effectLst/>
        </p:spPr>
        <p:txBody>
          <a:bodyPr wrap="none" rtlCol="0">
            <a:spAutoFit/>
          </a:bodyPr>
          <a:lstStyle/>
          <a:p>
            <a:pPr defTabSz="914400"/>
            <a:r>
              <a:rPr lang="zh-CN" altLang="en-US" sz="2400" dirty="0">
                <a:solidFill>
                  <a:srgbClr val="000000">
                    <a:lumMod val="50000"/>
                    <a:lumOff val="50000"/>
                  </a:srgbClr>
                </a:solidFill>
                <a:latin typeface="微软雅黑" panose="020B0503020204020204" pitchFamily="34" charset="-122"/>
                <a:ea typeface="微软雅黑" panose="020B0503020204020204" pitchFamily="34" charset="-122"/>
              </a:rPr>
              <a:t> </a:t>
            </a:r>
            <a:r>
              <a:rPr lang="zh-CN" altLang="en-US" sz="1600" dirty="0">
                <a:solidFill>
                  <a:srgbClr val="000000">
                    <a:lumMod val="50000"/>
                    <a:lumOff val="50000"/>
                  </a:srgbClr>
                </a:solidFill>
                <a:latin typeface="微软雅黑" panose="020B0503020204020204" pitchFamily="34" charset="-122"/>
                <a:ea typeface="微软雅黑" panose="020B0503020204020204" pitchFamily="34" charset="-122"/>
              </a:rPr>
              <a:t>单击此处输入标题</a:t>
            </a:r>
            <a:endParaRPr lang="en-US" altLang="zh-CN" sz="16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000000">
                    <a:lumMod val="50000"/>
                    <a:lumOff val="50000"/>
                  </a:srgb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r>
              <a:rPr lang="zh-CN" altLang="en-US" sz="1100" dirty="0">
                <a:solidFill>
                  <a:srgbClr val="000000">
                    <a:lumMod val="50000"/>
                    <a:lumOff val="50000"/>
                  </a:srgb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rgbClr val="000000">
                  <a:lumMod val="50000"/>
                  <a:lumOff val="50000"/>
                </a:srgbClr>
              </a:solidFill>
              <a:latin typeface="微软雅黑" panose="020B0503020204020204" pitchFamily="34" charset="-122"/>
              <a:ea typeface="微软雅黑" panose="020B0503020204020204" pitchFamily="34" charset="-122"/>
            </a:endParaRPr>
          </a:p>
          <a:p>
            <a:pPr defTabSz="914400"/>
            <a:endParaRPr lang="en-US" altLang="zh-CN" sz="2800" dirty="0">
              <a:solidFill>
                <a:srgbClr val="000000">
                  <a:lumMod val="50000"/>
                  <a:lumOff val="50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2" presetClass="entr" presetSubtype="9" decel="36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0-#ppt_w/2"/>
                                          </p:val>
                                        </p:tav>
                                        <p:tav tm="100000">
                                          <p:val>
                                            <p:strVal val="#ppt_x"/>
                                          </p:val>
                                        </p:tav>
                                      </p:tavLst>
                                    </p:anim>
                                    <p:anim calcmode="lin" valueType="num">
                                      <p:cBhvr additive="base">
                                        <p:cTn id="14" dur="75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3" decel="36000" fill="hold" nodeType="withEffect">
                                  <p:stCondLst>
                                    <p:cond delay="25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1+#ppt_w/2"/>
                                          </p:val>
                                        </p:tav>
                                        <p:tav tm="100000">
                                          <p:val>
                                            <p:strVal val="#ppt_x"/>
                                          </p:val>
                                        </p:tav>
                                      </p:tavLst>
                                    </p:anim>
                                    <p:anim calcmode="lin" valueType="num">
                                      <p:cBhvr additive="base">
                                        <p:cTn id="18" dur="750" fill="hold"/>
                                        <p:tgtEl>
                                          <p:spTgt spid="14"/>
                                        </p:tgtEl>
                                        <p:attrNameLst>
                                          <p:attrName>ppt_y</p:attrName>
                                        </p:attrNameLst>
                                      </p:cBhvr>
                                      <p:tavLst>
                                        <p:tav tm="0">
                                          <p:val>
                                            <p:strVal val="0-#ppt_h/2"/>
                                          </p:val>
                                        </p:tav>
                                        <p:tav tm="100000">
                                          <p:val>
                                            <p:strVal val="#ppt_y"/>
                                          </p:val>
                                        </p:tav>
                                      </p:tavLst>
                                    </p:anim>
                                  </p:childTnLst>
                                </p:cTn>
                              </p:par>
                              <p:par>
                                <p:cTn id="19" presetID="2" presetClass="entr" presetSubtype="12" decel="3600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750" fill="hold"/>
                                        <p:tgtEl>
                                          <p:spTgt spid="20"/>
                                        </p:tgtEl>
                                        <p:attrNameLst>
                                          <p:attrName>ppt_x</p:attrName>
                                        </p:attrNameLst>
                                      </p:cBhvr>
                                      <p:tavLst>
                                        <p:tav tm="0">
                                          <p:val>
                                            <p:strVal val="0-#ppt_w/2"/>
                                          </p:val>
                                        </p:tav>
                                        <p:tav tm="100000">
                                          <p:val>
                                            <p:strVal val="#ppt_x"/>
                                          </p:val>
                                        </p:tav>
                                      </p:tavLst>
                                    </p:anim>
                                    <p:anim calcmode="lin" valueType="num">
                                      <p:cBhvr additive="base">
                                        <p:cTn id="22" dur="75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6" decel="36000"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750" fill="hold"/>
                                        <p:tgtEl>
                                          <p:spTgt spid="17"/>
                                        </p:tgtEl>
                                        <p:attrNameLst>
                                          <p:attrName>ppt_x</p:attrName>
                                        </p:attrNameLst>
                                      </p:cBhvr>
                                      <p:tavLst>
                                        <p:tav tm="0">
                                          <p:val>
                                            <p:strVal val="1+#ppt_w/2"/>
                                          </p:val>
                                        </p:tav>
                                        <p:tav tm="100000">
                                          <p:val>
                                            <p:strVal val="#ppt_x"/>
                                          </p:val>
                                        </p:tav>
                                      </p:tavLst>
                                    </p:anim>
                                    <p:anim calcmode="lin" valueType="num">
                                      <p:cBhvr additive="base">
                                        <p:cTn id="26" dur="75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500"/>
                                        <p:tgtEl>
                                          <p:spTgt spid="81"/>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0" grpId="0"/>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淘宝网Chenying0907出品 9"/>
          <p:cNvGrpSpPr/>
          <p:nvPr/>
        </p:nvGrpSpPr>
        <p:grpSpPr>
          <a:xfrm>
            <a:off x="1220884" y="2740600"/>
            <a:ext cx="487506" cy="769742"/>
            <a:chOff x="387275" y="2382961"/>
            <a:chExt cx="855233" cy="1349943"/>
          </a:xfrm>
        </p:grpSpPr>
        <p:cxnSp>
          <p:nvCxnSpPr>
            <p:cNvPr id="3" name="淘宝网Chenying0907出品 2"/>
            <p:cNvCxnSpPr/>
            <p:nvPr/>
          </p:nvCxnSpPr>
          <p:spPr>
            <a:xfrm flipV="1">
              <a:off x="387275" y="2678653"/>
              <a:ext cx="817581" cy="1054251"/>
            </a:xfrm>
            <a:prstGeom prst="line">
              <a:avLst/>
            </a:prstGeom>
            <a:ln w="0"/>
          </p:spPr>
          <p:style>
            <a:lnRef idx="1">
              <a:schemeClr val="accent1"/>
            </a:lnRef>
            <a:fillRef idx="0">
              <a:schemeClr val="accent1"/>
            </a:fillRef>
            <a:effectRef idx="0">
              <a:schemeClr val="accent1"/>
            </a:effectRef>
            <a:fontRef idx="minor">
              <a:schemeClr val="tx1"/>
            </a:fontRef>
          </p:style>
        </p:cxnSp>
        <p:cxnSp>
          <p:nvCxnSpPr>
            <p:cNvPr id="4" name="淘宝网Chenying0907出品 3"/>
            <p:cNvCxnSpPr/>
            <p:nvPr/>
          </p:nvCxnSpPr>
          <p:spPr>
            <a:xfrm flipV="1">
              <a:off x="462579" y="2382961"/>
              <a:ext cx="779929" cy="1005699"/>
            </a:xfrm>
            <a:prstGeom prst="line">
              <a:avLst/>
            </a:prstGeom>
            <a:ln w="0"/>
          </p:spPr>
          <p:style>
            <a:lnRef idx="1">
              <a:schemeClr val="accent1"/>
            </a:lnRef>
            <a:fillRef idx="0">
              <a:schemeClr val="accent1"/>
            </a:fillRef>
            <a:effectRef idx="0">
              <a:schemeClr val="accent1"/>
            </a:effectRef>
            <a:fontRef idx="minor">
              <a:schemeClr val="tx1"/>
            </a:fontRef>
          </p:style>
        </p:cxnSp>
      </p:grpSp>
      <p:grpSp>
        <p:nvGrpSpPr>
          <p:cNvPr id="5" name="淘宝网Chenying0907出品 8"/>
          <p:cNvGrpSpPr/>
          <p:nvPr/>
        </p:nvGrpSpPr>
        <p:grpSpPr>
          <a:xfrm>
            <a:off x="4159746" y="2589591"/>
            <a:ext cx="458828" cy="724460"/>
            <a:chOff x="2366682" y="478858"/>
            <a:chExt cx="855233" cy="1349943"/>
          </a:xfrm>
        </p:grpSpPr>
        <p:cxnSp>
          <p:nvCxnSpPr>
            <p:cNvPr id="7" name="淘宝网Chenying0907出品 6"/>
            <p:cNvCxnSpPr/>
            <p:nvPr/>
          </p:nvCxnSpPr>
          <p:spPr>
            <a:xfrm flipV="1">
              <a:off x="2366682" y="774550"/>
              <a:ext cx="817581" cy="1054251"/>
            </a:xfrm>
            <a:prstGeom prst="line">
              <a:avLst/>
            </a:prstGeom>
            <a:ln w="0"/>
          </p:spPr>
          <p:style>
            <a:lnRef idx="1">
              <a:schemeClr val="accent1"/>
            </a:lnRef>
            <a:fillRef idx="0">
              <a:schemeClr val="accent1"/>
            </a:fillRef>
            <a:effectRef idx="0">
              <a:schemeClr val="accent1"/>
            </a:effectRef>
            <a:fontRef idx="minor">
              <a:schemeClr val="tx1"/>
            </a:fontRef>
          </p:style>
        </p:cxnSp>
        <p:cxnSp>
          <p:nvCxnSpPr>
            <p:cNvPr id="8" name="淘宝网Chenying0907出品 7"/>
            <p:cNvCxnSpPr/>
            <p:nvPr/>
          </p:nvCxnSpPr>
          <p:spPr>
            <a:xfrm flipV="1">
              <a:off x="2441986" y="478858"/>
              <a:ext cx="779929" cy="1005699"/>
            </a:xfrm>
            <a:prstGeom prst="line">
              <a:avLst/>
            </a:prstGeom>
            <a:ln w="0"/>
          </p:spPr>
          <p:style>
            <a:lnRef idx="1">
              <a:schemeClr val="accent1"/>
            </a:lnRef>
            <a:fillRef idx="0">
              <a:schemeClr val="accent1"/>
            </a:fillRef>
            <a:effectRef idx="0">
              <a:schemeClr val="accent1"/>
            </a:effectRef>
            <a:fontRef idx="minor">
              <a:schemeClr val="tx1"/>
            </a:fontRef>
          </p:style>
        </p:cxnSp>
      </p:grpSp>
      <p:sp>
        <p:nvSpPr>
          <p:cNvPr id="11" name="淘宝网Chenying0907出品 10"/>
          <p:cNvSpPr/>
          <p:nvPr/>
        </p:nvSpPr>
        <p:spPr>
          <a:xfrm>
            <a:off x="2043399" y="2378374"/>
            <a:ext cx="1653203" cy="1653714"/>
          </a:xfrm>
          <a:prstGeom prst="ellipse">
            <a:avLst/>
          </a:prstGeom>
          <a:solidFill>
            <a:schemeClr val="accent1"/>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6" tIns="60938" rIns="121876" bIns="60938" numCol="1" spcCol="0" rtlCol="0" fromWordArt="0" anchor="ctr" anchorCtr="0" forceAA="0" compatLnSpc="1">
            <a:noAutofit/>
          </a:bodyPr>
          <a:lstStyle/>
          <a:p>
            <a:pPr algn="ctr" defTabSz="914400"/>
            <a:endParaRPr lang="zh-CN" altLang="en-US" sz="2400">
              <a:solidFill>
                <a:srgbClr val="FFFFFF"/>
              </a:solidFill>
              <a:latin typeface="Calibri" panose="020F0502020204030204"/>
              <a:ea typeface="宋体" panose="02010600030101010101" pitchFamily="2" charset="-122"/>
            </a:endParaRPr>
          </a:p>
        </p:txBody>
      </p:sp>
      <p:grpSp>
        <p:nvGrpSpPr>
          <p:cNvPr id="6" name="淘宝网Chenying0907出品 14"/>
          <p:cNvGrpSpPr/>
          <p:nvPr/>
        </p:nvGrpSpPr>
        <p:grpSpPr>
          <a:xfrm>
            <a:off x="7328520" y="2589591"/>
            <a:ext cx="458828" cy="724460"/>
            <a:chOff x="2366682" y="478858"/>
            <a:chExt cx="855233" cy="1349943"/>
          </a:xfrm>
        </p:grpSpPr>
        <p:cxnSp>
          <p:nvCxnSpPr>
            <p:cNvPr id="16" name="淘宝网Chenying0907出品 15"/>
            <p:cNvCxnSpPr/>
            <p:nvPr/>
          </p:nvCxnSpPr>
          <p:spPr>
            <a:xfrm flipV="1">
              <a:off x="2366682" y="774550"/>
              <a:ext cx="817581" cy="1054251"/>
            </a:xfrm>
            <a:prstGeom prst="line">
              <a:avLst/>
            </a:prstGeom>
            <a:ln w="0"/>
          </p:spPr>
          <p:style>
            <a:lnRef idx="1">
              <a:schemeClr val="accent1"/>
            </a:lnRef>
            <a:fillRef idx="0">
              <a:schemeClr val="accent1"/>
            </a:fillRef>
            <a:effectRef idx="0">
              <a:schemeClr val="accent1"/>
            </a:effectRef>
            <a:fontRef idx="minor">
              <a:schemeClr val="tx1"/>
            </a:fontRef>
          </p:style>
        </p:cxnSp>
        <p:cxnSp>
          <p:nvCxnSpPr>
            <p:cNvPr id="17" name="淘宝网Chenying0907出品 16"/>
            <p:cNvCxnSpPr/>
            <p:nvPr/>
          </p:nvCxnSpPr>
          <p:spPr>
            <a:xfrm flipV="1">
              <a:off x="2441986" y="478858"/>
              <a:ext cx="779929" cy="1005699"/>
            </a:xfrm>
            <a:prstGeom prst="line">
              <a:avLst/>
            </a:prstGeom>
            <a:ln w="0"/>
          </p:spPr>
          <p:style>
            <a:lnRef idx="1">
              <a:schemeClr val="accent1"/>
            </a:lnRef>
            <a:fillRef idx="0">
              <a:schemeClr val="accent1"/>
            </a:fillRef>
            <a:effectRef idx="0">
              <a:schemeClr val="accent1"/>
            </a:effectRef>
            <a:fontRef idx="minor">
              <a:schemeClr val="tx1"/>
            </a:fontRef>
          </p:style>
        </p:cxnSp>
      </p:grpSp>
      <p:sp>
        <p:nvSpPr>
          <p:cNvPr id="18" name="淘宝网Chenying0907出品 17"/>
          <p:cNvSpPr/>
          <p:nvPr/>
        </p:nvSpPr>
        <p:spPr>
          <a:xfrm>
            <a:off x="5114629" y="2378374"/>
            <a:ext cx="1653203" cy="1653714"/>
          </a:xfrm>
          <a:prstGeom prst="ellipse">
            <a:avLst/>
          </a:prstGeom>
          <a:solidFill>
            <a:schemeClr val="accent1"/>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6" tIns="60938" rIns="121876" bIns="60938" numCol="1" spcCol="0" rtlCol="0" fromWordArt="0" anchor="ctr" anchorCtr="0" forceAA="0" compatLnSpc="1">
            <a:noAutofit/>
          </a:bodyPr>
          <a:lstStyle/>
          <a:p>
            <a:pPr algn="ctr" defTabSz="914400"/>
            <a:endParaRPr lang="zh-CN" altLang="en-US" sz="2400">
              <a:solidFill>
                <a:srgbClr val="FFFFFF"/>
              </a:solidFill>
              <a:latin typeface="Calibri" panose="020F0502020204030204"/>
              <a:ea typeface="宋体" panose="02010600030101010101" pitchFamily="2" charset="-122"/>
            </a:endParaRPr>
          </a:p>
        </p:txBody>
      </p:sp>
      <p:grpSp>
        <p:nvGrpSpPr>
          <p:cNvPr id="9" name="淘宝网Chenying0907出品 18"/>
          <p:cNvGrpSpPr/>
          <p:nvPr/>
        </p:nvGrpSpPr>
        <p:grpSpPr>
          <a:xfrm>
            <a:off x="10430881" y="2589591"/>
            <a:ext cx="458828" cy="724460"/>
            <a:chOff x="2366682" y="478858"/>
            <a:chExt cx="855233" cy="1349943"/>
          </a:xfrm>
        </p:grpSpPr>
        <p:cxnSp>
          <p:nvCxnSpPr>
            <p:cNvPr id="20" name="淘宝网Chenying0907出品 19"/>
            <p:cNvCxnSpPr/>
            <p:nvPr/>
          </p:nvCxnSpPr>
          <p:spPr>
            <a:xfrm flipV="1">
              <a:off x="2366682" y="774550"/>
              <a:ext cx="817581" cy="1054251"/>
            </a:xfrm>
            <a:prstGeom prst="line">
              <a:avLst/>
            </a:prstGeom>
            <a:ln w="0"/>
          </p:spPr>
          <p:style>
            <a:lnRef idx="1">
              <a:schemeClr val="accent1"/>
            </a:lnRef>
            <a:fillRef idx="0">
              <a:schemeClr val="accent1"/>
            </a:fillRef>
            <a:effectRef idx="0">
              <a:schemeClr val="accent1"/>
            </a:effectRef>
            <a:fontRef idx="minor">
              <a:schemeClr val="tx1"/>
            </a:fontRef>
          </p:style>
        </p:cxnSp>
        <p:cxnSp>
          <p:nvCxnSpPr>
            <p:cNvPr id="21" name="淘宝网Chenying0907出品 20"/>
            <p:cNvCxnSpPr/>
            <p:nvPr/>
          </p:nvCxnSpPr>
          <p:spPr>
            <a:xfrm flipV="1">
              <a:off x="2441986" y="478858"/>
              <a:ext cx="779929" cy="1005699"/>
            </a:xfrm>
            <a:prstGeom prst="line">
              <a:avLst/>
            </a:prstGeom>
            <a:ln w="0"/>
          </p:spPr>
          <p:style>
            <a:lnRef idx="1">
              <a:schemeClr val="accent1"/>
            </a:lnRef>
            <a:fillRef idx="0">
              <a:schemeClr val="accent1"/>
            </a:fillRef>
            <a:effectRef idx="0">
              <a:schemeClr val="accent1"/>
            </a:effectRef>
            <a:fontRef idx="minor">
              <a:schemeClr val="tx1"/>
            </a:fontRef>
          </p:style>
        </p:cxnSp>
      </p:grpSp>
      <p:sp>
        <p:nvSpPr>
          <p:cNvPr id="22" name="淘宝网Chenying0907出品 21"/>
          <p:cNvSpPr/>
          <p:nvPr/>
        </p:nvSpPr>
        <p:spPr>
          <a:xfrm>
            <a:off x="8233847" y="2378374"/>
            <a:ext cx="1653203" cy="1653714"/>
          </a:xfrm>
          <a:prstGeom prst="ellipse">
            <a:avLst/>
          </a:prstGeom>
          <a:solidFill>
            <a:schemeClr val="accent1"/>
          </a:solidFill>
          <a:ln>
            <a:noFill/>
          </a:ln>
          <a:effectLst>
            <a:outerShdw blurRad="76200" dist="254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6" tIns="60938" rIns="121876" bIns="60938" numCol="1" spcCol="0" rtlCol="0" fromWordArt="0" anchor="ctr" anchorCtr="0" forceAA="0" compatLnSpc="1">
            <a:noAutofit/>
          </a:bodyPr>
          <a:lstStyle/>
          <a:p>
            <a:pPr algn="ctr" defTabSz="914400"/>
            <a:endParaRPr lang="zh-CN" altLang="en-US" sz="2400">
              <a:solidFill>
                <a:srgbClr val="FFFFFF"/>
              </a:solidFill>
              <a:latin typeface="Calibri" panose="020F0502020204030204"/>
              <a:ea typeface="宋体" panose="02010600030101010101" pitchFamily="2" charset="-122"/>
            </a:endParaRPr>
          </a:p>
        </p:txBody>
      </p:sp>
      <p:grpSp>
        <p:nvGrpSpPr>
          <p:cNvPr id="13" name="淘宝网Chenying0907出品 30"/>
          <p:cNvGrpSpPr/>
          <p:nvPr/>
        </p:nvGrpSpPr>
        <p:grpSpPr>
          <a:xfrm rot="20781948">
            <a:off x="2571408" y="2923831"/>
            <a:ext cx="540698" cy="545098"/>
            <a:chOff x="5126264" y="3440113"/>
            <a:chExt cx="201621" cy="203199"/>
          </a:xfrm>
        </p:grpSpPr>
        <p:sp>
          <p:nvSpPr>
            <p:cNvPr id="32" name="淘宝网Chenying0907出品 513"/>
            <p:cNvSpPr/>
            <p:nvPr/>
          </p:nvSpPr>
          <p:spPr bwMode="auto">
            <a:xfrm>
              <a:off x="5126264" y="3440113"/>
              <a:ext cx="201621" cy="169862"/>
            </a:xfrm>
            <a:custGeom>
              <a:avLst/>
              <a:gdLst>
                <a:gd name="T0" fmla="*/ 127 w 127"/>
                <a:gd name="T1" fmla="*/ 0 h 107"/>
                <a:gd name="T2" fmla="*/ 127 w 127"/>
                <a:gd name="T3" fmla="*/ 107 h 107"/>
                <a:gd name="T4" fmla="*/ 15 w 127"/>
                <a:gd name="T5" fmla="*/ 67 h 107"/>
                <a:gd name="T6" fmla="*/ 0 w 127"/>
                <a:gd name="T7" fmla="*/ 80 h 107"/>
                <a:gd name="T8" fmla="*/ 0 w 127"/>
                <a:gd name="T9" fmla="*/ 27 h 107"/>
                <a:gd name="T10" fmla="*/ 16 w 127"/>
                <a:gd name="T11" fmla="*/ 40 h 107"/>
                <a:gd name="T12" fmla="*/ 127 w 127"/>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27" h="107">
                  <a:moveTo>
                    <a:pt x="127" y="0"/>
                  </a:moveTo>
                  <a:lnTo>
                    <a:pt x="127" y="107"/>
                  </a:lnTo>
                  <a:lnTo>
                    <a:pt x="15" y="67"/>
                  </a:lnTo>
                  <a:lnTo>
                    <a:pt x="0" y="80"/>
                  </a:lnTo>
                  <a:lnTo>
                    <a:pt x="0" y="27"/>
                  </a:lnTo>
                  <a:lnTo>
                    <a:pt x="16" y="40"/>
                  </a:lnTo>
                  <a:lnTo>
                    <a:pt x="127" y="0"/>
                  </a:lnTo>
                  <a:close/>
                </a:path>
              </a:pathLst>
            </a:custGeom>
            <a:noFill/>
            <a:ln w="381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876" tIns="60938" rIns="121876" bIns="60938" numCol="1" anchor="t" anchorCtr="0" compatLnSpc="1"/>
            <a:lstStyle/>
            <a:p>
              <a:pPr defTabSz="914400"/>
              <a:endParaRPr lang="zh-CN" altLang="en-US" sz="2400">
                <a:solidFill>
                  <a:srgbClr val="000000"/>
                </a:solidFill>
                <a:latin typeface="Calibri" panose="020F0502020204030204"/>
                <a:ea typeface="宋体" panose="02010600030101010101" pitchFamily="2" charset="-122"/>
              </a:endParaRPr>
            </a:p>
          </p:txBody>
        </p:sp>
        <p:sp>
          <p:nvSpPr>
            <p:cNvPr id="33" name="淘宝网Chenying0907出品 514"/>
            <p:cNvSpPr/>
            <p:nvPr/>
          </p:nvSpPr>
          <p:spPr bwMode="auto">
            <a:xfrm>
              <a:off x="5173891" y="3562350"/>
              <a:ext cx="93667" cy="80962"/>
            </a:xfrm>
            <a:custGeom>
              <a:avLst/>
              <a:gdLst>
                <a:gd name="T0" fmla="*/ 7 w 35"/>
                <a:gd name="T1" fmla="*/ 0 h 30"/>
                <a:gd name="T2" fmla="*/ 35 w 35"/>
                <a:gd name="T3" fmla="*/ 10 h 30"/>
              </a:gdLst>
              <a:ahLst/>
              <a:cxnLst>
                <a:cxn ang="0">
                  <a:pos x="T0" y="T1"/>
                </a:cxn>
                <a:cxn ang="0">
                  <a:pos x="T2" y="T3"/>
                </a:cxn>
              </a:cxnLst>
              <a:rect l="0" t="0" r="r" b="b"/>
              <a:pathLst>
                <a:path w="35" h="30">
                  <a:moveTo>
                    <a:pt x="7" y="0"/>
                  </a:moveTo>
                  <a:cubicBezTo>
                    <a:pt x="0" y="20"/>
                    <a:pt x="27" y="30"/>
                    <a:pt x="35" y="10"/>
                  </a:cubicBezTo>
                </a:path>
              </a:pathLst>
            </a:custGeom>
            <a:noFill/>
            <a:ln w="381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876" tIns="60938" rIns="121876" bIns="60938" numCol="1" anchor="t" anchorCtr="0" compatLnSpc="1"/>
            <a:lstStyle/>
            <a:p>
              <a:pPr defTabSz="914400"/>
              <a:endParaRPr lang="zh-CN" altLang="en-US" sz="2400">
                <a:solidFill>
                  <a:srgbClr val="000000"/>
                </a:solidFill>
                <a:latin typeface="Calibri" panose="020F0502020204030204"/>
                <a:ea typeface="宋体" panose="02010600030101010101" pitchFamily="2" charset="-122"/>
              </a:endParaRPr>
            </a:p>
          </p:txBody>
        </p:sp>
      </p:grpSp>
      <p:grpSp>
        <p:nvGrpSpPr>
          <p:cNvPr id="14" name="淘宝网Chenying0907出品 33"/>
          <p:cNvGrpSpPr/>
          <p:nvPr/>
        </p:nvGrpSpPr>
        <p:grpSpPr>
          <a:xfrm>
            <a:off x="5664109" y="2739471"/>
            <a:ext cx="541470" cy="737517"/>
            <a:chOff x="3983214" y="3433763"/>
            <a:chExt cx="149232" cy="203201"/>
          </a:xfrm>
        </p:grpSpPr>
        <p:sp>
          <p:nvSpPr>
            <p:cNvPr id="35" name="淘宝网Chenying0907出品 124"/>
            <p:cNvSpPr/>
            <p:nvPr/>
          </p:nvSpPr>
          <p:spPr bwMode="auto">
            <a:xfrm>
              <a:off x="3983214" y="3467101"/>
              <a:ext cx="149232" cy="169863"/>
            </a:xfrm>
            <a:custGeom>
              <a:avLst/>
              <a:gdLst>
                <a:gd name="T0" fmla="*/ 6 w 56"/>
                <a:gd name="T1" fmla="*/ 0 h 64"/>
                <a:gd name="T2" fmla="*/ 2 w 56"/>
                <a:gd name="T3" fmla="*/ 0 h 64"/>
                <a:gd name="T4" fmla="*/ 0 w 56"/>
                <a:gd name="T5" fmla="*/ 2 h 64"/>
                <a:gd name="T6" fmla="*/ 0 w 56"/>
                <a:gd name="T7" fmla="*/ 62 h 64"/>
                <a:gd name="T8" fmla="*/ 2 w 56"/>
                <a:gd name="T9" fmla="*/ 64 h 64"/>
                <a:gd name="T10" fmla="*/ 54 w 56"/>
                <a:gd name="T11" fmla="*/ 64 h 64"/>
                <a:gd name="T12" fmla="*/ 56 w 56"/>
                <a:gd name="T13" fmla="*/ 62 h 64"/>
                <a:gd name="T14" fmla="*/ 56 w 56"/>
                <a:gd name="T15" fmla="*/ 2 h 64"/>
                <a:gd name="T16" fmla="*/ 54 w 56"/>
                <a:gd name="T17" fmla="*/ 0 h 64"/>
                <a:gd name="T18" fmla="*/ 50 w 56"/>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4">
                  <a:moveTo>
                    <a:pt x="6" y="0"/>
                  </a:moveTo>
                  <a:cubicBezTo>
                    <a:pt x="2" y="0"/>
                    <a:pt x="2" y="0"/>
                    <a:pt x="2" y="0"/>
                  </a:cubicBezTo>
                  <a:cubicBezTo>
                    <a:pt x="1" y="0"/>
                    <a:pt x="0" y="1"/>
                    <a:pt x="0" y="2"/>
                  </a:cubicBezTo>
                  <a:cubicBezTo>
                    <a:pt x="0" y="62"/>
                    <a:pt x="0" y="62"/>
                    <a:pt x="0" y="62"/>
                  </a:cubicBezTo>
                  <a:cubicBezTo>
                    <a:pt x="0" y="63"/>
                    <a:pt x="1" y="64"/>
                    <a:pt x="2" y="64"/>
                  </a:cubicBezTo>
                  <a:cubicBezTo>
                    <a:pt x="54" y="64"/>
                    <a:pt x="54" y="64"/>
                    <a:pt x="54" y="64"/>
                  </a:cubicBezTo>
                  <a:cubicBezTo>
                    <a:pt x="55" y="64"/>
                    <a:pt x="56" y="63"/>
                    <a:pt x="56" y="62"/>
                  </a:cubicBezTo>
                  <a:cubicBezTo>
                    <a:pt x="56" y="2"/>
                    <a:pt x="56" y="2"/>
                    <a:pt x="56" y="2"/>
                  </a:cubicBezTo>
                  <a:cubicBezTo>
                    <a:pt x="56" y="1"/>
                    <a:pt x="55" y="0"/>
                    <a:pt x="54" y="0"/>
                  </a:cubicBezTo>
                  <a:cubicBezTo>
                    <a:pt x="50" y="0"/>
                    <a:pt x="50" y="0"/>
                    <a:pt x="50" y="0"/>
                  </a:cubicBezTo>
                </a:path>
              </a:pathLst>
            </a:custGeom>
            <a:noFill/>
            <a:ln w="381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876" tIns="60938" rIns="121876" bIns="60938" numCol="1" anchor="t" anchorCtr="0" compatLnSpc="1"/>
            <a:lstStyle/>
            <a:p>
              <a:pPr defTabSz="914400"/>
              <a:endParaRPr lang="zh-CN" altLang="en-US" sz="2400">
                <a:solidFill>
                  <a:srgbClr val="000000"/>
                </a:solidFill>
                <a:latin typeface="Calibri" panose="020F0502020204030204"/>
                <a:ea typeface="宋体" panose="02010600030101010101" pitchFamily="2" charset="-122"/>
              </a:endParaRPr>
            </a:p>
          </p:txBody>
        </p:sp>
        <p:sp>
          <p:nvSpPr>
            <p:cNvPr id="36" name="淘宝网Chenying0907出品 125"/>
            <p:cNvSpPr/>
            <p:nvPr/>
          </p:nvSpPr>
          <p:spPr bwMode="auto">
            <a:xfrm>
              <a:off x="4014965" y="3433763"/>
              <a:ext cx="85729" cy="42863"/>
            </a:xfrm>
            <a:custGeom>
              <a:avLst/>
              <a:gdLst>
                <a:gd name="T0" fmla="*/ 14 w 32"/>
                <a:gd name="T1" fmla="*/ 0 h 16"/>
                <a:gd name="T2" fmla="*/ 12 w 32"/>
                <a:gd name="T3" fmla="*/ 2 h 16"/>
                <a:gd name="T4" fmla="*/ 10 w 32"/>
                <a:gd name="T5" fmla="*/ 6 h 16"/>
                <a:gd name="T6" fmla="*/ 8 w 32"/>
                <a:gd name="T7" fmla="*/ 8 h 16"/>
                <a:gd name="T8" fmla="*/ 4 w 32"/>
                <a:gd name="T9" fmla="*/ 8 h 16"/>
                <a:gd name="T10" fmla="*/ 2 w 32"/>
                <a:gd name="T11" fmla="*/ 10 h 16"/>
                <a:gd name="T12" fmla="*/ 0 w 32"/>
                <a:gd name="T13" fmla="*/ 14 h 16"/>
                <a:gd name="T14" fmla="*/ 2 w 32"/>
                <a:gd name="T15" fmla="*/ 16 h 16"/>
                <a:gd name="T16" fmla="*/ 30 w 32"/>
                <a:gd name="T17" fmla="*/ 16 h 16"/>
                <a:gd name="T18" fmla="*/ 32 w 32"/>
                <a:gd name="T19" fmla="*/ 14 h 16"/>
                <a:gd name="T20" fmla="*/ 30 w 32"/>
                <a:gd name="T21" fmla="*/ 10 h 16"/>
                <a:gd name="T22" fmla="*/ 28 w 32"/>
                <a:gd name="T23" fmla="*/ 8 h 16"/>
                <a:gd name="T24" fmla="*/ 24 w 32"/>
                <a:gd name="T25" fmla="*/ 8 h 16"/>
                <a:gd name="T26" fmla="*/ 22 w 32"/>
                <a:gd name="T27" fmla="*/ 6 h 16"/>
                <a:gd name="T28" fmla="*/ 20 w 32"/>
                <a:gd name="T29" fmla="*/ 2 h 16"/>
                <a:gd name="T30" fmla="*/ 18 w 32"/>
                <a:gd name="T31" fmla="*/ 0 h 16"/>
                <a:gd name="T32" fmla="*/ 14 w 32"/>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4" y="0"/>
                  </a:moveTo>
                  <a:cubicBezTo>
                    <a:pt x="13" y="0"/>
                    <a:pt x="12" y="1"/>
                    <a:pt x="12" y="2"/>
                  </a:cubicBezTo>
                  <a:cubicBezTo>
                    <a:pt x="10" y="6"/>
                    <a:pt x="10" y="6"/>
                    <a:pt x="10" y="6"/>
                  </a:cubicBezTo>
                  <a:cubicBezTo>
                    <a:pt x="10" y="7"/>
                    <a:pt x="9" y="8"/>
                    <a:pt x="8" y="8"/>
                  </a:cubicBezTo>
                  <a:cubicBezTo>
                    <a:pt x="4" y="8"/>
                    <a:pt x="4" y="8"/>
                    <a:pt x="4" y="8"/>
                  </a:cubicBezTo>
                  <a:cubicBezTo>
                    <a:pt x="3" y="8"/>
                    <a:pt x="2" y="9"/>
                    <a:pt x="2" y="10"/>
                  </a:cubicBezTo>
                  <a:cubicBezTo>
                    <a:pt x="0" y="14"/>
                    <a:pt x="0" y="14"/>
                    <a:pt x="0" y="14"/>
                  </a:cubicBezTo>
                  <a:cubicBezTo>
                    <a:pt x="0" y="15"/>
                    <a:pt x="1" y="16"/>
                    <a:pt x="2" y="16"/>
                  </a:cubicBezTo>
                  <a:cubicBezTo>
                    <a:pt x="30" y="16"/>
                    <a:pt x="30" y="16"/>
                    <a:pt x="30" y="16"/>
                  </a:cubicBezTo>
                  <a:cubicBezTo>
                    <a:pt x="31" y="16"/>
                    <a:pt x="32" y="15"/>
                    <a:pt x="32" y="14"/>
                  </a:cubicBezTo>
                  <a:cubicBezTo>
                    <a:pt x="30" y="10"/>
                    <a:pt x="30" y="10"/>
                    <a:pt x="30" y="10"/>
                  </a:cubicBezTo>
                  <a:cubicBezTo>
                    <a:pt x="30" y="9"/>
                    <a:pt x="29" y="8"/>
                    <a:pt x="28" y="8"/>
                  </a:cubicBezTo>
                  <a:cubicBezTo>
                    <a:pt x="24" y="8"/>
                    <a:pt x="24" y="8"/>
                    <a:pt x="24" y="8"/>
                  </a:cubicBezTo>
                  <a:cubicBezTo>
                    <a:pt x="23" y="8"/>
                    <a:pt x="22" y="7"/>
                    <a:pt x="22" y="6"/>
                  </a:cubicBezTo>
                  <a:cubicBezTo>
                    <a:pt x="20" y="2"/>
                    <a:pt x="20" y="2"/>
                    <a:pt x="20" y="2"/>
                  </a:cubicBezTo>
                  <a:cubicBezTo>
                    <a:pt x="20" y="1"/>
                    <a:pt x="19" y="0"/>
                    <a:pt x="18" y="0"/>
                  </a:cubicBezTo>
                  <a:lnTo>
                    <a:pt x="14" y="0"/>
                  </a:lnTo>
                  <a:close/>
                </a:path>
              </a:pathLst>
            </a:custGeom>
            <a:noFill/>
            <a:ln w="381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121876" tIns="60938" rIns="121876" bIns="60938" numCol="1" anchor="t" anchorCtr="0" compatLnSpc="1"/>
            <a:lstStyle/>
            <a:p>
              <a:pPr defTabSz="914400"/>
              <a:endParaRPr lang="zh-CN" altLang="en-US" sz="2400">
                <a:solidFill>
                  <a:srgbClr val="000000"/>
                </a:solidFill>
                <a:latin typeface="Calibri" panose="020F0502020204030204"/>
                <a:ea typeface="宋体" panose="02010600030101010101" pitchFamily="2" charset="-122"/>
              </a:endParaRPr>
            </a:p>
          </p:txBody>
        </p:sp>
      </p:grpSp>
      <p:sp>
        <p:nvSpPr>
          <p:cNvPr id="37" name="淘宝网Chenying0907出品 86"/>
          <p:cNvSpPr/>
          <p:nvPr/>
        </p:nvSpPr>
        <p:spPr bwMode="auto">
          <a:xfrm>
            <a:off x="8783327" y="2776109"/>
            <a:ext cx="640005" cy="700881"/>
          </a:xfrm>
          <a:custGeom>
            <a:avLst/>
            <a:gdLst>
              <a:gd name="T0" fmla="*/ 0 w 69"/>
              <a:gd name="T1" fmla="*/ 71 h 76"/>
              <a:gd name="T2" fmla="*/ 38 w 69"/>
              <a:gd name="T3" fmla="*/ 76 h 76"/>
              <a:gd name="T4" fmla="*/ 50 w 69"/>
              <a:gd name="T5" fmla="*/ 76 h 76"/>
              <a:gd name="T6" fmla="*/ 60 w 69"/>
              <a:gd name="T7" fmla="*/ 71 h 76"/>
              <a:gd name="T8" fmla="*/ 69 w 69"/>
              <a:gd name="T9" fmla="*/ 33 h 76"/>
              <a:gd name="T10" fmla="*/ 65 w 69"/>
              <a:gd name="T11" fmla="*/ 29 h 76"/>
              <a:gd name="T12" fmla="*/ 59 w 69"/>
              <a:gd name="T13" fmla="*/ 29 h 76"/>
              <a:gd name="T14" fmla="*/ 46 w 69"/>
              <a:gd name="T15" fmla="*/ 30 h 76"/>
              <a:gd name="T16" fmla="*/ 55 w 69"/>
              <a:gd name="T17" fmla="*/ 9 h 76"/>
              <a:gd name="T18" fmla="*/ 47 w 69"/>
              <a:gd name="T19" fmla="*/ 0 h 76"/>
              <a:gd name="T20" fmla="*/ 46 w 69"/>
              <a:gd name="T21" fmla="*/ 0 h 76"/>
              <a:gd name="T22" fmla="*/ 45 w 69"/>
              <a:gd name="T23" fmla="*/ 4 h 76"/>
              <a:gd name="T24" fmla="*/ 31 w 69"/>
              <a:gd name="T25" fmla="*/ 21 h 76"/>
              <a:gd name="T26" fmla="*/ 0 w 69"/>
              <a:gd name="T27" fmla="*/ 36 h 76"/>
              <a:gd name="T28" fmla="*/ 0 w 69"/>
              <a:gd name="T29"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76">
                <a:moveTo>
                  <a:pt x="0" y="71"/>
                </a:moveTo>
                <a:cubicBezTo>
                  <a:pt x="15" y="71"/>
                  <a:pt x="25" y="76"/>
                  <a:pt x="38" y="76"/>
                </a:cubicBezTo>
                <a:cubicBezTo>
                  <a:pt x="50" y="76"/>
                  <a:pt x="50" y="76"/>
                  <a:pt x="50" y="76"/>
                </a:cubicBezTo>
                <a:cubicBezTo>
                  <a:pt x="57" y="76"/>
                  <a:pt x="58" y="74"/>
                  <a:pt x="60" y="71"/>
                </a:cubicBezTo>
                <a:cubicBezTo>
                  <a:pt x="65" y="64"/>
                  <a:pt x="69" y="43"/>
                  <a:pt x="69" y="33"/>
                </a:cubicBezTo>
                <a:cubicBezTo>
                  <a:pt x="69" y="30"/>
                  <a:pt x="66" y="29"/>
                  <a:pt x="65" y="29"/>
                </a:cubicBezTo>
                <a:cubicBezTo>
                  <a:pt x="65" y="29"/>
                  <a:pt x="64" y="29"/>
                  <a:pt x="59" y="29"/>
                </a:cubicBezTo>
                <a:cubicBezTo>
                  <a:pt x="52" y="29"/>
                  <a:pt x="46" y="30"/>
                  <a:pt x="46" y="30"/>
                </a:cubicBezTo>
                <a:cubicBezTo>
                  <a:pt x="47" y="20"/>
                  <a:pt x="55" y="23"/>
                  <a:pt x="55" y="9"/>
                </a:cubicBezTo>
                <a:cubicBezTo>
                  <a:pt x="55" y="4"/>
                  <a:pt x="53" y="0"/>
                  <a:pt x="47" y="0"/>
                </a:cubicBezTo>
                <a:cubicBezTo>
                  <a:pt x="46" y="0"/>
                  <a:pt x="46" y="0"/>
                  <a:pt x="46" y="0"/>
                </a:cubicBezTo>
                <a:cubicBezTo>
                  <a:pt x="45" y="0"/>
                  <a:pt x="45" y="2"/>
                  <a:pt x="45" y="4"/>
                </a:cubicBezTo>
                <a:cubicBezTo>
                  <a:pt x="45" y="12"/>
                  <a:pt x="37" y="16"/>
                  <a:pt x="31" y="21"/>
                </a:cubicBezTo>
                <a:cubicBezTo>
                  <a:pt x="27" y="25"/>
                  <a:pt x="16" y="36"/>
                  <a:pt x="0" y="36"/>
                </a:cubicBezTo>
                <a:cubicBezTo>
                  <a:pt x="0" y="36"/>
                  <a:pt x="0" y="36"/>
                  <a:pt x="0" y="36"/>
                </a:cubicBezTo>
              </a:path>
            </a:pathLst>
          </a:custGeom>
          <a:noFill/>
          <a:ln w="381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76" tIns="60938" rIns="121876" bIns="60938" numCol="1" anchor="t" anchorCtr="0" compatLnSpc="1"/>
          <a:lstStyle/>
          <a:p>
            <a:pPr defTabSz="914400"/>
            <a:endParaRPr lang="zh-CN" altLang="en-US" sz="2400">
              <a:solidFill>
                <a:srgbClr val="000000"/>
              </a:solidFill>
              <a:latin typeface="Calibri" panose="020F0502020204030204"/>
              <a:ea typeface="宋体" panose="02010600030101010101" pitchFamily="2" charset="-122"/>
            </a:endParaRPr>
          </a:p>
        </p:txBody>
      </p:sp>
      <p:sp>
        <p:nvSpPr>
          <p:cNvPr id="38" name="淘宝网Chenying0907出品 37"/>
          <p:cNvSpPr/>
          <p:nvPr/>
        </p:nvSpPr>
        <p:spPr>
          <a:xfrm>
            <a:off x="2132649" y="4234192"/>
            <a:ext cx="1415444" cy="338476"/>
          </a:xfrm>
          <a:prstGeom prst="rect">
            <a:avLst/>
          </a:prstGeom>
        </p:spPr>
        <p:txBody>
          <a:bodyPr wrap="none">
            <a:spAutoFit/>
          </a:bodyPr>
          <a:lstStyle/>
          <a:p>
            <a:pPr defTabSz="457200"/>
            <a:r>
              <a:rPr kumimoji="1" lang="zh-CN" altLang="en-US" sz="1600" dirty="0">
                <a:solidFill>
                  <a:srgbClr val="000000">
                    <a:lumMod val="65000"/>
                    <a:lumOff val="35000"/>
                  </a:srgbClr>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1600" dirty="0">
              <a:solidFill>
                <a:srgbClr val="000000">
                  <a:lumMod val="65000"/>
                  <a:lumOff val="35000"/>
                </a:srgbClr>
              </a:solidFill>
              <a:latin typeface="Century Gothic" panose="020B0502020202020204" pitchFamily="34" charset="0"/>
              <a:ea typeface="微软雅黑" panose="020B0503020204020204" pitchFamily="34" charset="-122"/>
              <a:cs typeface="Impact" panose="020B0806030902050204"/>
            </a:endParaRPr>
          </a:p>
        </p:txBody>
      </p:sp>
      <p:sp>
        <p:nvSpPr>
          <p:cNvPr id="39" name="淘宝网Chenying0907出品 38"/>
          <p:cNvSpPr/>
          <p:nvPr/>
        </p:nvSpPr>
        <p:spPr>
          <a:xfrm>
            <a:off x="1606897" y="4650150"/>
            <a:ext cx="2395744" cy="879845"/>
          </a:xfrm>
          <a:prstGeom prst="rect">
            <a:avLst/>
          </a:prstGeom>
        </p:spPr>
        <p:txBody>
          <a:bodyPr wrap="square">
            <a:spAutoFit/>
          </a:bodyPr>
          <a:lstStyle/>
          <a:p>
            <a:pPr algn="ctr" defTabSz="914400">
              <a:lnSpc>
                <a:spcPct val="150000"/>
              </a:lnSpc>
            </a:pPr>
            <a:r>
              <a:rPr lang="zh-CN" altLang="en-US" sz="1200" dirty="0">
                <a:solidFill>
                  <a:srgbClr val="FFFFFF">
                    <a:lumMod val="65000"/>
                  </a:srgb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a:t>
            </a:r>
            <a:endParaRPr lang="zh-CN" altLang="en-US" sz="1200" dirty="0">
              <a:solidFill>
                <a:srgbClr val="FFFFFF">
                  <a:lumMod val="65000"/>
                </a:srgb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40" name="淘宝网Chenying0907出品 39"/>
          <p:cNvSpPr/>
          <p:nvPr/>
        </p:nvSpPr>
        <p:spPr>
          <a:xfrm>
            <a:off x="5312426" y="4234192"/>
            <a:ext cx="1415444" cy="338476"/>
          </a:xfrm>
          <a:prstGeom prst="rect">
            <a:avLst/>
          </a:prstGeom>
        </p:spPr>
        <p:txBody>
          <a:bodyPr wrap="none">
            <a:spAutoFit/>
          </a:bodyPr>
          <a:lstStyle/>
          <a:p>
            <a:pPr defTabSz="457200"/>
            <a:r>
              <a:rPr kumimoji="1" lang="zh-CN" altLang="en-US" sz="1600" dirty="0">
                <a:solidFill>
                  <a:srgbClr val="000000">
                    <a:lumMod val="65000"/>
                    <a:lumOff val="35000"/>
                  </a:srgbClr>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1600" dirty="0">
              <a:solidFill>
                <a:srgbClr val="000000">
                  <a:lumMod val="65000"/>
                  <a:lumOff val="35000"/>
                </a:srgbClr>
              </a:solidFill>
              <a:latin typeface="Century Gothic" panose="020B0502020202020204" pitchFamily="34" charset="0"/>
              <a:ea typeface="微软雅黑" panose="020B0503020204020204" pitchFamily="34" charset="-122"/>
              <a:cs typeface="Impact" panose="020B0806030902050204"/>
            </a:endParaRPr>
          </a:p>
        </p:txBody>
      </p:sp>
      <p:sp>
        <p:nvSpPr>
          <p:cNvPr id="41" name="淘宝网Chenying0907出品 40"/>
          <p:cNvSpPr/>
          <p:nvPr/>
        </p:nvSpPr>
        <p:spPr>
          <a:xfrm>
            <a:off x="4786673" y="4650150"/>
            <a:ext cx="2395744" cy="879845"/>
          </a:xfrm>
          <a:prstGeom prst="rect">
            <a:avLst/>
          </a:prstGeom>
        </p:spPr>
        <p:txBody>
          <a:bodyPr wrap="square">
            <a:spAutoFit/>
          </a:bodyPr>
          <a:lstStyle/>
          <a:p>
            <a:pPr algn="ctr" defTabSz="914400">
              <a:lnSpc>
                <a:spcPct val="150000"/>
              </a:lnSpc>
            </a:pPr>
            <a:r>
              <a:rPr lang="zh-CN" altLang="en-US" sz="1200" dirty="0">
                <a:solidFill>
                  <a:srgbClr val="FFFFFF">
                    <a:lumMod val="65000"/>
                  </a:srgb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a:t>
            </a:r>
            <a:endParaRPr lang="zh-CN" altLang="en-US" sz="1200" dirty="0">
              <a:solidFill>
                <a:srgbClr val="FFFFFF">
                  <a:lumMod val="65000"/>
                </a:srgb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42" name="淘宝网Chenying0907出品 41"/>
          <p:cNvSpPr/>
          <p:nvPr/>
        </p:nvSpPr>
        <p:spPr>
          <a:xfrm>
            <a:off x="8500148" y="4234192"/>
            <a:ext cx="1415444" cy="338476"/>
          </a:xfrm>
          <a:prstGeom prst="rect">
            <a:avLst/>
          </a:prstGeom>
        </p:spPr>
        <p:txBody>
          <a:bodyPr wrap="none">
            <a:spAutoFit/>
          </a:bodyPr>
          <a:lstStyle/>
          <a:p>
            <a:pPr defTabSz="457200"/>
            <a:r>
              <a:rPr kumimoji="1" lang="zh-CN" altLang="en-US" sz="1600" dirty="0">
                <a:solidFill>
                  <a:srgbClr val="000000">
                    <a:lumMod val="65000"/>
                    <a:lumOff val="35000"/>
                  </a:srgbClr>
                </a:solidFill>
                <a:latin typeface="Century Gothic" panose="020B0502020202020204" pitchFamily="34" charset="0"/>
                <a:ea typeface="微软雅黑" panose="020B0503020204020204" pitchFamily="34" charset="-122"/>
                <a:cs typeface="Impact" panose="020B0806030902050204"/>
              </a:rPr>
              <a:t>点击添加标题</a:t>
            </a:r>
            <a:endParaRPr kumimoji="1" lang="zh-CN" altLang="en-US" sz="1600" dirty="0">
              <a:solidFill>
                <a:srgbClr val="000000">
                  <a:lumMod val="65000"/>
                  <a:lumOff val="35000"/>
                </a:srgbClr>
              </a:solidFill>
              <a:latin typeface="Century Gothic" panose="020B0502020202020204" pitchFamily="34" charset="0"/>
              <a:ea typeface="微软雅黑" panose="020B0503020204020204" pitchFamily="34" charset="-122"/>
              <a:cs typeface="Impact" panose="020B0806030902050204"/>
            </a:endParaRPr>
          </a:p>
        </p:txBody>
      </p:sp>
      <p:sp>
        <p:nvSpPr>
          <p:cNvPr id="43" name="淘宝网Chenying0907出品 42"/>
          <p:cNvSpPr/>
          <p:nvPr/>
        </p:nvSpPr>
        <p:spPr>
          <a:xfrm>
            <a:off x="7974396" y="4650150"/>
            <a:ext cx="2395744" cy="879845"/>
          </a:xfrm>
          <a:prstGeom prst="rect">
            <a:avLst/>
          </a:prstGeom>
        </p:spPr>
        <p:txBody>
          <a:bodyPr wrap="square">
            <a:spAutoFit/>
          </a:bodyPr>
          <a:lstStyle/>
          <a:p>
            <a:pPr algn="ctr" defTabSz="914400">
              <a:lnSpc>
                <a:spcPct val="150000"/>
              </a:lnSpc>
            </a:pPr>
            <a:r>
              <a:rPr lang="zh-CN" altLang="en-US" sz="1200" dirty="0">
                <a:solidFill>
                  <a:srgbClr val="FFFFFF">
                    <a:lumMod val="65000"/>
                  </a:srgb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a:t>
            </a:r>
            <a:endParaRPr lang="zh-CN" altLang="en-US" sz="1200" dirty="0">
              <a:solidFill>
                <a:srgbClr val="FFFFFF">
                  <a:lumMod val="65000"/>
                </a:srgbClr>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3" presetClass="entr" presetSubtype="32"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4*#ppt_w"/>
                                          </p:val>
                                        </p:tav>
                                        <p:tav tm="100000">
                                          <p:val>
                                            <p:strVal val="#ppt_w"/>
                                          </p:val>
                                        </p:tav>
                                      </p:tavLst>
                                    </p:anim>
                                    <p:anim calcmode="lin" valueType="num">
                                      <p:cBhvr>
                                        <p:cTn id="13" dur="500" fill="hold"/>
                                        <p:tgtEl>
                                          <p:spTgt spid="13"/>
                                        </p:tgtEl>
                                        <p:attrNameLst>
                                          <p:attrName>ppt_h</p:attrName>
                                        </p:attrNameLst>
                                      </p:cBhvr>
                                      <p:tavLst>
                                        <p:tav tm="0">
                                          <p:val>
                                            <p:strVal val="4*#ppt_h"/>
                                          </p:val>
                                        </p:tav>
                                        <p:tav tm="100000">
                                          <p:val>
                                            <p:strVal val="#ppt_h"/>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500" fill="hold"/>
                                        <p:tgtEl>
                                          <p:spTgt spid="38"/>
                                        </p:tgtEl>
                                        <p:attrNameLst>
                                          <p:attrName>ppt_x</p:attrName>
                                        </p:attrNameLst>
                                      </p:cBhvr>
                                      <p:tavLst>
                                        <p:tav tm="0">
                                          <p:val>
                                            <p:strVal val="#ppt_x"/>
                                          </p:val>
                                        </p:tav>
                                        <p:tav tm="100000">
                                          <p:val>
                                            <p:strVal val="#ppt_x"/>
                                          </p:val>
                                        </p:tav>
                                      </p:tavLst>
                                    </p:anim>
                                    <p:anim calcmode="lin" valueType="num">
                                      <p:cBhvr additive="base">
                                        <p:cTn id="17" dur="500" fill="hold"/>
                                        <p:tgtEl>
                                          <p:spTgt spid="3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23" presetClass="entr" presetSubtype="3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strVal val="4*#ppt_w"/>
                                          </p:val>
                                        </p:tav>
                                        <p:tav tm="100000">
                                          <p:val>
                                            <p:strVal val="#ppt_w"/>
                                          </p:val>
                                        </p:tav>
                                      </p:tavLst>
                                    </p:anim>
                                    <p:anim calcmode="lin" valueType="num">
                                      <p:cBhvr>
                                        <p:cTn id="31" dur="500" fill="hold"/>
                                        <p:tgtEl>
                                          <p:spTgt spid="14"/>
                                        </p:tgtEl>
                                        <p:attrNameLst>
                                          <p:attrName>ppt_h</p:attrName>
                                        </p:attrNameLst>
                                      </p:cBhvr>
                                      <p:tavLst>
                                        <p:tav tm="0">
                                          <p:val>
                                            <p:strVal val="4*#ppt_h"/>
                                          </p:val>
                                        </p:tav>
                                        <p:tav tm="100000">
                                          <p:val>
                                            <p:strVal val="#ppt_h"/>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par>
                                <p:cTn id="46" presetID="23" presetClass="entr" presetSubtype="32"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strVal val="4*#ppt_w"/>
                                          </p:val>
                                        </p:tav>
                                        <p:tav tm="100000">
                                          <p:val>
                                            <p:strVal val="#ppt_w"/>
                                          </p:val>
                                        </p:tav>
                                      </p:tavLst>
                                    </p:anim>
                                    <p:anim calcmode="lin" valueType="num">
                                      <p:cBhvr>
                                        <p:cTn id="49" dur="500" fill="hold"/>
                                        <p:tgtEl>
                                          <p:spTgt spid="37"/>
                                        </p:tgtEl>
                                        <p:attrNameLst>
                                          <p:attrName>ppt_h</p:attrName>
                                        </p:attrNameLst>
                                      </p:cBhvr>
                                      <p:tavLst>
                                        <p:tav tm="0">
                                          <p:val>
                                            <p:strVal val="4*#ppt_h"/>
                                          </p:val>
                                        </p:tav>
                                        <p:tav tm="100000">
                                          <p:val>
                                            <p:strVal val="#ppt_h"/>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ppt_x"/>
                                          </p:val>
                                        </p:tav>
                                        <p:tav tm="100000">
                                          <p:val>
                                            <p:strVal val="#ppt_x"/>
                                          </p:val>
                                        </p:tav>
                                      </p:tavLst>
                                    </p:anim>
                                    <p:anim calcmode="lin" valueType="num">
                                      <p:cBhvr additive="base">
                                        <p:cTn id="5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2" grpId="0" animBg="1"/>
      <p:bldP spid="37" grpId="0" animBg="1"/>
      <p:bldP spid="38" grpId="0"/>
      <p:bldP spid="39" grpId="0"/>
      <p:bldP spid="40"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7646" y="1429"/>
            <a:ext cx="12207443" cy="6855144"/>
          </a:xfrm>
          <a:prstGeom prst="rect">
            <a:avLst/>
          </a:prstGeom>
        </p:spPr>
      </p:pic>
      <p:sp>
        <p:nvSpPr>
          <p:cNvPr id="4" name="箭头: 五边形 3"/>
          <p:cNvSpPr/>
          <p:nvPr/>
        </p:nvSpPr>
        <p:spPr>
          <a:xfrm>
            <a:off x="-17648" y="1429"/>
            <a:ext cx="7683387" cy="6855144"/>
          </a:xfrm>
          <a:prstGeom prst="homePlate">
            <a:avLst>
              <a:gd name="adj" fmla="val 32637"/>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667" tIns="43334" rIns="86667" bIns="43334" numCol="1" spcCol="0" rtlCol="0" fromWordArt="0" anchor="ctr" anchorCtr="0" forceAA="0" compatLnSpc="1">
            <a:noAutofit/>
          </a:bodyPr>
          <a:lstStyle/>
          <a:p>
            <a:pPr algn="ctr" defTabSz="914400"/>
            <a:endParaRPr lang="zh-CN" altLang="en-US" sz="1705">
              <a:solidFill>
                <a:srgbClr val="FFFFFF"/>
              </a:solidFill>
              <a:latin typeface="Calibri" panose="020F0502020204030204"/>
              <a:ea typeface="宋体" panose="02010600030101010101" pitchFamily="2" charset="-122"/>
            </a:endParaRPr>
          </a:p>
        </p:txBody>
      </p:sp>
      <p:sp>
        <p:nvSpPr>
          <p:cNvPr id="7" name="文本框 6"/>
          <p:cNvSpPr txBox="1"/>
          <p:nvPr/>
        </p:nvSpPr>
        <p:spPr>
          <a:xfrm>
            <a:off x="158289" y="2541756"/>
            <a:ext cx="6383603" cy="967413"/>
          </a:xfrm>
          <a:prstGeom prst="rect">
            <a:avLst/>
          </a:prstGeom>
          <a:noFill/>
        </p:spPr>
        <p:txBody>
          <a:bodyPr wrap="none" rtlCol="0">
            <a:spAutoFit/>
          </a:bodyPr>
          <a:lstStyle/>
          <a:p>
            <a:pPr defTabSz="914400"/>
            <a:r>
              <a:rPr lang="zh-CN" altLang="en-US" sz="5685" dirty="0">
                <a:solidFill>
                  <a:srgbClr val="000000">
                    <a:lumMod val="75000"/>
                    <a:lumOff val="25000"/>
                  </a:srgbClr>
                </a:solidFill>
                <a:latin typeface="幼圆" panose="02010509060101010101" pitchFamily="49" charset="-122"/>
                <a:ea typeface="幼圆" panose="02010509060101010101" pitchFamily="49" charset="-122"/>
              </a:rPr>
              <a:t>演讲完毕 谢谢聆听</a:t>
            </a:r>
            <a:endParaRPr lang="zh-CN" altLang="en-US" sz="3790" dirty="0">
              <a:solidFill>
                <a:srgbClr val="000000">
                  <a:lumMod val="75000"/>
                  <a:lumOff val="25000"/>
                </a:srgbClr>
              </a:solidFill>
              <a:latin typeface="幼圆" panose="02010509060101010101" pitchFamily="49" charset="-122"/>
              <a:ea typeface="幼圆" panose="02010509060101010101" pitchFamily="49" charset="-122"/>
            </a:endParaRPr>
          </a:p>
        </p:txBody>
      </p:sp>
      <p:sp>
        <p:nvSpPr>
          <p:cNvPr id="8" name="矩形 7"/>
          <p:cNvSpPr/>
          <p:nvPr/>
        </p:nvSpPr>
        <p:spPr>
          <a:xfrm>
            <a:off x="2300145" y="5109679"/>
            <a:ext cx="1862280" cy="44221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705" dirty="0">
                <a:solidFill>
                  <a:srgbClr val="FFFFFF"/>
                </a:solidFill>
                <a:latin typeface="Calibri" panose="020F0502020204030204"/>
                <a:ea typeface="宋体" panose="02010600030101010101" pitchFamily="2" charset="-122"/>
              </a:rPr>
              <a:t>汇报人</a:t>
            </a:r>
            <a:r>
              <a:rPr lang="en-US" altLang="zh-CN" sz="1705" dirty="0">
                <a:solidFill>
                  <a:srgbClr val="FFFFFF"/>
                </a:solidFill>
                <a:latin typeface="Calibri" panose="020F0502020204030204"/>
                <a:ea typeface="宋体" panose="02010600030101010101" pitchFamily="2" charset="-122"/>
              </a:rPr>
              <a:t>:PPT</a:t>
            </a:r>
            <a:r>
              <a:rPr lang="zh-CN" altLang="en-US" sz="1705" dirty="0">
                <a:solidFill>
                  <a:srgbClr val="FFFFFF"/>
                </a:solidFill>
                <a:latin typeface="Calibri" panose="020F0502020204030204"/>
                <a:ea typeface="宋体" panose="02010600030101010101" pitchFamily="2" charset="-122"/>
              </a:rPr>
              <a:t>营</a:t>
            </a:r>
            <a:endParaRPr lang="zh-CN" altLang="en-US" sz="1705" dirty="0">
              <a:solidFill>
                <a:srgbClr val="FFFFFF"/>
              </a:solidFill>
              <a:latin typeface="Calibri" panose="020F0502020204030204"/>
              <a:ea typeface="宋体" panose="02010600030101010101" pitchFamily="2" charset="-122"/>
            </a:endParaRPr>
          </a:p>
        </p:txBody>
      </p:sp>
      <p:sp>
        <p:nvSpPr>
          <p:cNvPr id="9" name="矩形 8"/>
          <p:cNvSpPr/>
          <p:nvPr/>
        </p:nvSpPr>
        <p:spPr>
          <a:xfrm>
            <a:off x="1321091" y="4419032"/>
            <a:ext cx="4160663" cy="545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275" dirty="0">
                <a:solidFill>
                  <a:srgbClr val="000000">
                    <a:lumMod val="75000"/>
                    <a:lumOff val="25000"/>
                  </a:srgbClr>
                </a:solidFill>
                <a:latin typeface="幼圆" panose="02010509060101010101" pitchFamily="49" charset="-122"/>
                <a:ea typeface="幼圆" panose="02010509060101010101" pitchFamily="49" charset="-122"/>
              </a:rPr>
              <a:t>单击此处添加您所需标题文字</a:t>
            </a:r>
            <a:endParaRPr lang="zh-CN" altLang="en-US" sz="2275" dirty="0">
              <a:solidFill>
                <a:srgbClr val="000000">
                  <a:lumMod val="75000"/>
                  <a:lumOff val="25000"/>
                </a:srgbClr>
              </a:solidFill>
              <a:latin typeface="幼圆" panose="02010509060101010101" pitchFamily="49" charset="-122"/>
              <a:ea typeface="幼圆" panose="02010509060101010101" pitchFamily="49" charset="-122"/>
            </a:endParaRPr>
          </a:p>
        </p:txBody>
      </p:sp>
      <p:sp>
        <p:nvSpPr>
          <p:cNvPr id="11" name="Rectangle 5"/>
          <p:cNvSpPr/>
          <p:nvPr/>
        </p:nvSpPr>
        <p:spPr>
          <a:xfrm>
            <a:off x="148849" y="3786698"/>
            <a:ext cx="6505147" cy="632335"/>
          </a:xfrm>
          <a:prstGeom prst="rect">
            <a:avLst/>
          </a:prstGeom>
        </p:spPr>
        <p:txBody>
          <a:bodyPr wrap="square">
            <a:spAutoFit/>
          </a:bodyPr>
          <a:lstStyle/>
          <a:p>
            <a:pPr algn="ctr" defTabSz="914400">
              <a:lnSpc>
                <a:spcPct val="130000"/>
              </a:lnSpc>
            </a:pPr>
            <a:r>
              <a:rPr lang="en-US" sz="900" dirty="0" err="1">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ssertively</a:t>
            </a:r>
            <a:r>
              <a:rPr lang="en-US" sz="900" dirty="0">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 unleash flexible technology whereas equity invested internal or "organic" sources. Collaboratively </a:t>
            </a:r>
            <a:r>
              <a:rPr lang="en-US" sz="900" dirty="0" err="1">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disintermediate</a:t>
            </a:r>
            <a:r>
              <a:rPr lang="en-US" sz="900" dirty="0">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 maintainable leadership with team building internal or "organic" sources. Globally deploy enterprise-wide </a:t>
            </a:r>
            <a:r>
              <a:rPr lang="en-US" sz="900" dirty="0" err="1">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vortals</a:t>
            </a:r>
            <a:r>
              <a:rPr lang="en-US" sz="900" dirty="0">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rPr>
              <a:t> for magnetic quality vectors. </a:t>
            </a:r>
            <a:endParaRPr lang="en-US" sz="900" dirty="0">
              <a:solidFill>
                <a:srgbClr val="000000">
                  <a:lumMod val="50000"/>
                  <a:lumOff val="50000"/>
                </a:srgbClr>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梯形 8"/>
          <p:cNvSpPr/>
          <p:nvPr/>
        </p:nvSpPr>
        <p:spPr>
          <a:xfrm rot="10800000">
            <a:off x="2205" y="4051707"/>
            <a:ext cx="12187591" cy="1089410"/>
          </a:xfrm>
          <a:prstGeom prst="trapezoid">
            <a:avLst>
              <a:gd name="adj" fmla="val 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10" name="矩形 9"/>
          <p:cNvSpPr/>
          <p:nvPr/>
        </p:nvSpPr>
        <p:spPr>
          <a:xfrm>
            <a:off x="4466450" y="3709481"/>
            <a:ext cx="3258666" cy="176588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6000" b="1" dirty="0">
                <a:solidFill>
                  <a:srgbClr val="FFFFFF"/>
                </a:solidFill>
                <a:latin typeface="微软雅黑" panose="020B0503020204020204" pitchFamily="34" charset="-122"/>
                <a:ea typeface="微软雅黑" panose="020B0503020204020204" pitchFamily="34" charset="-122"/>
              </a:rPr>
              <a:t>ONE</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618789" y="2017252"/>
            <a:ext cx="6931609" cy="1428711"/>
            <a:chOff x="4459513" y="2571318"/>
            <a:chExt cx="6933214" cy="1429042"/>
          </a:xfrm>
        </p:grpSpPr>
        <p:sp>
          <p:nvSpPr>
            <p:cNvPr id="12" name="矩形 11"/>
            <p:cNvSpPr/>
            <p:nvPr/>
          </p:nvSpPr>
          <p:spPr>
            <a:xfrm>
              <a:off x="5987128" y="2571318"/>
              <a:ext cx="3877985" cy="830997"/>
            </a:xfrm>
            <a:prstGeom prst="rect">
              <a:avLst/>
            </a:prstGeom>
          </p:spPr>
          <p:txBody>
            <a:bodyPr wrap="none">
              <a:spAutoFit/>
            </a:bodyPr>
            <a:lstStyle/>
            <a:p>
              <a:pPr algn="ctr" defTabSz="914400"/>
              <a:r>
                <a:rPr kumimoji="1" lang="zh-CN" altLang="en-US" sz="4800" dirty="0">
                  <a:solidFill>
                    <a:srgbClr val="000000">
                      <a:lumMod val="85000"/>
                      <a:lumOff val="15000"/>
                    </a:srgbClr>
                  </a:solidFill>
                  <a:latin typeface="微软雅黑" panose="020B0503020204020204" pitchFamily="34" charset="-122"/>
                  <a:ea typeface="微软雅黑" panose="020B0503020204020204" pitchFamily="34" charset="-122"/>
                </a:rPr>
                <a:t>加入你的标题</a:t>
              </a:r>
              <a:endParaRPr kumimoji="1" lang="zh-CN" altLang="en-US" sz="48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3" name="矩形 12"/>
            <p:cNvSpPr/>
            <p:nvPr/>
          </p:nvSpPr>
          <p:spPr>
            <a:xfrm>
              <a:off x="4459513" y="3527410"/>
              <a:ext cx="6933214" cy="472950"/>
            </a:xfrm>
            <a:prstGeom prst="rect">
              <a:avLst/>
            </a:prstGeom>
          </p:spPr>
          <p:txBody>
            <a:bodyPr wrap="square">
              <a:spAutoFit/>
            </a:bodyPr>
            <a:lstStyle/>
            <a:p>
              <a:pPr algn="ctr" defTabSz="914400">
                <a:lnSpc>
                  <a:spcPct val="130000"/>
                </a:lnSpc>
              </a:pPr>
              <a:r>
                <a:rPr lang="zh-CN" altLang="en-US" sz="1000" dirty="0">
                  <a:solidFill>
                    <a:srgbClr val="000000">
                      <a:lumMod val="85000"/>
                      <a:lumOff val="15000"/>
                    </a:srgb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6331" y="2014402"/>
            <a:ext cx="10856373" cy="4241037"/>
            <a:chOff x="468313" y="1491124"/>
            <a:chExt cx="8280401" cy="3234735"/>
          </a:xfrm>
        </p:grpSpPr>
        <p:grpSp>
          <p:nvGrpSpPr>
            <p:cNvPr id="4" name="Group 66"/>
            <p:cNvGrpSpPr/>
            <p:nvPr/>
          </p:nvGrpSpPr>
          <p:grpSpPr bwMode="auto">
            <a:xfrm>
              <a:off x="3765551" y="1491124"/>
              <a:ext cx="1611313" cy="3234735"/>
              <a:chOff x="2372" y="898"/>
              <a:chExt cx="1015" cy="2037"/>
            </a:xfrm>
          </p:grpSpPr>
          <p:sp>
            <p:nvSpPr>
              <p:cNvPr id="5" name="Freeform 47"/>
              <p:cNvSpPr/>
              <p:nvPr/>
            </p:nvSpPr>
            <p:spPr bwMode="auto">
              <a:xfrm>
                <a:off x="2372" y="898"/>
                <a:ext cx="223"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6" name="Freeform 48"/>
              <p:cNvSpPr/>
              <p:nvPr/>
            </p:nvSpPr>
            <p:spPr bwMode="auto">
              <a:xfrm>
                <a:off x="2635"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7"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8"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9"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6" y="526"/>
                    </a:lnTo>
                    <a:lnTo>
                      <a:pt x="0" y="462"/>
                    </a:lnTo>
                    <a:lnTo>
                      <a:pt x="0" y="0"/>
                    </a:lnTo>
                    <a:lnTo>
                      <a:pt x="131" y="0"/>
                    </a:lnTo>
                    <a:lnTo>
                      <a:pt x="131"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0"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Lst>
                <a:ahLst/>
                <a:cxnLst>
                  <a:cxn ang="0">
                    <a:pos x="T0" y="T1"/>
                  </a:cxn>
                  <a:cxn ang="0">
                    <a:pos x="T2" y="T3"/>
                  </a:cxn>
                  <a:cxn ang="0">
                    <a:pos x="T4" y="T5"/>
                  </a:cxn>
                  <a:cxn ang="0">
                    <a:pos x="T6" y="T7"/>
                  </a:cxn>
                  <a:cxn ang="0">
                    <a:pos x="T8" y="T9"/>
                  </a:cxn>
                  <a:cxn ang="0">
                    <a:pos x="T10" y="T11"/>
                  </a:cxn>
                </a:cxnLst>
                <a:rect l="0" t="0" r="r" b="b"/>
                <a:pathLst>
                  <a:path w="129" h="526">
                    <a:moveTo>
                      <a:pt x="129" y="462"/>
                    </a:moveTo>
                    <a:lnTo>
                      <a:pt x="64" y="526"/>
                    </a:lnTo>
                    <a:lnTo>
                      <a:pt x="0" y="462"/>
                    </a:lnTo>
                    <a:lnTo>
                      <a:pt x="0" y="0"/>
                    </a:lnTo>
                    <a:lnTo>
                      <a:pt x="129" y="0"/>
                    </a:lnTo>
                    <a:lnTo>
                      <a:pt x="129"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1"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2"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3" name="Freeform 55"/>
              <p:cNvSpPr/>
              <p:nvPr/>
            </p:nvSpPr>
            <p:spPr bwMode="auto">
              <a:xfrm>
                <a:off x="2372" y="1741"/>
                <a:ext cx="378" cy="297"/>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4" name="Freeform 56"/>
              <p:cNvSpPr/>
              <p:nvPr/>
            </p:nvSpPr>
            <p:spPr bwMode="auto">
              <a:xfrm>
                <a:off x="2635" y="1741"/>
                <a:ext cx="244" cy="297"/>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5" name="Freeform 57"/>
              <p:cNvSpPr/>
              <p:nvPr/>
            </p:nvSpPr>
            <p:spPr bwMode="auto">
              <a:xfrm>
                <a:off x="2879" y="1741"/>
                <a:ext cx="244" cy="297"/>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6" name="Freeform 58"/>
              <p:cNvSpPr/>
              <p:nvPr/>
            </p:nvSpPr>
            <p:spPr bwMode="auto">
              <a:xfrm>
                <a:off x="3009" y="1741"/>
                <a:ext cx="378" cy="297"/>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7"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18"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grpSp>
        <p:grpSp>
          <p:nvGrpSpPr>
            <p:cNvPr id="19" name="Group 76"/>
            <p:cNvGrpSpPr/>
            <p:nvPr/>
          </p:nvGrpSpPr>
          <p:grpSpPr bwMode="auto">
            <a:xfrm>
              <a:off x="684213" y="3507871"/>
              <a:ext cx="284162" cy="282662"/>
              <a:chOff x="1245" y="2094"/>
              <a:chExt cx="179" cy="178"/>
            </a:xfrm>
            <a:solidFill>
              <a:schemeClr val="accent5"/>
            </a:solidFill>
          </p:grpSpPr>
          <p:sp>
            <p:nvSpPr>
              <p:cNvPr id="20" name="Oval 61"/>
              <p:cNvSpPr>
                <a:spLocks noChangeArrowheads="1"/>
              </p:cNvSpPr>
              <p:nvPr/>
            </p:nvSpPr>
            <p:spPr bwMode="auto">
              <a:xfrm>
                <a:off x="1245" y="2094"/>
                <a:ext cx="179" cy="17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21" name="Freeform 62"/>
              <p:cNvSpPr/>
              <p:nvPr/>
            </p:nvSpPr>
            <p:spPr bwMode="auto">
              <a:xfrm>
                <a:off x="1283" y="2149"/>
                <a:ext cx="104" cy="67"/>
              </a:xfrm>
              <a:custGeom>
                <a:avLst/>
                <a:gdLst>
                  <a:gd name="T0" fmla="*/ 0 w 104"/>
                  <a:gd name="T1" fmla="*/ 29 h 67"/>
                  <a:gd name="T2" fmla="*/ 42 w 104"/>
                  <a:gd name="T3" fmla="*/ 67 h 67"/>
                  <a:gd name="T4" fmla="*/ 104 w 104"/>
                  <a:gd name="T5" fmla="*/ 0 h 67"/>
                </a:gdLst>
                <a:ahLst/>
                <a:cxnLst>
                  <a:cxn ang="0">
                    <a:pos x="T0" y="T1"/>
                  </a:cxn>
                  <a:cxn ang="0">
                    <a:pos x="T2" y="T3"/>
                  </a:cxn>
                  <a:cxn ang="0">
                    <a:pos x="T4" y="T5"/>
                  </a:cxn>
                </a:cxnLst>
                <a:rect l="0" t="0" r="r" b="b"/>
                <a:pathLst>
                  <a:path w="104" h="67">
                    <a:moveTo>
                      <a:pt x="0" y="29"/>
                    </a:moveTo>
                    <a:lnTo>
                      <a:pt x="42" y="67"/>
                    </a:lnTo>
                    <a:lnTo>
                      <a:pt x="104" y="0"/>
                    </a:lnTo>
                  </a:path>
                </a:pathLst>
              </a:custGeom>
              <a:noFill/>
              <a:ln w="33338" cap="rnd">
                <a:solidFill>
                  <a:srgbClr val="FFFFFF"/>
                </a:solidFill>
                <a:prstDash val="solid"/>
                <a:miter lim="800000"/>
              </a:ln>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grpSp>
        <p:grpSp>
          <p:nvGrpSpPr>
            <p:cNvPr id="24" name="Group 77"/>
            <p:cNvGrpSpPr/>
            <p:nvPr/>
          </p:nvGrpSpPr>
          <p:grpSpPr bwMode="auto">
            <a:xfrm>
              <a:off x="5651501" y="3507871"/>
              <a:ext cx="284163" cy="282662"/>
              <a:chOff x="4336" y="2094"/>
              <a:chExt cx="179" cy="178"/>
            </a:xfrm>
            <a:solidFill>
              <a:schemeClr val="accent6"/>
            </a:solidFill>
          </p:grpSpPr>
          <p:sp>
            <p:nvSpPr>
              <p:cNvPr id="25" name="Oval 63"/>
              <p:cNvSpPr>
                <a:spLocks noChangeArrowheads="1"/>
              </p:cNvSpPr>
              <p:nvPr/>
            </p:nvSpPr>
            <p:spPr bwMode="auto">
              <a:xfrm>
                <a:off x="4336" y="2094"/>
                <a:ext cx="179" cy="178"/>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26" name="Freeform 64"/>
              <p:cNvSpPr/>
              <p:nvPr/>
            </p:nvSpPr>
            <p:spPr bwMode="auto">
              <a:xfrm>
                <a:off x="4375" y="2149"/>
                <a:ext cx="103" cy="67"/>
              </a:xfrm>
              <a:custGeom>
                <a:avLst/>
                <a:gdLst>
                  <a:gd name="T0" fmla="*/ 0 w 103"/>
                  <a:gd name="T1" fmla="*/ 29 h 67"/>
                  <a:gd name="T2" fmla="*/ 41 w 103"/>
                  <a:gd name="T3" fmla="*/ 67 h 67"/>
                  <a:gd name="T4" fmla="*/ 103 w 103"/>
                  <a:gd name="T5" fmla="*/ 0 h 67"/>
                </a:gdLst>
                <a:ahLst/>
                <a:cxnLst>
                  <a:cxn ang="0">
                    <a:pos x="T0" y="T1"/>
                  </a:cxn>
                  <a:cxn ang="0">
                    <a:pos x="T2" y="T3"/>
                  </a:cxn>
                  <a:cxn ang="0">
                    <a:pos x="T4" y="T5"/>
                  </a:cxn>
                </a:cxnLst>
                <a:rect l="0" t="0" r="r" b="b"/>
                <a:pathLst>
                  <a:path w="103" h="67">
                    <a:moveTo>
                      <a:pt x="0" y="29"/>
                    </a:moveTo>
                    <a:lnTo>
                      <a:pt x="41" y="67"/>
                    </a:lnTo>
                    <a:lnTo>
                      <a:pt x="103" y="0"/>
                    </a:lnTo>
                  </a:path>
                </a:pathLst>
              </a:custGeom>
              <a:noFill/>
              <a:ln w="33338" cap="rnd">
                <a:solidFill>
                  <a:srgbClr val="FFFFFF"/>
                </a:solidFill>
                <a:prstDash val="solid"/>
                <a:miter lim="800000"/>
              </a:ln>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grpSp>
        <p:sp>
          <p:nvSpPr>
            <p:cNvPr id="27" name="Rectangle 67"/>
            <p:cNvSpPr>
              <a:spLocks noChangeArrowheads="1"/>
            </p:cNvSpPr>
            <p:nvPr/>
          </p:nvSpPr>
          <p:spPr bwMode="auto">
            <a:xfrm>
              <a:off x="468313" y="1556231"/>
              <a:ext cx="1800225" cy="46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914400"/>
              <a:r>
                <a:rPr lang="zh-CN" altLang="en-US" sz="1600" b="1" dirty="0">
                  <a:solidFill>
                    <a:srgbClr val="FFFFFF">
                      <a:lumMod val="50000"/>
                    </a:srgbClr>
                  </a:solidFill>
                  <a:latin typeface="Calibri" panose="020F0502020204030204"/>
                  <a:ea typeface="宋体" panose="02010600030101010101" pitchFamily="2" charset="-122"/>
                </a:rPr>
                <a:t>Option 01</a:t>
              </a:r>
              <a:endParaRPr lang="zh-CN" altLang="en-US" sz="1600" b="1" dirty="0">
                <a:solidFill>
                  <a:srgbClr val="FFFFFF">
                    <a:lumMod val="50000"/>
                  </a:srgbClr>
                </a:solidFill>
                <a:latin typeface="Calibri" panose="020F0502020204030204"/>
                <a:ea typeface="宋体" panose="02010600030101010101" pitchFamily="2" charset="-122"/>
              </a:endParaRPr>
            </a:p>
            <a:p>
              <a:pPr algn="r" defTabSz="914400"/>
              <a:r>
                <a:rPr lang="en-US" altLang="zh-CN" sz="1200" dirty="0">
                  <a:solidFill>
                    <a:srgbClr val="FFFFFF">
                      <a:lumMod val="50000"/>
                    </a:srgbClr>
                  </a:solidFill>
                  <a:latin typeface="Calibri" panose="020F0502020204030204"/>
                  <a:ea typeface="宋体" panose="02010600030101010101" pitchFamily="2" charset="-122"/>
                </a:rPr>
                <a:t>We have many PowerPoint </a:t>
              </a:r>
              <a:r>
                <a:rPr lang="zh-CN" altLang="en-US" sz="1200" dirty="0">
                  <a:solidFill>
                    <a:srgbClr val="FFFFFF">
                      <a:lumMod val="50000"/>
                    </a:srgbClr>
                  </a:solidFill>
                  <a:latin typeface="Calibri" panose="020F0502020204030204"/>
                  <a:ea typeface="宋体" panose="02010600030101010101" pitchFamily="2" charset="-122"/>
                </a:rPr>
                <a:t>templates</a:t>
              </a:r>
              <a:r>
                <a:rPr lang="en-US" altLang="zh-CN" sz="1200" dirty="0">
                  <a:solidFill>
                    <a:srgbClr val="FFFFFF">
                      <a:lumMod val="50000"/>
                    </a:srgbClr>
                  </a:solidFill>
                  <a:latin typeface="Calibri" panose="020F0502020204030204"/>
                  <a:ea typeface="宋体" panose="02010600030101010101" pitchFamily="2" charset="-122"/>
                </a:rPr>
                <a:t> that has been specifically designed</a:t>
              </a:r>
              <a:r>
                <a:rPr lang="zh-CN" altLang="en-US" sz="1200" dirty="0">
                  <a:solidFill>
                    <a:srgbClr val="FFFFFF">
                      <a:lumMod val="50000"/>
                    </a:srgbClr>
                  </a:solidFill>
                  <a:latin typeface="Calibri" panose="020F0502020204030204"/>
                  <a:ea typeface="宋体" panose="02010600030101010101" pitchFamily="2" charset="-122"/>
                </a:rPr>
                <a:t>.</a:t>
              </a:r>
              <a:endParaRPr lang="zh-CN" altLang="en-US" sz="1200" dirty="0">
                <a:solidFill>
                  <a:srgbClr val="FFFFFF">
                    <a:lumMod val="50000"/>
                  </a:srgbClr>
                </a:solidFill>
                <a:latin typeface="Calibri" panose="020F0502020204030204"/>
                <a:ea typeface="宋体" panose="02010600030101010101" pitchFamily="2" charset="-122"/>
              </a:endParaRPr>
            </a:p>
          </p:txBody>
        </p:sp>
        <p:sp>
          <p:nvSpPr>
            <p:cNvPr id="28" name="Rectangle 68"/>
            <p:cNvSpPr>
              <a:spLocks noChangeArrowheads="1"/>
            </p:cNvSpPr>
            <p:nvPr/>
          </p:nvSpPr>
          <p:spPr bwMode="auto">
            <a:xfrm>
              <a:off x="828675" y="2227951"/>
              <a:ext cx="1800225" cy="46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914400"/>
              <a:r>
                <a:rPr lang="zh-CN" altLang="en-US" sz="1600" b="1" dirty="0">
                  <a:solidFill>
                    <a:srgbClr val="FFFFFF">
                      <a:lumMod val="50000"/>
                    </a:srgbClr>
                  </a:solidFill>
                  <a:latin typeface="Calibri" panose="020F0502020204030204"/>
                  <a:ea typeface="宋体" panose="02010600030101010101" pitchFamily="2" charset="-122"/>
                </a:rPr>
                <a:t>Option 0</a:t>
              </a:r>
              <a:r>
                <a:rPr lang="en-US" altLang="zh-CN" sz="1600" b="1" dirty="0">
                  <a:solidFill>
                    <a:srgbClr val="FFFFFF">
                      <a:lumMod val="50000"/>
                    </a:srgbClr>
                  </a:solidFill>
                  <a:latin typeface="Calibri" panose="020F0502020204030204"/>
                  <a:ea typeface="宋体" panose="02010600030101010101" pitchFamily="2" charset="-122"/>
                </a:rPr>
                <a:t>2</a:t>
              </a:r>
              <a:endParaRPr lang="zh-CN" altLang="en-US" sz="1600" b="1" dirty="0">
                <a:solidFill>
                  <a:srgbClr val="FFFFFF">
                    <a:lumMod val="50000"/>
                  </a:srgbClr>
                </a:solidFill>
                <a:latin typeface="Calibri" panose="020F0502020204030204"/>
                <a:ea typeface="宋体" panose="02010600030101010101" pitchFamily="2" charset="-122"/>
              </a:endParaRPr>
            </a:p>
            <a:p>
              <a:pPr algn="r" defTabSz="914400"/>
              <a:r>
                <a:rPr lang="en-US" altLang="zh-CN" sz="1200" dirty="0">
                  <a:solidFill>
                    <a:srgbClr val="FFFFFF">
                      <a:lumMod val="50000"/>
                    </a:srgbClr>
                  </a:solidFill>
                  <a:latin typeface="Calibri" panose="020F0502020204030204"/>
                  <a:ea typeface="宋体" panose="02010600030101010101" pitchFamily="2" charset="-122"/>
                </a:rPr>
                <a:t>We have many PowerPoint </a:t>
              </a:r>
              <a:r>
                <a:rPr lang="zh-CN" altLang="en-US" sz="1200" dirty="0">
                  <a:solidFill>
                    <a:srgbClr val="FFFFFF">
                      <a:lumMod val="50000"/>
                    </a:srgbClr>
                  </a:solidFill>
                  <a:latin typeface="Calibri" panose="020F0502020204030204"/>
                  <a:ea typeface="宋体" panose="02010600030101010101" pitchFamily="2" charset="-122"/>
                </a:rPr>
                <a:t>templates</a:t>
              </a:r>
              <a:r>
                <a:rPr lang="en-US" altLang="zh-CN" sz="1200" dirty="0">
                  <a:solidFill>
                    <a:srgbClr val="FFFFFF">
                      <a:lumMod val="50000"/>
                    </a:srgbClr>
                  </a:solidFill>
                  <a:latin typeface="Calibri" panose="020F0502020204030204"/>
                  <a:ea typeface="宋体" panose="02010600030101010101" pitchFamily="2" charset="-122"/>
                </a:rPr>
                <a:t> that has been specifically designed</a:t>
              </a:r>
              <a:r>
                <a:rPr lang="zh-CN" altLang="en-US" sz="1200" dirty="0">
                  <a:solidFill>
                    <a:srgbClr val="FFFFFF">
                      <a:lumMod val="50000"/>
                    </a:srgbClr>
                  </a:solidFill>
                  <a:latin typeface="Calibri" panose="020F0502020204030204"/>
                  <a:ea typeface="宋体" panose="02010600030101010101" pitchFamily="2" charset="-122"/>
                </a:rPr>
                <a:t>.</a:t>
              </a:r>
              <a:endParaRPr lang="zh-CN" altLang="en-US" sz="1200" dirty="0">
                <a:solidFill>
                  <a:srgbClr val="FFFFFF">
                    <a:lumMod val="50000"/>
                  </a:srgbClr>
                </a:solidFill>
                <a:latin typeface="Calibri" panose="020F0502020204030204"/>
                <a:ea typeface="宋体" panose="02010600030101010101" pitchFamily="2" charset="-122"/>
              </a:endParaRPr>
            </a:p>
          </p:txBody>
        </p:sp>
        <p:sp>
          <p:nvSpPr>
            <p:cNvPr id="29" name="Rectangle 69"/>
            <p:cNvSpPr>
              <a:spLocks noChangeArrowheads="1"/>
            </p:cNvSpPr>
            <p:nvPr/>
          </p:nvSpPr>
          <p:spPr bwMode="auto">
            <a:xfrm>
              <a:off x="6948489" y="1556231"/>
              <a:ext cx="1800225" cy="46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r>
                <a:rPr lang="zh-CN" altLang="en-US" sz="1600" b="1" dirty="0">
                  <a:solidFill>
                    <a:srgbClr val="FFFFFF">
                      <a:lumMod val="50000"/>
                    </a:srgbClr>
                  </a:solidFill>
                  <a:latin typeface="Calibri" panose="020F0502020204030204"/>
                  <a:ea typeface="宋体" panose="02010600030101010101" pitchFamily="2" charset="-122"/>
                </a:rPr>
                <a:t>Option 0</a:t>
              </a:r>
              <a:r>
                <a:rPr lang="en-US" altLang="zh-CN" sz="1600" b="1" dirty="0">
                  <a:solidFill>
                    <a:srgbClr val="FFFFFF">
                      <a:lumMod val="50000"/>
                    </a:srgbClr>
                  </a:solidFill>
                  <a:latin typeface="Calibri" panose="020F0502020204030204"/>
                  <a:ea typeface="宋体" panose="02010600030101010101" pitchFamily="2" charset="-122"/>
                </a:rPr>
                <a:t>3</a:t>
              </a:r>
              <a:endParaRPr lang="zh-CN" altLang="en-US" sz="1600" b="1" dirty="0">
                <a:solidFill>
                  <a:srgbClr val="FFFFFF">
                    <a:lumMod val="50000"/>
                  </a:srgbClr>
                </a:solidFill>
                <a:latin typeface="Calibri" panose="020F0502020204030204"/>
                <a:ea typeface="宋体" panose="02010600030101010101" pitchFamily="2" charset="-122"/>
              </a:endParaRPr>
            </a:p>
            <a:p>
              <a:pPr defTabSz="914400"/>
              <a:r>
                <a:rPr lang="en-US" altLang="zh-CN" sz="1200" dirty="0">
                  <a:solidFill>
                    <a:srgbClr val="FFFFFF">
                      <a:lumMod val="50000"/>
                    </a:srgbClr>
                  </a:solidFill>
                  <a:latin typeface="Calibri" panose="020F0502020204030204"/>
                  <a:ea typeface="宋体" panose="02010600030101010101" pitchFamily="2" charset="-122"/>
                </a:rPr>
                <a:t>We have many PowerPoint </a:t>
              </a:r>
              <a:r>
                <a:rPr lang="zh-CN" altLang="en-US" sz="1200" dirty="0">
                  <a:solidFill>
                    <a:srgbClr val="FFFFFF">
                      <a:lumMod val="50000"/>
                    </a:srgbClr>
                  </a:solidFill>
                  <a:latin typeface="Calibri" panose="020F0502020204030204"/>
                  <a:ea typeface="宋体" panose="02010600030101010101" pitchFamily="2" charset="-122"/>
                </a:rPr>
                <a:t>templates</a:t>
              </a:r>
              <a:r>
                <a:rPr lang="en-US" altLang="zh-CN" sz="1200" dirty="0">
                  <a:solidFill>
                    <a:srgbClr val="FFFFFF">
                      <a:lumMod val="50000"/>
                    </a:srgbClr>
                  </a:solidFill>
                  <a:latin typeface="Calibri" panose="020F0502020204030204"/>
                  <a:ea typeface="宋体" panose="02010600030101010101" pitchFamily="2" charset="-122"/>
                </a:rPr>
                <a:t> that has been specifically designed</a:t>
              </a:r>
              <a:r>
                <a:rPr lang="zh-CN" altLang="en-US" sz="1200" dirty="0">
                  <a:solidFill>
                    <a:srgbClr val="FFFFFF">
                      <a:lumMod val="50000"/>
                    </a:srgbClr>
                  </a:solidFill>
                  <a:latin typeface="Calibri" panose="020F0502020204030204"/>
                  <a:ea typeface="宋体" panose="02010600030101010101" pitchFamily="2" charset="-122"/>
                </a:rPr>
                <a:t>.</a:t>
              </a:r>
              <a:endParaRPr lang="zh-CN" altLang="en-US" sz="1200" dirty="0">
                <a:solidFill>
                  <a:srgbClr val="FFFFFF">
                    <a:lumMod val="50000"/>
                  </a:srgbClr>
                </a:solidFill>
                <a:latin typeface="Calibri" panose="020F0502020204030204"/>
                <a:ea typeface="宋体" panose="02010600030101010101" pitchFamily="2" charset="-122"/>
              </a:endParaRPr>
            </a:p>
          </p:txBody>
        </p:sp>
        <p:sp>
          <p:nvSpPr>
            <p:cNvPr id="30" name="Rectangle 70"/>
            <p:cNvSpPr>
              <a:spLocks noChangeArrowheads="1"/>
            </p:cNvSpPr>
            <p:nvPr/>
          </p:nvSpPr>
          <p:spPr bwMode="auto">
            <a:xfrm>
              <a:off x="6588126" y="2227951"/>
              <a:ext cx="1800225" cy="46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r>
                <a:rPr lang="zh-CN" altLang="en-US" sz="1600" b="1" dirty="0">
                  <a:solidFill>
                    <a:srgbClr val="FFFFFF">
                      <a:lumMod val="50000"/>
                    </a:srgbClr>
                  </a:solidFill>
                  <a:latin typeface="Calibri" panose="020F0502020204030204"/>
                  <a:ea typeface="宋体" panose="02010600030101010101" pitchFamily="2" charset="-122"/>
                </a:rPr>
                <a:t>Option 0</a:t>
              </a:r>
              <a:r>
                <a:rPr lang="en-US" altLang="zh-CN" sz="1600" b="1" dirty="0">
                  <a:solidFill>
                    <a:srgbClr val="FFFFFF">
                      <a:lumMod val="50000"/>
                    </a:srgbClr>
                  </a:solidFill>
                  <a:latin typeface="Calibri" panose="020F0502020204030204"/>
                  <a:ea typeface="宋体" panose="02010600030101010101" pitchFamily="2" charset="-122"/>
                </a:rPr>
                <a:t>4</a:t>
              </a:r>
              <a:endParaRPr lang="zh-CN" altLang="en-US" sz="1600" b="1" dirty="0">
                <a:solidFill>
                  <a:srgbClr val="FFFFFF">
                    <a:lumMod val="50000"/>
                  </a:srgbClr>
                </a:solidFill>
                <a:latin typeface="Calibri" panose="020F0502020204030204"/>
                <a:ea typeface="宋体" panose="02010600030101010101" pitchFamily="2" charset="-122"/>
              </a:endParaRPr>
            </a:p>
            <a:p>
              <a:pPr defTabSz="914400"/>
              <a:r>
                <a:rPr lang="en-US" altLang="zh-CN" sz="1200" dirty="0">
                  <a:solidFill>
                    <a:srgbClr val="FFFFFF">
                      <a:lumMod val="50000"/>
                    </a:srgbClr>
                  </a:solidFill>
                  <a:latin typeface="Calibri" panose="020F0502020204030204"/>
                  <a:ea typeface="宋体" panose="02010600030101010101" pitchFamily="2" charset="-122"/>
                </a:rPr>
                <a:t>We have many PowerPoint </a:t>
              </a:r>
              <a:r>
                <a:rPr lang="zh-CN" altLang="en-US" sz="1200" dirty="0">
                  <a:solidFill>
                    <a:srgbClr val="FFFFFF">
                      <a:lumMod val="50000"/>
                    </a:srgbClr>
                  </a:solidFill>
                  <a:latin typeface="Calibri" panose="020F0502020204030204"/>
                  <a:ea typeface="宋体" panose="02010600030101010101" pitchFamily="2" charset="-122"/>
                </a:rPr>
                <a:t>templates</a:t>
              </a:r>
              <a:r>
                <a:rPr lang="en-US" altLang="zh-CN" sz="1200" dirty="0">
                  <a:solidFill>
                    <a:srgbClr val="FFFFFF">
                      <a:lumMod val="50000"/>
                    </a:srgbClr>
                  </a:solidFill>
                  <a:latin typeface="Calibri" panose="020F0502020204030204"/>
                  <a:ea typeface="宋体" panose="02010600030101010101" pitchFamily="2" charset="-122"/>
                </a:rPr>
                <a:t> that has been specifically designed</a:t>
              </a:r>
              <a:r>
                <a:rPr lang="zh-CN" altLang="en-US" sz="1200" dirty="0">
                  <a:solidFill>
                    <a:srgbClr val="FFFFFF">
                      <a:lumMod val="50000"/>
                    </a:srgbClr>
                  </a:solidFill>
                  <a:latin typeface="Calibri" panose="020F0502020204030204"/>
                  <a:ea typeface="宋体" panose="02010600030101010101" pitchFamily="2" charset="-122"/>
                </a:rPr>
                <a:t>.</a:t>
              </a:r>
              <a:endParaRPr lang="zh-CN" altLang="en-US" sz="1200" dirty="0">
                <a:solidFill>
                  <a:srgbClr val="FFFFFF">
                    <a:lumMod val="50000"/>
                  </a:srgbClr>
                </a:solidFill>
                <a:latin typeface="Calibri" panose="020F0502020204030204"/>
                <a:ea typeface="宋体" panose="02010600030101010101" pitchFamily="2" charset="-122"/>
              </a:endParaRPr>
            </a:p>
          </p:txBody>
        </p:sp>
        <p:sp>
          <p:nvSpPr>
            <p:cNvPr id="31" name="Line 71"/>
            <p:cNvSpPr>
              <a:spLocks noChangeShapeType="1"/>
            </p:cNvSpPr>
            <p:nvPr/>
          </p:nvSpPr>
          <p:spPr bwMode="auto">
            <a:xfrm>
              <a:off x="2339976" y="1627690"/>
              <a:ext cx="1584325"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32" name="Line 73"/>
            <p:cNvSpPr>
              <a:spLocks noChangeShapeType="1"/>
            </p:cNvSpPr>
            <p:nvPr/>
          </p:nvSpPr>
          <p:spPr bwMode="auto">
            <a:xfrm>
              <a:off x="5213351" y="1627690"/>
              <a:ext cx="1584325"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33" name="Line 74"/>
            <p:cNvSpPr>
              <a:spLocks noChangeShapeType="1"/>
            </p:cNvSpPr>
            <p:nvPr/>
          </p:nvSpPr>
          <p:spPr bwMode="auto">
            <a:xfrm>
              <a:off x="4784725" y="2305761"/>
              <a:ext cx="1682750" cy="0"/>
            </a:xfrm>
            <a:prstGeom prst="line">
              <a:avLst/>
            </a:prstGeom>
            <a:noFill/>
            <a:ln w="6350">
              <a:solidFill>
                <a:schemeClr val="bg1">
                  <a:lumMod val="50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34" name="Line 75"/>
            <p:cNvSpPr>
              <a:spLocks noChangeShapeType="1"/>
            </p:cNvSpPr>
            <p:nvPr/>
          </p:nvSpPr>
          <p:spPr bwMode="auto">
            <a:xfrm>
              <a:off x="2687638" y="2305761"/>
              <a:ext cx="1682750" cy="0"/>
            </a:xfrm>
            <a:prstGeom prst="line">
              <a:avLst/>
            </a:prstGeom>
            <a:noFill/>
            <a:ln w="6350">
              <a:solidFill>
                <a:schemeClr val="bg1">
                  <a:lumMod val="50000"/>
                </a:schemeClr>
              </a:solidFill>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zh-CN" altLang="en-US" sz="3600">
                <a:solidFill>
                  <a:srgbClr val="FFFFFF">
                    <a:lumMod val="50000"/>
                  </a:srgbClr>
                </a:solidFill>
                <a:latin typeface="Calibri" panose="020F0502020204030204"/>
                <a:ea typeface="宋体" panose="02010600030101010101" pitchFamily="2" charset="-122"/>
              </a:endParaRPr>
            </a:p>
          </p:txBody>
        </p:sp>
        <p:sp>
          <p:nvSpPr>
            <p:cNvPr id="35" name="Rectangle 78"/>
            <p:cNvSpPr>
              <a:spLocks noChangeArrowheads="1"/>
            </p:cNvSpPr>
            <p:nvPr/>
          </p:nvSpPr>
          <p:spPr bwMode="auto">
            <a:xfrm>
              <a:off x="684214" y="3868344"/>
              <a:ext cx="3095625" cy="84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lnSpc>
                  <a:spcPct val="120000"/>
                </a:lnSpc>
              </a:pPr>
              <a:r>
                <a:rPr lang="en-US" altLang="zh-CN" sz="1200">
                  <a:solidFill>
                    <a:srgbClr val="FFFFFF">
                      <a:lumMod val="50000"/>
                    </a:srgbClr>
                  </a:solidFill>
                  <a:latin typeface="Calibri" panose="020F0502020204030204"/>
                  <a:ea typeface="宋体" panose="02010600030101010101" pitchFamily="2" charset="-122"/>
                </a:rPr>
                <a:t>We have many PowerPoint </a:t>
              </a:r>
              <a:r>
                <a:rPr lang="zh-CN" altLang="en-US" sz="1200">
                  <a:solidFill>
                    <a:srgbClr val="FFFFFF">
                      <a:lumMod val="50000"/>
                    </a:srgbClr>
                  </a:solidFill>
                  <a:latin typeface="Calibri" panose="020F0502020204030204"/>
                  <a:ea typeface="宋体" panose="02010600030101010101" pitchFamily="2" charset="-122"/>
                </a:rPr>
                <a:t>templates</a:t>
              </a:r>
              <a:r>
                <a:rPr lang="en-US" altLang="zh-CN" sz="1200">
                  <a:solidFill>
                    <a:srgbClr val="FFFFFF">
                      <a:lumMod val="50000"/>
                    </a:srgbClr>
                  </a:solidFill>
                  <a:latin typeface="Calibri" panose="020F0502020204030204"/>
                  <a:ea typeface="宋体" panose="02010600030101010101" pitchFamily="2" charset="-122"/>
                </a:rPr>
                <a:t> that has been specifically designed to help anyone that is stepping into the world of PowerPoint for the very first time. We have many PowerPoint </a:t>
              </a:r>
              <a:r>
                <a:rPr lang="zh-CN" altLang="en-US" sz="1200">
                  <a:solidFill>
                    <a:srgbClr val="FFFFFF">
                      <a:lumMod val="50000"/>
                    </a:srgbClr>
                  </a:solidFill>
                  <a:latin typeface="Calibri" panose="020F0502020204030204"/>
                  <a:ea typeface="宋体" panose="02010600030101010101" pitchFamily="2" charset="-122"/>
                </a:rPr>
                <a:t>templates</a:t>
              </a:r>
              <a:r>
                <a:rPr lang="en-US" altLang="zh-CN" sz="1200">
                  <a:solidFill>
                    <a:srgbClr val="FFFFFF">
                      <a:lumMod val="50000"/>
                    </a:srgbClr>
                  </a:solidFill>
                  <a:latin typeface="Calibri" panose="020F0502020204030204"/>
                  <a:ea typeface="宋体" panose="02010600030101010101" pitchFamily="2" charset="-122"/>
                </a:rPr>
                <a:t> that has been specifically designed to help anyone that is stepping into the world of PowerPoint for the very first time. </a:t>
              </a:r>
              <a:endParaRPr lang="zh-CN" altLang="en-US" sz="1200">
                <a:solidFill>
                  <a:srgbClr val="FFFFFF">
                    <a:lumMod val="50000"/>
                  </a:srgbClr>
                </a:solidFill>
                <a:latin typeface="Calibri" panose="020F0502020204030204"/>
                <a:ea typeface="宋体" panose="02010600030101010101" pitchFamily="2" charset="-122"/>
              </a:endParaRPr>
            </a:p>
          </p:txBody>
        </p:sp>
        <p:sp>
          <p:nvSpPr>
            <p:cNvPr id="36" name="Rectangle 79"/>
            <p:cNvSpPr>
              <a:spLocks noChangeArrowheads="1"/>
            </p:cNvSpPr>
            <p:nvPr/>
          </p:nvSpPr>
          <p:spPr bwMode="auto">
            <a:xfrm>
              <a:off x="5651501" y="3868344"/>
              <a:ext cx="3095625" cy="84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400">
                <a:lnSpc>
                  <a:spcPct val="120000"/>
                </a:lnSpc>
              </a:pPr>
              <a:r>
                <a:rPr lang="en-US" altLang="zh-CN" sz="1200">
                  <a:solidFill>
                    <a:srgbClr val="FFFFFF">
                      <a:lumMod val="50000"/>
                    </a:srgbClr>
                  </a:solidFill>
                  <a:latin typeface="Calibri" panose="020F0502020204030204"/>
                  <a:ea typeface="宋体" panose="02010600030101010101" pitchFamily="2" charset="-122"/>
                </a:rPr>
                <a:t>We have many PowerPoint </a:t>
              </a:r>
              <a:r>
                <a:rPr lang="zh-CN" altLang="en-US" sz="1200">
                  <a:solidFill>
                    <a:srgbClr val="FFFFFF">
                      <a:lumMod val="50000"/>
                    </a:srgbClr>
                  </a:solidFill>
                  <a:latin typeface="Calibri" panose="020F0502020204030204"/>
                  <a:ea typeface="宋体" panose="02010600030101010101" pitchFamily="2" charset="-122"/>
                </a:rPr>
                <a:t>templates</a:t>
              </a:r>
              <a:r>
                <a:rPr lang="en-US" altLang="zh-CN" sz="1200">
                  <a:solidFill>
                    <a:srgbClr val="FFFFFF">
                      <a:lumMod val="50000"/>
                    </a:srgbClr>
                  </a:solidFill>
                  <a:latin typeface="Calibri" panose="020F0502020204030204"/>
                  <a:ea typeface="宋体" panose="02010600030101010101" pitchFamily="2" charset="-122"/>
                </a:rPr>
                <a:t> that has been specifically designed to help anyone that is stepping into the world of PowerPoint for the very first time. We have many PowerPoint </a:t>
              </a:r>
              <a:r>
                <a:rPr lang="zh-CN" altLang="en-US" sz="1200">
                  <a:solidFill>
                    <a:srgbClr val="FFFFFF">
                      <a:lumMod val="50000"/>
                    </a:srgbClr>
                  </a:solidFill>
                  <a:latin typeface="Calibri" panose="020F0502020204030204"/>
                  <a:ea typeface="宋体" panose="02010600030101010101" pitchFamily="2" charset="-122"/>
                </a:rPr>
                <a:t>templates</a:t>
              </a:r>
              <a:r>
                <a:rPr lang="en-US" altLang="zh-CN" sz="1200">
                  <a:solidFill>
                    <a:srgbClr val="FFFFFF">
                      <a:lumMod val="50000"/>
                    </a:srgbClr>
                  </a:solidFill>
                  <a:latin typeface="Calibri" panose="020F0502020204030204"/>
                  <a:ea typeface="宋体" panose="02010600030101010101" pitchFamily="2" charset="-122"/>
                </a:rPr>
                <a:t> that has been specifically designed to help anyone that is stepping into the world of PowerPoint for the very first time. </a:t>
              </a:r>
              <a:endParaRPr lang="zh-CN" altLang="en-US" sz="1200">
                <a:solidFill>
                  <a:srgbClr val="FFFFFF">
                    <a:lumMod val="50000"/>
                  </a:srgbClr>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d6f89d9-bc29-4334-9233-2e92ffce17ce"/>
          <p:cNvGrpSpPr>
            <a:grpSpLocks noChangeAspect="1"/>
          </p:cNvGrpSpPr>
          <p:nvPr/>
        </p:nvGrpSpPr>
        <p:grpSpPr>
          <a:xfrm>
            <a:off x="683505" y="2197237"/>
            <a:ext cx="10789415" cy="2935208"/>
            <a:chOff x="681546" y="2196792"/>
            <a:chExt cx="10793318" cy="2936269"/>
          </a:xfrm>
        </p:grpSpPr>
        <p:sp>
          <p:nvSpPr>
            <p:cNvPr id="4" name="Freeform: Shape 3"/>
            <p:cNvSpPr/>
            <p:nvPr/>
          </p:nvSpPr>
          <p:spPr>
            <a:xfrm>
              <a:off x="3705023" y="3739369"/>
              <a:ext cx="3412040" cy="594623"/>
            </a:xfrm>
            <a:custGeom>
              <a:avLst/>
              <a:gdLst/>
              <a:ahLst/>
              <a:cxnLst>
                <a:cxn ang="0">
                  <a:pos x="wd2" y="hd2"/>
                </a:cxn>
                <a:cxn ang="5400000">
                  <a:pos x="wd2" y="hd2"/>
                </a:cxn>
                <a:cxn ang="10800000">
                  <a:pos x="wd2" y="hd2"/>
                </a:cxn>
                <a:cxn ang="16200000">
                  <a:pos x="wd2" y="hd2"/>
                </a:cxn>
              </a:cxnLst>
              <a:rect l="0" t="0" r="r" b="b"/>
              <a:pathLst>
                <a:path w="21583" h="21599" extrusionOk="0">
                  <a:moveTo>
                    <a:pt x="10442" y="1046"/>
                  </a:moveTo>
                  <a:lnTo>
                    <a:pt x="19585" y="1274"/>
                  </a:lnTo>
                  <a:cubicBezTo>
                    <a:pt x="19676" y="1275"/>
                    <a:pt x="19762" y="1492"/>
                    <a:pt x="19823" y="1872"/>
                  </a:cubicBezTo>
                  <a:lnTo>
                    <a:pt x="21531" y="10572"/>
                  </a:lnTo>
                  <a:cubicBezTo>
                    <a:pt x="21599" y="10917"/>
                    <a:pt x="21600" y="11524"/>
                    <a:pt x="21533" y="11878"/>
                  </a:cubicBezTo>
                  <a:lnTo>
                    <a:pt x="19814" y="21008"/>
                  </a:lnTo>
                  <a:cubicBezTo>
                    <a:pt x="19752" y="21387"/>
                    <a:pt x="19666" y="21600"/>
                    <a:pt x="19576" y="21599"/>
                  </a:cubicBezTo>
                  <a:cubicBezTo>
                    <a:pt x="19576" y="21599"/>
                    <a:pt x="11326" y="21382"/>
                    <a:pt x="10952" y="21377"/>
                  </a:cubicBezTo>
                  <a:cubicBezTo>
                    <a:pt x="10599" y="21371"/>
                    <a:pt x="10351" y="20537"/>
                    <a:pt x="10188" y="19685"/>
                  </a:cubicBezTo>
                  <a:cubicBezTo>
                    <a:pt x="10182" y="19650"/>
                    <a:pt x="10172" y="19599"/>
                    <a:pt x="10160" y="19541"/>
                  </a:cubicBezTo>
                  <a:cubicBezTo>
                    <a:pt x="10160" y="19541"/>
                    <a:pt x="8152" y="9137"/>
                    <a:pt x="7505" y="5917"/>
                  </a:cubicBezTo>
                  <a:cubicBezTo>
                    <a:pt x="7393" y="5359"/>
                    <a:pt x="7232" y="4410"/>
                    <a:pt x="6797" y="4402"/>
                  </a:cubicBezTo>
                  <a:cubicBezTo>
                    <a:pt x="6763" y="4401"/>
                    <a:pt x="6732" y="4404"/>
                    <a:pt x="6704" y="4404"/>
                  </a:cubicBezTo>
                  <a:cubicBezTo>
                    <a:pt x="6574" y="4401"/>
                    <a:pt x="5633" y="4689"/>
                    <a:pt x="4226" y="4668"/>
                  </a:cubicBezTo>
                  <a:cubicBezTo>
                    <a:pt x="2972" y="4648"/>
                    <a:pt x="254" y="4606"/>
                    <a:pt x="0" y="4602"/>
                  </a:cubicBezTo>
                  <a:lnTo>
                    <a:pt x="2" y="182"/>
                  </a:lnTo>
                  <a:lnTo>
                    <a:pt x="7826" y="0"/>
                  </a:lnTo>
                  <a:cubicBezTo>
                    <a:pt x="7826" y="0"/>
                    <a:pt x="10225" y="1043"/>
                    <a:pt x="10442" y="1046"/>
                  </a:cubicBezTo>
                  <a:close/>
                </a:path>
              </a:pathLst>
            </a:custGeom>
            <a:solidFill>
              <a:schemeClr val="accent3"/>
            </a:solidFill>
            <a:ln w="12700">
              <a:miter lim="400000"/>
            </a:ln>
          </p:spPr>
          <p:txBody>
            <a:bodyPr anchor="ctr"/>
            <a:lstStyle/>
            <a:p>
              <a:pPr algn="ctr" defTabSz="914400"/>
              <a:endParaRPr sz="2400">
                <a:solidFill>
                  <a:srgbClr val="000000"/>
                </a:solidFill>
                <a:latin typeface="Calibri" panose="020F0502020204030204"/>
              </a:endParaRPr>
            </a:p>
          </p:txBody>
        </p:sp>
        <p:sp>
          <p:nvSpPr>
            <p:cNvPr id="5" name="Freeform: Shape 4"/>
            <p:cNvSpPr/>
            <p:nvPr/>
          </p:nvSpPr>
          <p:spPr>
            <a:xfrm>
              <a:off x="3642549" y="4013099"/>
              <a:ext cx="3474259" cy="1073104"/>
            </a:xfrm>
            <a:custGeom>
              <a:avLst/>
              <a:gdLst/>
              <a:ahLst/>
              <a:cxnLst>
                <a:cxn ang="0">
                  <a:pos x="wd2" y="hd2"/>
                </a:cxn>
                <a:cxn ang="5400000">
                  <a:pos x="wd2" y="hd2"/>
                </a:cxn>
                <a:cxn ang="10800000">
                  <a:pos x="wd2" y="hd2"/>
                </a:cxn>
                <a:cxn ang="16200000">
                  <a:pos x="wd2" y="hd2"/>
                </a:cxn>
              </a:cxnLst>
              <a:rect l="0" t="0" r="r" b="b"/>
              <a:pathLst>
                <a:path w="21583" h="21597" extrusionOk="0">
                  <a:moveTo>
                    <a:pt x="7083" y="0"/>
                  </a:moveTo>
                  <a:cubicBezTo>
                    <a:pt x="7458" y="33"/>
                    <a:pt x="7662" y="624"/>
                    <a:pt x="7771" y="971"/>
                  </a:cubicBezTo>
                  <a:cubicBezTo>
                    <a:pt x="8393" y="2943"/>
                    <a:pt x="10350" y="9086"/>
                    <a:pt x="10350" y="9086"/>
                  </a:cubicBezTo>
                  <a:cubicBezTo>
                    <a:pt x="10529" y="9562"/>
                    <a:pt x="10787" y="10133"/>
                    <a:pt x="11163" y="10135"/>
                  </a:cubicBezTo>
                  <a:cubicBezTo>
                    <a:pt x="11675" y="10140"/>
                    <a:pt x="19622" y="10335"/>
                    <a:pt x="19622" y="10335"/>
                  </a:cubicBezTo>
                  <a:cubicBezTo>
                    <a:pt x="19710" y="10336"/>
                    <a:pt x="19795" y="10456"/>
                    <a:pt x="19855" y="10667"/>
                  </a:cubicBezTo>
                  <a:lnTo>
                    <a:pt x="21534" y="15621"/>
                  </a:lnTo>
                  <a:cubicBezTo>
                    <a:pt x="21600" y="15815"/>
                    <a:pt x="21600" y="16151"/>
                    <a:pt x="21533" y="16345"/>
                  </a:cubicBezTo>
                  <a:lnTo>
                    <a:pt x="19846" y="21269"/>
                  </a:lnTo>
                  <a:cubicBezTo>
                    <a:pt x="19786" y="21479"/>
                    <a:pt x="19701" y="21597"/>
                    <a:pt x="19612" y="21596"/>
                  </a:cubicBezTo>
                  <a:cubicBezTo>
                    <a:pt x="19612" y="21596"/>
                    <a:pt x="11845" y="21402"/>
                    <a:pt x="11489" y="21399"/>
                  </a:cubicBezTo>
                  <a:cubicBezTo>
                    <a:pt x="10771" y="21393"/>
                    <a:pt x="10299" y="19241"/>
                    <a:pt x="10008" y="17357"/>
                  </a:cubicBezTo>
                  <a:cubicBezTo>
                    <a:pt x="9670" y="15162"/>
                    <a:pt x="8041" y="6145"/>
                    <a:pt x="7515" y="3234"/>
                  </a:cubicBezTo>
                  <a:cubicBezTo>
                    <a:pt x="7351" y="2328"/>
                    <a:pt x="7046" y="2284"/>
                    <a:pt x="6926" y="2283"/>
                  </a:cubicBezTo>
                  <a:cubicBezTo>
                    <a:pt x="6854" y="2282"/>
                    <a:pt x="1355" y="2402"/>
                    <a:pt x="901" y="2398"/>
                  </a:cubicBezTo>
                  <a:lnTo>
                    <a:pt x="0" y="413"/>
                  </a:lnTo>
                  <a:lnTo>
                    <a:pt x="408" y="110"/>
                  </a:lnTo>
                  <a:cubicBezTo>
                    <a:pt x="937" y="115"/>
                    <a:pt x="7050" y="-3"/>
                    <a:pt x="7083" y="0"/>
                  </a:cubicBezTo>
                  <a:close/>
                </a:path>
              </a:pathLst>
            </a:custGeom>
            <a:solidFill>
              <a:schemeClr val="accent4"/>
            </a:solidFill>
            <a:ln w="12700">
              <a:miter lim="400000"/>
            </a:ln>
          </p:spPr>
          <p:txBody>
            <a:bodyPr anchor="ctr"/>
            <a:lstStyle/>
            <a:p>
              <a:pPr algn="ctr" defTabSz="914400"/>
              <a:endParaRPr sz="2400">
                <a:solidFill>
                  <a:srgbClr val="000000"/>
                </a:solidFill>
                <a:latin typeface="Calibri" panose="020F0502020204030204"/>
              </a:endParaRPr>
            </a:p>
          </p:txBody>
        </p:sp>
        <p:sp>
          <p:nvSpPr>
            <p:cNvPr id="6" name="Freeform: Shape 5"/>
            <p:cNvSpPr/>
            <p:nvPr/>
          </p:nvSpPr>
          <p:spPr>
            <a:xfrm>
              <a:off x="3705023" y="3005119"/>
              <a:ext cx="3412040" cy="594611"/>
            </a:xfrm>
            <a:custGeom>
              <a:avLst/>
              <a:gdLst/>
              <a:ahLst/>
              <a:cxnLst>
                <a:cxn ang="0">
                  <a:pos x="wd2" y="hd2"/>
                </a:cxn>
                <a:cxn ang="5400000">
                  <a:pos x="wd2" y="hd2"/>
                </a:cxn>
                <a:cxn ang="10800000">
                  <a:pos x="wd2" y="hd2"/>
                </a:cxn>
                <a:cxn ang="16200000">
                  <a:pos x="wd2" y="hd2"/>
                </a:cxn>
              </a:cxnLst>
              <a:rect l="0" t="0" r="r" b="b"/>
              <a:pathLst>
                <a:path w="21583" h="21599" extrusionOk="0">
                  <a:moveTo>
                    <a:pt x="10442" y="20553"/>
                  </a:moveTo>
                  <a:lnTo>
                    <a:pt x="19585" y="20326"/>
                  </a:lnTo>
                  <a:cubicBezTo>
                    <a:pt x="19676" y="20324"/>
                    <a:pt x="19762" y="20108"/>
                    <a:pt x="19823" y="19727"/>
                  </a:cubicBezTo>
                  <a:lnTo>
                    <a:pt x="21531" y="11027"/>
                  </a:lnTo>
                  <a:cubicBezTo>
                    <a:pt x="21599" y="10682"/>
                    <a:pt x="21600" y="10075"/>
                    <a:pt x="21533" y="9722"/>
                  </a:cubicBezTo>
                  <a:lnTo>
                    <a:pt x="19814" y="591"/>
                  </a:lnTo>
                  <a:cubicBezTo>
                    <a:pt x="19752" y="212"/>
                    <a:pt x="19666" y="-1"/>
                    <a:pt x="19576" y="0"/>
                  </a:cubicBezTo>
                  <a:cubicBezTo>
                    <a:pt x="19576" y="0"/>
                    <a:pt x="11326" y="216"/>
                    <a:pt x="10952" y="221"/>
                  </a:cubicBezTo>
                  <a:cubicBezTo>
                    <a:pt x="10599" y="228"/>
                    <a:pt x="10351" y="1062"/>
                    <a:pt x="10188" y="1914"/>
                  </a:cubicBezTo>
                  <a:cubicBezTo>
                    <a:pt x="10182" y="1949"/>
                    <a:pt x="10172" y="1999"/>
                    <a:pt x="10160" y="2058"/>
                  </a:cubicBezTo>
                  <a:cubicBezTo>
                    <a:pt x="10160" y="2058"/>
                    <a:pt x="8152" y="12462"/>
                    <a:pt x="7505" y="15682"/>
                  </a:cubicBezTo>
                  <a:cubicBezTo>
                    <a:pt x="7393" y="16240"/>
                    <a:pt x="7232" y="17190"/>
                    <a:pt x="6797" y="17197"/>
                  </a:cubicBezTo>
                  <a:cubicBezTo>
                    <a:pt x="6763" y="17198"/>
                    <a:pt x="6732" y="17195"/>
                    <a:pt x="6704" y="17195"/>
                  </a:cubicBezTo>
                  <a:cubicBezTo>
                    <a:pt x="6574" y="17198"/>
                    <a:pt x="5633" y="16910"/>
                    <a:pt x="4226" y="16931"/>
                  </a:cubicBezTo>
                  <a:cubicBezTo>
                    <a:pt x="2972" y="16950"/>
                    <a:pt x="254" y="16993"/>
                    <a:pt x="0" y="16997"/>
                  </a:cubicBezTo>
                  <a:lnTo>
                    <a:pt x="2" y="21417"/>
                  </a:lnTo>
                  <a:lnTo>
                    <a:pt x="7826" y="21599"/>
                  </a:lnTo>
                  <a:cubicBezTo>
                    <a:pt x="7826" y="21599"/>
                    <a:pt x="10225" y="20556"/>
                    <a:pt x="10442" y="20553"/>
                  </a:cubicBezTo>
                  <a:close/>
                </a:path>
              </a:pathLst>
            </a:custGeom>
            <a:solidFill>
              <a:schemeClr val="accent2"/>
            </a:solidFill>
            <a:ln w="12700">
              <a:miter lim="400000"/>
            </a:ln>
          </p:spPr>
          <p:txBody>
            <a:bodyPr anchor="ctr"/>
            <a:lstStyle/>
            <a:p>
              <a:pPr algn="ctr" defTabSz="914400"/>
              <a:endParaRPr sz="2400">
                <a:solidFill>
                  <a:srgbClr val="000000"/>
                </a:solidFill>
                <a:latin typeface="Calibri" panose="020F0502020204030204"/>
              </a:endParaRPr>
            </a:p>
          </p:txBody>
        </p:sp>
        <p:sp>
          <p:nvSpPr>
            <p:cNvPr id="7" name="Freeform: Shape 6"/>
            <p:cNvSpPr/>
            <p:nvPr/>
          </p:nvSpPr>
          <p:spPr>
            <a:xfrm>
              <a:off x="3642549" y="2256444"/>
              <a:ext cx="3474259" cy="1073125"/>
            </a:xfrm>
            <a:custGeom>
              <a:avLst/>
              <a:gdLst/>
              <a:ahLst/>
              <a:cxnLst>
                <a:cxn ang="0">
                  <a:pos x="wd2" y="hd2"/>
                </a:cxn>
                <a:cxn ang="5400000">
                  <a:pos x="wd2" y="hd2"/>
                </a:cxn>
                <a:cxn ang="10800000">
                  <a:pos x="wd2" y="hd2"/>
                </a:cxn>
                <a:cxn ang="16200000">
                  <a:pos x="wd2" y="hd2"/>
                </a:cxn>
              </a:cxnLst>
              <a:rect l="0" t="0" r="r" b="b"/>
              <a:pathLst>
                <a:path w="21583" h="21597" extrusionOk="0">
                  <a:moveTo>
                    <a:pt x="7083" y="21596"/>
                  </a:moveTo>
                  <a:cubicBezTo>
                    <a:pt x="7458" y="21563"/>
                    <a:pt x="7662" y="20972"/>
                    <a:pt x="7771" y="20625"/>
                  </a:cubicBezTo>
                  <a:cubicBezTo>
                    <a:pt x="8393" y="18654"/>
                    <a:pt x="10350" y="12510"/>
                    <a:pt x="10350" y="12510"/>
                  </a:cubicBezTo>
                  <a:cubicBezTo>
                    <a:pt x="10529" y="12034"/>
                    <a:pt x="10787" y="11464"/>
                    <a:pt x="11163" y="11461"/>
                  </a:cubicBezTo>
                  <a:cubicBezTo>
                    <a:pt x="11675" y="11456"/>
                    <a:pt x="19622" y="11261"/>
                    <a:pt x="19622" y="11261"/>
                  </a:cubicBezTo>
                  <a:cubicBezTo>
                    <a:pt x="19710" y="11260"/>
                    <a:pt x="19795" y="11140"/>
                    <a:pt x="19855" y="10929"/>
                  </a:cubicBezTo>
                  <a:lnTo>
                    <a:pt x="21534" y="5975"/>
                  </a:lnTo>
                  <a:cubicBezTo>
                    <a:pt x="21600" y="5781"/>
                    <a:pt x="21600" y="5445"/>
                    <a:pt x="21533" y="5251"/>
                  </a:cubicBezTo>
                  <a:lnTo>
                    <a:pt x="19846" y="327"/>
                  </a:lnTo>
                  <a:cubicBezTo>
                    <a:pt x="19786" y="117"/>
                    <a:pt x="19701" y="-1"/>
                    <a:pt x="19612" y="0"/>
                  </a:cubicBezTo>
                  <a:cubicBezTo>
                    <a:pt x="19612" y="0"/>
                    <a:pt x="11845" y="194"/>
                    <a:pt x="11489" y="197"/>
                  </a:cubicBezTo>
                  <a:cubicBezTo>
                    <a:pt x="10771" y="203"/>
                    <a:pt x="10299" y="2355"/>
                    <a:pt x="10008" y="4239"/>
                  </a:cubicBezTo>
                  <a:cubicBezTo>
                    <a:pt x="9670" y="6434"/>
                    <a:pt x="8041" y="15451"/>
                    <a:pt x="7515" y="18362"/>
                  </a:cubicBezTo>
                  <a:cubicBezTo>
                    <a:pt x="7351" y="19268"/>
                    <a:pt x="7046" y="19312"/>
                    <a:pt x="6926" y="19313"/>
                  </a:cubicBezTo>
                  <a:cubicBezTo>
                    <a:pt x="6854" y="19314"/>
                    <a:pt x="1355" y="19194"/>
                    <a:pt x="901" y="19198"/>
                  </a:cubicBezTo>
                  <a:lnTo>
                    <a:pt x="0" y="21183"/>
                  </a:lnTo>
                  <a:lnTo>
                    <a:pt x="408" y="21486"/>
                  </a:lnTo>
                  <a:cubicBezTo>
                    <a:pt x="937" y="21481"/>
                    <a:pt x="7050" y="21599"/>
                    <a:pt x="7083" y="21596"/>
                  </a:cubicBezTo>
                  <a:close/>
                </a:path>
              </a:pathLst>
            </a:custGeom>
            <a:solidFill>
              <a:schemeClr val="accent1"/>
            </a:solidFill>
            <a:ln w="12700">
              <a:miter lim="400000"/>
            </a:ln>
          </p:spPr>
          <p:txBody>
            <a:bodyPr anchor="ctr"/>
            <a:lstStyle/>
            <a:p>
              <a:pPr algn="ctr" defTabSz="914400"/>
              <a:endParaRPr sz="2400">
                <a:solidFill>
                  <a:srgbClr val="000000"/>
                </a:solidFill>
                <a:latin typeface="Calibri" panose="020F0502020204030204"/>
              </a:endParaRPr>
            </a:p>
          </p:txBody>
        </p:sp>
        <p:sp>
          <p:nvSpPr>
            <p:cNvPr id="8" name="Freeform: Shape 8"/>
            <p:cNvSpPr/>
            <p:nvPr/>
          </p:nvSpPr>
          <p:spPr>
            <a:xfrm rot="7570713">
              <a:off x="599355" y="3462662"/>
              <a:ext cx="628781" cy="464399"/>
            </a:xfrm>
            <a:custGeom>
              <a:avLst/>
              <a:gdLst/>
              <a:ahLst/>
              <a:cxnLst>
                <a:cxn ang="0">
                  <a:pos x="wd2" y="hd2"/>
                </a:cxn>
                <a:cxn ang="5400000">
                  <a:pos x="wd2" y="hd2"/>
                </a:cxn>
                <a:cxn ang="10800000">
                  <a:pos x="wd2" y="hd2"/>
                </a:cxn>
                <a:cxn ang="16200000">
                  <a:pos x="wd2" y="hd2"/>
                </a:cxn>
              </a:cxnLst>
              <a:rect l="0" t="0" r="r" b="b"/>
              <a:pathLst>
                <a:path w="20472" h="19773" extrusionOk="0">
                  <a:moveTo>
                    <a:pt x="20408" y="216"/>
                  </a:moveTo>
                  <a:cubicBezTo>
                    <a:pt x="21036" y="1346"/>
                    <a:pt x="16992" y="6592"/>
                    <a:pt x="11374" y="11933"/>
                  </a:cubicBezTo>
                  <a:cubicBezTo>
                    <a:pt x="5756" y="17273"/>
                    <a:pt x="693" y="20686"/>
                    <a:pt x="65" y="19557"/>
                  </a:cubicBezTo>
                  <a:cubicBezTo>
                    <a:pt x="-564" y="18426"/>
                    <a:pt x="3481" y="13181"/>
                    <a:pt x="9099" y="7840"/>
                  </a:cubicBezTo>
                  <a:cubicBezTo>
                    <a:pt x="14716" y="2499"/>
                    <a:pt x="19779" y="-914"/>
                    <a:pt x="20408" y="216"/>
                  </a:cubicBezTo>
                  <a:close/>
                </a:path>
              </a:pathLst>
            </a:custGeom>
            <a:solidFill>
              <a:schemeClr val="bg1">
                <a:lumMod val="50000"/>
              </a:schemeClr>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9" name="Freeform: Shape 9"/>
            <p:cNvSpPr/>
            <p:nvPr/>
          </p:nvSpPr>
          <p:spPr>
            <a:xfrm rot="5475139">
              <a:off x="3601736" y="2327251"/>
              <a:ext cx="2678203" cy="26782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10" name="Freeform: Shape 10"/>
            <p:cNvSpPr/>
            <p:nvPr/>
          </p:nvSpPr>
          <p:spPr>
            <a:xfrm rot="7570713">
              <a:off x="2810637" y="3294449"/>
              <a:ext cx="779353" cy="797747"/>
            </a:xfrm>
            <a:custGeom>
              <a:avLst/>
              <a:gdLst/>
              <a:ahLst/>
              <a:cxnLst>
                <a:cxn ang="0">
                  <a:pos x="wd2" y="hd2"/>
                </a:cxn>
                <a:cxn ang="5400000">
                  <a:pos x="wd2" y="hd2"/>
                </a:cxn>
                <a:cxn ang="10800000">
                  <a:pos x="wd2" y="hd2"/>
                </a:cxn>
                <a:cxn ang="16200000">
                  <a:pos x="wd2" y="hd2"/>
                </a:cxn>
              </a:cxnLst>
              <a:rect l="0" t="0" r="r" b="b"/>
              <a:pathLst>
                <a:path w="21600" h="21600" extrusionOk="0">
                  <a:moveTo>
                    <a:pt x="21600" y="13275"/>
                  </a:moveTo>
                  <a:lnTo>
                    <a:pt x="9878" y="21600"/>
                  </a:lnTo>
                  <a:lnTo>
                    <a:pt x="0" y="8326"/>
                  </a:lnTo>
                  <a:lnTo>
                    <a:pt x="11723" y="0"/>
                  </a:lnTo>
                  <a:cubicBezTo>
                    <a:pt x="11723" y="0"/>
                    <a:pt x="21600" y="13275"/>
                    <a:pt x="21600" y="13275"/>
                  </a:cubicBezTo>
                  <a:close/>
                </a:path>
              </a:pathLst>
            </a:custGeom>
            <a:solidFill>
              <a:schemeClr val="bg1">
                <a:lumMod val="50000"/>
              </a:schemeClr>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11" name="Freeform: Shape 11"/>
            <p:cNvSpPr/>
            <p:nvPr/>
          </p:nvSpPr>
          <p:spPr>
            <a:xfrm rot="7570713">
              <a:off x="2646569" y="3353973"/>
              <a:ext cx="761960" cy="698969"/>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6340" y="21600"/>
                  </a:lnTo>
                  <a:lnTo>
                    <a:pt x="0" y="12094"/>
                  </a:lnTo>
                  <a:lnTo>
                    <a:pt x="15260" y="0"/>
                  </a:lnTo>
                  <a:cubicBezTo>
                    <a:pt x="15260" y="0"/>
                    <a:pt x="21600" y="9506"/>
                    <a:pt x="21600" y="9506"/>
                  </a:cubicBezTo>
                  <a:close/>
                </a:path>
              </a:pathLst>
            </a:custGeom>
            <a:solidFill>
              <a:schemeClr val="bg1">
                <a:lumMod val="50000"/>
              </a:schemeClr>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12" name="Freeform: Shape 12"/>
            <p:cNvSpPr/>
            <p:nvPr/>
          </p:nvSpPr>
          <p:spPr>
            <a:xfrm rot="7570713">
              <a:off x="1014316" y="2657288"/>
              <a:ext cx="1805867" cy="2078808"/>
            </a:xfrm>
            <a:custGeom>
              <a:avLst/>
              <a:gdLst/>
              <a:ahLst/>
              <a:cxnLst>
                <a:cxn ang="0">
                  <a:pos x="wd2" y="hd2"/>
                </a:cxn>
                <a:cxn ang="5400000">
                  <a:pos x="wd2" y="hd2"/>
                </a:cxn>
                <a:cxn ang="10800000">
                  <a:pos x="wd2" y="hd2"/>
                </a:cxn>
                <a:cxn ang="16200000">
                  <a:pos x="wd2" y="hd2"/>
                </a:cxn>
              </a:cxnLst>
              <a:rect l="0" t="0" r="r" b="b"/>
              <a:pathLst>
                <a:path w="21600" h="21600" extrusionOk="0">
                  <a:moveTo>
                    <a:pt x="21600" y="16880"/>
                  </a:moveTo>
                  <a:lnTo>
                    <a:pt x="14126" y="21600"/>
                  </a:lnTo>
                  <a:lnTo>
                    <a:pt x="0" y="4720"/>
                  </a:lnTo>
                  <a:lnTo>
                    <a:pt x="7474" y="0"/>
                  </a:lnTo>
                  <a:cubicBezTo>
                    <a:pt x="7474" y="0"/>
                    <a:pt x="21600" y="16880"/>
                    <a:pt x="21600" y="16880"/>
                  </a:cubicBezTo>
                  <a:close/>
                </a:path>
              </a:pathLst>
            </a:custGeom>
            <a:solidFill>
              <a:schemeClr val="accent4"/>
            </a:solidFill>
            <a:ln w="25400" cap="flat">
              <a:solidFill>
                <a:srgbClr val="FFFFFF"/>
              </a:solidFill>
              <a:prstDash val="solid"/>
              <a:miter lim="400000"/>
            </a:ln>
            <a:effectLst/>
          </p:spPr>
          <p:txBody>
            <a:bodyPr anchor="ctr"/>
            <a:lstStyle/>
            <a:p>
              <a:pPr algn="ctr" defTabSz="914400"/>
              <a:endParaRPr sz="2400">
                <a:solidFill>
                  <a:srgbClr val="000000"/>
                </a:solidFill>
                <a:latin typeface="Calibri" panose="020F0502020204030204"/>
              </a:endParaRPr>
            </a:p>
          </p:txBody>
        </p:sp>
        <p:sp>
          <p:nvSpPr>
            <p:cNvPr id="13" name="Freeform: Shape 13"/>
            <p:cNvSpPr/>
            <p:nvPr/>
          </p:nvSpPr>
          <p:spPr>
            <a:xfrm rot="7570713">
              <a:off x="3475210" y="2196789"/>
              <a:ext cx="2936269" cy="2936275"/>
            </a:xfrm>
            <a:custGeom>
              <a:avLst/>
              <a:gdLst/>
              <a:ahLst/>
              <a:cxnLst>
                <a:cxn ang="0">
                  <a:pos x="wd2" y="hd2"/>
                </a:cxn>
                <a:cxn ang="5400000">
                  <a:pos x="wd2" y="hd2"/>
                </a:cxn>
                <a:cxn ang="10800000">
                  <a:pos x="wd2" y="hd2"/>
                </a:cxn>
                <a:cxn ang="16200000">
                  <a:pos x="wd2" y="hd2"/>
                </a:cxn>
              </a:cxnLst>
              <a:rect l="0" t="0" r="r" b="b"/>
              <a:pathLst>
                <a:path w="19144" h="19144" extrusionOk="0">
                  <a:moveTo>
                    <a:pt x="6609" y="17709"/>
                  </a:moveTo>
                  <a:cubicBezTo>
                    <a:pt x="2115" y="16073"/>
                    <a:pt x="-202" y="11103"/>
                    <a:pt x="1435" y="6609"/>
                  </a:cubicBezTo>
                  <a:cubicBezTo>
                    <a:pt x="3071" y="2115"/>
                    <a:pt x="8041" y="-202"/>
                    <a:pt x="12535" y="1435"/>
                  </a:cubicBezTo>
                  <a:cubicBezTo>
                    <a:pt x="17029" y="3071"/>
                    <a:pt x="19346" y="8041"/>
                    <a:pt x="17709" y="12535"/>
                  </a:cubicBezTo>
                  <a:cubicBezTo>
                    <a:pt x="16073" y="17029"/>
                    <a:pt x="11103" y="19346"/>
                    <a:pt x="6609" y="17709"/>
                  </a:cubicBezTo>
                  <a:close/>
                  <a:moveTo>
                    <a:pt x="12846" y="580"/>
                  </a:moveTo>
                  <a:cubicBezTo>
                    <a:pt x="7880" y="-1228"/>
                    <a:pt x="2388" y="1332"/>
                    <a:pt x="580" y="6298"/>
                  </a:cubicBezTo>
                  <a:cubicBezTo>
                    <a:pt x="-1228" y="11264"/>
                    <a:pt x="1332" y="16755"/>
                    <a:pt x="6298" y="18564"/>
                  </a:cubicBezTo>
                  <a:cubicBezTo>
                    <a:pt x="11264" y="20372"/>
                    <a:pt x="16755" y="17812"/>
                    <a:pt x="18564" y="12846"/>
                  </a:cubicBezTo>
                  <a:cubicBezTo>
                    <a:pt x="20372" y="7880"/>
                    <a:pt x="17812" y="2389"/>
                    <a:pt x="12846" y="580"/>
                  </a:cubicBezTo>
                  <a:close/>
                </a:path>
              </a:pathLst>
            </a:custGeom>
            <a:solidFill>
              <a:schemeClr val="accent6"/>
            </a:solidFill>
            <a:ln w="25400" cap="flat">
              <a:solidFill>
                <a:srgbClr val="FFFFFF"/>
              </a:solidFill>
              <a:prstDash val="solid"/>
              <a:miter lim="400000"/>
            </a:ln>
            <a:effectLst/>
          </p:spPr>
          <p:txBody>
            <a:bodyPr anchor="ctr"/>
            <a:lstStyle/>
            <a:p>
              <a:pPr algn="ctr" defTabSz="914400"/>
              <a:endParaRPr sz="2400">
                <a:solidFill>
                  <a:srgbClr val="000000"/>
                </a:solidFill>
                <a:latin typeface="Calibri" panose="020F0502020204030204"/>
              </a:endParaRPr>
            </a:p>
          </p:txBody>
        </p:sp>
        <p:grpSp>
          <p:nvGrpSpPr>
            <p:cNvPr id="14" name="Group 14"/>
            <p:cNvGrpSpPr/>
            <p:nvPr/>
          </p:nvGrpSpPr>
          <p:grpSpPr>
            <a:xfrm>
              <a:off x="4363362" y="3165439"/>
              <a:ext cx="1169173" cy="857393"/>
              <a:chOff x="0" y="0"/>
              <a:chExt cx="2320771" cy="1701899"/>
            </a:xfrm>
          </p:grpSpPr>
          <p:sp>
            <p:nvSpPr>
              <p:cNvPr id="35" name="Freeform: Shape 15"/>
              <p:cNvSpPr/>
              <p:nvPr/>
            </p:nvSpPr>
            <p:spPr>
              <a:xfrm>
                <a:off x="0" y="0"/>
                <a:ext cx="2320771" cy="1701899"/>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lnTo>
                      <a:pt x="5040" y="21600"/>
                    </a:lnTo>
                    <a:cubicBezTo>
                      <a:pt x="2261" y="21600"/>
                      <a:pt x="0" y="18516"/>
                      <a:pt x="0" y="14727"/>
                    </a:cubicBezTo>
                    <a:cubicBezTo>
                      <a:pt x="0" y="11981"/>
                      <a:pt x="1192" y="9603"/>
                      <a:pt x="2902" y="8514"/>
                    </a:cubicBezTo>
                    <a:cubicBezTo>
                      <a:pt x="2891" y="8299"/>
                      <a:pt x="2880" y="8069"/>
                      <a:pt x="2880" y="7855"/>
                    </a:cubicBezTo>
                    <a:cubicBezTo>
                      <a:pt x="2880" y="3513"/>
                      <a:pt x="5456" y="0"/>
                      <a:pt x="8640" y="0"/>
                    </a:cubicBezTo>
                    <a:cubicBezTo>
                      <a:pt x="11048" y="0"/>
                      <a:pt x="13106" y="2010"/>
                      <a:pt x="13973" y="4878"/>
                    </a:cubicBezTo>
                    <a:cubicBezTo>
                      <a:pt x="14468" y="4280"/>
                      <a:pt x="15120" y="3927"/>
                      <a:pt x="15840" y="3927"/>
                    </a:cubicBezTo>
                    <a:cubicBezTo>
                      <a:pt x="17426" y="3927"/>
                      <a:pt x="18720" y="5691"/>
                      <a:pt x="18720" y="7855"/>
                    </a:cubicBezTo>
                    <a:cubicBezTo>
                      <a:pt x="18720" y="8637"/>
                      <a:pt x="18551" y="9358"/>
                      <a:pt x="18259" y="9972"/>
                    </a:cubicBezTo>
                    <a:cubicBezTo>
                      <a:pt x="20171" y="10585"/>
                      <a:pt x="21600" y="12917"/>
                      <a:pt x="21600" y="15709"/>
                    </a:cubicBezTo>
                    <a:cubicBezTo>
                      <a:pt x="21600" y="18961"/>
                      <a:pt x="19665" y="21600"/>
                      <a:pt x="17280" y="21600"/>
                    </a:cubicBezTo>
                    <a:close/>
                  </a:path>
                </a:pathLst>
              </a:custGeom>
              <a:solidFill>
                <a:schemeClr val="accent1"/>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36" name="Freeform: Shape 16"/>
              <p:cNvSpPr/>
              <p:nvPr/>
            </p:nvSpPr>
            <p:spPr>
              <a:xfrm>
                <a:off x="991222" y="657818"/>
                <a:ext cx="338326" cy="650395"/>
              </a:xfrm>
              <a:custGeom>
                <a:avLst/>
                <a:gdLst/>
                <a:ahLst/>
                <a:cxnLst>
                  <a:cxn ang="0">
                    <a:pos x="wd2" y="hd2"/>
                  </a:cxn>
                  <a:cxn ang="5400000">
                    <a:pos x="wd2" y="hd2"/>
                  </a:cxn>
                  <a:cxn ang="10800000">
                    <a:pos x="wd2" y="hd2"/>
                  </a:cxn>
                  <a:cxn ang="16200000">
                    <a:pos x="wd2" y="hd2"/>
                  </a:cxn>
                </a:cxnLst>
                <a:rect l="0" t="0" r="r" b="b"/>
                <a:pathLst>
                  <a:path w="21535" h="21600" extrusionOk="0">
                    <a:moveTo>
                      <a:pt x="13265" y="19105"/>
                    </a:moveTo>
                    <a:lnTo>
                      <a:pt x="13265" y="21214"/>
                    </a:lnTo>
                    <a:cubicBezTo>
                      <a:pt x="13265" y="21431"/>
                      <a:pt x="12941" y="21600"/>
                      <a:pt x="12525" y="21600"/>
                    </a:cubicBezTo>
                    <a:lnTo>
                      <a:pt x="9407" y="21600"/>
                    </a:lnTo>
                    <a:cubicBezTo>
                      <a:pt x="9014" y="21600"/>
                      <a:pt x="8667" y="21431"/>
                      <a:pt x="8667" y="21214"/>
                    </a:cubicBezTo>
                    <a:lnTo>
                      <a:pt x="8667" y="19105"/>
                    </a:lnTo>
                    <a:cubicBezTo>
                      <a:pt x="3262" y="18707"/>
                      <a:pt x="305" y="17020"/>
                      <a:pt x="189" y="16947"/>
                    </a:cubicBezTo>
                    <a:cubicBezTo>
                      <a:pt x="-42" y="16803"/>
                      <a:pt x="-65" y="16598"/>
                      <a:pt x="143" y="16453"/>
                    </a:cubicBezTo>
                    <a:lnTo>
                      <a:pt x="2522" y="14826"/>
                    </a:lnTo>
                    <a:cubicBezTo>
                      <a:pt x="2638" y="14742"/>
                      <a:pt x="2846" y="14693"/>
                      <a:pt x="3054" y="14681"/>
                    </a:cubicBezTo>
                    <a:cubicBezTo>
                      <a:pt x="3262" y="14669"/>
                      <a:pt x="3470" y="14705"/>
                      <a:pt x="3608" y="14790"/>
                    </a:cubicBezTo>
                    <a:cubicBezTo>
                      <a:pt x="3654" y="14802"/>
                      <a:pt x="6889" y="16417"/>
                      <a:pt x="10978" y="16417"/>
                    </a:cubicBezTo>
                    <a:cubicBezTo>
                      <a:pt x="13242" y="16417"/>
                      <a:pt x="15690" y="15790"/>
                      <a:pt x="15690" y="14428"/>
                    </a:cubicBezTo>
                    <a:cubicBezTo>
                      <a:pt x="15690" y="13271"/>
                      <a:pt x="12964" y="12704"/>
                      <a:pt x="9846" y="12054"/>
                    </a:cubicBezTo>
                    <a:cubicBezTo>
                      <a:pt x="5687" y="11198"/>
                      <a:pt x="513" y="10113"/>
                      <a:pt x="513" y="7087"/>
                    </a:cubicBezTo>
                    <a:cubicBezTo>
                      <a:pt x="513" y="4870"/>
                      <a:pt x="3839" y="3037"/>
                      <a:pt x="8667" y="2555"/>
                    </a:cubicBezTo>
                    <a:lnTo>
                      <a:pt x="8667" y="386"/>
                    </a:lnTo>
                    <a:cubicBezTo>
                      <a:pt x="8667" y="169"/>
                      <a:pt x="9014" y="0"/>
                      <a:pt x="9407" y="0"/>
                    </a:cubicBezTo>
                    <a:lnTo>
                      <a:pt x="12525" y="0"/>
                    </a:lnTo>
                    <a:cubicBezTo>
                      <a:pt x="12941" y="0"/>
                      <a:pt x="13265" y="169"/>
                      <a:pt x="13265" y="386"/>
                    </a:cubicBezTo>
                    <a:lnTo>
                      <a:pt x="13265" y="2507"/>
                    </a:lnTo>
                    <a:cubicBezTo>
                      <a:pt x="17954" y="2784"/>
                      <a:pt x="20449" y="4110"/>
                      <a:pt x="20542" y="4158"/>
                    </a:cubicBezTo>
                    <a:cubicBezTo>
                      <a:pt x="20773" y="4291"/>
                      <a:pt x="20819" y="4472"/>
                      <a:pt x="20657" y="4617"/>
                    </a:cubicBezTo>
                    <a:lnTo>
                      <a:pt x="18786" y="6376"/>
                    </a:lnTo>
                    <a:cubicBezTo>
                      <a:pt x="18670" y="6485"/>
                      <a:pt x="18486" y="6557"/>
                      <a:pt x="18255" y="6569"/>
                    </a:cubicBezTo>
                    <a:cubicBezTo>
                      <a:pt x="18024" y="6593"/>
                      <a:pt x="17816" y="6557"/>
                      <a:pt x="17631" y="6485"/>
                    </a:cubicBezTo>
                    <a:cubicBezTo>
                      <a:pt x="17608" y="6473"/>
                      <a:pt x="14812" y="5183"/>
                      <a:pt x="11347" y="5183"/>
                    </a:cubicBezTo>
                    <a:cubicBezTo>
                      <a:pt x="8413" y="5183"/>
                      <a:pt x="6380" y="5942"/>
                      <a:pt x="6380" y="7039"/>
                    </a:cubicBezTo>
                    <a:cubicBezTo>
                      <a:pt x="6380" y="8317"/>
                      <a:pt x="9199" y="8883"/>
                      <a:pt x="12479" y="9546"/>
                    </a:cubicBezTo>
                    <a:cubicBezTo>
                      <a:pt x="16730" y="10402"/>
                      <a:pt x="21535" y="11379"/>
                      <a:pt x="21535" y="14283"/>
                    </a:cubicBezTo>
                    <a:cubicBezTo>
                      <a:pt x="21535" y="16742"/>
                      <a:pt x="18162" y="18683"/>
                      <a:pt x="13265" y="19105"/>
                    </a:cubicBezTo>
                    <a:close/>
                  </a:path>
                </a:pathLst>
              </a:custGeom>
              <a:solidFill>
                <a:srgbClr val="FFFFFF"/>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grpSp>
        <p:sp>
          <p:nvSpPr>
            <p:cNvPr id="15" name="Rectangle 18"/>
            <p:cNvSpPr/>
            <p:nvPr/>
          </p:nvSpPr>
          <p:spPr>
            <a:xfrm>
              <a:off x="6561894" y="2255414"/>
              <a:ext cx="575775" cy="565385"/>
            </a:xfrm>
            <a:prstGeom prst="rect">
              <a:avLst/>
            </a:prstGeom>
            <a:solidFill>
              <a:schemeClr val="bg1">
                <a:lumMod val="50000"/>
              </a:schemeClr>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16" name="Freeform: Shape 19"/>
            <p:cNvSpPr/>
            <p:nvPr/>
          </p:nvSpPr>
          <p:spPr>
            <a:xfrm>
              <a:off x="6726812" y="2415136"/>
              <a:ext cx="245939" cy="245939"/>
            </a:xfrm>
            <a:custGeom>
              <a:avLst/>
              <a:gdLst/>
              <a:ahLst/>
              <a:cxnLst>
                <a:cxn ang="0">
                  <a:pos x="wd2" y="hd2"/>
                </a:cxn>
                <a:cxn ang="5400000">
                  <a:pos x="wd2" y="hd2"/>
                </a:cxn>
                <a:cxn ang="10800000">
                  <a:pos x="wd2" y="hd2"/>
                </a:cxn>
                <a:cxn ang="16200000">
                  <a:pos x="wd2" y="hd2"/>
                </a:cxn>
              </a:cxnLst>
              <a:rect l="0" t="0" r="r" b="b"/>
              <a:pathLst>
                <a:path w="21600" h="21600" extrusionOk="0">
                  <a:moveTo>
                    <a:pt x="21214" y="3086"/>
                  </a:moveTo>
                  <a:lnTo>
                    <a:pt x="20057" y="3086"/>
                  </a:lnTo>
                  <a:cubicBezTo>
                    <a:pt x="19840" y="3086"/>
                    <a:pt x="19671" y="2917"/>
                    <a:pt x="19671" y="2700"/>
                  </a:cubicBezTo>
                  <a:cubicBezTo>
                    <a:pt x="19671" y="2483"/>
                    <a:pt x="19840" y="2314"/>
                    <a:pt x="20057" y="2314"/>
                  </a:cubicBezTo>
                  <a:lnTo>
                    <a:pt x="21214" y="2314"/>
                  </a:lnTo>
                  <a:cubicBezTo>
                    <a:pt x="21431" y="2314"/>
                    <a:pt x="21600" y="2483"/>
                    <a:pt x="21600" y="2700"/>
                  </a:cubicBezTo>
                  <a:cubicBezTo>
                    <a:pt x="21600" y="2917"/>
                    <a:pt x="21431" y="3086"/>
                    <a:pt x="21214" y="3086"/>
                  </a:cubicBezTo>
                  <a:close/>
                  <a:moveTo>
                    <a:pt x="20829" y="5014"/>
                  </a:moveTo>
                  <a:cubicBezTo>
                    <a:pt x="20732" y="5014"/>
                    <a:pt x="20636" y="4978"/>
                    <a:pt x="20551" y="4906"/>
                  </a:cubicBezTo>
                  <a:lnTo>
                    <a:pt x="19467" y="3809"/>
                  </a:lnTo>
                  <a:cubicBezTo>
                    <a:pt x="19310" y="3664"/>
                    <a:pt x="19310" y="3411"/>
                    <a:pt x="19467" y="3267"/>
                  </a:cubicBezTo>
                  <a:cubicBezTo>
                    <a:pt x="19611" y="3110"/>
                    <a:pt x="19864" y="3110"/>
                    <a:pt x="20009" y="3267"/>
                  </a:cubicBezTo>
                  <a:lnTo>
                    <a:pt x="21106" y="4351"/>
                  </a:lnTo>
                  <a:cubicBezTo>
                    <a:pt x="21250" y="4508"/>
                    <a:pt x="21250" y="4749"/>
                    <a:pt x="21106" y="4906"/>
                  </a:cubicBezTo>
                  <a:cubicBezTo>
                    <a:pt x="21021" y="4978"/>
                    <a:pt x="20925" y="5014"/>
                    <a:pt x="20829" y="5014"/>
                  </a:cubicBezTo>
                  <a:close/>
                  <a:moveTo>
                    <a:pt x="20009" y="2133"/>
                  </a:moveTo>
                  <a:cubicBezTo>
                    <a:pt x="19937" y="2206"/>
                    <a:pt x="19840" y="2254"/>
                    <a:pt x="19744" y="2254"/>
                  </a:cubicBezTo>
                  <a:cubicBezTo>
                    <a:pt x="19635" y="2254"/>
                    <a:pt x="19539" y="2206"/>
                    <a:pt x="19467" y="2133"/>
                  </a:cubicBezTo>
                  <a:cubicBezTo>
                    <a:pt x="19310" y="1989"/>
                    <a:pt x="19310" y="1736"/>
                    <a:pt x="19467" y="1591"/>
                  </a:cubicBezTo>
                  <a:lnTo>
                    <a:pt x="20551" y="494"/>
                  </a:lnTo>
                  <a:cubicBezTo>
                    <a:pt x="20708" y="350"/>
                    <a:pt x="20949" y="350"/>
                    <a:pt x="21106" y="494"/>
                  </a:cubicBezTo>
                  <a:cubicBezTo>
                    <a:pt x="21250" y="651"/>
                    <a:pt x="21250" y="892"/>
                    <a:pt x="21106" y="1049"/>
                  </a:cubicBezTo>
                  <a:cubicBezTo>
                    <a:pt x="21106" y="1049"/>
                    <a:pt x="20009" y="2133"/>
                    <a:pt x="20009" y="2133"/>
                  </a:cubicBezTo>
                  <a:close/>
                  <a:moveTo>
                    <a:pt x="19286" y="1543"/>
                  </a:moveTo>
                  <a:cubicBezTo>
                    <a:pt x="19286" y="1760"/>
                    <a:pt x="19117" y="1929"/>
                    <a:pt x="18900" y="1929"/>
                  </a:cubicBezTo>
                  <a:cubicBezTo>
                    <a:pt x="18683" y="1929"/>
                    <a:pt x="18514" y="1760"/>
                    <a:pt x="18514" y="1543"/>
                  </a:cubicBezTo>
                  <a:lnTo>
                    <a:pt x="18514" y="386"/>
                  </a:lnTo>
                  <a:cubicBezTo>
                    <a:pt x="18514" y="169"/>
                    <a:pt x="18683" y="0"/>
                    <a:pt x="18900" y="0"/>
                  </a:cubicBezTo>
                  <a:cubicBezTo>
                    <a:pt x="19117" y="0"/>
                    <a:pt x="19286" y="169"/>
                    <a:pt x="19286" y="386"/>
                  </a:cubicBezTo>
                  <a:cubicBezTo>
                    <a:pt x="19286" y="386"/>
                    <a:pt x="19286" y="1543"/>
                    <a:pt x="19286" y="1543"/>
                  </a:cubicBezTo>
                  <a:close/>
                  <a:moveTo>
                    <a:pt x="18068" y="2254"/>
                  </a:moveTo>
                  <a:cubicBezTo>
                    <a:pt x="17960" y="2254"/>
                    <a:pt x="17863" y="2206"/>
                    <a:pt x="17791" y="2133"/>
                  </a:cubicBezTo>
                  <a:lnTo>
                    <a:pt x="16694" y="1049"/>
                  </a:lnTo>
                  <a:cubicBezTo>
                    <a:pt x="16550" y="892"/>
                    <a:pt x="16550" y="651"/>
                    <a:pt x="16694" y="494"/>
                  </a:cubicBezTo>
                  <a:cubicBezTo>
                    <a:pt x="16851" y="350"/>
                    <a:pt x="17092" y="350"/>
                    <a:pt x="17249" y="494"/>
                  </a:cubicBezTo>
                  <a:lnTo>
                    <a:pt x="18333" y="1591"/>
                  </a:lnTo>
                  <a:cubicBezTo>
                    <a:pt x="18490" y="1736"/>
                    <a:pt x="18490" y="1989"/>
                    <a:pt x="18333" y="2133"/>
                  </a:cubicBezTo>
                  <a:cubicBezTo>
                    <a:pt x="18261" y="2206"/>
                    <a:pt x="18165" y="2254"/>
                    <a:pt x="18068" y="2254"/>
                  </a:cubicBezTo>
                  <a:close/>
                  <a:moveTo>
                    <a:pt x="5882" y="6678"/>
                  </a:moveTo>
                  <a:cubicBezTo>
                    <a:pt x="4146" y="7377"/>
                    <a:pt x="2748" y="8775"/>
                    <a:pt x="2049" y="10511"/>
                  </a:cubicBezTo>
                  <a:cubicBezTo>
                    <a:pt x="1892" y="10908"/>
                    <a:pt x="2073" y="11354"/>
                    <a:pt x="2471" y="11511"/>
                  </a:cubicBezTo>
                  <a:cubicBezTo>
                    <a:pt x="2567" y="11547"/>
                    <a:pt x="2664" y="11571"/>
                    <a:pt x="2760" y="11571"/>
                  </a:cubicBezTo>
                  <a:cubicBezTo>
                    <a:pt x="3074" y="11571"/>
                    <a:pt x="3351" y="11391"/>
                    <a:pt x="3483" y="11089"/>
                  </a:cubicBezTo>
                  <a:cubicBezTo>
                    <a:pt x="4026" y="9739"/>
                    <a:pt x="5111" y="8654"/>
                    <a:pt x="6461" y="8112"/>
                  </a:cubicBezTo>
                  <a:cubicBezTo>
                    <a:pt x="6858" y="7943"/>
                    <a:pt x="7051" y="7497"/>
                    <a:pt x="6883" y="7100"/>
                  </a:cubicBezTo>
                  <a:cubicBezTo>
                    <a:pt x="6726" y="6702"/>
                    <a:pt x="6280" y="6521"/>
                    <a:pt x="5882" y="6678"/>
                  </a:cubicBezTo>
                  <a:close/>
                  <a:moveTo>
                    <a:pt x="18792" y="3363"/>
                  </a:moveTo>
                  <a:lnTo>
                    <a:pt x="15850" y="6292"/>
                  </a:lnTo>
                  <a:lnTo>
                    <a:pt x="16670" y="7112"/>
                  </a:lnTo>
                  <a:cubicBezTo>
                    <a:pt x="16971" y="7413"/>
                    <a:pt x="16971" y="7907"/>
                    <a:pt x="16670" y="8208"/>
                  </a:cubicBezTo>
                  <a:lnTo>
                    <a:pt x="15899" y="8980"/>
                  </a:lnTo>
                  <a:cubicBezTo>
                    <a:pt x="16574" y="10197"/>
                    <a:pt x="16971" y="11608"/>
                    <a:pt x="16971" y="13114"/>
                  </a:cubicBezTo>
                  <a:cubicBezTo>
                    <a:pt x="16971" y="17803"/>
                    <a:pt x="13175" y="21600"/>
                    <a:pt x="8486" y="21600"/>
                  </a:cubicBezTo>
                  <a:cubicBezTo>
                    <a:pt x="3797" y="21600"/>
                    <a:pt x="0" y="17803"/>
                    <a:pt x="0" y="13114"/>
                  </a:cubicBezTo>
                  <a:cubicBezTo>
                    <a:pt x="0" y="8425"/>
                    <a:pt x="3797" y="4629"/>
                    <a:pt x="8486" y="4629"/>
                  </a:cubicBezTo>
                  <a:cubicBezTo>
                    <a:pt x="9992" y="4629"/>
                    <a:pt x="11403" y="5026"/>
                    <a:pt x="12620" y="5701"/>
                  </a:cubicBezTo>
                  <a:lnTo>
                    <a:pt x="13392" y="4930"/>
                  </a:lnTo>
                  <a:cubicBezTo>
                    <a:pt x="13693" y="4629"/>
                    <a:pt x="14187" y="4629"/>
                    <a:pt x="14488" y="4930"/>
                  </a:cubicBezTo>
                  <a:lnTo>
                    <a:pt x="15308" y="5750"/>
                  </a:lnTo>
                  <a:lnTo>
                    <a:pt x="18237" y="2808"/>
                  </a:lnTo>
                  <a:cubicBezTo>
                    <a:pt x="18237" y="2808"/>
                    <a:pt x="18792" y="3363"/>
                    <a:pt x="18792" y="3363"/>
                  </a:cubicBezTo>
                  <a:close/>
                </a:path>
              </a:pathLst>
            </a:custGeom>
            <a:solidFill>
              <a:schemeClr val="bg1"/>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17" name="Rectangle 21"/>
            <p:cNvSpPr/>
            <p:nvPr/>
          </p:nvSpPr>
          <p:spPr>
            <a:xfrm>
              <a:off x="6561894" y="3003790"/>
              <a:ext cx="575775" cy="565385"/>
            </a:xfrm>
            <a:prstGeom prst="rect">
              <a:avLst/>
            </a:prstGeom>
            <a:solidFill>
              <a:schemeClr val="bg1">
                <a:lumMod val="50000"/>
              </a:schemeClr>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18" name="Freeform: Shape 22"/>
            <p:cNvSpPr/>
            <p:nvPr/>
          </p:nvSpPr>
          <p:spPr>
            <a:xfrm>
              <a:off x="6746706" y="3183407"/>
              <a:ext cx="206151" cy="206151"/>
            </a:xfrm>
            <a:custGeom>
              <a:avLst/>
              <a:gdLst/>
              <a:ahLst/>
              <a:cxnLst>
                <a:cxn ang="0">
                  <a:pos x="wd2" y="hd2"/>
                </a:cxn>
                <a:cxn ang="5400000">
                  <a:pos x="wd2" y="hd2"/>
                </a:cxn>
                <a:cxn ang="10800000">
                  <a:pos x="wd2" y="hd2"/>
                </a:cxn>
                <a:cxn ang="16200000">
                  <a:pos x="wd2" y="hd2"/>
                </a:cxn>
              </a:cxnLst>
              <a:rect l="0" t="0" r="r" b="b"/>
              <a:pathLst>
                <a:path w="21600" h="21600" extrusionOk="0">
                  <a:moveTo>
                    <a:pt x="21600" y="20829"/>
                  </a:moveTo>
                  <a:cubicBezTo>
                    <a:pt x="21600" y="21250"/>
                    <a:pt x="21250" y="21600"/>
                    <a:pt x="20829" y="21600"/>
                  </a:cubicBezTo>
                  <a:lnTo>
                    <a:pt x="14657" y="21600"/>
                  </a:lnTo>
                  <a:cubicBezTo>
                    <a:pt x="14235" y="21600"/>
                    <a:pt x="13886" y="21250"/>
                    <a:pt x="13886" y="20829"/>
                  </a:cubicBezTo>
                  <a:lnTo>
                    <a:pt x="13886" y="13886"/>
                  </a:lnTo>
                  <a:cubicBezTo>
                    <a:pt x="13464" y="13886"/>
                    <a:pt x="13114" y="13536"/>
                    <a:pt x="13114" y="13114"/>
                  </a:cubicBezTo>
                  <a:lnTo>
                    <a:pt x="13114" y="3857"/>
                  </a:lnTo>
                  <a:lnTo>
                    <a:pt x="18225" y="3857"/>
                  </a:lnTo>
                  <a:cubicBezTo>
                    <a:pt x="18394" y="3857"/>
                    <a:pt x="18550" y="3966"/>
                    <a:pt x="18599" y="4134"/>
                  </a:cubicBezTo>
                  <a:lnTo>
                    <a:pt x="21600" y="14657"/>
                  </a:lnTo>
                  <a:cubicBezTo>
                    <a:pt x="21600" y="14657"/>
                    <a:pt x="21600" y="20829"/>
                    <a:pt x="21600" y="20829"/>
                  </a:cubicBezTo>
                  <a:close/>
                  <a:moveTo>
                    <a:pt x="16971" y="3086"/>
                  </a:moveTo>
                  <a:lnTo>
                    <a:pt x="12729" y="3086"/>
                  </a:lnTo>
                  <a:lnTo>
                    <a:pt x="12729" y="386"/>
                  </a:lnTo>
                  <a:cubicBezTo>
                    <a:pt x="12729" y="169"/>
                    <a:pt x="12897" y="0"/>
                    <a:pt x="13114" y="0"/>
                  </a:cubicBezTo>
                  <a:lnTo>
                    <a:pt x="16586" y="0"/>
                  </a:lnTo>
                  <a:cubicBezTo>
                    <a:pt x="16803" y="0"/>
                    <a:pt x="16971" y="169"/>
                    <a:pt x="16971" y="386"/>
                  </a:cubicBezTo>
                  <a:cubicBezTo>
                    <a:pt x="16971" y="386"/>
                    <a:pt x="16971" y="3086"/>
                    <a:pt x="16971" y="3086"/>
                  </a:cubicBezTo>
                  <a:close/>
                  <a:moveTo>
                    <a:pt x="12343" y="12343"/>
                  </a:moveTo>
                  <a:lnTo>
                    <a:pt x="9257" y="12343"/>
                  </a:lnTo>
                  <a:lnTo>
                    <a:pt x="9257" y="3857"/>
                  </a:lnTo>
                  <a:lnTo>
                    <a:pt x="12343" y="3857"/>
                  </a:lnTo>
                  <a:cubicBezTo>
                    <a:pt x="12343" y="3857"/>
                    <a:pt x="12343" y="12343"/>
                    <a:pt x="12343" y="12343"/>
                  </a:cubicBezTo>
                  <a:close/>
                  <a:moveTo>
                    <a:pt x="8871" y="3086"/>
                  </a:moveTo>
                  <a:lnTo>
                    <a:pt x="4629" y="3086"/>
                  </a:lnTo>
                  <a:lnTo>
                    <a:pt x="4629" y="386"/>
                  </a:lnTo>
                  <a:cubicBezTo>
                    <a:pt x="4629" y="169"/>
                    <a:pt x="4797" y="0"/>
                    <a:pt x="5014" y="0"/>
                  </a:cubicBezTo>
                  <a:lnTo>
                    <a:pt x="8486" y="0"/>
                  </a:lnTo>
                  <a:cubicBezTo>
                    <a:pt x="8703" y="0"/>
                    <a:pt x="8871" y="169"/>
                    <a:pt x="8871" y="386"/>
                  </a:cubicBezTo>
                  <a:cubicBezTo>
                    <a:pt x="8871" y="386"/>
                    <a:pt x="8871" y="3086"/>
                    <a:pt x="8871" y="3086"/>
                  </a:cubicBezTo>
                  <a:close/>
                  <a:moveTo>
                    <a:pt x="8486" y="13114"/>
                  </a:moveTo>
                  <a:cubicBezTo>
                    <a:pt x="8486" y="13536"/>
                    <a:pt x="8136" y="13886"/>
                    <a:pt x="7714" y="13886"/>
                  </a:cubicBezTo>
                  <a:lnTo>
                    <a:pt x="7714" y="20829"/>
                  </a:lnTo>
                  <a:cubicBezTo>
                    <a:pt x="7714" y="21250"/>
                    <a:pt x="7365" y="21600"/>
                    <a:pt x="6943" y="21600"/>
                  </a:cubicBezTo>
                  <a:lnTo>
                    <a:pt x="771" y="21600"/>
                  </a:lnTo>
                  <a:cubicBezTo>
                    <a:pt x="350" y="21600"/>
                    <a:pt x="0" y="21250"/>
                    <a:pt x="0" y="20829"/>
                  </a:cubicBezTo>
                  <a:lnTo>
                    <a:pt x="0" y="14657"/>
                  </a:lnTo>
                  <a:lnTo>
                    <a:pt x="3001" y="4134"/>
                  </a:lnTo>
                  <a:cubicBezTo>
                    <a:pt x="3050" y="3966"/>
                    <a:pt x="3206" y="3857"/>
                    <a:pt x="3375" y="3857"/>
                  </a:cubicBezTo>
                  <a:lnTo>
                    <a:pt x="8486" y="3857"/>
                  </a:lnTo>
                  <a:cubicBezTo>
                    <a:pt x="8486" y="3857"/>
                    <a:pt x="8486" y="13114"/>
                    <a:pt x="8486" y="13114"/>
                  </a:cubicBezTo>
                  <a:close/>
                </a:path>
              </a:pathLst>
            </a:custGeom>
            <a:solidFill>
              <a:schemeClr val="bg1"/>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19" name="Rectangle 24"/>
            <p:cNvSpPr/>
            <p:nvPr/>
          </p:nvSpPr>
          <p:spPr>
            <a:xfrm>
              <a:off x="6561894" y="3773182"/>
              <a:ext cx="575775" cy="565385"/>
            </a:xfrm>
            <a:prstGeom prst="rect">
              <a:avLst/>
            </a:prstGeom>
            <a:solidFill>
              <a:schemeClr val="bg1">
                <a:lumMod val="50000"/>
              </a:schemeClr>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20" name="Freeform: Shape 25"/>
            <p:cNvSpPr/>
            <p:nvPr/>
          </p:nvSpPr>
          <p:spPr>
            <a:xfrm>
              <a:off x="6718028" y="3913709"/>
              <a:ext cx="263507" cy="245939"/>
            </a:xfrm>
            <a:custGeom>
              <a:avLst/>
              <a:gdLst/>
              <a:ahLst/>
              <a:cxnLst>
                <a:cxn ang="0">
                  <a:pos x="wd2" y="hd2"/>
                </a:cxn>
                <a:cxn ang="5400000">
                  <a:pos x="wd2" y="hd2"/>
                </a:cxn>
                <a:cxn ang="10800000">
                  <a:pos x="wd2" y="hd2"/>
                </a:cxn>
                <a:cxn ang="16200000">
                  <a:pos x="wd2" y="hd2"/>
                </a:cxn>
              </a:cxnLst>
              <a:rect l="0" t="0" r="r" b="b"/>
              <a:pathLst>
                <a:path w="21533" h="21600" extrusionOk="0">
                  <a:moveTo>
                    <a:pt x="19357" y="12343"/>
                  </a:moveTo>
                  <a:lnTo>
                    <a:pt x="17854" y="12343"/>
                  </a:lnTo>
                  <a:cubicBezTo>
                    <a:pt x="17102" y="11379"/>
                    <a:pt x="16048" y="10836"/>
                    <a:pt x="14882" y="10800"/>
                  </a:cubicBezTo>
                  <a:cubicBezTo>
                    <a:pt x="15465" y="9896"/>
                    <a:pt x="15790" y="8811"/>
                    <a:pt x="15790" y="7714"/>
                  </a:cubicBezTo>
                  <a:cubicBezTo>
                    <a:pt x="15790" y="7449"/>
                    <a:pt x="15768" y="7184"/>
                    <a:pt x="15734" y="6919"/>
                  </a:cubicBezTo>
                  <a:cubicBezTo>
                    <a:pt x="16216" y="7100"/>
                    <a:pt x="16710" y="7196"/>
                    <a:pt x="17226" y="7196"/>
                  </a:cubicBezTo>
                  <a:cubicBezTo>
                    <a:pt x="18740" y="7196"/>
                    <a:pt x="19906" y="6171"/>
                    <a:pt x="20142" y="6171"/>
                  </a:cubicBezTo>
                  <a:cubicBezTo>
                    <a:pt x="21566" y="6171"/>
                    <a:pt x="21532" y="9450"/>
                    <a:pt x="21532" y="10426"/>
                  </a:cubicBezTo>
                  <a:cubicBezTo>
                    <a:pt x="21532" y="11764"/>
                    <a:pt x="20478" y="12343"/>
                    <a:pt x="19357" y="12343"/>
                  </a:cubicBezTo>
                  <a:close/>
                  <a:moveTo>
                    <a:pt x="17226" y="6171"/>
                  </a:moveTo>
                  <a:cubicBezTo>
                    <a:pt x="15645" y="6171"/>
                    <a:pt x="14355" y="4785"/>
                    <a:pt x="14355" y="3086"/>
                  </a:cubicBezTo>
                  <a:cubicBezTo>
                    <a:pt x="14355" y="1386"/>
                    <a:pt x="15645" y="0"/>
                    <a:pt x="17226" y="0"/>
                  </a:cubicBezTo>
                  <a:cubicBezTo>
                    <a:pt x="18807" y="0"/>
                    <a:pt x="20097" y="1386"/>
                    <a:pt x="20097" y="3086"/>
                  </a:cubicBezTo>
                  <a:cubicBezTo>
                    <a:pt x="20097" y="4785"/>
                    <a:pt x="18807" y="6171"/>
                    <a:pt x="17226" y="6171"/>
                  </a:cubicBezTo>
                  <a:close/>
                  <a:moveTo>
                    <a:pt x="10766" y="12343"/>
                  </a:moveTo>
                  <a:cubicBezTo>
                    <a:pt x="8388" y="12343"/>
                    <a:pt x="6459" y="10270"/>
                    <a:pt x="6459" y="7714"/>
                  </a:cubicBezTo>
                  <a:cubicBezTo>
                    <a:pt x="6459" y="5159"/>
                    <a:pt x="8388" y="3086"/>
                    <a:pt x="10766" y="3086"/>
                  </a:cubicBezTo>
                  <a:cubicBezTo>
                    <a:pt x="13144" y="3086"/>
                    <a:pt x="15073" y="5159"/>
                    <a:pt x="15073" y="7714"/>
                  </a:cubicBezTo>
                  <a:cubicBezTo>
                    <a:pt x="15073" y="10270"/>
                    <a:pt x="13144" y="12343"/>
                    <a:pt x="10766" y="12343"/>
                  </a:cubicBezTo>
                  <a:close/>
                  <a:moveTo>
                    <a:pt x="15667" y="21600"/>
                  </a:moveTo>
                  <a:lnTo>
                    <a:pt x="5865" y="21600"/>
                  </a:lnTo>
                  <a:cubicBezTo>
                    <a:pt x="4071" y="21600"/>
                    <a:pt x="2871" y="20431"/>
                    <a:pt x="2871" y="18478"/>
                  </a:cubicBezTo>
                  <a:cubicBezTo>
                    <a:pt x="2871" y="15754"/>
                    <a:pt x="3465" y="11571"/>
                    <a:pt x="6751" y="11571"/>
                  </a:cubicBezTo>
                  <a:cubicBezTo>
                    <a:pt x="7132" y="11571"/>
                    <a:pt x="8523" y="13247"/>
                    <a:pt x="10766" y="13247"/>
                  </a:cubicBezTo>
                  <a:cubicBezTo>
                    <a:pt x="13009" y="13247"/>
                    <a:pt x="14400" y="11571"/>
                    <a:pt x="14781" y="11571"/>
                  </a:cubicBezTo>
                  <a:cubicBezTo>
                    <a:pt x="18067" y="11571"/>
                    <a:pt x="18661" y="15754"/>
                    <a:pt x="18661" y="18478"/>
                  </a:cubicBezTo>
                  <a:cubicBezTo>
                    <a:pt x="18661" y="20431"/>
                    <a:pt x="17461" y="21600"/>
                    <a:pt x="15667" y="21600"/>
                  </a:cubicBezTo>
                  <a:close/>
                  <a:moveTo>
                    <a:pt x="4306" y="6171"/>
                  </a:moveTo>
                  <a:cubicBezTo>
                    <a:pt x="2725" y="6171"/>
                    <a:pt x="1435" y="4785"/>
                    <a:pt x="1435" y="3086"/>
                  </a:cubicBezTo>
                  <a:cubicBezTo>
                    <a:pt x="1435" y="1386"/>
                    <a:pt x="2725" y="0"/>
                    <a:pt x="4306" y="0"/>
                  </a:cubicBezTo>
                  <a:cubicBezTo>
                    <a:pt x="5887" y="0"/>
                    <a:pt x="7177" y="1386"/>
                    <a:pt x="7177" y="3086"/>
                  </a:cubicBezTo>
                  <a:cubicBezTo>
                    <a:pt x="7177" y="4785"/>
                    <a:pt x="5887" y="6171"/>
                    <a:pt x="4306" y="6171"/>
                  </a:cubicBezTo>
                  <a:close/>
                  <a:moveTo>
                    <a:pt x="3678" y="12343"/>
                  </a:moveTo>
                  <a:lnTo>
                    <a:pt x="2175" y="12343"/>
                  </a:lnTo>
                  <a:cubicBezTo>
                    <a:pt x="1054" y="12343"/>
                    <a:pt x="0" y="11764"/>
                    <a:pt x="0" y="10426"/>
                  </a:cubicBezTo>
                  <a:cubicBezTo>
                    <a:pt x="0" y="9450"/>
                    <a:pt x="-34" y="6171"/>
                    <a:pt x="1390" y="6171"/>
                  </a:cubicBezTo>
                  <a:cubicBezTo>
                    <a:pt x="1626" y="6171"/>
                    <a:pt x="2792" y="7196"/>
                    <a:pt x="4306" y="7196"/>
                  </a:cubicBezTo>
                  <a:cubicBezTo>
                    <a:pt x="4822" y="7196"/>
                    <a:pt x="5316" y="7100"/>
                    <a:pt x="5798" y="6919"/>
                  </a:cubicBezTo>
                  <a:cubicBezTo>
                    <a:pt x="5764" y="7184"/>
                    <a:pt x="5742" y="7449"/>
                    <a:pt x="5742" y="7714"/>
                  </a:cubicBezTo>
                  <a:cubicBezTo>
                    <a:pt x="5742" y="8811"/>
                    <a:pt x="6067" y="9896"/>
                    <a:pt x="6650" y="10800"/>
                  </a:cubicBezTo>
                  <a:cubicBezTo>
                    <a:pt x="5484" y="10836"/>
                    <a:pt x="4430" y="11379"/>
                    <a:pt x="3678" y="12343"/>
                  </a:cubicBezTo>
                  <a:close/>
                </a:path>
              </a:pathLst>
            </a:custGeom>
            <a:solidFill>
              <a:schemeClr val="bg1"/>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21" name="Rectangle 27"/>
            <p:cNvSpPr/>
            <p:nvPr/>
          </p:nvSpPr>
          <p:spPr>
            <a:xfrm>
              <a:off x="6561894" y="4524814"/>
              <a:ext cx="575775" cy="565385"/>
            </a:xfrm>
            <a:prstGeom prst="rect">
              <a:avLst/>
            </a:prstGeom>
            <a:solidFill>
              <a:schemeClr val="bg1">
                <a:lumMod val="50000"/>
              </a:schemeClr>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sp>
          <p:nvSpPr>
            <p:cNvPr id="22" name="Freeform: Shape 28"/>
            <p:cNvSpPr/>
            <p:nvPr/>
          </p:nvSpPr>
          <p:spPr>
            <a:xfrm>
              <a:off x="6745731" y="4684536"/>
              <a:ext cx="208101" cy="245939"/>
            </a:xfrm>
            <a:custGeom>
              <a:avLst/>
              <a:gdLst/>
              <a:ahLst/>
              <a:cxnLst>
                <a:cxn ang="0">
                  <a:pos x="wd2" y="hd2"/>
                </a:cxn>
                <a:cxn ang="5400000">
                  <a:pos x="wd2" y="hd2"/>
                </a:cxn>
                <a:cxn ang="10800000">
                  <a:pos x="wd2" y="hd2"/>
                </a:cxn>
                <a:cxn ang="16200000">
                  <a:pos x="wd2" y="hd2"/>
                </a:cxn>
              </a:cxnLst>
              <a:rect l="0" t="0" r="r" b="b"/>
              <a:pathLst>
                <a:path w="21600" h="21600" extrusionOk="0">
                  <a:moveTo>
                    <a:pt x="14727" y="11631"/>
                  </a:moveTo>
                  <a:lnTo>
                    <a:pt x="12764" y="12462"/>
                  </a:lnTo>
                  <a:lnTo>
                    <a:pt x="11291" y="14123"/>
                  </a:lnTo>
                  <a:lnTo>
                    <a:pt x="12764" y="19938"/>
                  </a:lnTo>
                  <a:cubicBezTo>
                    <a:pt x="12764" y="19938"/>
                    <a:pt x="14727" y="11631"/>
                    <a:pt x="14727" y="11631"/>
                  </a:cubicBezTo>
                  <a:close/>
                  <a:moveTo>
                    <a:pt x="10309" y="14123"/>
                  </a:moveTo>
                  <a:lnTo>
                    <a:pt x="8836" y="12462"/>
                  </a:lnTo>
                  <a:lnTo>
                    <a:pt x="6873" y="11631"/>
                  </a:lnTo>
                  <a:lnTo>
                    <a:pt x="8836" y="19938"/>
                  </a:lnTo>
                  <a:cubicBezTo>
                    <a:pt x="8836" y="19938"/>
                    <a:pt x="10309" y="14123"/>
                    <a:pt x="10309" y="14123"/>
                  </a:cubicBezTo>
                  <a:close/>
                  <a:moveTo>
                    <a:pt x="15157" y="6750"/>
                  </a:moveTo>
                  <a:cubicBezTo>
                    <a:pt x="15019" y="6659"/>
                    <a:pt x="13914" y="6646"/>
                    <a:pt x="13684" y="6646"/>
                  </a:cubicBezTo>
                  <a:cubicBezTo>
                    <a:pt x="12810" y="6646"/>
                    <a:pt x="11981" y="6750"/>
                    <a:pt x="11122" y="6893"/>
                  </a:cubicBezTo>
                  <a:cubicBezTo>
                    <a:pt x="11015" y="6919"/>
                    <a:pt x="10907" y="6919"/>
                    <a:pt x="10800" y="6919"/>
                  </a:cubicBezTo>
                  <a:cubicBezTo>
                    <a:pt x="10693" y="6919"/>
                    <a:pt x="10585" y="6919"/>
                    <a:pt x="10478" y="6893"/>
                  </a:cubicBezTo>
                  <a:cubicBezTo>
                    <a:pt x="9619" y="6750"/>
                    <a:pt x="8790" y="6646"/>
                    <a:pt x="7916" y="6646"/>
                  </a:cubicBezTo>
                  <a:cubicBezTo>
                    <a:pt x="7686" y="6646"/>
                    <a:pt x="6581" y="6659"/>
                    <a:pt x="6443" y="6750"/>
                  </a:cubicBezTo>
                  <a:cubicBezTo>
                    <a:pt x="6412" y="6776"/>
                    <a:pt x="6397" y="6802"/>
                    <a:pt x="6382" y="6828"/>
                  </a:cubicBezTo>
                  <a:cubicBezTo>
                    <a:pt x="6397" y="6945"/>
                    <a:pt x="6412" y="7062"/>
                    <a:pt x="6443" y="7178"/>
                  </a:cubicBezTo>
                  <a:cubicBezTo>
                    <a:pt x="6535" y="7282"/>
                    <a:pt x="6612" y="7243"/>
                    <a:pt x="6673" y="7399"/>
                  </a:cubicBezTo>
                  <a:cubicBezTo>
                    <a:pt x="7072" y="8321"/>
                    <a:pt x="7256" y="9035"/>
                    <a:pt x="8637" y="9035"/>
                  </a:cubicBezTo>
                  <a:cubicBezTo>
                    <a:pt x="10616" y="9035"/>
                    <a:pt x="10064" y="7490"/>
                    <a:pt x="10708" y="7490"/>
                  </a:cubicBezTo>
                  <a:lnTo>
                    <a:pt x="10892" y="7490"/>
                  </a:lnTo>
                  <a:cubicBezTo>
                    <a:pt x="11536" y="7490"/>
                    <a:pt x="10984" y="9035"/>
                    <a:pt x="12963" y="9035"/>
                  </a:cubicBezTo>
                  <a:cubicBezTo>
                    <a:pt x="14344" y="9035"/>
                    <a:pt x="14528" y="8321"/>
                    <a:pt x="14927" y="7399"/>
                  </a:cubicBezTo>
                  <a:cubicBezTo>
                    <a:pt x="14988" y="7243"/>
                    <a:pt x="15065" y="7282"/>
                    <a:pt x="15157" y="7178"/>
                  </a:cubicBezTo>
                  <a:cubicBezTo>
                    <a:pt x="15188" y="7062"/>
                    <a:pt x="15203" y="6945"/>
                    <a:pt x="15218" y="6828"/>
                  </a:cubicBezTo>
                  <a:cubicBezTo>
                    <a:pt x="15203" y="6802"/>
                    <a:pt x="15188" y="6776"/>
                    <a:pt x="15157" y="6750"/>
                  </a:cubicBezTo>
                  <a:close/>
                  <a:moveTo>
                    <a:pt x="17504" y="21600"/>
                  </a:moveTo>
                  <a:lnTo>
                    <a:pt x="4096" y="21600"/>
                  </a:lnTo>
                  <a:cubicBezTo>
                    <a:pt x="1641" y="21600"/>
                    <a:pt x="0" y="20354"/>
                    <a:pt x="0" y="18238"/>
                  </a:cubicBezTo>
                  <a:cubicBezTo>
                    <a:pt x="0" y="15888"/>
                    <a:pt x="491" y="12332"/>
                    <a:pt x="3344" y="11163"/>
                  </a:cubicBezTo>
                  <a:lnTo>
                    <a:pt x="1964" y="8308"/>
                  </a:lnTo>
                  <a:lnTo>
                    <a:pt x="5247" y="8308"/>
                  </a:lnTo>
                  <a:cubicBezTo>
                    <a:pt x="5032" y="7775"/>
                    <a:pt x="4909" y="7217"/>
                    <a:pt x="4909" y="6646"/>
                  </a:cubicBezTo>
                  <a:cubicBezTo>
                    <a:pt x="4909" y="6503"/>
                    <a:pt x="4924" y="6361"/>
                    <a:pt x="4940" y="6231"/>
                  </a:cubicBezTo>
                  <a:cubicBezTo>
                    <a:pt x="4341" y="6127"/>
                    <a:pt x="1964" y="5712"/>
                    <a:pt x="1964" y="4985"/>
                  </a:cubicBezTo>
                  <a:cubicBezTo>
                    <a:pt x="1964" y="4219"/>
                    <a:pt x="4572" y="3803"/>
                    <a:pt x="5185" y="3700"/>
                  </a:cubicBezTo>
                  <a:cubicBezTo>
                    <a:pt x="5507" y="2726"/>
                    <a:pt x="6274" y="1246"/>
                    <a:pt x="7057" y="480"/>
                  </a:cubicBezTo>
                  <a:cubicBezTo>
                    <a:pt x="7364" y="182"/>
                    <a:pt x="7747" y="0"/>
                    <a:pt x="8223" y="0"/>
                  </a:cubicBezTo>
                  <a:cubicBezTo>
                    <a:pt x="9143" y="0"/>
                    <a:pt x="9880" y="805"/>
                    <a:pt x="10800" y="805"/>
                  </a:cubicBezTo>
                  <a:cubicBezTo>
                    <a:pt x="11720" y="805"/>
                    <a:pt x="12457" y="0"/>
                    <a:pt x="13377" y="0"/>
                  </a:cubicBezTo>
                  <a:cubicBezTo>
                    <a:pt x="13853" y="0"/>
                    <a:pt x="14236" y="182"/>
                    <a:pt x="14543" y="480"/>
                  </a:cubicBezTo>
                  <a:cubicBezTo>
                    <a:pt x="15326" y="1246"/>
                    <a:pt x="16093" y="2726"/>
                    <a:pt x="16415" y="3700"/>
                  </a:cubicBezTo>
                  <a:cubicBezTo>
                    <a:pt x="17028" y="3803"/>
                    <a:pt x="19636" y="4219"/>
                    <a:pt x="19636" y="4985"/>
                  </a:cubicBezTo>
                  <a:cubicBezTo>
                    <a:pt x="19636" y="5712"/>
                    <a:pt x="17259" y="6127"/>
                    <a:pt x="16660" y="6231"/>
                  </a:cubicBezTo>
                  <a:cubicBezTo>
                    <a:pt x="16737" y="6932"/>
                    <a:pt x="16630" y="7633"/>
                    <a:pt x="16353" y="8308"/>
                  </a:cubicBezTo>
                  <a:lnTo>
                    <a:pt x="19636" y="8308"/>
                  </a:lnTo>
                  <a:lnTo>
                    <a:pt x="18378" y="11228"/>
                  </a:lnTo>
                  <a:cubicBezTo>
                    <a:pt x="21124" y="12436"/>
                    <a:pt x="21600" y="15927"/>
                    <a:pt x="21600" y="18238"/>
                  </a:cubicBezTo>
                  <a:cubicBezTo>
                    <a:pt x="21600" y="20354"/>
                    <a:pt x="19959" y="21600"/>
                    <a:pt x="17504" y="21600"/>
                  </a:cubicBezTo>
                  <a:close/>
                </a:path>
              </a:pathLst>
            </a:custGeom>
            <a:solidFill>
              <a:schemeClr val="bg1"/>
            </a:solidFill>
            <a:ln w="12700" cap="flat">
              <a:noFill/>
              <a:miter lim="400000"/>
            </a:ln>
            <a:effectLst/>
          </p:spPr>
          <p:txBody>
            <a:bodyPr anchor="ctr"/>
            <a:lstStyle/>
            <a:p>
              <a:pPr algn="ctr" defTabSz="914400"/>
              <a:endParaRPr sz="2400">
                <a:solidFill>
                  <a:srgbClr val="000000"/>
                </a:solidFill>
                <a:latin typeface="Calibri" panose="020F0502020204030204"/>
              </a:endParaRPr>
            </a:p>
          </p:txBody>
        </p:sp>
        <p:grpSp>
          <p:nvGrpSpPr>
            <p:cNvPr id="23" name="Group 1"/>
            <p:cNvGrpSpPr/>
            <p:nvPr/>
          </p:nvGrpSpPr>
          <p:grpSpPr>
            <a:xfrm>
              <a:off x="7151173" y="2255413"/>
              <a:ext cx="4323691" cy="565384"/>
              <a:chOff x="7151174" y="2255413"/>
              <a:chExt cx="4323690" cy="565384"/>
            </a:xfrm>
          </p:grpSpPr>
          <p:sp>
            <p:nvSpPr>
              <p:cNvPr id="33" name="Rectangle 34"/>
              <p:cNvSpPr/>
              <p:nvPr/>
            </p:nvSpPr>
            <p:spPr>
              <a:xfrm>
                <a:off x="7151174" y="2255413"/>
                <a:ext cx="4323690" cy="273486"/>
              </a:xfrm>
              <a:prstGeom prst="rect">
                <a:avLst/>
              </a:prstGeom>
            </p:spPr>
            <p:txBody>
              <a:bodyPr wrap="none" lIns="191931" tIns="0" rIns="191931" bIns="0" anchor="ctr">
                <a:normAutofit lnSpcReduction="10000"/>
              </a:bodyPr>
              <a:lstStyle/>
              <a:p>
                <a:pPr defTabSz="914400"/>
                <a:r>
                  <a:rPr lang="zh-CN" altLang="en-US" sz="1865" b="1">
                    <a:solidFill>
                      <a:srgbClr val="4F4D50"/>
                    </a:solidFill>
                    <a:latin typeface="Calibri" panose="020F0502020204030204"/>
                    <a:ea typeface="宋体" panose="02010600030101010101" pitchFamily="2" charset="-122"/>
                  </a:rPr>
                  <a:t>标题文本预设</a:t>
                </a:r>
                <a:endParaRPr lang="zh-CN" altLang="en-US" sz="1865" b="1">
                  <a:solidFill>
                    <a:srgbClr val="4F4D50"/>
                  </a:solidFill>
                  <a:latin typeface="Calibri" panose="020F0502020204030204"/>
                  <a:ea typeface="宋体" panose="02010600030101010101" pitchFamily="2" charset="-122"/>
                </a:endParaRPr>
              </a:p>
            </p:txBody>
          </p:sp>
          <p:sp>
            <p:nvSpPr>
              <p:cNvPr id="34" name="Rectangle 35"/>
              <p:cNvSpPr/>
              <p:nvPr/>
            </p:nvSpPr>
            <p:spPr>
              <a:xfrm>
                <a:off x="7151174" y="2528899"/>
                <a:ext cx="4323690" cy="291898"/>
              </a:xfrm>
              <a:prstGeom prst="rect">
                <a:avLst/>
              </a:prstGeom>
            </p:spPr>
            <p:txBody>
              <a:bodyPr wrap="square" lIns="191931" tIns="0" rIns="191931" bIns="0" anchor="t">
                <a:normAutofit fontScale="85000" lnSpcReduction="10000"/>
              </a:bodyPr>
              <a:lstStyle/>
              <a:p>
                <a:pPr defTabSz="914400">
                  <a:lnSpc>
                    <a:spcPct val="120000"/>
                  </a:lnSpc>
                </a:pPr>
                <a:r>
                  <a:rPr lang="zh-CN" altLang="en-US" sz="1400">
                    <a:solidFill>
                      <a:srgbClr val="000000"/>
                    </a:solidFill>
                    <a:latin typeface="Calibri" panose="020F0502020204030204"/>
                    <a:ea typeface="宋体" panose="02010600030101010101" pitchFamily="2" charset="-122"/>
                  </a:rPr>
                  <a:t>此部分内容作为文字排版占位显示（建议使用主题字体）</a:t>
                </a:r>
                <a:endParaRPr lang="zh-CN" altLang="en-US" sz="1400">
                  <a:solidFill>
                    <a:srgbClr val="000000"/>
                  </a:solidFill>
                  <a:latin typeface="Calibri" panose="020F0502020204030204"/>
                  <a:ea typeface="宋体" panose="02010600030101010101" pitchFamily="2" charset="-122"/>
                </a:endParaRPr>
              </a:p>
            </p:txBody>
          </p:sp>
        </p:grpSp>
        <p:grpSp>
          <p:nvGrpSpPr>
            <p:cNvPr id="24" name="Group 36"/>
            <p:cNvGrpSpPr/>
            <p:nvPr/>
          </p:nvGrpSpPr>
          <p:grpSpPr>
            <a:xfrm>
              <a:off x="7151173" y="3014471"/>
              <a:ext cx="4323691" cy="565384"/>
              <a:chOff x="7151174" y="2255413"/>
              <a:chExt cx="4323690" cy="565384"/>
            </a:xfrm>
          </p:grpSpPr>
          <p:sp>
            <p:nvSpPr>
              <p:cNvPr id="31" name="Rectangle 37"/>
              <p:cNvSpPr/>
              <p:nvPr/>
            </p:nvSpPr>
            <p:spPr>
              <a:xfrm>
                <a:off x="7151174" y="2255413"/>
                <a:ext cx="4323690" cy="273486"/>
              </a:xfrm>
              <a:prstGeom prst="rect">
                <a:avLst/>
              </a:prstGeom>
            </p:spPr>
            <p:txBody>
              <a:bodyPr wrap="none" lIns="191931" tIns="0" rIns="191931" bIns="0" anchor="ctr">
                <a:normAutofit lnSpcReduction="10000"/>
              </a:bodyPr>
              <a:lstStyle/>
              <a:p>
                <a:pPr defTabSz="914400"/>
                <a:r>
                  <a:rPr lang="zh-CN" altLang="en-US" sz="1865" b="1">
                    <a:solidFill>
                      <a:srgbClr val="C09F71"/>
                    </a:solidFill>
                    <a:latin typeface="Calibri" panose="020F0502020204030204"/>
                    <a:ea typeface="宋体" panose="02010600030101010101" pitchFamily="2" charset="-122"/>
                  </a:rPr>
                  <a:t>标题文本预设</a:t>
                </a:r>
                <a:endParaRPr lang="zh-CN" altLang="en-US" sz="1865" b="1">
                  <a:solidFill>
                    <a:srgbClr val="C09F71"/>
                  </a:solidFill>
                  <a:latin typeface="Calibri" panose="020F0502020204030204"/>
                  <a:ea typeface="宋体" panose="02010600030101010101" pitchFamily="2" charset="-122"/>
                </a:endParaRPr>
              </a:p>
            </p:txBody>
          </p:sp>
          <p:sp>
            <p:nvSpPr>
              <p:cNvPr id="32" name="Rectangle 38"/>
              <p:cNvSpPr/>
              <p:nvPr/>
            </p:nvSpPr>
            <p:spPr>
              <a:xfrm>
                <a:off x="7151174" y="2528899"/>
                <a:ext cx="4323690" cy="291898"/>
              </a:xfrm>
              <a:prstGeom prst="rect">
                <a:avLst/>
              </a:prstGeom>
            </p:spPr>
            <p:txBody>
              <a:bodyPr wrap="square" lIns="191931" tIns="0" rIns="191931" bIns="0" anchor="t">
                <a:normAutofit fontScale="85000" lnSpcReduction="10000"/>
              </a:bodyPr>
              <a:lstStyle/>
              <a:p>
                <a:pPr defTabSz="914400">
                  <a:lnSpc>
                    <a:spcPct val="120000"/>
                  </a:lnSpc>
                </a:pPr>
                <a:r>
                  <a:rPr lang="zh-CN" altLang="en-US" sz="1400">
                    <a:solidFill>
                      <a:srgbClr val="000000"/>
                    </a:solidFill>
                    <a:latin typeface="Calibri" panose="020F0502020204030204"/>
                    <a:ea typeface="宋体" panose="02010600030101010101" pitchFamily="2" charset="-122"/>
                  </a:rPr>
                  <a:t>此部分内容作为文字排版占位显示（建议使用主题字体）</a:t>
                </a:r>
                <a:endParaRPr lang="zh-CN" altLang="en-US" sz="1400">
                  <a:solidFill>
                    <a:srgbClr val="000000"/>
                  </a:solidFill>
                  <a:latin typeface="Calibri" panose="020F0502020204030204"/>
                  <a:ea typeface="宋体" panose="02010600030101010101" pitchFamily="2" charset="-122"/>
                </a:endParaRPr>
              </a:p>
            </p:txBody>
          </p:sp>
        </p:grpSp>
        <p:grpSp>
          <p:nvGrpSpPr>
            <p:cNvPr id="25" name="Group 39"/>
            <p:cNvGrpSpPr/>
            <p:nvPr/>
          </p:nvGrpSpPr>
          <p:grpSpPr>
            <a:xfrm>
              <a:off x="7151173" y="3753987"/>
              <a:ext cx="4323691" cy="565384"/>
              <a:chOff x="7151174" y="2255413"/>
              <a:chExt cx="4323690" cy="565384"/>
            </a:xfrm>
          </p:grpSpPr>
          <p:sp>
            <p:nvSpPr>
              <p:cNvPr id="29" name="Rectangle 40"/>
              <p:cNvSpPr/>
              <p:nvPr/>
            </p:nvSpPr>
            <p:spPr>
              <a:xfrm>
                <a:off x="7151174" y="2255413"/>
                <a:ext cx="4323690" cy="273486"/>
              </a:xfrm>
              <a:prstGeom prst="rect">
                <a:avLst/>
              </a:prstGeom>
            </p:spPr>
            <p:txBody>
              <a:bodyPr wrap="none" lIns="191931" tIns="0" rIns="191931" bIns="0" anchor="ctr">
                <a:normAutofit lnSpcReduction="10000"/>
              </a:bodyPr>
              <a:lstStyle/>
              <a:p>
                <a:pPr defTabSz="914400"/>
                <a:r>
                  <a:rPr lang="zh-CN" altLang="en-US" sz="1865" b="1">
                    <a:solidFill>
                      <a:srgbClr val="4F4D50"/>
                    </a:solidFill>
                    <a:latin typeface="Calibri" panose="020F0502020204030204"/>
                    <a:ea typeface="宋体" panose="02010600030101010101" pitchFamily="2" charset="-122"/>
                  </a:rPr>
                  <a:t>标题文本预设</a:t>
                </a:r>
                <a:endParaRPr lang="zh-CN" altLang="en-US" sz="1865" b="1">
                  <a:solidFill>
                    <a:srgbClr val="4F4D50"/>
                  </a:solidFill>
                  <a:latin typeface="Calibri" panose="020F0502020204030204"/>
                  <a:ea typeface="宋体" panose="02010600030101010101" pitchFamily="2" charset="-122"/>
                </a:endParaRPr>
              </a:p>
            </p:txBody>
          </p:sp>
          <p:sp>
            <p:nvSpPr>
              <p:cNvPr id="30" name="Rectangle 41"/>
              <p:cNvSpPr/>
              <p:nvPr/>
            </p:nvSpPr>
            <p:spPr>
              <a:xfrm>
                <a:off x="7151174" y="2528899"/>
                <a:ext cx="4323690" cy="291898"/>
              </a:xfrm>
              <a:prstGeom prst="rect">
                <a:avLst/>
              </a:prstGeom>
            </p:spPr>
            <p:txBody>
              <a:bodyPr wrap="square" lIns="191931" tIns="0" rIns="191931" bIns="0" anchor="t">
                <a:normAutofit fontScale="85000" lnSpcReduction="10000"/>
              </a:bodyPr>
              <a:lstStyle/>
              <a:p>
                <a:pPr defTabSz="914400">
                  <a:lnSpc>
                    <a:spcPct val="120000"/>
                  </a:lnSpc>
                </a:pPr>
                <a:r>
                  <a:rPr lang="zh-CN" altLang="en-US" sz="1400">
                    <a:solidFill>
                      <a:srgbClr val="000000"/>
                    </a:solidFill>
                    <a:latin typeface="Calibri" panose="020F0502020204030204"/>
                    <a:ea typeface="宋体" panose="02010600030101010101" pitchFamily="2" charset="-122"/>
                  </a:rPr>
                  <a:t>此部分内容作为文字排版占位显示（建议使用主题字体）</a:t>
                </a:r>
                <a:endParaRPr lang="zh-CN" altLang="en-US" sz="1400">
                  <a:solidFill>
                    <a:srgbClr val="000000"/>
                  </a:solidFill>
                  <a:latin typeface="Calibri" panose="020F0502020204030204"/>
                  <a:ea typeface="宋体" panose="02010600030101010101" pitchFamily="2" charset="-122"/>
                </a:endParaRPr>
              </a:p>
            </p:txBody>
          </p:sp>
        </p:grpSp>
        <p:grpSp>
          <p:nvGrpSpPr>
            <p:cNvPr id="26" name="Group 42"/>
            <p:cNvGrpSpPr/>
            <p:nvPr/>
          </p:nvGrpSpPr>
          <p:grpSpPr>
            <a:xfrm>
              <a:off x="7151173" y="4517381"/>
              <a:ext cx="4323691" cy="565384"/>
              <a:chOff x="7151174" y="2255413"/>
              <a:chExt cx="4323690" cy="565384"/>
            </a:xfrm>
          </p:grpSpPr>
          <p:sp>
            <p:nvSpPr>
              <p:cNvPr id="27" name="Rectangle 43"/>
              <p:cNvSpPr/>
              <p:nvPr/>
            </p:nvSpPr>
            <p:spPr>
              <a:xfrm>
                <a:off x="7151174" y="2255413"/>
                <a:ext cx="4323690" cy="273486"/>
              </a:xfrm>
              <a:prstGeom prst="rect">
                <a:avLst/>
              </a:prstGeom>
            </p:spPr>
            <p:txBody>
              <a:bodyPr wrap="none" lIns="191931" tIns="0" rIns="191931" bIns="0" anchor="ctr">
                <a:normAutofit lnSpcReduction="10000"/>
              </a:bodyPr>
              <a:lstStyle/>
              <a:p>
                <a:pPr defTabSz="914400"/>
                <a:r>
                  <a:rPr lang="zh-CN" altLang="en-US" sz="1865" b="1">
                    <a:solidFill>
                      <a:srgbClr val="C09F71"/>
                    </a:solidFill>
                    <a:latin typeface="Calibri" panose="020F0502020204030204"/>
                    <a:ea typeface="宋体" panose="02010600030101010101" pitchFamily="2" charset="-122"/>
                  </a:rPr>
                  <a:t>标题文本预设</a:t>
                </a:r>
                <a:endParaRPr lang="zh-CN" altLang="en-US" sz="1865" b="1">
                  <a:solidFill>
                    <a:srgbClr val="C09F71"/>
                  </a:solidFill>
                  <a:latin typeface="Calibri" panose="020F0502020204030204"/>
                  <a:ea typeface="宋体" panose="02010600030101010101" pitchFamily="2" charset="-122"/>
                </a:endParaRPr>
              </a:p>
            </p:txBody>
          </p:sp>
          <p:sp>
            <p:nvSpPr>
              <p:cNvPr id="28" name="Rectangle 44"/>
              <p:cNvSpPr/>
              <p:nvPr/>
            </p:nvSpPr>
            <p:spPr>
              <a:xfrm>
                <a:off x="7151174" y="2528899"/>
                <a:ext cx="4323690" cy="291898"/>
              </a:xfrm>
              <a:prstGeom prst="rect">
                <a:avLst/>
              </a:prstGeom>
            </p:spPr>
            <p:txBody>
              <a:bodyPr wrap="square" lIns="191931" tIns="0" rIns="191931" bIns="0" anchor="t">
                <a:normAutofit fontScale="85000" lnSpcReduction="10000"/>
              </a:bodyPr>
              <a:lstStyle/>
              <a:p>
                <a:pPr defTabSz="914400">
                  <a:lnSpc>
                    <a:spcPct val="120000"/>
                  </a:lnSpc>
                </a:pPr>
                <a:r>
                  <a:rPr lang="zh-CN" altLang="en-US" sz="1400">
                    <a:solidFill>
                      <a:srgbClr val="000000"/>
                    </a:solidFill>
                    <a:latin typeface="Calibri" panose="020F0502020204030204"/>
                    <a:ea typeface="宋体" panose="02010600030101010101" pitchFamily="2" charset="-122"/>
                  </a:rPr>
                  <a:t>此部分内容作为文字排版占位显示（建议使用主题字体）</a:t>
                </a:r>
                <a:endParaRPr lang="zh-CN" altLang="en-US" sz="1400">
                  <a:solidFill>
                    <a:srgbClr val="000000"/>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620657 0.000598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10674" y="16349"/>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6"/>
          <p:cNvGrpSpPr/>
          <p:nvPr/>
        </p:nvGrpSpPr>
        <p:grpSpPr>
          <a:xfrm>
            <a:off x="5690201" y="1589365"/>
            <a:ext cx="2591353" cy="3782475"/>
            <a:chOff x="6372226" y="1589265"/>
            <a:chExt cx="2592290" cy="3782676"/>
          </a:xfrm>
        </p:grpSpPr>
        <p:sp>
          <p:nvSpPr>
            <p:cNvPr id="48" name="任意多边形 47"/>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chemeClr val="accent1"/>
            </a:solidFill>
            <a:ln w="12700"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49" name="圆角矩形 48"/>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50" name="椭圆 49"/>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51" name="任意多边形 50"/>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52" name="矩形 51"/>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53" name="任意多边形 52"/>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chemeClr val="accent1"/>
            </a:solidFill>
            <a:ln w="3175"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54" name="矩形 53"/>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55" name="矩形 54"/>
            <p:cNvSpPr/>
            <p:nvPr/>
          </p:nvSpPr>
          <p:spPr>
            <a:xfrm>
              <a:off x="6510243" y="4132665"/>
              <a:ext cx="1081182" cy="224832"/>
            </a:xfrm>
            <a:prstGeom prst="rect">
              <a:avLst/>
            </a:prstGeom>
            <a:solidFill>
              <a:schemeClr val="accent1"/>
            </a:solidFill>
            <a:ln w="3175"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56" name="椭圆 55"/>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57" name="椭圆 56"/>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grpSp>
      <p:grpSp>
        <p:nvGrpSpPr>
          <p:cNvPr id="3" name="组合 57"/>
          <p:cNvGrpSpPr/>
          <p:nvPr/>
        </p:nvGrpSpPr>
        <p:grpSpPr>
          <a:xfrm>
            <a:off x="8868485" y="3062907"/>
            <a:ext cx="935661" cy="935950"/>
            <a:chOff x="8869488" y="3062887"/>
            <a:chExt cx="936000" cy="936000"/>
          </a:xfrm>
        </p:grpSpPr>
        <p:sp>
          <p:nvSpPr>
            <p:cNvPr id="59" name="椭圆 58"/>
            <p:cNvSpPr/>
            <p:nvPr/>
          </p:nvSpPr>
          <p:spPr>
            <a:xfrm>
              <a:off x="8869488" y="3062887"/>
              <a:ext cx="936000" cy="936000"/>
            </a:xfrm>
            <a:prstGeom prst="ellipse">
              <a:avLst/>
            </a:prstGeom>
            <a:solidFill>
              <a:schemeClr val="accent2"/>
            </a:solidFill>
            <a:ln w="12700"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grpSp>
          <p:nvGrpSpPr>
            <p:cNvPr id="4" name="组合 59"/>
            <p:cNvGrpSpPr/>
            <p:nvPr/>
          </p:nvGrpSpPr>
          <p:grpSpPr>
            <a:xfrm>
              <a:off x="9198929" y="3314760"/>
              <a:ext cx="327922" cy="381454"/>
              <a:chOff x="10214716" y="2029749"/>
              <a:chExt cx="395354" cy="459895"/>
            </a:xfrm>
            <a:solidFill>
              <a:sysClr val="window" lastClr="FFFFFF"/>
            </a:solidFill>
          </p:grpSpPr>
          <p:sp>
            <p:nvSpPr>
              <p:cNvPr id="61"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defRPr/>
                </a:pPr>
                <a:endParaRPr lang="zh-CN" altLang="en-US" sz="1865" kern="0" dirty="0">
                  <a:solidFill>
                    <a:prstClr val="black"/>
                  </a:solidFill>
                  <a:latin typeface="小米兰亭_GB外压缩"/>
                  <a:ea typeface="小米兰亭_GB外压缩"/>
                </a:endParaRPr>
              </a:p>
            </p:txBody>
          </p:sp>
          <p:sp>
            <p:nvSpPr>
              <p:cNvPr id="62"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76" tIns="60938" rIns="121876" bIns="60938" numCol="1" anchor="t" anchorCtr="0" compatLnSpc="1"/>
              <a:lstStyle/>
              <a:p>
                <a:pPr defTabSz="914400">
                  <a:defRPr/>
                </a:pPr>
                <a:endParaRPr lang="zh-CN" altLang="en-US" sz="1865" kern="0" dirty="0">
                  <a:solidFill>
                    <a:prstClr val="black"/>
                  </a:solidFill>
                  <a:latin typeface="小米兰亭_GB外压缩"/>
                  <a:ea typeface="小米兰亭_GB外压缩"/>
                </a:endParaRPr>
              </a:p>
            </p:txBody>
          </p:sp>
        </p:grpSp>
      </p:grpSp>
      <p:grpSp>
        <p:nvGrpSpPr>
          <p:cNvPr id="5" name="组合 62"/>
          <p:cNvGrpSpPr/>
          <p:nvPr/>
        </p:nvGrpSpPr>
        <p:grpSpPr>
          <a:xfrm>
            <a:off x="8868485" y="1723184"/>
            <a:ext cx="935661" cy="935950"/>
            <a:chOff x="8869488" y="1723092"/>
            <a:chExt cx="936000" cy="936000"/>
          </a:xfrm>
        </p:grpSpPr>
        <p:sp>
          <p:nvSpPr>
            <p:cNvPr id="64" name="椭圆 63"/>
            <p:cNvSpPr/>
            <p:nvPr/>
          </p:nvSpPr>
          <p:spPr>
            <a:xfrm>
              <a:off x="8869488" y="1723092"/>
              <a:ext cx="936000" cy="936000"/>
            </a:xfrm>
            <a:prstGeom prst="ellipse">
              <a:avLst/>
            </a:prstGeom>
            <a:solidFill>
              <a:schemeClr val="accent1"/>
            </a:solidFill>
            <a:ln w="12700"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65" name="任意多边形 64"/>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121876" tIns="60938" rIns="121876" bIns="60938" numCol="1" anchor="t" anchorCtr="0" compatLnSpc="1">
              <a:noAutofit/>
            </a:bodyPr>
            <a:lstStyle/>
            <a:p>
              <a:pPr defTabSz="914400">
                <a:defRPr/>
              </a:pPr>
              <a:endParaRPr lang="zh-CN" altLang="en-US" sz="1865" kern="0" dirty="0">
                <a:solidFill>
                  <a:prstClr val="black"/>
                </a:solidFill>
                <a:latin typeface="小米兰亭_GB外压缩"/>
                <a:ea typeface="小米兰亭_GB外压缩"/>
              </a:endParaRPr>
            </a:p>
          </p:txBody>
        </p:sp>
      </p:grpSp>
      <p:grpSp>
        <p:nvGrpSpPr>
          <p:cNvPr id="6" name="组合 65"/>
          <p:cNvGrpSpPr/>
          <p:nvPr/>
        </p:nvGrpSpPr>
        <p:grpSpPr>
          <a:xfrm>
            <a:off x="8868485" y="4402632"/>
            <a:ext cx="935661" cy="935950"/>
            <a:chOff x="8869488" y="4402682"/>
            <a:chExt cx="936000" cy="936000"/>
          </a:xfrm>
        </p:grpSpPr>
        <p:sp>
          <p:nvSpPr>
            <p:cNvPr id="67" name="椭圆 66"/>
            <p:cNvSpPr/>
            <p:nvPr/>
          </p:nvSpPr>
          <p:spPr>
            <a:xfrm>
              <a:off x="8869488" y="4402682"/>
              <a:ext cx="936000" cy="936000"/>
            </a:xfrm>
            <a:prstGeom prst="ellipse">
              <a:avLst/>
            </a:prstGeom>
            <a:solidFill>
              <a:schemeClr val="accent3"/>
            </a:solidFill>
            <a:ln w="12700" cap="flat" cmpd="sng" algn="ctr">
              <a:noFill/>
              <a:prstDash val="solid"/>
              <a:miter lim="800000"/>
            </a:ln>
            <a:effectLst/>
          </p:spPr>
          <p:txBody>
            <a:bodyPr rtlCol="0" anchor="ctr"/>
            <a:lstStyle/>
            <a:p>
              <a:pPr algn="ctr" defTabSz="914400">
                <a:defRPr/>
              </a:pPr>
              <a:endParaRPr lang="zh-CN" altLang="en-US" sz="1865" kern="0" dirty="0">
                <a:solidFill>
                  <a:prstClr val="white"/>
                </a:solidFill>
                <a:latin typeface="小米兰亭_GB外压缩"/>
                <a:ea typeface="小米兰亭_GB外压缩"/>
              </a:endParaRPr>
            </a:p>
          </p:txBody>
        </p:sp>
        <p:sp>
          <p:nvSpPr>
            <p:cNvPr id="68"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121876" tIns="60938" rIns="121876" bIns="60938" numCol="1" anchor="t" anchorCtr="0" compatLnSpc="1"/>
            <a:lstStyle/>
            <a:p>
              <a:pPr defTabSz="914400">
                <a:defRPr/>
              </a:pPr>
              <a:endParaRPr lang="zh-CN" altLang="en-US" sz="1865" kern="0" dirty="0">
                <a:solidFill>
                  <a:prstClr val="black"/>
                </a:solidFill>
                <a:latin typeface="小米兰亭_GB外压缩"/>
                <a:ea typeface="小米兰亭_GB外压缩"/>
              </a:endParaRPr>
            </a:p>
          </p:txBody>
        </p:sp>
      </p:grpSp>
      <p:sp>
        <p:nvSpPr>
          <p:cNvPr id="69" name="矩形 68"/>
          <p:cNvSpPr/>
          <p:nvPr/>
        </p:nvSpPr>
        <p:spPr>
          <a:xfrm>
            <a:off x="9913933" y="1824776"/>
            <a:ext cx="974697" cy="769251"/>
          </a:xfrm>
          <a:prstGeom prst="rect">
            <a:avLst/>
          </a:prstGeom>
        </p:spPr>
        <p:txBody>
          <a:bodyPr wrap="none" lIns="91407" tIns="45703" rIns="91407" bIns="45703">
            <a:spAutoFit/>
          </a:bodyPr>
          <a:lstStyle/>
          <a:p>
            <a:pPr defTabSz="914400"/>
            <a:r>
              <a:rPr lang="en-US" altLang="zh-CN" sz="4400" dirty="0">
                <a:solidFill>
                  <a:srgbClr val="4F4D50"/>
                </a:solidFill>
                <a:latin typeface="小米兰亭_GB外压缩"/>
                <a:ea typeface="小米兰亭_GB外压缩"/>
              </a:rPr>
              <a:t>70</a:t>
            </a:r>
            <a:r>
              <a:rPr lang="en-US" altLang="zh-CN" sz="2400" dirty="0">
                <a:solidFill>
                  <a:srgbClr val="4F4D50"/>
                </a:solidFill>
                <a:latin typeface="小米兰亭_GB外压缩"/>
                <a:ea typeface="小米兰亭_GB外压缩"/>
              </a:rPr>
              <a:t>%</a:t>
            </a:r>
            <a:endParaRPr lang="zh-CN" altLang="en-US" sz="2400" dirty="0">
              <a:solidFill>
                <a:srgbClr val="4F4D50"/>
              </a:solidFill>
              <a:latin typeface="小米兰亭_GB外压缩"/>
              <a:ea typeface="小米兰亭_GB外压缩"/>
            </a:endParaRPr>
          </a:p>
        </p:txBody>
      </p:sp>
      <p:sp>
        <p:nvSpPr>
          <p:cNvPr id="70" name="矩形 69"/>
          <p:cNvSpPr/>
          <p:nvPr/>
        </p:nvSpPr>
        <p:spPr>
          <a:xfrm>
            <a:off x="9913933" y="3229643"/>
            <a:ext cx="974697" cy="769251"/>
          </a:xfrm>
          <a:prstGeom prst="rect">
            <a:avLst/>
          </a:prstGeom>
        </p:spPr>
        <p:txBody>
          <a:bodyPr wrap="none" lIns="91407" tIns="45703" rIns="91407" bIns="45703">
            <a:spAutoFit/>
          </a:bodyPr>
          <a:lstStyle/>
          <a:p>
            <a:pPr defTabSz="914400"/>
            <a:r>
              <a:rPr lang="en-US" altLang="zh-CN" sz="4400" dirty="0">
                <a:solidFill>
                  <a:srgbClr val="C09F71"/>
                </a:solidFill>
                <a:latin typeface="小米兰亭_GB外压缩"/>
                <a:ea typeface="小米兰亭_GB外压缩"/>
              </a:rPr>
              <a:t>20</a:t>
            </a:r>
            <a:r>
              <a:rPr lang="en-US" altLang="zh-CN" sz="2400" dirty="0">
                <a:solidFill>
                  <a:srgbClr val="C09F71"/>
                </a:solidFill>
                <a:latin typeface="小米兰亭_GB外压缩"/>
                <a:ea typeface="小米兰亭_GB外压缩"/>
              </a:rPr>
              <a:t>%</a:t>
            </a:r>
            <a:endParaRPr lang="zh-CN" altLang="en-US" sz="2400" dirty="0">
              <a:solidFill>
                <a:srgbClr val="C09F71"/>
              </a:solidFill>
              <a:latin typeface="小米兰亭_GB外压缩"/>
              <a:ea typeface="小米兰亭_GB外压缩"/>
            </a:endParaRPr>
          </a:p>
        </p:txBody>
      </p:sp>
      <p:sp>
        <p:nvSpPr>
          <p:cNvPr id="71" name="矩形 70"/>
          <p:cNvSpPr/>
          <p:nvPr/>
        </p:nvSpPr>
        <p:spPr>
          <a:xfrm>
            <a:off x="9913933" y="4488240"/>
            <a:ext cx="974697" cy="769251"/>
          </a:xfrm>
          <a:prstGeom prst="rect">
            <a:avLst/>
          </a:prstGeom>
        </p:spPr>
        <p:txBody>
          <a:bodyPr wrap="none" lIns="91407" tIns="45703" rIns="91407" bIns="45703">
            <a:spAutoFit/>
          </a:bodyPr>
          <a:lstStyle/>
          <a:p>
            <a:pPr defTabSz="914400"/>
            <a:r>
              <a:rPr lang="en-US" altLang="zh-CN" sz="4400" dirty="0">
                <a:solidFill>
                  <a:srgbClr val="4F4D50"/>
                </a:solidFill>
                <a:latin typeface="小米兰亭_GB外压缩"/>
                <a:ea typeface="小米兰亭_GB外压缩"/>
              </a:rPr>
              <a:t>10</a:t>
            </a:r>
            <a:r>
              <a:rPr lang="en-US" altLang="zh-CN" sz="2400" dirty="0">
                <a:solidFill>
                  <a:srgbClr val="4F4D50"/>
                </a:solidFill>
                <a:latin typeface="小米兰亭_GB外压缩"/>
                <a:ea typeface="小米兰亭_GB外压缩"/>
              </a:rPr>
              <a:t>%</a:t>
            </a:r>
            <a:endParaRPr lang="zh-CN" altLang="en-US" sz="2400" dirty="0">
              <a:solidFill>
                <a:srgbClr val="4F4D50"/>
              </a:solidFill>
              <a:latin typeface="小米兰亭_GB外压缩"/>
              <a:ea typeface="小米兰亭_GB外压缩"/>
            </a:endParaRPr>
          </a:p>
        </p:txBody>
      </p:sp>
      <p:sp>
        <p:nvSpPr>
          <p:cNvPr id="72" name="矩形 71"/>
          <p:cNvSpPr/>
          <p:nvPr/>
        </p:nvSpPr>
        <p:spPr>
          <a:xfrm>
            <a:off x="1063858" y="1992008"/>
            <a:ext cx="4116110" cy="2139438"/>
          </a:xfrm>
          <a:prstGeom prst="rect">
            <a:avLst/>
          </a:prstGeom>
        </p:spPr>
        <p:txBody>
          <a:bodyPr wrap="square" lIns="91407" tIns="45703" rIns="91407" bIns="45703">
            <a:spAutoFit/>
          </a:bodyPr>
          <a:lstStyle/>
          <a:p>
            <a:pPr algn="ctr" defTabSz="914400"/>
            <a:r>
              <a:rPr lang="zh-CN" altLang="en-US" sz="1600" dirty="0">
                <a:solidFill>
                  <a:srgbClr val="000000">
                    <a:lumMod val="65000"/>
                    <a:lumOff val="35000"/>
                  </a:srgb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rgbClr val="000000">
                  <a:lumMod val="65000"/>
                  <a:lumOff val="35000"/>
                </a:srgbClr>
              </a:solidFill>
              <a:latin typeface="微软雅黑" panose="020B0503020204020204" pitchFamily="34" charset="-122"/>
              <a:ea typeface="微软雅黑" panose="020B0503020204020204" pitchFamily="34" charset="-122"/>
              <a:cs typeface="Lato Regular"/>
            </a:endParaRPr>
          </a:p>
          <a:p>
            <a:pPr algn="just" defTabSz="914400">
              <a:lnSpc>
                <a:spcPct val="150000"/>
              </a:lnSpc>
              <a:spcAft>
                <a:spcPts val="600"/>
              </a:spcAft>
              <a:buClr>
                <a:srgbClr val="006EA0"/>
              </a:buClr>
            </a:pPr>
            <a:r>
              <a:rPr lang="zh-CN" altLang="en-US" sz="1065" dirty="0">
                <a:solidFill>
                  <a:srgbClr val="FFFFFF">
                    <a:lumMod val="65000"/>
                  </a:srgb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为客户服务是我们存在的唯一理由，客户需求是我们发展的原动力。我们坚持以客户为中心，快速响应客户需求，持续为客户创造长期价值进而成就客户。</a:t>
            </a:r>
            <a:endParaRPr lang="en-US" altLang="zh-CN" sz="1065" dirty="0">
              <a:solidFill>
                <a:srgbClr val="FFFFFF">
                  <a:lumMod val="65000"/>
                </a:srgbClr>
              </a:solidFill>
              <a:latin typeface="微软雅黑" panose="020B0503020204020204" pitchFamily="34" charset="-122"/>
              <a:ea typeface="微软雅黑" panose="020B0503020204020204" pitchFamily="34" charset="-122"/>
            </a:endParaRPr>
          </a:p>
          <a:p>
            <a:pPr algn="just" defTabSz="914400">
              <a:lnSpc>
                <a:spcPct val="150000"/>
              </a:lnSpc>
              <a:spcAft>
                <a:spcPts val="600"/>
              </a:spcAft>
              <a:buClr>
                <a:srgbClr val="006EA0"/>
              </a:buClr>
            </a:pPr>
            <a:r>
              <a:rPr lang="zh-CN" altLang="en-US" sz="1065" dirty="0">
                <a:solidFill>
                  <a:srgbClr val="FFFFFF">
                    <a:lumMod val="65000"/>
                  </a:srgbClr>
                </a:solidFill>
                <a:latin typeface="微软雅黑" panose="020B0503020204020204" pitchFamily="34" charset="-122"/>
                <a:ea typeface="微软雅黑" panose="020B0503020204020204" pitchFamily="34" charset="-122"/>
              </a:rPr>
              <a:t>为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客户</a:t>
            </a:r>
            <a:endParaRPr lang="en-US" altLang="zh-CN" sz="1065" dirty="0">
              <a:solidFill>
                <a:srgbClr val="FFFFFF">
                  <a:lumMod val="65000"/>
                </a:srgbClr>
              </a:solidFill>
              <a:latin typeface="微软雅黑" panose="020B0503020204020204" pitchFamily="34" charset="-122"/>
              <a:ea typeface="微软雅黑" panose="020B0503020204020204" pitchFamily="34" charset="-122"/>
            </a:endParaRPr>
          </a:p>
        </p:txBody>
      </p:sp>
      <p:sp>
        <p:nvSpPr>
          <p:cNvPr id="73" name="矩形 72"/>
          <p:cNvSpPr/>
          <p:nvPr/>
        </p:nvSpPr>
        <p:spPr>
          <a:xfrm>
            <a:off x="1955371" y="4444842"/>
            <a:ext cx="3224597" cy="831177"/>
          </a:xfrm>
          <a:prstGeom prst="rect">
            <a:avLst/>
          </a:prstGeom>
        </p:spPr>
        <p:txBody>
          <a:bodyPr wrap="square" lIns="91407" tIns="45703" rIns="91407" bIns="45703">
            <a:spAutoFit/>
          </a:bodyPr>
          <a:lstStyle/>
          <a:p>
            <a:pPr algn="just" defTabSz="914400">
              <a:lnSpc>
                <a:spcPct val="150000"/>
              </a:lnSpc>
              <a:spcAft>
                <a:spcPts val="600"/>
              </a:spcAft>
              <a:buClr>
                <a:srgbClr val="006EA0"/>
              </a:buClr>
            </a:pPr>
            <a:r>
              <a:rPr lang="zh-CN" altLang="en-US" sz="1065" dirty="0">
                <a:solidFill>
                  <a:srgbClr val="FFFFFF">
                    <a:lumMod val="65000"/>
                  </a:srgb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为客户服务是我们存在的唯一理由，客户需求是我们发展的原动力。我们坚持以客户为中心持续为客户创造长期价值进而成就客户</a:t>
            </a:r>
            <a:endParaRPr lang="en-US" altLang="zh-CN" sz="1065" dirty="0">
              <a:solidFill>
                <a:srgbClr val="FFFFFF">
                  <a:lumMod val="65000"/>
                </a:srgbClr>
              </a:solidFill>
              <a:latin typeface="微软雅黑" panose="020B0503020204020204" pitchFamily="34" charset="-122"/>
              <a:ea typeface="微软雅黑" panose="020B0503020204020204" pitchFamily="34" charset="-122"/>
            </a:endParaRPr>
          </a:p>
        </p:txBody>
      </p:sp>
      <p:sp>
        <p:nvSpPr>
          <p:cNvPr id="74" name="任意多边形 73"/>
          <p:cNvSpPr/>
          <p:nvPr/>
        </p:nvSpPr>
        <p:spPr bwMode="auto">
          <a:xfrm rot="900000">
            <a:off x="1199175" y="4515923"/>
            <a:ext cx="571964" cy="650776"/>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chemeClr val="accent1"/>
          </a:solidFill>
          <a:ln>
            <a:noFill/>
          </a:ln>
        </p:spPr>
        <p:txBody>
          <a:bodyPr vert="horz" wrap="square" lIns="91407" tIns="45703" rIns="91407" bIns="45703" numCol="1" anchor="t" anchorCtr="0" compatLnSpc="1">
            <a:noAutofit/>
          </a:bodyPr>
          <a:lstStyle/>
          <a:p>
            <a:pPr defTabSz="914400">
              <a:defRPr/>
            </a:pPr>
            <a:endParaRPr lang="zh-CN" altLang="en-US" sz="1865" kern="0" dirty="0">
              <a:solidFill>
                <a:prstClr val="black"/>
              </a:solidFill>
              <a:latin typeface="小米兰亭_GB外压缩"/>
              <a:ea typeface="小米兰亭_GB外压缩"/>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p:cTn id="12" dur="500" fill="hold"/>
                                        <p:tgtEl>
                                          <p:spTgt spid="74"/>
                                        </p:tgtEl>
                                        <p:attrNameLst>
                                          <p:attrName>ppt_w</p:attrName>
                                        </p:attrNameLst>
                                      </p:cBhvr>
                                      <p:tavLst>
                                        <p:tav tm="0">
                                          <p:val>
                                            <p:fltVal val="0"/>
                                          </p:val>
                                        </p:tav>
                                        <p:tav tm="100000">
                                          <p:val>
                                            <p:strVal val="#ppt_w"/>
                                          </p:val>
                                        </p:tav>
                                      </p:tavLst>
                                    </p:anim>
                                    <p:anim calcmode="lin" valueType="num">
                                      <p:cBhvr>
                                        <p:cTn id="13" dur="500" fill="hold"/>
                                        <p:tgtEl>
                                          <p:spTgt spid="74"/>
                                        </p:tgtEl>
                                        <p:attrNameLst>
                                          <p:attrName>ppt_h</p:attrName>
                                        </p:attrNameLst>
                                      </p:cBhvr>
                                      <p:tavLst>
                                        <p:tav tm="0">
                                          <p:val>
                                            <p:fltVal val="0"/>
                                          </p:val>
                                        </p:tav>
                                        <p:tav tm="100000">
                                          <p:val>
                                            <p:strVal val="#ppt_h"/>
                                          </p:val>
                                        </p:tav>
                                      </p:tavLst>
                                    </p:anim>
                                    <p:animEffect transition="in" filter="fade">
                                      <p:cBhvr>
                                        <p:cTn id="14" dur="500"/>
                                        <p:tgtEl>
                                          <p:spTgt spid="74"/>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additive="base">
                                        <p:cTn id="17" dur="500" fill="hold"/>
                                        <p:tgtEl>
                                          <p:spTgt spid="73"/>
                                        </p:tgtEl>
                                        <p:attrNameLst>
                                          <p:attrName>ppt_x</p:attrName>
                                        </p:attrNameLst>
                                      </p:cBhvr>
                                      <p:tavLst>
                                        <p:tav tm="0">
                                          <p:val>
                                            <p:strVal val="#ppt_x"/>
                                          </p:val>
                                        </p:tav>
                                        <p:tav tm="100000">
                                          <p:val>
                                            <p:strVal val="#ppt_x"/>
                                          </p:val>
                                        </p:tav>
                                      </p:tavLst>
                                    </p:anim>
                                    <p:anim calcmode="lin" valueType="num">
                                      <p:cBhvr additive="base">
                                        <p:cTn id="18" dur="500" fill="hold"/>
                                        <p:tgtEl>
                                          <p:spTgt spid="7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37"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900" decel="100000" fill="hold"/>
                                        <p:tgtEl>
                                          <p:spTgt spid="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 calcmode="lin" valueType="num">
                                      <p:cBhvr>
                                        <p:cTn id="31" dur="500" fill="hold"/>
                                        <p:tgtEl>
                                          <p:spTgt spid="5"/>
                                        </p:tgtEl>
                                        <p:attrNameLst>
                                          <p:attrName>style.rotation</p:attrName>
                                        </p:attrNameLst>
                                      </p:cBhvr>
                                      <p:tavLst>
                                        <p:tav tm="0">
                                          <p:val>
                                            <p:fltVal val="360"/>
                                          </p:val>
                                        </p:tav>
                                        <p:tav tm="100000">
                                          <p:val>
                                            <p:fltVal val="0"/>
                                          </p:val>
                                        </p:tav>
                                      </p:tavLst>
                                    </p:anim>
                                    <p:animEffect transition="in" filter="fade">
                                      <p:cBhvr>
                                        <p:cTn id="32" dur="500"/>
                                        <p:tgtEl>
                                          <p:spTgt spid="5"/>
                                        </p:tgtEl>
                                      </p:cBhvr>
                                    </p:animEffect>
                                  </p:childTnLst>
                                </p:cTn>
                              </p:par>
                              <p:par>
                                <p:cTn id="33" presetID="2" presetClass="entr" presetSubtype="2"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1+#ppt_w/2"/>
                                          </p:val>
                                        </p:tav>
                                        <p:tav tm="100000">
                                          <p:val>
                                            <p:strVal val="#ppt_x"/>
                                          </p:val>
                                        </p:tav>
                                      </p:tavLst>
                                    </p:anim>
                                    <p:anim calcmode="lin" valueType="num">
                                      <p:cBhvr additive="base">
                                        <p:cTn id="36" dur="500" fill="hold"/>
                                        <p:tgtEl>
                                          <p:spTgt spid="6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9" presetClass="entr" presetSubtype="0" decel="10000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 calcmode="lin" valueType="num">
                                      <p:cBhvr>
                                        <p:cTn id="42" dur="500" fill="hold"/>
                                        <p:tgtEl>
                                          <p:spTgt spid="3"/>
                                        </p:tgtEl>
                                        <p:attrNameLst>
                                          <p:attrName>style.rotation</p:attrName>
                                        </p:attrNameLst>
                                      </p:cBhvr>
                                      <p:tavLst>
                                        <p:tav tm="0">
                                          <p:val>
                                            <p:fltVal val="360"/>
                                          </p:val>
                                        </p:tav>
                                        <p:tav tm="100000">
                                          <p:val>
                                            <p:fltVal val="0"/>
                                          </p:val>
                                        </p:tav>
                                      </p:tavLst>
                                    </p:anim>
                                    <p:animEffect transition="in" filter="fade">
                                      <p:cBhvr>
                                        <p:cTn id="43" dur="500"/>
                                        <p:tgtEl>
                                          <p:spTgt spid="3"/>
                                        </p:tgtEl>
                                      </p:cBhvr>
                                    </p:animEffect>
                                  </p:childTnLst>
                                </p:cTn>
                              </p:par>
                              <p:par>
                                <p:cTn id="44" presetID="2" presetClass="entr" presetSubtype="2"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500" fill="hold"/>
                                        <p:tgtEl>
                                          <p:spTgt spid="70"/>
                                        </p:tgtEl>
                                        <p:attrNameLst>
                                          <p:attrName>ppt_x</p:attrName>
                                        </p:attrNameLst>
                                      </p:cBhvr>
                                      <p:tavLst>
                                        <p:tav tm="0">
                                          <p:val>
                                            <p:strVal val="1+#ppt_w/2"/>
                                          </p:val>
                                        </p:tav>
                                        <p:tav tm="100000">
                                          <p:val>
                                            <p:strVal val="#ppt_x"/>
                                          </p:val>
                                        </p:tav>
                                      </p:tavLst>
                                    </p:anim>
                                    <p:anim calcmode="lin" valueType="num">
                                      <p:cBhvr additive="base">
                                        <p:cTn id="47" dur="500" fill="hold"/>
                                        <p:tgtEl>
                                          <p:spTgt spid="70"/>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49" presetClass="entr" presetSubtype="0" decel="10000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 calcmode="lin" valueType="num">
                                      <p:cBhvr>
                                        <p:cTn id="53" dur="500" fill="hold"/>
                                        <p:tgtEl>
                                          <p:spTgt spid="6"/>
                                        </p:tgtEl>
                                        <p:attrNameLst>
                                          <p:attrName>style.rotation</p:attrName>
                                        </p:attrNameLst>
                                      </p:cBhvr>
                                      <p:tavLst>
                                        <p:tav tm="0">
                                          <p:val>
                                            <p:fltVal val="360"/>
                                          </p:val>
                                        </p:tav>
                                        <p:tav tm="100000">
                                          <p:val>
                                            <p:fltVal val="0"/>
                                          </p:val>
                                        </p:tav>
                                      </p:tavLst>
                                    </p:anim>
                                    <p:animEffect transition="in" filter="fade">
                                      <p:cBhvr>
                                        <p:cTn id="54" dur="500"/>
                                        <p:tgtEl>
                                          <p:spTgt spid="6"/>
                                        </p:tgtEl>
                                      </p:cBhvr>
                                    </p:animEffect>
                                  </p:childTnLst>
                                </p:cTn>
                              </p:par>
                              <p:par>
                                <p:cTn id="55" presetID="2" presetClass="entr" presetSubtype="2"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1+#ppt_w/2"/>
                                          </p:val>
                                        </p:tav>
                                        <p:tav tm="100000">
                                          <p:val>
                                            <p:strVal val="#ppt_x"/>
                                          </p:val>
                                        </p:tav>
                                      </p:tavLst>
                                    </p:anim>
                                    <p:anim calcmode="lin" valueType="num">
                                      <p:cBhvr additive="base">
                                        <p:cTn id="58"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3866922" y="1655015"/>
            <a:ext cx="4468538" cy="1283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srgbClr val="FFFFFF"/>
              </a:solidFill>
              <a:latin typeface="Calibri" panose="020F0502020204030204"/>
            </a:endParaRPr>
          </a:p>
        </p:txBody>
      </p:sp>
      <p:sp>
        <p:nvSpPr>
          <p:cNvPr id="3" name="Rectangle 4"/>
          <p:cNvSpPr/>
          <p:nvPr/>
        </p:nvSpPr>
        <p:spPr>
          <a:xfrm>
            <a:off x="3866922" y="3087109"/>
            <a:ext cx="4468538" cy="12836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srgbClr val="FFFFFF"/>
              </a:solidFill>
              <a:latin typeface="Calibri" panose="020F0502020204030204"/>
            </a:endParaRPr>
          </a:p>
        </p:txBody>
      </p:sp>
      <p:sp>
        <p:nvSpPr>
          <p:cNvPr id="4" name="Rectangle 5"/>
          <p:cNvSpPr/>
          <p:nvPr/>
        </p:nvSpPr>
        <p:spPr>
          <a:xfrm>
            <a:off x="3866922" y="4519203"/>
            <a:ext cx="4468538" cy="1283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srgbClr val="FFFFFF"/>
              </a:solidFill>
              <a:latin typeface="Calibri" panose="020F0502020204030204"/>
            </a:endParaRPr>
          </a:p>
        </p:txBody>
      </p:sp>
      <p:grpSp>
        <p:nvGrpSpPr>
          <p:cNvPr id="5" name="Group 9"/>
          <p:cNvGrpSpPr/>
          <p:nvPr/>
        </p:nvGrpSpPr>
        <p:grpSpPr>
          <a:xfrm>
            <a:off x="7142987" y="3435933"/>
            <a:ext cx="863004" cy="639938"/>
            <a:chOff x="4572000" y="3414713"/>
            <a:chExt cx="374651" cy="277813"/>
          </a:xfrm>
          <a:solidFill>
            <a:schemeClr val="bg1"/>
          </a:solidFill>
        </p:grpSpPr>
        <p:sp>
          <p:nvSpPr>
            <p:cNvPr id="6"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sp>
          <p:nvSpPr>
            <p:cNvPr id="7"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grpSp>
      <p:grpSp>
        <p:nvGrpSpPr>
          <p:cNvPr id="8" name="Group 12"/>
          <p:cNvGrpSpPr/>
          <p:nvPr/>
        </p:nvGrpSpPr>
        <p:grpSpPr>
          <a:xfrm>
            <a:off x="4255835" y="4805183"/>
            <a:ext cx="725541" cy="711675"/>
            <a:chOff x="2905125" y="4002088"/>
            <a:chExt cx="249238" cy="244475"/>
          </a:xfrm>
          <a:solidFill>
            <a:schemeClr val="bg1"/>
          </a:solidFill>
        </p:grpSpPr>
        <p:sp>
          <p:nvSpPr>
            <p:cNvPr id="9"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sp>
          <p:nvSpPr>
            <p:cNvPr id="10"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grpSp>
      <p:grpSp>
        <p:nvGrpSpPr>
          <p:cNvPr id="11" name="Group 15"/>
          <p:cNvGrpSpPr/>
          <p:nvPr/>
        </p:nvGrpSpPr>
        <p:grpSpPr>
          <a:xfrm>
            <a:off x="4218142" y="1988101"/>
            <a:ext cx="862281" cy="636823"/>
            <a:chOff x="3052763" y="2647950"/>
            <a:chExt cx="346075" cy="255588"/>
          </a:xfrm>
          <a:solidFill>
            <a:schemeClr val="bg1"/>
          </a:solidFill>
        </p:grpSpPr>
        <p:sp>
          <p:nvSpPr>
            <p:cNvPr id="12"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sp>
          <p:nvSpPr>
            <p:cNvPr id="13"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sp>
          <p:nvSpPr>
            <p:cNvPr id="14"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grpSp>
      <p:grpSp>
        <p:nvGrpSpPr>
          <p:cNvPr id="15" name="组合 14"/>
          <p:cNvGrpSpPr/>
          <p:nvPr/>
        </p:nvGrpSpPr>
        <p:grpSpPr>
          <a:xfrm>
            <a:off x="9348486" y="2442321"/>
            <a:ext cx="1105821" cy="1105821"/>
            <a:chOff x="9347515" y="2921594"/>
            <a:chExt cx="1106281" cy="1106281"/>
          </a:xfrm>
          <a:solidFill>
            <a:schemeClr val="accent1"/>
          </a:solidFill>
        </p:grpSpPr>
        <p:sp>
          <p:nvSpPr>
            <p:cNvPr id="16" name="Oval 20"/>
            <p:cNvSpPr/>
            <p:nvPr/>
          </p:nvSpPr>
          <p:spPr>
            <a:xfrm>
              <a:off x="9347515" y="2921594"/>
              <a:ext cx="1106281" cy="11062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srgbClr val="FFFFFF"/>
                </a:solidFill>
                <a:latin typeface="Calibri" panose="020F0502020204030204"/>
              </a:endParaRPr>
            </a:p>
          </p:txBody>
        </p:sp>
        <p:grpSp>
          <p:nvGrpSpPr>
            <p:cNvPr id="17" name="组合 16"/>
            <p:cNvGrpSpPr/>
            <p:nvPr/>
          </p:nvGrpSpPr>
          <p:grpSpPr>
            <a:xfrm>
              <a:off x="9677520" y="3159972"/>
              <a:ext cx="446271" cy="582632"/>
              <a:chOff x="9896690" y="3140691"/>
              <a:chExt cx="425020" cy="554888"/>
            </a:xfrm>
            <a:grpFill/>
          </p:grpSpPr>
          <p:sp>
            <p:nvSpPr>
              <p:cNvPr id="18"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grpFill/>
              <a:ln w="9525">
                <a:noFill/>
                <a:round/>
              </a:ln>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sp>
            <p:nvSpPr>
              <p:cNvPr id="19"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grpFill/>
              <a:ln w="9525">
                <a:noFill/>
                <a:round/>
              </a:ln>
            </p:spPr>
            <p:txBody>
              <a:bodyPr vert="horz" wrap="square" lIns="121869" tIns="60935" rIns="121869" bIns="60935" numCol="1" anchor="t" anchorCtr="0" compatLnSpc="1"/>
              <a:lstStyle/>
              <a:p>
                <a:pPr defTabSz="914400"/>
                <a:endParaRPr lang="en-US" sz="3200">
                  <a:solidFill>
                    <a:srgbClr val="000000"/>
                  </a:solidFill>
                  <a:latin typeface="Calibri" panose="020F0502020204030204"/>
                </a:endParaRPr>
              </a:p>
            </p:txBody>
          </p:sp>
        </p:grpSp>
      </p:grpSp>
      <p:grpSp>
        <p:nvGrpSpPr>
          <p:cNvPr id="21" name="组合 20"/>
          <p:cNvGrpSpPr/>
          <p:nvPr/>
        </p:nvGrpSpPr>
        <p:grpSpPr>
          <a:xfrm>
            <a:off x="1723988" y="2442321"/>
            <a:ext cx="1105821" cy="1105821"/>
            <a:chOff x="1529661" y="2921594"/>
            <a:chExt cx="1106281" cy="1106281"/>
          </a:xfrm>
          <a:solidFill>
            <a:schemeClr val="accent1"/>
          </a:solidFill>
        </p:grpSpPr>
        <p:sp>
          <p:nvSpPr>
            <p:cNvPr id="22" name="Oval 25"/>
            <p:cNvSpPr/>
            <p:nvPr/>
          </p:nvSpPr>
          <p:spPr>
            <a:xfrm>
              <a:off x="1529661" y="2921594"/>
              <a:ext cx="1106281" cy="1106281"/>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3200">
                <a:solidFill>
                  <a:srgbClr val="FFFFFF"/>
                </a:solidFill>
                <a:latin typeface="Calibri" panose="020F0502020204030204"/>
              </a:endParaRPr>
            </a:p>
          </p:txBody>
        </p:sp>
        <p:sp>
          <p:nvSpPr>
            <p:cNvPr id="23" name="任意多边形 22"/>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sz="1425">
                <a:solidFill>
                  <a:srgbClr val="FFFFFF"/>
                </a:solidFill>
                <a:latin typeface="Calibri" panose="020F0502020204030204"/>
                <a:ea typeface="宋体" panose="02010600030101010101" pitchFamily="2" charset="-122"/>
              </a:endParaRPr>
            </a:p>
          </p:txBody>
        </p:sp>
      </p:grpSp>
      <p:sp>
        <p:nvSpPr>
          <p:cNvPr id="24" name="矩形 23"/>
          <p:cNvSpPr/>
          <p:nvPr/>
        </p:nvSpPr>
        <p:spPr>
          <a:xfrm>
            <a:off x="1521660" y="3703279"/>
            <a:ext cx="1551120" cy="430633"/>
          </a:xfrm>
          <a:prstGeom prst="rect">
            <a:avLst/>
          </a:prstGeom>
        </p:spPr>
        <p:txBody>
          <a:bodyPr wrap="square" lIns="91393" tIns="45696" rIns="91393" bIns="45696">
            <a:spAutoFit/>
          </a:bodyPr>
          <a:lstStyle/>
          <a:p>
            <a:pPr algn="ctr" defTabSz="914400"/>
            <a:r>
              <a:rPr lang="zh-CN" altLang="en-US" sz="2200" b="1" dirty="0">
                <a:solidFill>
                  <a:srgbClr val="000000">
                    <a:lumMod val="75000"/>
                    <a:lumOff val="25000"/>
                  </a:srgbClr>
                </a:solidFill>
                <a:latin typeface="微软雅黑" panose="020B0503020204020204" pitchFamily="34" charset="-122"/>
                <a:ea typeface="微软雅黑" panose="020B0503020204020204" pitchFamily="34" charset="-122"/>
              </a:rPr>
              <a:t>添加标题</a:t>
            </a:r>
            <a:endParaRPr lang="en-US" altLang="zh-CN" sz="22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1311936" y="4123488"/>
            <a:ext cx="1970568" cy="86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20000"/>
              </a:lnSpc>
              <a:spcBef>
                <a:spcPct val="0"/>
              </a:spcBef>
              <a:buNone/>
            </a:pPr>
            <a:r>
              <a:rPr lang="zh-CN" altLang="en-US" sz="1400" dirty="0">
                <a:solidFill>
                  <a:srgbClr val="000000">
                    <a:lumMod val="75000"/>
                    <a:lumOff val="25000"/>
                  </a:srgbClr>
                </a:solidFill>
                <a:sym typeface="微软雅黑" panose="020B0503020204020204" pitchFamily="34" charset="-122"/>
              </a:rPr>
              <a:t>在此录入上述图表的描述说明，在此录入上述图表的描述说明。</a:t>
            </a:r>
            <a:endParaRPr lang="zh-CN" altLang="en-US" sz="1400" dirty="0">
              <a:solidFill>
                <a:srgbClr val="000000">
                  <a:lumMod val="75000"/>
                  <a:lumOff val="25000"/>
                </a:srgbClr>
              </a:solidFill>
              <a:sym typeface="微软雅黑" panose="020B0503020204020204" pitchFamily="34" charset="-122"/>
            </a:endParaRPr>
          </a:p>
        </p:txBody>
      </p:sp>
      <p:sp>
        <p:nvSpPr>
          <p:cNvPr id="26" name="矩形 25"/>
          <p:cNvSpPr/>
          <p:nvPr/>
        </p:nvSpPr>
        <p:spPr>
          <a:xfrm>
            <a:off x="9125836" y="3703279"/>
            <a:ext cx="1551120" cy="430633"/>
          </a:xfrm>
          <a:prstGeom prst="rect">
            <a:avLst/>
          </a:prstGeom>
        </p:spPr>
        <p:txBody>
          <a:bodyPr wrap="square" lIns="91393" tIns="45696" rIns="91393" bIns="45696">
            <a:spAutoFit/>
          </a:bodyPr>
          <a:lstStyle/>
          <a:p>
            <a:pPr algn="ctr" defTabSz="914400"/>
            <a:r>
              <a:rPr lang="zh-CN" altLang="en-US" sz="2200" b="1" dirty="0">
                <a:solidFill>
                  <a:srgbClr val="000000">
                    <a:lumMod val="75000"/>
                    <a:lumOff val="25000"/>
                  </a:srgbClr>
                </a:solidFill>
                <a:latin typeface="微软雅黑" panose="020B0503020204020204" pitchFamily="34" charset="-122"/>
                <a:ea typeface="微软雅黑" panose="020B0503020204020204" pitchFamily="34" charset="-122"/>
              </a:rPr>
              <a:t>添加标题</a:t>
            </a:r>
            <a:endParaRPr lang="en-US" altLang="zh-CN" sz="2200" b="1" dirty="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8916111" y="4123488"/>
            <a:ext cx="1970568" cy="86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20000"/>
              </a:lnSpc>
              <a:spcBef>
                <a:spcPct val="0"/>
              </a:spcBef>
              <a:buNone/>
            </a:pPr>
            <a:r>
              <a:rPr lang="zh-CN" altLang="en-US" sz="1400" dirty="0">
                <a:solidFill>
                  <a:srgbClr val="000000">
                    <a:lumMod val="75000"/>
                    <a:lumOff val="25000"/>
                  </a:srgbClr>
                </a:solidFill>
                <a:sym typeface="微软雅黑" panose="020B0503020204020204" pitchFamily="34" charset="-122"/>
              </a:rPr>
              <a:t>在此录入上述图表的描述说明，在此录入上述图表的描述说明。</a:t>
            </a:r>
            <a:endParaRPr lang="zh-CN" altLang="en-US" sz="1400" dirty="0">
              <a:solidFill>
                <a:srgbClr val="000000">
                  <a:lumMod val="75000"/>
                  <a:lumOff val="25000"/>
                </a:srgbClr>
              </a:solidFill>
              <a:sym typeface="微软雅黑" panose="020B0503020204020204" pitchFamily="34" charset="-122"/>
            </a:endParaRPr>
          </a:p>
        </p:txBody>
      </p:sp>
      <p:sp>
        <p:nvSpPr>
          <p:cNvPr id="28" name="矩形 27"/>
          <p:cNvSpPr/>
          <p:nvPr/>
        </p:nvSpPr>
        <p:spPr>
          <a:xfrm>
            <a:off x="5161699" y="1697365"/>
            <a:ext cx="1551120" cy="430633"/>
          </a:xfrm>
          <a:prstGeom prst="rect">
            <a:avLst/>
          </a:prstGeom>
        </p:spPr>
        <p:txBody>
          <a:bodyPr wrap="square" lIns="91393" tIns="45696" rIns="91393" bIns="45696">
            <a:spAutoFit/>
          </a:bodyPr>
          <a:lstStyle/>
          <a:p>
            <a:pPr defTabSz="914400"/>
            <a:r>
              <a:rPr lang="zh-CN" altLang="en-US" sz="2200" b="1" dirty="0">
                <a:solidFill>
                  <a:srgbClr val="FFFFFF"/>
                </a:solidFill>
                <a:latin typeface="微软雅黑" panose="020B0503020204020204" pitchFamily="34" charset="-122"/>
                <a:ea typeface="微软雅黑" panose="020B0503020204020204" pitchFamily="34" charset="-122"/>
              </a:rPr>
              <a:t>添加标题</a:t>
            </a:r>
            <a:endParaRPr lang="en-US" altLang="zh-CN" sz="2200" b="1" dirty="0">
              <a:solidFill>
                <a:srgbClr val="FFFFFF"/>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5161698" y="2117574"/>
            <a:ext cx="3067015" cy="75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10000"/>
              </a:lnSpc>
              <a:spcBef>
                <a:spcPct val="0"/>
              </a:spcBef>
              <a:buNone/>
            </a:pPr>
            <a:r>
              <a:rPr lang="zh-CN" altLang="en-US" sz="1300" dirty="0">
                <a:solidFill>
                  <a:srgbClr val="FFFFFF"/>
                </a:solidFill>
                <a:sym typeface="微软雅黑" panose="020B0503020204020204" pitchFamily="34" charset="-122"/>
              </a:rPr>
              <a:t>在此录入上述图表的描述说明，在此录入上述图表的描述说明，在此录入上述图表的描述说明。</a:t>
            </a:r>
            <a:endParaRPr lang="zh-CN" altLang="en-US" sz="1300" dirty="0">
              <a:solidFill>
                <a:srgbClr val="FFFFFF"/>
              </a:solidFill>
              <a:sym typeface="微软雅黑" panose="020B0503020204020204" pitchFamily="34" charset="-122"/>
            </a:endParaRPr>
          </a:p>
        </p:txBody>
      </p:sp>
      <p:sp>
        <p:nvSpPr>
          <p:cNvPr id="30" name="矩形 29"/>
          <p:cNvSpPr/>
          <p:nvPr/>
        </p:nvSpPr>
        <p:spPr>
          <a:xfrm>
            <a:off x="5161699" y="4572896"/>
            <a:ext cx="1551120" cy="430633"/>
          </a:xfrm>
          <a:prstGeom prst="rect">
            <a:avLst/>
          </a:prstGeom>
        </p:spPr>
        <p:txBody>
          <a:bodyPr wrap="square" lIns="91393" tIns="45696" rIns="91393" bIns="45696">
            <a:spAutoFit/>
          </a:bodyPr>
          <a:lstStyle/>
          <a:p>
            <a:pPr defTabSz="914400"/>
            <a:r>
              <a:rPr lang="zh-CN" altLang="en-US" sz="2200" b="1" dirty="0">
                <a:solidFill>
                  <a:srgbClr val="FFFFFF"/>
                </a:solidFill>
                <a:latin typeface="微软雅黑" panose="020B0503020204020204" pitchFamily="34" charset="-122"/>
                <a:ea typeface="微软雅黑" panose="020B0503020204020204" pitchFamily="34" charset="-122"/>
              </a:rPr>
              <a:t>添加标题</a:t>
            </a:r>
            <a:endParaRPr lang="en-US" altLang="zh-CN" sz="2200" b="1" dirty="0">
              <a:solidFill>
                <a:srgbClr val="FFFFFF"/>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5161698" y="4993104"/>
            <a:ext cx="3067015" cy="75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10000"/>
              </a:lnSpc>
              <a:spcBef>
                <a:spcPct val="0"/>
              </a:spcBef>
              <a:buNone/>
            </a:pPr>
            <a:r>
              <a:rPr lang="zh-CN" altLang="en-US" sz="1300" dirty="0">
                <a:solidFill>
                  <a:srgbClr val="FFFFFF"/>
                </a:solidFill>
                <a:sym typeface="微软雅黑" panose="020B0503020204020204" pitchFamily="34" charset="-122"/>
              </a:rPr>
              <a:t>在此录入上述图表的描述说明，在此录入上述图表的描述说明，在此录入上述图表的描述说明。</a:t>
            </a:r>
            <a:endParaRPr lang="zh-CN" altLang="en-US" sz="1300" dirty="0">
              <a:solidFill>
                <a:srgbClr val="FFFFFF"/>
              </a:solidFill>
              <a:sym typeface="微软雅黑" panose="020B0503020204020204" pitchFamily="34" charset="-122"/>
            </a:endParaRPr>
          </a:p>
        </p:txBody>
      </p:sp>
      <p:sp>
        <p:nvSpPr>
          <p:cNvPr id="32" name="矩形 31"/>
          <p:cNvSpPr/>
          <p:nvPr/>
        </p:nvSpPr>
        <p:spPr>
          <a:xfrm>
            <a:off x="4047965" y="3141354"/>
            <a:ext cx="1551120" cy="430633"/>
          </a:xfrm>
          <a:prstGeom prst="rect">
            <a:avLst/>
          </a:prstGeom>
        </p:spPr>
        <p:txBody>
          <a:bodyPr wrap="square" lIns="91393" tIns="45696" rIns="91393" bIns="45696">
            <a:spAutoFit/>
          </a:bodyPr>
          <a:lstStyle/>
          <a:p>
            <a:pPr defTabSz="914400"/>
            <a:r>
              <a:rPr lang="zh-CN" altLang="en-US" sz="2200" b="1" dirty="0">
                <a:solidFill>
                  <a:srgbClr val="FFFFFF"/>
                </a:solidFill>
                <a:latin typeface="微软雅黑" panose="020B0503020204020204" pitchFamily="34" charset="-122"/>
                <a:ea typeface="微软雅黑" panose="020B0503020204020204" pitchFamily="34" charset="-122"/>
              </a:rPr>
              <a:t>添加标题</a:t>
            </a:r>
            <a:endParaRPr lang="en-US" altLang="zh-CN" sz="2200" b="1" dirty="0">
              <a:solidFill>
                <a:srgbClr val="FFFFFF"/>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4047964" y="3561564"/>
            <a:ext cx="3067015" cy="75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6" rIns="91393" bIns="4569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914400">
              <a:lnSpc>
                <a:spcPct val="110000"/>
              </a:lnSpc>
              <a:spcBef>
                <a:spcPct val="0"/>
              </a:spcBef>
              <a:buNone/>
            </a:pPr>
            <a:r>
              <a:rPr lang="zh-CN" altLang="en-US" sz="1300" dirty="0">
                <a:solidFill>
                  <a:srgbClr val="FFFFFF"/>
                </a:solidFill>
                <a:sym typeface="微软雅黑" panose="020B0503020204020204" pitchFamily="34" charset="-122"/>
              </a:rPr>
              <a:t>在此录入上述图表的描述说明，在此录入上述图表的描述说明，在此录入上述图表的描述说明。</a:t>
            </a:r>
            <a:endParaRPr lang="zh-CN" altLang="en-US" sz="1300" dirty="0">
              <a:solidFill>
                <a:srgbClr val="FFFFFF"/>
              </a:solidFill>
              <a:sym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350" fill="hold"/>
                                        <p:tgtEl>
                                          <p:spTgt spid="11"/>
                                        </p:tgtEl>
                                        <p:attrNameLst>
                                          <p:attrName>ppt_w</p:attrName>
                                        </p:attrNameLst>
                                      </p:cBhvr>
                                      <p:tavLst>
                                        <p:tav tm="0">
                                          <p:val>
                                            <p:fltVal val="0"/>
                                          </p:val>
                                        </p:tav>
                                        <p:tav tm="100000">
                                          <p:val>
                                            <p:strVal val="#ppt_w"/>
                                          </p:val>
                                        </p:tav>
                                      </p:tavLst>
                                    </p:anim>
                                    <p:anim calcmode="lin" valueType="num">
                                      <p:cBhvr>
                                        <p:cTn id="21" dur="350" fill="hold"/>
                                        <p:tgtEl>
                                          <p:spTgt spid="11"/>
                                        </p:tgtEl>
                                        <p:attrNameLst>
                                          <p:attrName>ppt_h</p:attrName>
                                        </p:attrNameLst>
                                      </p:cBhvr>
                                      <p:tavLst>
                                        <p:tav tm="0">
                                          <p:val>
                                            <p:fltVal val="0"/>
                                          </p:val>
                                        </p:tav>
                                        <p:tav tm="100000">
                                          <p:val>
                                            <p:strVal val="#ppt_h"/>
                                          </p:val>
                                        </p:tav>
                                      </p:tavLst>
                                    </p:anim>
                                    <p:animEffect transition="in" filter="fade">
                                      <p:cBhvr>
                                        <p:cTn id="22" dur="350"/>
                                        <p:tgtEl>
                                          <p:spTgt spid="11"/>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400"/>
                                        <p:tgtEl>
                                          <p:spTgt spid="28"/>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400"/>
                                        <p:tgtEl>
                                          <p:spTgt spid="29"/>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350" fill="hold"/>
                                        <p:tgtEl>
                                          <p:spTgt spid="5"/>
                                        </p:tgtEl>
                                        <p:attrNameLst>
                                          <p:attrName>ppt_w</p:attrName>
                                        </p:attrNameLst>
                                      </p:cBhvr>
                                      <p:tavLst>
                                        <p:tav tm="0">
                                          <p:val>
                                            <p:fltVal val="0"/>
                                          </p:val>
                                        </p:tav>
                                        <p:tav tm="100000">
                                          <p:val>
                                            <p:strVal val="#ppt_w"/>
                                          </p:val>
                                        </p:tav>
                                      </p:tavLst>
                                    </p:anim>
                                    <p:anim calcmode="lin" valueType="num">
                                      <p:cBhvr>
                                        <p:cTn id="37" dur="350" fill="hold"/>
                                        <p:tgtEl>
                                          <p:spTgt spid="5"/>
                                        </p:tgtEl>
                                        <p:attrNameLst>
                                          <p:attrName>ppt_h</p:attrName>
                                        </p:attrNameLst>
                                      </p:cBhvr>
                                      <p:tavLst>
                                        <p:tav tm="0">
                                          <p:val>
                                            <p:fltVal val="0"/>
                                          </p:val>
                                        </p:tav>
                                        <p:tav tm="100000">
                                          <p:val>
                                            <p:strVal val="#ppt_h"/>
                                          </p:val>
                                        </p:tav>
                                      </p:tavLst>
                                    </p:anim>
                                    <p:animEffect transition="in" filter="fade">
                                      <p:cBhvr>
                                        <p:cTn id="38" dur="350"/>
                                        <p:tgtEl>
                                          <p:spTgt spid="5"/>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5"/>
                                        </p:tgtEl>
                                      </p:cBhvr>
                                    </p:animEffect>
                                    <p:animScale>
                                      <p:cBhvr>
                                        <p:cTn id="42" dur="250" autoRev="1" fill="hold"/>
                                        <p:tgtEl>
                                          <p:spTgt spid="5"/>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400"/>
                                        <p:tgtEl>
                                          <p:spTgt spid="32"/>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400"/>
                                        <p:tgtEl>
                                          <p:spTgt spid="33"/>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50" fill="hold"/>
                                        <p:tgtEl>
                                          <p:spTgt spid="8"/>
                                        </p:tgtEl>
                                        <p:attrNameLst>
                                          <p:attrName>ppt_w</p:attrName>
                                        </p:attrNameLst>
                                      </p:cBhvr>
                                      <p:tavLst>
                                        <p:tav tm="0">
                                          <p:val>
                                            <p:fltVal val="0"/>
                                          </p:val>
                                        </p:tav>
                                        <p:tav tm="100000">
                                          <p:val>
                                            <p:strVal val="#ppt_w"/>
                                          </p:val>
                                        </p:tav>
                                      </p:tavLst>
                                    </p:anim>
                                    <p:anim calcmode="lin" valueType="num">
                                      <p:cBhvr>
                                        <p:cTn id="53" dur="350" fill="hold"/>
                                        <p:tgtEl>
                                          <p:spTgt spid="8"/>
                                        </p:tgtEl>
                                        <p:attrNameLst>
                                          <p:attrName>ppt_h</p:attrName>
                                        </p:attrNameLst>
                                      </p:cBhvr>
                                      <p:tavLst>
                                        <p:tav tm="0">
                                          <p:val>
                                            <p:fltVal val="0"/>
                                          </p:val>
                                        </p:tav>
                                        <p:tav tm="100000">
                                          <p:val>
                                            <p:strVal val="#ppt_h"/>
                                          </p:val>
                                        </p:tav>
                                      </p:tavLst>
                                    </p:anim>
                                    <p:animEffect transition="in" filter="fade">
                                      <p:cBhvr>
                                        <p:cTn id="54" dur="350"/>
                                        <p:tgtEl>
                                          <p:spTgt spid="8"/>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8"/>
                                        </p:tgtEl>
                                      </p:cBhvr>
                                    </p:animEffect>
                                    <p:animScale>
                                      <p:cBhvr>
                                        <p:cTn id="58" dur="250" autoRev="1" fill="hold"/>
                                        <p:tgtEl>
                                          <p:spTgt spid="8"/>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400"/>
                                        <p:tgtEl>
                                          <p:spTgt spid="30"/>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400"/>
                                        <p:tgtEl>
                                          <p:spTgt spid="31"/>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750"/>
                                        <p:tgtEl>
                                          <p:spTgt spid="21"/>
                                        </p:tgtEl>
                                      </p:cBhvr>
                                    </p:animEffect>
                                    <p:anim calcmode="lin" valueType="num">
                                      <p:cBhvr>
                                        <p:cTn id="69" dur="750" fill="hold"/>
                                        <p:tgtEl>
                                          <p:spTgt spid="21"/>
                                        </p:tgtEl>
                                        <p:attrNameLst>
                                          <p:attrName>style.rotation</p:attrName>
                                        </p:attrNameLst>
                                      </p:cBhvr>
                                      <p:tavLst>
                                        <p:tav tm="0">
                                          <p:val>
                                            <p:fltVal val="720"/>
                                          </p:val>
                                        </p:tav>
                                        <p:tav tm="100000">
                                          <p:val>
                                            <p:fltVal val="0"/>
                                          </p:val>
                                        </p:tav>
                                      </p:tavLst>
                                    </p:anim>
                                    <p:anim calcmode="lin" valueType="num">
                                      <p:cBhvr>
                                        <p:cTn id="70" dur="750" fill="hold"/>
                                        <p:tgtEl>
                                          <p:spTgt spid="21"/>
                                        </p:tgtEl>
                                        <p:attrNameLst>
                                          <p:attrName>ppt_h</p:attrName>
                                        </p:attrNameLst>
                                      </p:cBhvr>
                                      <p:tavLst>
                                        <p:tav tm="0">
                                          <p:val>
                                            <p:fltVal val="0"/>
                                          </p:val>
                                        </p:tav>
                                        <p:tav tm="100000">
                                          <p:val>
                                            <p:strVal val="#ppt_h"/>
                                          </p:val>
                                        </p:tav>
                                      </p:tavLst>
                                    </p:anim>
                                    <p:anim calcmode="lin" valueType="num">
                                      <p:cBhvr>
                                        <p:cTn id="71" dur="750" fill="hold"/>
                                        <p:tgtEl>
                                          <p:spTgt spid="21"/>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randombar(horizontal)">
                                      <p:cBhvr>
                                        <p:cTn id="75" dur="400"/>
                                        <p:tgtEl>
                                          <p:spTgt spid="2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randombar(horizontal)">
                                      <p:cBhvr>
                                        <p:cTn id="78" dur="400"/>
                                        <p:tgtEl>
                                          <p:spTgt spid="25"/>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750"/>
                                        <p:tgtEl>
                                          <p:spTgt spid="15"/>
                                        </p:tgtEl>
                                      </p:cBhvr>
                                    </p:animEffect>
                                    <p:anim calcmode="lin" valueType="num">
                                      <p:cBhvr>
                                        <p:cTn id="83" dur="750" fill="hold"/>
                                        <p:tgtEl>
                                          <p:spTgt spid="15"/>
                                        </p:tgtEl>
                                        <p:attrNameLst>
                                          <p:attrName>style.rotation</p:attrName>
                                        </p:attrNameLst>
                                      </p:cBhvr>
                                      <p:tavLst>
                                        <p:tav tm="0">
                                          <p:val>
                                            <p:fltVal val="720"/>
                                          </p:val>
                                        </p:tav>
                                        <p:tav tm="100000">
                                          <p:val>
                                            <p:fltVal val="0"/>
                                          </p:val>
                                        </p:tav>
                                      </p:tavLst>
                                    </p:anim>
                                    <p:anim calcmode="lin" valueType="num">
                                      <p:cBhvr>
                                        <p:cTn id="84" dur="750" fill="hold"/>
                                        <p:tgtEl>
                                          <p:spTgt spid="15"/>
                                        </p:tgtEl>
                                        <p:attrNameLst>
                                          <p:attrName>ppt_h</p:attrName>
                                        </p:attrNameLst>
                                      </p:cBhvr>
                                      <p:tavLst>
                                        <p:tav tm="0">
                                          <p:val>
                                            <p:fltVal val="0"/>
                                          </p:val>
                                        </p:tav>
                                        <p:tav tm="100000">
                                          <p:val>
                                            <p:strVal val="#ppt_h"/>
                                          </p:val>
                                        </p:tav>
                                      </p:tavLst>
                                    </p:anim>
                                    <p:anim calcmode="lin" valueType="num">
                                      <p:cBhvr>
                                        <p:cTn id="85" dur="750" fill="hold"/>
                                        <p:tgtEl>
                                          <p:spTgt spid="15"/>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randombar(horizontal)">
                                      <p:cBhvr>
                                        <p:cTn id="89" dur="400"/>
                                        <p:tgtEl>
                                          <p:spTgt spid="26"/>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randombar(horizontal)">
                                      <p:cBhvr>
                                        <p:cTn id="92"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4" grpId="0"/>
      <p:bldP spid="25" grpId="0"/>
      <p:bldP spid="26" grpId="0"/>
      <p:bldP spid="27" grpId="0"/>
      <p:bldP spid="28" grpId="0"/>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梯形 8"/>
          <p:cNvSpPr/>
          <p:nvPr/>
        </p:nvSpPr>
        <p:spPr>
          <a:xfrm rot="10800000">
            <a:off x="2205" y="4051707"/>
            <a:ext cx="12187591" cy="1089410"/>
          </a:xfrm>
          <a:prstGeom prst="trapezoid">
            <a:avLst>
              <a:gd name="adj" fmla="val 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10" name="矩形 9"/>
          <p:cNvSpPr/>
          <p:nvPr/>
        </p:nvSpPr>
        <p:spPr>
          <a:xfrm>
            <a:off x="4466450" y="3709481"/>
            <a:ext cx="3258666" cy="176588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6000" b="1" dirty="0">
                <a:solidFill>
                  <a:srgbClr val="FFFFFF"/>
                </a:solidFill>
                <a:latin typeface="微软雅黑" panose="020B0503020204020204" pitchFamily="34" charset="-122"/>
                <a:ea typeface="微软雅黑" panose="020B0503020204020204" pitchFamily="34" charset="-122"/>
              </a:rPr>
              <a:t>TWO</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618789" y="2017252"/>
            <a:ext cx="6931609" cy="1428711"/>
            <a:chOff x="4459513" y="2571318"/>
            <a:chExt cx="6933214" cy="1429042"/>
          </a:xfrm>
        </p:grpSpPr>
        <p:sp>
          <p:nvSpPr>
            <p:cNvPr id="12" name="矩形 11"/>
            <p:cNvSpPr/>
            <p:nvPr/>
          </p:nvSpPr>
          <p:spPr>
            <a:xfrm>
              <a:off x="5987128" y="2571318"/>
              <a:ext cx="3877985" cy="830997"/>
            </a:xfrm>
            <a:prstGeom prst="rect">
              <a:avLst/>
            </a:prstGeom>
          </p:spPr>
          <p:txBody>
            <a:bodyPr wrap="none">
              <a:spAutoFit/>
            </a:bodyPr>
            <a:lstStyle/>
            <a:p>
              <a:pPr algn="ctr" defTabSz="914400"/>
              <a:r>
                <a:rPr kumimoji="1" lang="zh-CN" altLang="en-US" sz="4800" dirty="0">
                  <a:solidFill>
                    <a:srgbClr val="000000">
                      <a:lumMod val="85000"/>
                      <a:lumOff val="15000"/>
                    </a:srgbClr>
                  </a:solidFill>
                  <a:latin typeface="微软雅黑" panose="020B0503020204020204" pitchFamily="34" charset="-122"/>
                  <a:ea typeface="微软雅黑" panose="020B0503020204020204" pitchFamily="34" charset="-122"/>
                </a:rPr>
                <a:t>加入你的标题</a:t>
              </a:r>
              <a:endParaRPr kumimoji="1" lang="zh-CN" altLang="en-US" sz="48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3" name="矩形 12"/>
            <p:cNvSpPr/>
            <p:nvPr/>
          </p:nvSpPr>
          <p:spPr>
            <a:xfrm>
              <a:off x="4459513" y="3527410"/>
              <a:ext cx="6933214" cy="472950"/>
            </a:xfrm>
            <a:prstGeom prst="rect">
              <a:avLst/>
            </a:prstGeom>
          </p:spPr>
          <p:txBody>
            <a:bodyPr wrap="square">
              <a:spAutoFit/>
            </a:bodyPr>
            <a:lstStyle/>
            <a:p>
              <a:pPr algn="ctr" defTabSz="914400">
                <a:lnSpc>
                  <a:spcPct val="130000"/>
                </a:lnSpc>
              </a:pPr>
              <a:r>
                <a:rPr lang="zh-CN" altLang="en-US" sz="1000" dirty="0">
                  <a:solidFill>
                    <a:srgbClr val="000000">
                      <a:lumMod val="85000"/>
                      <a:lumOff val="15000"/>
                    </a:srgbClr>
                  </a:solidFill>
                  <a:latin typeface="微软雅黑" panose="020B0503020204020204" pitchFamily="34" charset="-122"/>
                  <a:ea typeface="微软雅黑" panose="020B0503020204020204" pitchFamily="34" charset="-122"/>
                </a:rPr>
                <a:t>点击此处添加文本内容，如关键词、部分简单介绍等。点击此处添加文本内容，如关键词、部分简单介绍等。点击此处添加文本内容，如关键词、部分简单介绍等。</a:t>
              </a:r>
              <a:endParaRPr lang="en-US" altLang="zh-CN" sz="1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985146" y="2494299"/>
            <a:ext cx="1439667" cy="19795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33" name="椭圆 32"/>
          <p:cNvSpPr>
            <a:spLocks noChangeAspect="1"/>
          </p:cNvSpPr>
          <p:nvPr/>
        </p:nvSpPr>
        <p:spPr>
          <a:xfrm>
            <a:off x="2165105" y="2667690"/>
            <a:ext cx="1079750" cy="1079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34" name="矩形 33"/>
          <p:cNvSpPr/>
          <p:nvPr/>
        </p:nvSpPr>
        <p:spPr>
          <a:xfrm>
            <a:off x="4246356" y="2494299"/>
            <a:ext cx="1439667" cy="19795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35" name="椭圆 34"/>
          <p:cNvSpPr>
            <a:spLocks noChangeAspect="1"/>
          </p:cNvSpPr>
          <p:nvPr/>
        </p:nvSpPr>
        <p:spPr>
          <a:xfrm>
            <a:off x="4426315" y="2667690"/>
            <a:ext cx="1079750" cy="10797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36" name="矩形 35"/>
          <p:cNvSpPr/>
          <p:nvPr/>
        </p:nvSpPr>
        <p:spPr>
          <a:xfrm>
            <a:off x="6507566" y="2494299"/>
            <a:ext cx="1439667" cy="197954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37" name="椭圆 36"/>
          <p:cNvSpPr>
            <a:spLocks noChangeAspect="1"/>
          </p:cNvSpPr>
          <p:nvPr/>
        </p:nvSpPr>
        <p:spPr>
          <a:xfrm>
            <a:off x="6687524" y="2667690"/>
            <a:ext cx="1079750" cy="1079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38" name="矩形 37"/>
          <p:cNvSpPr/>
          <p:nvPr/>
        </p:nvSpPr>
        <p:spPr>
          <a:xfrm>
            <a:off x="8768774" y="2494299"/>
            <a:ext cx="1439667" cy="197954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39" name="椭圆 38"/>
          <p:cNvSpPr>
            <a:spLocks noChangeAspect="1"/>
          </p:cNvSpPr>
          <p:nvPr/>
        </p:nvSpPr>
        <p:spPr>
          <a:xfrm>
            <a:off x="8948733" y="2667690"/>
            <a:ext cx="1079750" cy="10797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latin typeface="Calibri" panose="020F0502020204030204"/>
              <a:ea typeface="宋体" panose="02010600030101010101" pitchFamily="2" charset="-122"/>
            </a:endParaRPr>
          </a:p>
        </p:txBody>
      </p:sp>
      <p:sp>
        <p:nvSpPr>
          <p:cNvPr id="40" name="文本框 13"/>
          <p:cNvSpPr txBox="1"/>
          <p:nvPr/>
        </p:nvSpPr>
        <p:spPr>
          <a:xfrm>
            <a:off x="2165534" y="3941402"/>
            <a:ext cx="1078892" cy="338476"/>
          </a:xfrm>
          <a:prstGeom prst="rect">
            <a:avLst/>
          </a:prstGeom>
          <a:noFill/>
        </p:spPr>
        <p:txBody>
          <a:bodyPr wrap="none" rtlCol="0">
            <a:spAutoFit/>
          </a:bodyPr>
          <a:lstStyle/>
          <a:p>
            <a:pPr algn="ctr" defTabSz="914400"/>
            <a:r>
              <a:rPr lang="en-US" altLang="zh-CN" sz="1600" dirty="0">
                <a:solidFill>
                  <a:srgbClr val="FFFFFF">
                    <a:lumMod val="50000"/>
                  </a:srgbClr>
                </a:solidFill>
                <a:latin typeface="Calibri" panose="020F0502020204030204"/>
                <a:ea typeface="宋体" panose="02010600030101010101" pitchFamily="2" charset="-122"/>
              </a:rPr>
              <a:t>TEXT HERE</a:t>
            </a:r>
            <a:endParaRPr lang="zh-CN" altLang="en-US" sz="1600" dirty="0">
              <a:solidFill>
                <a:srgbClr val="FFFFFF">
                  <a:lumMod val="50000"/>
                </a:srgbClr>
              </a:solidFill>
              <a:latin typeface="Calibri" panose="020F0502020204030204"/>
              <a:ea typeface="宋体" panose="02010600030101010101" pitchFamily="2" charset="-122"/>
            </a:endParaRPr>
          </a:p>
        </p:txBody>
      </p:sp>
      <p:sp>
        <p:nvSpPr>
          <p:cNvPr id="41" name="文本框 14"/>
          <p:cNvSpPr txBox="1"/>
          <p:nvPr/>
        </p:nvSpPr>
        <p:spPr>
          <a:xfrm>
            <a:off x="4426744" y="3941402"/>
            <a:ext cx="1078892" cy="338476"/>
          </a:xfrm>
          <a:prstGeom prst="rect">
            <a:avLst/>
          </a:prstGeom>
          <a:noFill/>
        </p:spPr>
        <p:txBody>
          <a:bodyPr wrap="none" rtlCol="0">
            <a:spAutoFit/>
          </a:bodyPr>
          <a:lstStyle/>
          <a:p>
            <a:pPr algn="ctr" defTabSz="914400"/>
            <a:r>
              <a:rPr lang="en-US" altLang="zh-CN" sz="1600" dirty="0">
                <a:solidFill>
                  <a:srgbClr val="FFFFFF">
                    <a:lumMod val="50000"/>
                  </a:srgbClr>
                </a:solidFill>
                <a:latin typeface="Calibri" panose="020F0502020204030204"/>
                <a:ea typeface="宋体" panose="02010600030101010101" pitchFamily="2" charset="-122"/>
              </a:rPr>
              <a:t>TEXT HERE</a:t>
            </a:r>
            <a:endParaRPr lang="zh-CN" altLang="en-US" sz="1600" dirty="0">
              <a:solidFill>
                <a:srgbClr val="FFFFFF">
                  <a:lumMod val="50000"/>
                </a:srgbClr>
              </a:solidFill>
              <a:latin typeface="Calibri" panose="020F0502020204030204"/>
              <a:ea typeface="宋体" panose="02010600030101010101" pitchFamily="2" charset="-122"/>
            </a:endParaRPr>
          </a:p>
        </p:txBody>
      </p:sp>
      <p:sp>
        <p:nvSpPr>
          <p:cNvPr id="42" name="文本框 15"/>
          <p:cNvSpPr txBox="1"/>
          <p:nvPr/>
        </p:nvSpPr>
        <p:spPr>
          <a:xfrm>
            <a:off x="6690563" y="3941402"/>
            <a:ext cx="1078892" cy="338476"/>
          </a:xfrm>
          <a:prstGeom prst="rect">
            <a:avLst/>
          </a:prstGeom>
          <a:noFill/>
        </p:spPr>
        <p:txBody>
          <a:bodyPr wrap="none" rtlCol="0">
            <a:spAutoFit/>
          </a:bodyPr>
          <a:lstStyle/>
          <a:p>
            <a:pPr algn="ctr" defTabSz="914400"/>
            <a:r>
              <a:rPr lang="en-US" altLang="zh-CN" sz="1600" dirty="0">
                <a:solidFill>
                  <a:srgbClr val="FFFFFF">
                    <a:lumMod val="50000"/>
                  </a:srgbClr>
                </a:solidFill>
                <a:latin typeface="Calibri" panose="020F0502020204030204"/>
                <a:ea typeface="宋体" panose="02010600030101010101" pitchFamily="2" charset="-122"/>
              </a:rPr>
              <a:t>TEXT HERE</a:t>
            </a:r>
            <a:endParaRPr lang="zh-CN" altLang="en-US" sz="1600" dirty="0">
              <a:solidFill>
                <a:srgbClr val="FFFFFF">
                  <a:lumMod val="50000"/>
                </a:srgbClr>
              </a:solidFill>
              <a:latin typeface="Calibri" panose="020F0502020204030204"/>
              <a:ea typeface="宋体" panose="02010600030101010101" pitchFamily="2" charset="-122"/>
            </a:endParaRPr>
          </a:p>
        </p:txBody>
      </p:sp>
      <p:sp>
        <p:nvSpPr>
          <p:cNvPr id="43" name="文本框 16"/>
          <p:cNvSpPr txBox="1"/>
          <p:nvPr/>
        </p:nvSpPr>
        <p:spPr>
          <a:xfrm>
            <a:off x="8949162" y="3941402"/>
            <a:ext cx="1078892" cy="338476"/>
          </a:xfrm>
          <a:prstGeom prst="rect">
            <a:avLst/>
          </a:prstGeom>
          <a:noFill/>
        </p:spPr>
        <p:txBody>
          <a:bodyPr wrap="none" rtlCol="0">
            <a:spAutoFit/>
          </a:bodyPr>
          <a:lstStyle/>
          <a:p>
            <a:pPr algn="ctr" defTabSz="914400"/>
            <a:r>
              <a:rPr lang="en-US" altLang="zh-CN" sz="1600" dirty="0">
                <a:solidFill>
                  <a:srgbClr val="FFFFFF">
                    <a:lumMod val="50000"/>
                  </a:srgbClr>
                </a:solidFill>
                <a:latin typeface="Calibri" panose="020F0502020204030204"/>
                <a:ea typeface="宋体" panose="02010600030101010101" pitchFamily="2" charset="-122"/>
              </a:rPr>
              <a:t>TEXT HERE</a:t>
            </a:r>
            <a:endParaRPr lang="zh-CN" altLang="en-US" sz="1600" dirty="0">
              <a:solidFill>
                <a:srgbClr val="FFFFFF">
                  <a:lumMod val="50000"/>
                </a:srgbClr>
              </a:solidFill>
              <a:latin typeface="Calibri" panose="020F0502020204030204"/>
              <a:ea typeface="宋体" panose="02010600030101010101" pitchFamily="2" charset="-122"/>
            </a:endParaRPr>
          </a:p>
        </p:txBody>
      </p:sp>
      <p:sp>
        <p:nvSpPr>
          <p:cNvPr id="44" name="矩形 43"/>
          <p:cNvSpPr/>
          <p:nvPr/>
        </p:nvSpPr>
        <p:spPr>
          <a:xfrm>
            <a:off x="840211" y="4941770"/>
            <a:ext cx="10509992" cy="900038"/>
          </a:xfrm>
          <a:prstGeom prst="rect">
            <a:avLst/>
          </a:prstGeom>
        </p:spPr>
        <p:txBody>
          <a:bodyPr wrap="square">
            <a:spAutoFit/>
          </a:bodyPr>
          <a:lstStyle/>
          <a:p>
            <a:pPr defTabSz="914400">
              <a:lnSpc>
                <a:spcPct val="125000"/>
              </a:lnSpc>
            </a:pPr>
            <a:r>
              <a:rPr lang="en-US" altLang="zh-CN" sz="1400" dirty="0">
                <a:solidFill>
                  <a:srgbClr val="FFFFFF">
                    <a:lumMod val="50000"/>
                  </a:srgbClr>
                </a:solidFill>
                <a:latin typeface="Calibri" panose="020F0502020204030204"/>
                <a:ea typeface="宋体" panose="02010600030101010101" pitchFamily="2" charset="-122"/>
              </a:rPr>
              <a:t>Your design looks awesome by the way. People tend to read writing. This text will not appear in a consistent order. Using default text is a simple way to create the appearance of content without having to create it. Humans are creative beings. If it is not real text, they will focus on the design.</a:t>
            </a:r>
            <a:endParaRPr lang="en-US" altLang="zh-CN" sz="1400" dirty="0">
              <a:solidFill>
                <a:srgbClr val="FFFFFF">
                  <a:lumMod val="50000"/>
                </a:srgbClr>
              </a:solidFill>
              <a:latin typeface="Calibri" panose="020F0502020204030204"/>
              <a:ea typeface="宋体" panose="02010600030101010101" pitchFamily="2" charset="-122"/>
            </a:endParaRPr>
          </a:p>
        </p:txBody>
      </p:sp>
      <p:sp>
        <p:nvSpPr>
          <p:cNvPr id="45" name="KSO_Shape"/>
          <p:cNvSpPr>
            <a:spLocks noChangeAspect="1"/>
          </p:cNvSpPr>
          <p:nvPr/>
        </p:nvSpPr>
        <p:spPr>
          <a:xfrm>
            <a:off x="4696252" y="2988016"/>
            <a:ext cx="539875" cy="502984"/>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srgbClr val="FFFFFF"/>
              </a:solidFill>
              <a:latin typeface="Calibri" panose="020F0502020204030204"/>
              <a:ea typeface="宋体" panose="02010600030101010101" pitchFamily="2" charset="-122"/>
            </a:endParaRPr>
          </a:p>
        </p:txBody>
      </p:sp>
      <p:sp>
        <p:nvSpPr>
          <p:cNvPr id="46" name="KSO_Shape"/>
          <p:cNvSpPr>
            <a:spLocks noChangeAspect="1"/>
          </p:cNvSpPr>
          <p:nvPr/>
        </p:nvSpPr>
        <p:spPr>
          <a:xfrm>
            <a:off x="2435042" y="2988016"/>
            <a:ext cx="539875" cy="439098"/>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srgbClr val="FFFFFF"/>
              </a:solidFill>
              <a:latin typeface="Calibri" panose="020F0502020204030204"/>
              <a:ea typeface="宋体" panose="02010600030101010101" pitchFamily="2" charset="-122"/>
            </a:endParaRPr>
          </a:p>
        </p:txBody>
      </p:sp>
      <p:sp>
        <p:nvSpPr>
          <p:cNvPr id="47" name="Freeform 16"/>
          <p:cNvSpPr>
            <a:spLocks noChangeAspect="1"/>
          </p:cNvSpPr>
          <p:nvPr/>
        </p:nvSpPr>
        <p:spPr bwMode="auto">
          <a:xfrm>
            <a:off x="6957462" y="3036490"/>
            <a:ext cx="539875" cy="440603"/>
          </a:xfrm>
          <a:custGeom>
            <a:avLst/>
            <a:gdLst>
              <a:gd name="T0" fmla="*/ 630000 w 197"/>
              <a:gd name="T1" fmla="*/ 61023 h 160"/>
              <a:gd name="T2" fmla="*/ 556447 w 197"/>
              <a:gd name="T3" fmla="*/ 80293 h 160"/>
              <a:gd name="T4" fmla="*/ 614010 w 197"/>
              <a:gd name="T5" fmla="*/ 9635 h 160"/>
              <a:gd name="T6" fmla="*/ 530863 w 197"/>
              <a:gd name="T7" fmla="*/ 41753 h 160"/>
              <a:gd name="T8" fmla="*/ 434924 w 197"/>
              <a:gd name="T9" fmla="*/ 0 h 160"/>
              <a:gd name="T10" fmla="*/ 307005 w 197"/>
              <a:gd name="T11" fmla="*/ 128470 h 160"/>
              <a:gd name="T12" fmla="*/ 310203 w 197"/>
              <a:gd name="T13" fmla="*/ 160587 h 160"/>
              <a:gd name="T14" fmla="*/ 44772 w 197"/>
              <a:gd name="T15" fmla="*/ 22482 h 160"/>
              <a:gd name="T16" fmla="*/ 25584 w 197"/>
              <a:gd name="T17" fmla="*/ 89929 h 160"/>
              <a:gd name="T18" fmla="*/ 83147 w 197"/>
              <a:gd name="T19" fmla="*/ 195916 h 160"/>
              <a:gd name="T20" fmla="*/ 25584 w 197"/>
              <a:gd name="T21" fmla="*/ 179857 h 160"/>
              <a:gd name="T22" fmla="*/ 25584 w 197"/>
              <a:gd name="T23" fmla="*/ 183069 h 160"/>
              <a:gd name="T24" fmla="*/ 127919 w 197"/>
              <a:gd name="T25" fmla="*/ 308327 h 160"/>
              <a:gd name="T26" fmla="*/ 95939 w 197"/>
              <a:gd name="T27" fmla="*/ 314750 h 160"/>
              <a:gd name="T28" fmla="*/ 70355 w 197"/>
              <a:gd name="T29" fmla="*/ 311539 h 160"/>
              <a:gd name="T30" fmla="*/ 191878 w 197"/>
              <a:gd name="T31" fmla="*/ 401467 h 160"/>
              <a:gd name="T32" fmla="*/ 31980 w 197"/>
              <a:gd name="T33" fmla="*/ 456067 h 160"/>
              <a:gd name="T34" fmla="*/ 0 w 197"/>
              <a:gd name="T35" fmla="*/ 456067 h 160"/>
              <a:gd name="T36" fmla="*/ 198274 w 197"/>
              <a:gd name="T37" fmla="*/ 513878 h 160"/>
              <a:gd name="T38" fmla="*/ 566041 w 197"/>
              <a:gd name="T39" fmla="*/ 144528 h 160"/>
              <a:gd name="T40" fmla="*/ 566041 w 197"/>
              <a:gd name="T41" fmla="*/ 128470 h 160"/>
              <a:gd name="T42" fmla="*/ 630000 w 197"/>
              <a:gd name="T43" fmla="*/ 61023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p:spPr>
        <p:txBody>
          <a:bodyPr/>
          <a:lstStyle/>
          <a:p>
            <a:pPr defTabSz="914400"/>
            <a:endParaRPr lang="zh-CN" altLang="en-US">
              <a:solidFill>
                <a:srgbClr val="000000"/>
              </a:solidFill>
              <a:latin typeface="Calibri" panose="020F0502020204030204"/>
              <a:ea typeface="宋体" panose="02010600030101010101" pitchFamily="2" charset="-122"/>
            </a:endParaRPr>
          </a:p>
        </p:txBody>
      </p:sp>
      <p:sp>
        <p:nvSpPr>
          <p:cNvPr id="48" name="Freeform 24"/>
          <p:cNvSpPr>
            <a:spLocks noChangeAspect="1"/>
          </p:cNvSpPr>
          <p:nvPr/>
        </p:nvSpPr>
        <p:spPr bwMode="auto">
          <a:xfrm>
            <a:off x="9361578" y="2969570"/>
            <a:ext cx="254059" cy="539875"/>
          </a:xfrm>
          <a:custGeom>
            <a:avLst/>
            <a:gdLst>
              <a:gd name="T0" fmla="*/ 254254 w 89"/>
              <a:gd name="T1" fmla="*/ 176269 h 193"/>
              <a:gd name="T2" fmla="*/ 168550 w 89"/>
              <a:gd name="T3" fmla="*/ 176269 h 193"/>
              <a:gd name="T4" fmla="*/ 168550 w 89"/>
              <a:gd name="T5" fmla="*/ 120311 h 193"/>
              <a:gd name="T6" fmla="*/ 191405 w 89"/>
              <a:gd name="T7" fmla="*/ 92332 h 193"/>
              <a:gd name="T8" fmla="*/ 254254 w 89"/>
              <a:gd name="T9" fmla="*/ 92332 h 193"/>
              <a:gd name="T10" fmla="*/ 254254 w 89"/>
              <a:gd name="T11" fmla="*/ 0 h 193"/>
              <a:gd name="T12" fmla="*/ 168550 w 89"/>
              <a:gd name="T13" fmla="*/ 0 h 193"/>
              <a:gd name="T14" fmla="*/ 54279 w 89"/>
              <a:gd name="T15" fmla="*/ 111917 h 193"/>
              <a:gd name="T16" fmla="*/ 54279 w 89"/>
              <a:gd name="T17" fmla="*/ 176269 h 193"/>
              <a:gd name="T18" fmla="*/ 0 w 89"/>
              <a:gd name="T19" fmla="*/ 176269 h 193"/>
              <a:gd name="T20" fmla="*/ 0 w 89"/>
              <a:gd name="T21" fmla="*/ 271399 h 193"/>
              <a:gd name="T22" fmla="*/ 54279 w 89"/>
              <a:gd name="T23" fmla="*/ 271399 h 193"/>
              <a:gd name="T24" fmla="*/ 54279 w 89"/>
              <a:gd name="T25" fmla="*/ 540000 h 193"/>
              <a:gd name="T26" fmla="*/ 168550 w 89"/>
              <a:gd name="T27" fmla="*/ 540000 h 193"/>
              <a:gd name="T28" fmla="*/ 168550 w 89"/>
              <a:gd name="T29" fmla="*/ 271399 h 193"/>
              <a:gd name="T30" fmla="*/ 245684 w 89"/>
              <a:gd name="T31" fmla="*/ 271399 h 193"/>
              <a:gd name="T32" fmla="*/ 254254 w 89"/>
              <a:gd name="T33" fmla="*/ 176269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p:spPr>
        <p:txBody>
          <a:bodyPr/>
          <a:lstStyle/>
          <a:p>
            <a:pPr defTabSz="914400"/>
            <a:endParaRPr lang="zh-CN" altLang="en-US">
              <a:solidFill>
                <a:srgbClr val="000000"/>
              </a:solidFill>
              <a:latin typeface="Calibri" panose="020F0502020204030204"/>
              <a:ea typeface="宋体" panose="02010600030101010101" pitchFamily="2"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anim calcmode="lin" valueType="num">
                                      <p:cBhvr>
                                        <p:cTn id="8" dur="250" fill="hold"/>
                                        <p:tgtEl>
                                          <p:spTgt spid="32"/>
                                        </p:tgtEl>
                                        <p:attrNameLst>
                                          <p:attrName>ppt_x</p:attrName>
                                        </p:attrNameLst>
                                      </p:cBhvr>
                                      <p:tavLst>
                                        <p:tav tm="0">
                                          <p:val>
                                            <p:strVal val="#ppt_x"/>
                                          </p:val>
                                        </p:tav>
                                        <p:tav tm="100000">
                                          <p:val>
                                            <p:strVal val="#ppt_x"/>
                                          </p:val>
                                        </p:tav>
                                      </p:tavLst>
                                    </p:anim>
                                    <p:anim calcmode="lin" valueType="num">
                                      <p:cBhvr>
                                        <p:cTn id="9" dur="25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50"/>
                                        <p:tgtEl>
                                          <p:spTgt spid="33"/>
                                        </p:tgtEl>
                                      </p:cBhvr>
                                    </p:animEffect>
                                    <p:anim calcmode="lin" valueType="num">
                                      <p:cBhvr>
                                        <p:cTn id="14" dur="250" fill="hold"/>
                                        <p:tgtEl>
                                          <p:spTgt spid="33"/>
                                        </p:tgtEl>
                                        <p:attrNameLst>
                                          <p:attrName>ppt_x</p:attrName>
                                        </p:attrNameLst>
                                      </p:cBhvr>
                                      <p:tavLst>
                                        <p:tav tm="0">
                                          <p:val>
                                            <p:strVal val="#ppt_x"/>
                                          </p:val>
                                        </p:tav>
                                        <p:tav tm="100000">
                                          <p:val>
                                            <p:strVal val="#ppt_x"/>
                                          </p:val>
                                        </p:tav>
                                      </p:tavLst>
                                    </p:anim>
                                    <p:anim calcmode="lin" valueType="num">
                                      <p:cBhvr>
                                        <p:cTn id="15" dur="25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50"/>
                                        <p:tgtEl>
                                          <p:spTgt spid="34"/>
                                        </p:tgtEl>
                                      </p:cBhvr>
                                    </p:animEffect>
                                    <p:anim calcmode="lin" valueType="num">
                                      <p:cBhvr>
                                        <p:cTn id="20" dur="250" fill="hold"/>
                                        <p:tgtEl>
                                          <p:spTgt spid="34"/>
                                        </p:tgtEl>
                                        <p:attrNameLst>
                                          <p:attrName>ppt_x</p:attrName>
                                        </p:attrNameLst>
                                      </p:cBhvr>
                                      <p:tavLst>
                                        <p:tav tm="0">
                                          <p:val>
                                            <p:strVal val="#ppt_x"/>
                                          </p:val>
                                        </p:tav>
                                        <p:tav tm="100000">
                                          <p:val>
                                            <p:strVal val="#ppt_x"/>
                                          </p:val>
                                        </p:tav>
                                      </p:tavLst>
                                    </p:anim>
                                    <p:anim calcmode="lin" valueType="num">
                                      <p:cBhvr>
                                        <p:cTn id="21" dur="25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50"/>
                                        <p:tgtEl>
                                          <p:spTgt spid="35"/>
                                        </p:tgtEl>
                                      </p:cBhvr>
                                    </p:animEffect>
                                    <p:anim calcmode="lin" valueType="num">
                                      <p:cBhvr>
                                        <p:cTn id="26" dur="250" fill="hold"/>
                                        <p:tgtEl>
                                          <p:spTgt spid="35"/>
                                        </p:tgtEl>
                                        <p:attrNameLst>
                                          <p:attrName>ppt_x</p:attrName>
                                        </p:attrNameLst>
                                      </p:cBhvr>
                                      <p:tavLst>
                                        <p:tav tm="0">
                                          <p:val>
                                            <p:strVal val="#ppt_x"/>
                                          </p:val>
                                        </p:tav>
                                        <p:tav tm="100000">
                                          <p:val>
                                            <p:strVal val="#ppt_x"/>
                                          </p:val>
                                        </p:tav>
                                      </p:tavLst>
                                    </p:anim>
                                    <p:anim calcmode="lin" valueType="num">
                                      <p:cBhvr>
                                        <p:cTn id="27" dur="250" fill="hold"/>
                                        <p:tgtEl>
                                          <p:spTgt spid="3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50"/>
                                        <p:tgtEl>
                                          <p:spTgt spid="36"/>
                                        </p:tgtEl>
                                      </p:cBhvr>
                                    </p:animEffect>
                                    <p:anim calcmode="lin" valueType="num">
                                      <p:cBhvr>
                                        <p:cTn id="32" dur="250" fill="hold"/>
                                        <p:tgtEl>
                                          <p:spTgt spid="36"/>
                                        </p:tgtEl>
                                        <p:attrNameLst>
                                          <p:attrName>ppt_x</p:attrName>
                                        </p:attrNameLst>
                                      </p:cBhvr>
                                      <p:tavLst>
                                        <p:tav tm="0">
                                          <p:val>
                                            <p:strVal val="#ppt_x"/>
                                          </p:val>
                                        </p:tav>
                                        <p:tav tm="100000">
                                          <p:val>
                                            <p:strVal val="#ppt_x"/>
                                          </p:val>
                                        </p:tav>
                                      </p:tavLst>
                                    </p:anim>
                                    <p:anim calcmode="lin" valueType="num">
                                      <p:cBhvr>
                                        <p:cTn id="33" dur="25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50"/>
                                        <p:tgtEl>
                                          <p:spTgt spid="37"/>
                                        </p:tgtEl>
                                      </p:cBhvr>
                                    </p:animEffect>
                                    <p:anim calcmode="lin" valueType="num">
                                      <p:cBhvr>
                                        <p:cTn id="38" dur="250" fill="hold"/>
                                        <p:tgtEl>
                                          <p:spTgt spid="37"/>
                                        </p:tgtEl>
                                        <p:attrNameLst>
                                          <p:attrName>ppt_x</p:attrName>
                                        </p:attrNameLst>
                                      </p:cBhvr>
                                      <p:tavLst>
                                        <p:tav tm="0">
                                          <p:val>
                                            <p:strVal val="#ppt_x"/>
                                          </p:val>
                                        </p:tav>
                                        <p:tav tm="100000">
                                          <p:val>
                                            <p:strVal val="#ppt_x"/>
                                          </p:val>
                                        </p:tav>
                                      </p:tavLst>
                                    </p:anim>
                                    <p:anim calcmode="lin" valueType="num">
                                      <p:cBhvr>
                                        <p:cTn id="39" dur="25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250"/>
                                        <p:tgtEl>
                                          <p:spTgt spid="38"/>
                                        </p:tgtEl>
                                      </p:cBhvr>
                                    </p:animEffect>
                                    <p:anim calcmode="lin" valueType="num">
                                      <p:cBhvr>
                                        <p:cTn id="44" dur="250" fill="hold"/>
                                        <p:tgtEl>
                                          <p:spTgt spid="38"/>
                                        </p:tgtEl>
                                        <p:attrNameLst>
                                          <p:attrName>ppt_x</p:attrName>
                                        </p:attrNameLst>
                                      </p:cBhvr>
                                      <p:tavLst>
                                        <p:tav tm="0">
                                          <p:val>
                                            <p:strVal val="#ppt_x"/>
                                          </p:val>
                                        </p:tav>
                                        <p:tav tm="100000">
                                          <p:val>
                                            <p:strVal val="#ppt_x"/>
                                          </p:val>
                                        </p:tav>
                                      </p:tavLst>
                                    </p:anim>
                                    <p:anim calcmode="lin" valueType="num">
                                      <p:cBhvr>
                                        <p:cTn id="45" dur="25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50"/>
                                        <p:tgtEl>
                                          <p:spTgt spid="39"/>
                                        </p:tgtEl>
                                      </p:cBhvr>
                                    </p:animEffect>
                                    <p:anim calcmode="lin" valueType="num">
                                      <p:cBhvr>
                                        <p:cTn id="50" dur="250" fill="hold"/>
                                        <p:tgtEl>
                                          <p:spTgt spid="39"/>
                                        </p:tgtEl>
                                        <p:attrNameLst>
                                          <p:attrName>ppt_x</p:attrName>
                                        </p:attrNameLst>
                                      </p:cBhvr>
                                      <p:tavLst>
                                        <p:tav tm="0">
                                          <p:val>
                                            <p:strVal val="#ppt_x"/>
                                          </p:val>
                                        </p:tav>
                                        <p:tav tm="100000">
                                          <p:val>
                                            <p:strVal val="#ppt_x"/>
                                          </p:val>
                                        </p:tav>
                                      </p:tavLst>
                                    </p:anim>
                                    <p:anim calcmode="lin" valueType="num">
                                      <p:cBhvr>
                                        <p:cTn id="51" dur="25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250"/>
                                        <p:tgtEl>
                                          <p:spTgt spid="40"/>
                                        </p:tgtEl>
                                      </p:cBhvr>
                                    </p:animEffect>
                                    <p:anim calcmode="lin" valueType="num">
                                      <p:cBhvr>
                                        <p:cTn id="56" dur="250" fill="hold"/>
                                        <p:tgtEl>
                                          <p:spTgt spid="40"/>
                                        </p:tgtEl>
                                        <p:attrNameLst>
                                          <p:attrName>ppt_x</p:attrName>
                                        </p:attrNameLst>
                                      </p:cBhvr>
                                      <p:tavLst>
                                        <p:tav tm="0">
                                          <p:val>
                                            <p:strVal val="#ppt_x"/>
                                          </p:val>
                                        </p:tav>
                                        <p:tav tm="100000">
                                          <p:val>
                                            <p:strVal val="#ppt_x"/>
                                          </p:val>
                                        </p:tav>
                                      </p:tavLst>
                                    </p:anim>
                                    <p:anim calcmode="lin" valueType="num">
                                      <p:cBhvr>
                                        <p:cTn id="57" dur="25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250"/>
                                        <p:tgtEl>
                                          <p:spTgt spid="41"/>
                                        </p:tgtEl>
                                      </p:cBhvr>
                                    </p:animEffect>
                                    <p:anim calcmode="lin" valueType="num">
                                      <p:cBhvr>
                                        <p:cTn id="62" dur="250" fill="hold"/>
                                        <p:tgtEl>
                                          <p:spTgt spid="41"/>
                                        </p:tgtEl>
                                        <p:attrNameLst>
                                          <p:attrName>ppt_x</p:attrName>
                                        </p:attrNameLst>
                                      </p:cBhvr>
                                      <p:tavLst>
                                        <p:tav tm="0">
                                          <p:val>
                                            <p:strVal val="#ppt_x"/>
                                          </p:val>
                                        </p:tav>
                                        <p:tav tm="100000">
                                          <p:val>
                                            <p:strVal val="#ppt_x"/>
                                          </p:val>
                                        </p:tav>
                                      </p:tavLst>
                                    </p:anim>
                                    <p:anim calcmode="lin" valueType="num">
                                      <p:cBhvr>
                                        <p:cTn id="63" dur="250" fill="hold"/>
                                        <p:tgtEl>
                                          <p:spTgt spid="4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250"/>
                                        <p:tgtEl>
                                          <p:spTgt spid="43"/>
                                        </p:tgtEl>
                                      </p:cBhvr>
                                    </p:animEffect>
                                    <p:anim calcmode="lin" valueType="num">
                                      <p:cBhvr>
                                        <p:cTn id="74" dur="250" fill="hold"/>
                                        <p:tgtEl>
                                          <p:spTgt spid="43"/>
                                        </p:tgtEl>
                                        <p:attrNameLst>
                                          <p:attrName>ppt_x</p:attrName>
                                        </p:attrNameLst>
                                      </p:cBhvr>
                                      <p:tavLst>
                                        <p:tav tm="0">
                                          <p:val>
                                            <p:strVal val="#ppt_x"/>
                                          </p:val>
                                        </p:tav>
                                        <p:tav tm="100000">
                                          <p:val>
                                            <p:strVal val="#ppt_x"/>
                                          </p:val>
                                        </p:tav>
                                      </p:tavLst>
                                    </p:anim>
                                    <p:anim calcmode="lin" valueType="num">
                                      <p:cBhvr>
                                        <p:cTn id="75" dur="25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250"/>
                                        <p:tgtEl>
                                          <p:spTgt spid="44"/>
                                        </p:tgtEl>
                                      </p:cBhvr>
                                    </p:animEffect>
                                    <p:anim calcmode="lin" valueType="num">
                                      <p:cBhvr>
                                        <p:cTn id="80" dur="250" fill="hold"/>
                                        <p:tgtEl>
                                          <p:spTgt spid="44"/>
                                        </p:tgtEl>
                                        <p:attrNameLst>
                                          <p:attrName>ppt_x</p:attrName>
                                        </p:attrNameLst>
                                      </p:cBhvr>
                                      <p:tavLst>
                                        <p:tav tm="0">
                                          <p:val>
                                            <p:strVal val="#ppt_x"/>
                                          </p:val>
                                        </p:tav>
                                        <p:tav tm="100000">
                                          <p:val>
                                            <p:strVal val="#ppt_x"/>
                                          </p:val>
                                        </p:tav>
                                      </p:tavLst>
                                    </p:anim>
                                    <p:anim calcmode="lin" valueType="num">
                                      <p:cBhvr>
                                        <p:cTn id="81" dur="250" fill="hold"/>
                                        <p:tgtEl>
                                          <p:spTgt spid="44"/>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250"/>
                                        <p:tgtEl>
                                          <p:spTgt spid="45"/>
                                        </p:tgtEl>
                                      </p:cBhvr>
                                    </p:animEffect>
                                    <p:anim calcmode="lin" valueType="num">
                                      <p:cBhvr>
                                        <p:cTn id="86" dur="250" fill="hold"/>
                                        <p:tgtEl>
                                          <p:spTgt spid="45"/>
                                        </p:tgtEl>
                                        <p:attrNameLst>
                                          <p:attrName>ppt_x</p:attrName>
                                        </p:attrNameLst>
                                      </p:cBhvr>
                                      <p:tavLst>
                                        <p:tav tm="0">
                                          <p:val>
                                            <p:strVal val="#ppt_x"/>
                                          </p:val>
                                        </p:tav>
                                        <p:tav tm="100000">
                                          <p:val>
                                            <p:strVal val="#ppt_x"/>
                                          </p:val>
                                        </p:tav>
                                      </p:tavLst>
                                    </p:anim>
                                    <p:anim calcmode="lin" valueType="num">
                                      <p:cBhvr>
                                        <p:cTn id="87" dur="250" fill="hold"/>
                                        <p:tgtEl>
                                          <p:spTgt spid="45"/>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250"/>
                                        <p:tgtEl>
                                          <p:spTgt spid="46"/>
                                        </p:tgtEl>
                                      </p:cBhvr>
                                    </p:animEffect>
                                    <p:anim calcmode="lin" valueType="num">
                                      <p:cBhvr>
                                        <p:cTn id="92" dur="250" fill="hold"/>
                                        <p:tgtEl>
                                          <p:spTgt spid="46"/>
                                        </p:tgtEl>
                                        <p:attrNameLst>
                                          <p:attrName>ppt_x</p:attrName>
                                        </p:attrNameLst>
                                      </p:cBhvr>
                                      <p:tavLst>
                                        <p:tav tm="0">
                                          <p:val>
                                            <p:strVal val="#ppt_x"/>
                                          </p:val>
                                        </p:tav>
                                        <p:tav tm="100000">
                                          <p:val>
                                            <p:strVal val="#ppt_x"/>
                                          </p:val>
                                        </p:tav>
                                      </p:tavLst>
                                    </p:anim>
                                    <p:anim calcmode="lin" valueType="num">
                                      <p:cBhvr>
                                        <p:cTn id="93" dur="250" fill="hold"/>
                                        <p:tgtEl>
                                          <p:spTgt spid="46"/>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250"/>
                                        <p:tgtEl>
                                          <p:spTgt spid="47"/>
                                        </p:tgtEl>
                                      </p:cBhvr>
                                    </p:animEffect>
                                    <p:anim calcmode="lin" valueType="num">
                                      <p:cBhvr>
                                        <p:cTn id="98" dur="250" fill="hold"/>
                                        <p:tgtEl>
                                          <p:spTgt spid="47"/>
                                        </p:tgtEl>
                                        <p:attrNameLst>
                                          <p:attrName>ppt_x</p:attrName>
                                        </p:attrNameLst>
                                      </p:cBhvr>
                                      <p:tavLst>
                                        <p:tav tm="0">
                                          <p:val>
                                            <p:strVal val="#ppt_x"/>
                                          </p:val>
                                        </p:tav>
                                        <p:tav tm="100000">
                                          <p:val>
                                            <p:strVal val="#ppt_x"/>
                                          </p:val>
                                        </p:tav>
                                      </p:tavLst>
                                    </p:anim>
                                    <p:anim calcmode="lin" valueType="num">
                                      <p:cBhvr>
                                        <p:cTn id="99" dur="25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250"/>
                                        <p:tgtEl>
                                          <p:spTgt spid="48"/>
                                        </p:tgtEl>
                                      </p:cBhvr>
                                    </p:animEffect>
                                    <p:anim calcmode="lin" valueType="num">
                                      <p:cBhvr>
                                        <p:cTn id="104" dur="250" fill="hold"/>
                                        <p:tgtEl>
                                          <p:spTgt spid="48"/>
                                        </p:tgtEl>
                                        <p:attrNameLst>
                                          <p:attrName>ppt_x</p:attrName>
                                        </p:attrNameLst>
                                      </p:cBhvr>
                                      <p:tavLst>
                                        <p:tav tm="0">
                                          <p:val>
                                            <p:strVal val="#ppt_x"/>
                                          </p:val>
                                        </p:tav>
                                        <p:tav tm="100000">
                                          <p:val>
                                            <p:strVal val="#ppt_x"/>
                                          </p:val>
                                        </p:tav>
                                      </p:tavLst>
                                    </p:anim>
                                    <p:anim calcmode="lin" valueType="num">
                                      <p:cBhvr>
                                        <p:cTn id="105" dur="2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animBg="1"/>
      <p:bldP spid="46" grpId="0" animBg="1"/>
      <p:bldP spid="47" grpId="0" animBg="1"/>
      <p:bldP spid="48" grpId="0" animBg="1"/>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Theme">
  <a:themeElements>
    <a:clrScheme name="自定义 1967">
      <a:dk1>
        <a:srgbClr val="000000"/>
      </a:dk1>
      <a:lt1>
        <a:srgbClr val="FFFFFF"/>
      </a:lt1>
      <a:dk2>
        <a:srgbClr val="44546A"/>
      </a:dk2>
      <a:lt2>
        <a:srgbClr val="E7E6E6"/>
      </a:lt2>
      <a:accent1>
        <a:srgbClr val="4F4D50"/>
      </a:accent1>
      <a:accent2>
        <a:srgbClr val="C09F71"/>
      </a:accent2>
      <a:accent3>
        <a:srgbClr val="4F4D50"/>
      </a:accent3>
      <a:accent4>
        <a:srgbClr val="C09F71"/>
      </a:accent4>
      <a:accent5>
        <a:srgbClr val="4F4D50"/>
      </a:accent5>
      <a:accent6>
        <a:srgbClr val="C09F71"/>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7116</Words>
  <Application>WPS 演示</Application>
  <PresentationFormat>宽屏</PresentationFormat>
  <Paragraphs>366</Paragraphs>
  <Slides>25</Slides>
  <Notes>18</Notes>
  <HiddenSlides>0</HiddenSlides>
  <MMClips>1</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25</vt:i4>
      </vt:variant>
    </vt:vector>
  </HeadingPairs>
  <TitlesOfParts>
    <vt:vector size="58" baseType="lpstr">
      <vt:lpstr>Arial</vt:lpstr>
      <vt:lpstr>宋体</vt:lpstr>
      <vt:lpstr>Wingdings</vt:lpstr>
      <vt:lpstr>Calibri</vt:lpstr>
      <vt:lpstr>ITC Avant Garde Std Bk</vt:lpstr>
      <vt:lpstr>NumberOnly</vt:lpstr>
      <vt:lpstr>微软雅黑</vt:lpstr>
      <vt:lpstr>Impact</vt:lpstr>
      <vt:lpstr>Verdana</vt:lpstr>
      <vt:lpstr>Times New Roman</vt:lpstr>
      <vt:lpstr>Arial Unicode MS</vt:lpstr>
      <vt:lpstr>幼圆</vt:lpstr>
      <vt:lpstr>Adobe Gothic Std B</vt:lpstr>
      <vt:lpstr>Yu Gothic UI Semibold</vt:lpstr>
      <vt:lpstr>Open Sans</vt:lpstr>
      <vt:lpstr>张海山锐线体简</vt:lpstr>
      <vt:lpstr>等线</vt:lpstr>
      <vt:lpstr>小米兰亭_GB外压缩</vt:lpstr>
      <vt:lpstr>Segoe Print</vt:lpstr>
      <vt:lpstr>Lato Regular</vt:lpstr>
      <vt:lpstr>Calibri</vt:lpstr>
      <vt:lpstr>Arial Unicode MS</vt:lpstr>
      <vt:lpstr>Calibri Light</vt:lpstr>
      <vt:lpstr>方正兰亭粗黑_GBK</vt:lpstr>
      <vt:lpstr>冬青黑体简体中文 W3</vt:lpstr>
      <vt:lpstr>华文细黑</vt:lpstr>
      <vt:lpstr>Agency FB</vt:lpstr>
      <vt:lpstr>Gill Sans</vt:lpstr>
      <vt:lpstr>Century Gothic</vt:lpstr>
      <vt:lpstr>Impact</vt:lpstr>
      <vt:lpstr>微软雅黑 Light</vt:lpstr>
      <vt:lpstr>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5</cp:revision>
  <dcterms:created xsi:type="dcterms:W3CDTF">2018-04-04T13:25:00Z</dcterms:created>
  <dcterms:modified xsi:type="dcterms:W3CDTF">2024-06-29T18:45:24Z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67244E17BBE64F79A6D6B130C917AD59_13</vt:lpwstr>
  </property>
  <property fmtid="{D5CDD505-2E9C-101B-9397-08002B2CF9AE}" pid="3" name="KSOProductBuildVer">
    <vt:lpwstr>2052-12.1.0.17133</vt:lpwstr>
  </property>
</Properties>
</file>