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7" r:id="rId3"/>
    <p:sldId id="364" r:id="rId5"/>
    <p:sldId id="446" r:id="rId6"/>
    <p:sldId id="448" r:id="rId7"/>
    <p:sldId id="367" r:id="rId8"/>
    <p:sldId id="406" r:id="rId9"/>
    <p:sldId id="395" r:id="rId10"/>
    <p:sldId id="396" r:id="rId11"/>
    <p:sldId id="365" r:id="rId12"/>
    <p:sldId id="449" r:id="rId13"/>
    <p:sldId id="366" r:id="rId14"/>
    <p:sldId id="393" r:id="rId15"/>
    <p:sldId id="368" r:id="rId16"/>
    <p:sldId id="398" r:id="rId17"/>
    <p:sldId id="400" r:id="rId18"/>
    <p:sldId id="369" r:id="rId19"/>
    <p:sldId id="402" r:id="rId20"/>
    <p:sldId id="403" r:id="rId21"/>
    <p:sldId id="450" r:id="rId22"/>
    <p:sldId id="404" r:id="rId23"/>
    <p:sldId id="370" r:id="rId24"/>
    <p:sldId id="405" r:id="rId25"/>
    <p:sldId id="410" r:id="rId26"/>
    <p:sldId id="394" r:id="rId27"/>
    <p:sldId id="411" r:id="rId28"/>
    <p:sldId id="412" r:id="rId29"/>
    <p:sldId id="451" r:id="rId30"/>
    <p:sldId id="413" r:id="rId31"/>
    <p:sldId id="414" r:id="rId32"/>
    <p:sldId id="415" r:id="rId33"/>
    <p:sldId id="409" r:id="rId34"/>
    <p:sldId id="407" r:id="rId35"/>
    <p:sldId id="371" r:id="rId36"/>
    <p:sldId id="418" r:id="rId37"/>
    <p:sldId id="479" r:id="rId38"/>
  </p:sldIdLst>
  <p:sldSz cx="11522075" cy="6480175"/>
  <p:notesSz cx="6858000" cy="9144000"/>
  <p:custDataLst>
    <p:tags r:id="rId42"/>
  </p:custDataLst>
  <p:defaultTextStyle>
    <a:defPPr>
      <a:defRPr lang="zh-CN"/>
    </a:defPPr>
    <a:lvl1pPr marL="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86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665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53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39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425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306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92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78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2767759-CD79-4F55-B5F3-A8EAA9EDB495}">
          <p14:sldIdLst>
            <p14:sldId id="417"/>
            <p14:sldId id="364"/>
            <p14:sldId id="446"/>
            <p14:sldId id="448"/>
            <p14:sldId id="367"/>
            <p14:sldId id="406"/>
            <p14:sldId id="395"/>
            <p14:sldId id="396"/>
            <p14:sldId id="365"/>
            <p14:sldId id="449"/>
            <p14:sldId id="366"/>
            <p14:sldId id="393"/>
            <p14:sldId id="368"/>
            <p14:sldId id="398"/>
            <p14:sldId id="400"/>
            <p14:sldId id="369"/>
            <p14:sldId id="402"/>
            <p14:sldId id="403"/>
            <p14:sldId id="450"/>
            <p14:sldId id="404"/>
            <p14:sldId id="370"/>
            <p14:sldId id="405"/>
            <p14:sldId id="410"/>
            <p14:sldId id="394"/>
            <p14:sldId id="411"/>
            <p14:sldId id="412"/>
            <p14:sldId id="451"/>
            <p14:sldId id="413"/>
            <p14:sldId id="414"/>
            <p14:sldId id="415"/>
            <p14:sldId id="409"/>
            <p14:sldId id="407"/>
            <p14:sldId id="371"/>
            <p14:sldId id="418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4" userDrawn="1">
          <p15:clr>
            <a:srgbClr val="A4A3A4"/>
          </p15:clr>
        </p15:guide>
        <p15:guide id="2" pos="37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D9EB3"/>
    <a:srgbClr val="F8F8FA"/>
    <a:srgbClr val="66CCFF"/>
    <a:srgbClr val="00182A"/>
    <a:srgbClr val="00355C"/>
    <a:srgbClr val="CCECFF"/>
    <a:srgbClr val="00A1F2"/>
    <a:srgbClr val="008BD0"/>
    <a:srgbClr val="009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0" autoAdjust="0"/>
    <p:restoredTop sz="93918" autoAdjust="0"/>
  </p:normalViewPr>
  <p:slideViewPr>
    <p:cSldViewPr showGuides="1">
      <p:cViewPr varScale="1">
        <p:scale>
          <a:sx n="120" d="100"/>
          <a:sy n="120" d="100"/>
        </p:scale>
        <p:origin x="324" y="108"/>
      </p:cViewPr>
      <p:guideLst>
        <p:guide orient="horz" pos="2044"/>
        <p:guide pos="37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66CCF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CCECF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0DAC-B8D3-4027-A270-B3F8082B3CC3}" type="doc">
      <dgm:prSet loTypeId="urn:microsoft.com/office/officeart/2009/3/layout/StepUpProcess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37534C-AAC6-470C-A8DA-F8A061123991}" cxnId="{B29CEFE9-3849-436E-8D74-76F9EE39D731}" type="parTrans">
      <dgm:prSet/>
      <dgm:spPr/>
      <dgm:t>
        <a:bodyPr/>
        <a:lstStyle/>
        <a:p>
          <a:endParaRPr lang="id-ID"/>
        </a:p>
      </dgm:t>
    </dgm:pt>
    <dgm:pt modelId="{29D0ED8C-F496-40F0-B68D-AE6FB4C207A6}" cxnId="{B29CEFE9-3849-436E-8D74-76F9EE39D731}" type="sibTrans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FFDA90-0E8B-408A-AA0F-30877720C5D8}" cxnId="{F4CB33B9-A3E0-4DF5-872C-981408972B9A}" type="parTrans">
      <dgm:prSet/>
      <dgm:spPr/>
      <dgm:t>
        <a:bodyPr/>
        <a:lstStyle/>
        <a:p>
          <a:endParaRPr lang="id-ID"/>
        </a:p>
      </dgm:t>
    </dgm:pt>
    <dgm:pt modelId="{971844DC-089D-44DE-A708-63EA9984236F}" cxnId="{F4CB33B9-A3E0-4DF5-872C-981408972B9A}" type="sibTrans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BF96BD0-18C3-48E2-8732-CC99775EFBD0}" cxnId="{7DE56DAC-9B77-4578-B93E-89BA96958DF1}" type="parTrans">
      <dgm:prSet/>
      <dgm:spPr/>
      <dgm:t>
        <a:bodyPr/>
        <a:lstStyle/>
        <a:p>
          <a:endParaRPr lang="id-ID"/>
        </a:p>
      </dgm:t>
    </dgm:pt>
    <dgm:pt modelId="{FCC17653-93E3-495F-BCDD-4BA89ABEACE1}" cxnId="{7DE56DAC-9B77-4578-B93E-89BA96958DF1}" type="sibTrans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5D82303-A088-434D-91B8-27D88415B795}" cxnId="{53143694-6F73-49C1-9A61-9599A9B1C803}" type="sibTrans">
      <dgm:prSet/>
      <dgm:spPr/>
      <dgm:t>
        <a:bodyPr/>
        <a:lstStyle/>
        <a:p>
          <a:endParaRPr lang="id-ID"/>
        </a:p>
      </dgm:t>
    </dgm:pt>
    <dgm:pt modelId="{530257E7-7D8B-4178-87F0-674F8A2CC237}" cxnId="{53143694-6F73-49C1-9A61-9599A9B1C803}" type="parTrans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 presStyleCnt="0">
        <dgm:presLayoutVars>
          <dgm:chMax/>
          <dgm:chPref/>
          <dgm:dir/>
          <dgm:animLvl val="lvl"/>
        </dgm:presLayoutVars>
      </dgm:prSet>
      <dgm:spPr/>
    </dgm:pt>
    <dgm:pt modelId="{9E99C568-06EA-454E-ABD0-461C808F6825}" type="pres">
      <dgm:prSet presAssocID="{8B5520C8-FC4D-44E2-8327-C0177041DF7C}" presName="composite" presStyleCnt="0"/>
      <dgm:spPr/>
    </dgm:pt>
    <dgm:pt modelId="{A2A8D4E8-4CCE-402C-8A11-C92D1AD56F26}" type="pres">
      <dgm:prSet presAssocID="{8B5520C8-FC4D-44E2-8327-C0177041DF7C}" presName="LShape" presStyleLbl="alignNode1" presStyleIdx="0" presStyleCnt="7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</dgm:pt>
    <dgm:pt modelId="{A55370A8-F487-4B93-A09C-B00A59634D11}" type="pres">
      <dgm:prSet presAssocID="{8B5520C8-FC4D-44E2-8327-C0177041DF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F6C0EBA-381A-4A9B-9C61-C5DD25A74C63}" type="pres">
      <dgm:prSet presAssocID="{8B5520C8-FC4D-44E2-8327-C0177041DF7C}" presName="Triangle" presStyleLbl="alignNode1" presStyleIdx="1" presStyleCnt="7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</dgm:pt>
    <dgm:pt modelId="{26D69202-35DA-40A4-AD07-885D20319994}" type="pres">
      <dgm:prSet presAssocID="{E5D82303-A088-434D-91B8-27D88415B795}" presName="sibTrans" presStyleCnt="0"/>
      <dgm:spPr/>
    </dgm:pt>
    <dgm:pt modelId="{326F9168-3E9C-46B2-8022-227DF3F07A80}" type="pres">
      <dgm:prSet presAssocID="{E5D82303-A088-434D-91B8-27D88415B795}" presName="space" presStyleCnt="0"/>
      <dgm:spPr/>
    </dgm:pt>
    <dgm:pt modelId="{D539474A-D9DB-4164-8426-87C3AF267316}" type="pres">
      <dgm:prSet presAssocID="{CD948FFF-42EA-4932-BED3-F0C2295CE7A0}" presName="composite" presStyleCnt="0"/>
      <dgm:spPr/>
    </dgm:pt>
    <dgm:pt modelId="{4C0D0826-5125-4F28-8E24-7C194EF6F6EC}" type="pres">
      <dgm:prSet presAssocID="{CD948FFF-42EA-4932-BED3-F0C2295CE7A0}" presName="LShape" presStyleLbl="alignNode1" presStyleIdx="2" presStyleCnt="7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55E9884-7313-4824-AA7B-7644A2921B59}" type="pres">
      <dgm:prSet presAssocID="{CD948FFF-42EA-4932-BED3-F0C2295CE7A0}" presName="Triangle" presStyleLbl="alignNode1" presStyleIdx="3" presStyleCnt="7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</dgm:pt>
    <dgm:pt modelId="{375B7AAF-3AD3-4484-A51B-3279D0B1BF49}" type="pres">
      <dgm:prSet presAssocID="{29D0ED8C-F496-40F0-B68D-AE6FB4C207A6}" presName="sibTrans" presStyleCnt="0"/>
      <dgm:spPr/>
    </dgm:pt>
    <dgm:pt modelId="{53B6DD80-0D97-4028-8E93-26A23F1F51E0}" type="pres">
      <dgm:prSet presAssocID="{29D0ED8C-F496-40F0-B68D-AE6FB4C207A6}" presName="space" presStyleCnt="0"/>
      <dgm:spPr/>
    </dgm:pt>
    <dgm:pt modelId="{2CE8C0EC-507D-4888-8A78-AB149A2BE3EC}" type="pres">
      <dgm:prSet presAssocID="{2C9F1BC4-7617-4D5C-BD2A-19DB2E7F2D79}" presName="composite" presStyleCnt="0"/>
      <dgm:spPr/>
    </dgm:pt>
    <dgm:pt modelId="{EA5C62C8-10CA-45B9-9109-1C43CFDC01DE}" type="pres">
      <dgm:prSet presAssocID="{2C9F1BC4-7617-4D5C-BD2A-19DB2E7F2D79}" presName="LShape" presStyleLbl="alignNode1" presStyleIdx="4" presStyleCnt="7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5512A4C-4F51-4C6C-ABF3-268A47E2ADB6}" type="pres">
      <dgm:prSet presAssocID="{2C9F1BC4-7617-4D5C-BD2A-19DB2E7F2D79}" presName="Triangle" presStyleLbl="alignNode1" presStyleIdx="5" presStyleCnt="7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</dgm:pt>
    <dgm:pt modelId="{18DC2FC4-7E20-4D78-89DA-1D9EFA32AEDE}" type="pres">
      <dgm:prSet presAssocID="{971844DC-089D-44DE-A708-63EA9984236F}" presName="sibTrans" presStyleCnt="0"/>
      <dgm:spPr/>
    </dgm:pt>
    <dgm:pt modelId="{5A076FD2-FC06-403D-8314-CBA815213B39}" type="pres">
      <dgm:prSet presAssocID="{971844DC-089D-44DE-A708-63EA9984236F}" presName="space" presStyleCnt="0"/>
      <dgm:spPr/>
    </dgm:pt>
    <dgm:pt modelId="{0EC324B9-72BA-4B61-81D8-A8D2BC2E5A72}" type="pres">
      <dgm:prSet presAssocID="{95A359A3-C865-4060-A57C-27F2EAFB3A1A}" presName="composite" presStyleCnt="0"/>
      <dgm:spPr/>
    </dgm:pt>
    <dgm:pt modelId="{029EA8C9-276E-4805-ADD6-A16C0665E314}" type="pres">
      <dgm:prSet presAssocID="{95A359A3-C865-4060-A57C-27F2EAFB3A1A}" presName="LShape" presStyleLbl="alignNode1" presStyleIdx="6" presStyleCnt="7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gm:spPr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E00936-4274-40FD-AEBB-6D8DB6070EBB}" type="presOf" srcId="{95A359A3-C865-4060-A57C-27F2EAFB3A1A}" destId="{EC06DD5D-4B96-49B8-BF24-298156E05FB1}" srcOrd="0" destOrd="0" presId="urn:microsoft.com/office/officeart/2009/3/layout/StepUpProcess#1"/>
    <dgm:cxn modelId="{077BBB3E-F14A-4A38-A1E2-DF351E5CCA11}" type="presOf" srcId="{CD948FFF-42EA-4932-BED3-F0C2295CE7A0}" destId="{6CDA114A-9F47-4A97-8ECE-EF58DD35E37B}" srcOrd="0" destOrd="0" presId="urn:microsoft.com/office/officeart/2009/3/layout/StepUpProcess#1"/>
    <dgm:cxn modelId="{90B3017A-2288-44AD-A9DC-4665FF2D9B19}" type="presOf" srcId="{B7150DAC-B8D3-4027-A270-B3F8082B3CC3}" destId="{EE03D307-EE02-4473-AC22-04725E28CDFF}" srcOrd="0" destOrd="0" presId="urn:microsoft.com/office/officeart/2009/3/layout/StepUpProcess#1"/>
    <dgm:cxn modelId="{CD675D5A-D01B-45C2-8FE1-C5E004A0D45F}" type="presOf" srcId="{8B5520C8-FC4D-44E2-8327-C0177041DF7C}" destId="{A55370A8-F487-4B93-A09C-B00A59634D11}" srcOrd="0" destOrd="0" presId="urn:microsoft.com/office/officeart/2009/3/layout/StepUpProcess#1"/>
    <dgm:cxn modelId="{53143694-6F73-49C1-9A61-9599A9B1C803}" srcId="{B7150DAC-B8D3-4027-A270-B3F8082B3CC3}" destId="{8B5520C8-FC4D-44E2-8327-C0177041DF7C}" srcOrd="0" destOrd="0" parTransId="{530257E7-7D8B-4178-87F0-674F8A2CC237}" sibTransId="{E5D82303-A088-434D-91B8-27D88415B795}"/>
    <dgm:cxn modelId="{7DE56DAC-9B77-4578-B93E-89BA96958DF1}" srcId="{B7150DAC-B8D3-4027-A270-B3F8082B3CC3}" destId="{95A359A3-C865-4060-A57C-27F2EAFB3A1A}" srcOrd="3" destOrd="0" parTransId="{0BF96BD0-18C3-48E2-8732-CC99775EFBD0}" sibTransId="{FCC17653-93E3-495F-BCDD-4BA89ABEACE1}"/>
    <dgm:cxn modelId="{F4CB33B9-A3E0-4DF5-872C-981408972B9A}" srcId="{B7150DAC-B8D3-4027-A270-B3F8082B3CC3}" destId="{2C9F1BC4-7617-4D5C-BD2A-19DB2E7F2D79}" srcOrd="2" destOrd="0" parTransId="{1DFFDA90-0E8B-408A-AA0F-30877720C5D8}" sibTransId="{971844DC-089D-44DE-A708-63EA9984236F}"/>
    <dgm:cxn modelId="{E82952E1-86A1-4697-ADB0-629D319AA829}" type="presOf" srcId="{2C9F1BC4-7617-4D5C-BD2A-19DB2E7F2D79}" destId="{74173EAB-2E84-42DC-883F-82FE79E98E81}" srcOrd="0" destOrd="0" presId="urn:microsoft.com/office/officeart/2009/3/layout/StepUpProcess#1"/>
    <dgm:cxn modelId="{B29CEFE9-3849-436E-8D74-76F9EE39D731}" srcId="{B7150DAC-B8D3-4027-A270-B3F8082B3CC3}" destId="{CD948FFF-42EA-4932-BED3-F0C2295CE7A0}" srcOrd="1" destOrd="0" parTransId="{1237534C-AAC6-470C-A8DA-F8A061123991}" sibTransId="{29D0ED8C-F496-40F0-B68D-AE6FB4C207A6}"/>
    <dgm:cxn modelId="{D2107CA6-C5E7-4E93-B9F2-3D6D45BEE2A8}" type="presParOf" srcId="{EE03D307-EE02-4473-AC22-04725E28CDFF}" destId="{9E99C568-06EA-454E-ABD0-461C808F6825}" srcOrd="0" destOrd="0" presId="urn:microsoft.com/office/officeart/2009/3/layout/StepUpProcess#1"/>
    <dgm:cxn modelId="{2005A292-E6B1-42F6-BE3B-19718FC67CFF}" type="presParOf" srcId="{9E99C568-06EA-454E-ABD0-461C808F6825}" destId="{A2A8D4E8-4CCE-402C-8A11-C92D1AD56F26}" srcOrd="0" destOrd="0" presId="urn:microsoft.com/office/officeart/2009/3/layout/StepUpProcess#1"/>
    <dgm:cxn modelId="{A894B8A4-D7E1-4B87-BBAA-4387F1A1203C}" type="presParOf" srcId="{9E99C568-06EA-454E-ABD0-461C808F6825}" destId="{A55370A8-F487-4B93-A09C-B00A59634D11}" srcOrd="1" destOrd="0" presId="urn:microsoft.com/office/officeart/2009/3/layout/StepUpProcess#1"/>
    <dgm:cxn modelId="{FDB4A69D-D2D3-45C0-A9C6-E5413FAE4916}" type="presParOf" srcId="{9E99C568-06EA-454E-ABD0-461C808F6825}" destId="{9F6C0EBA-381A-4A9B-9C61-C5DD25A74C63}" srcOrd="2" destOrd="0" presId="urn:microsoft.com/office/officeart/2009/3/layout/StepUpProcess#1"/>
    <dgm:cxn modelId="{B4CEBC07-795E-46E1-A6E2-7C757B194C57}" type="presParOf" srcId="{EE03D307-EE02-4473-AC22-04725E28CDFF}" destId="{26D69202-35DA-40A4-AD07-885D20319994}" srcOrd="1" destOrd="0" presId="urn:microsoft.com/office/officeart/2009/3/layout/StepUpProcess#1"/>
    <dgm:cxn modelId="{D50DB3C9-465C-47AC-8467-64E61F0B2273}" type="presParOf" srcId="{26D69202-35DA-40A4-AD07-885D20319994}" destId="{326F9168-3E9C-46B2-8022-227DF3F07A80}" srcOrd="0" destOrd="0" presId="urn:microsoft.com/office/officeart/2009/3/layout/StepUpProcess#1"/>
    <dgm:cxn modelId="{C98A63A7-508E-4CA0-AA1F-5DF1A747ECFE}" type="presParOf" srcId="{EE03D307-EE02-4473-AC22-04725E28CDFF}" destId="{D539474A-D9DB-4164-8426-87C3AF267316}" srcOrd="2" destOrd="0" presId="urn:microsoft.com/office/officeart/2009/3/layout/StepUpProcess#1"/>
    <dgm:cxn modelId="{F57DFA77-E97B-4DC7-95DF-C6C7129A18E5}" type="presParOf" srcId="{D539474A-D9DB-4164-8426-87C3AF267316}" destId="{4C0D0826-5125-4F28-8E24-7C194EF6F6EC}" srcOrd="0" destOrd="0" presId="urn:microsoft.com/office/officeart/2009/3/layout/StepUpProcess#1"/>
    <dgm:cxn modelId="{EEE3CC49-3171-473E-9E1E-13197AC3BE8D}" type="presParOf" srcId="{D539474A-D9DB-4164-8426-87C3AF267316}" destId="{6CDA114A-9F47-4A97-8ECE-EF58DD35E37B}" srcOrd="1" destOrd="0" presId="urn:microsoft.com/office/officeart/2009/3/layout/StepUpProcess#1"/>
    <dgm:cxn modelId="{CF40D452-7B55-430B-A5A3-994A2E8B32B1}" type="presParOf" srcId="{D539474A-D9DB-4164-8426-87C3AF267316}" destId="{655E9884-7313-4824-AA7B-7644A2921B59}" srcOrd="2" destOrd="0" presId="urn:microsoft.com/office/officeart/2009/3/layout/StepUpProcess#1"/>
    <dgm:cxn modelId="{0216D8DD-462B-426A-BA47-6043E4942D59}" type="presParOf" srcId="{EE03D307-EE02-4473-AC22-04725E28CDFF}" destId="{375B7AAF-3AD3-4484-A51B-3279D0B1BF49}" srcOrd="3" destOrd="0" presId="urn:microsoft.com/office/officeart/2009/3/layout/StepUpProcess#1"/>
    <dgm:cxn modelId="{317FA5ED-8BD7-4F01-8E94-CD47F9F12F9E}" type="presParOf" srcId="{375B7AAF-3AD3-4484-A51B-3279D0B1BF49}" destId="{53B6DD80-0D97-4028-8E93-26A23F1F51E0}" srcOrd="0" destOrd="0" presId="urn:microsoft.com/office/officeart/2009/3/layout/StepUpProcess#1"/>
    <dgm:cxn modelId="{060C4577-6CB0-485C-B453-C3E0DE27CD85}" type="presParOf" srcId="{EE03D307-EE02-4473-AC22-04725E28CDFF}" destId="{2CE8C0EC-507D-4888-8A78-AB149A2BE3EC}" srcOrd="4" destOrd="0" presId="urn:microsoft.com/office/officeart/2009/3/layout/StepUpProcess#1"/>
    <dgm:cxn modelId="{1D2B6ABF-83D1-465B-A55C-7E43CAA87533}" type="presParOf" srcId="{2CE8C0EC-507D-4888-8A78-AB149A2BE3EC}" destId="{EA5C62C8-10CA-45B9-9109-1C43CFDC01DE}" srcOrd="0" destOrd="0" presId="urn:microsoft.com/office/officeart/2009/3/layout/StepUpProcess#1"/>
    <dgm:cxn modelId="{D7EF4246-828C-45A0-AA73-973B7135609D}" type="presParOf" srcId="{2CE8C0EC-507D-4888-8A78-AB149A2BE3EC}" destId="{74173EAB-2E84-42DC-883F-82FE79E98E81}" srcOrd="1" destOrd="0" presId="urn:microsoft.com/office/officeart/2009/3/layout/StepUpProcess#1"/>
    <dgm:cxn modelId="{752EB5D4-84F4-4AB9-A555-1998BA8B6552}" type="presParOf" srcId="{2CE8C0EC-507D-4888-8A78-AB149A2BE3EC}" destId="{85512A4C-4F51-4C6C-ABF3-268A47E2ADB6}" srcOrd="2" destOrd="0" presId="urn:microsoft.com/office/officeart/2009/3/layout/StepUpProcess#1"/>
    <dgm:cxn modelId="{C2006A8A-7112-45C6-ADA8-230D93989851}" type="presParOf" srcId="{EE03D307-EE02-4473-AC22-04725E28CDFF}" destId="{18DC2FC4-7E20-4D78-89DA-1D9EFA32AEDE}" srcOrd="5" destOrd="0" presId="urn:microsoft.com/office/officeart/2009/3/layout/StepUpProcess#1"/>
    <dgm:cxn modelId="{97BC6394-7F11-40EC-83C8-0F863DFB9215}" type="presParOf" srcId="{18DC2FC4-7E20-4D78-89DA-1D9EFA32AEDE}" destId="{5A076FD2-FC06-403D-8314-CBA815213B39}" srcOrd="0" destOrd="0" presId="urn:microsoft.com/office/officeart/2009/3/layout/StepUpProcess#1"/>
    <dgm:cxn modelId="{ADB303B2-F981-4FD5-9F36-55E8D23C1D52}" type="presParOf" srcId="{EE03D307-EE02-4473-AC22-04725E28CDFF}" destId="{0EC324B9-72BA-4B61-81D8-A8D2BC2E5A72}" srcOrd="6" destOrd="0" presId="urn:microsoft.com/office/officeart/2009/3/layout/StepUpProcess#1"/>
    <dgm:cxn modelId="{01C37661-2C14-40D0-AEFA-00D4B0B01AC8}" type="presParOf" srcId="{0EC324B9-72BA-4B61-81D8-A8D2BC2E5A72}" destId="{029EA8C9-276E-4805-ADD6-A16C0665E314}" srcOrd="0" destOrd="0" presId="urn:microsoft.com/office/officeart/2009/3/layout/StepUpProcess#1"/>
    <dgm:cxn modelId="{88CE90E7-64F7-407A-A03A-8F89DDDB8F58}" type="presParOf" srcId="{0EC324B9-72BA-4B61-81D8-A8D2BC2E5A72}" destId="{EC06DD5D-4B96-49B8-BF24-298156E05FB1}" srcOrd="1" destOrd="0" presId="urn:microsoft.com/office/officeart/2009/3/layout/StepUpProcess#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#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DAF6F8C-A7BB-483F-B799-FA47690D0074}" cxnId="{F9507BEA-BE7D-4161-8E3B-1A16F93CB7FE}" type="parTrans">
      <dgm:prSet/>
      <dgm:spPr/>
      <dgm:t>
        <a:bodyPr/>
        <a:lstStyle/>
        <a:p>
          <a:endParaRPr lang="id-ID"/>
        </a:p>
      </dgm:t>
    </dgm:pt>
    <dgm:pt modelId="{D8572B57-0547-45DC-83A8-8A63C7026065}" cxnId="{F9507BEA-BE7D-4161-8E3B-1A16F93CB7FE}" type="sibTrans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5370C49-95D9-479C-8453-43550A26D346}" cxnId="{C8824451-C174-4093-9CDE-244EE890D4FE}" type="parTrans">
      <dgm:prSet/>
      <dgm:spPr/>
      <dgm:t>
        <a:bodyPr/>
        <a:lstStyle/>
        <a:p>
          <a:endParaRPr lang="id-ID"/>
        </a:p>
      </dgm:t>
    </dgm:pt>
    <dgm:pt modelId="{7AFDF7EA-EC20-4DD1-AE2A-94102CC6FC94}" cxnId="{C8824451-C174-4093-9CDE-244EE890D4FE}" type="sibTrans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45CD43-B924-43E8-B46A-EA377B5369AF}" cxnId="{C7B57F57-7D44-46F7-AEE0-692A416A18C8}" type="parTrans">
      <dgm:prSet/>
      <dgm:spPr/>
      <dgm:t>
        <a:bodyPr/>
        <a:lstStyle/>
        <a:p>
          <a:endParaRPr lang="id-ID"/>
        </a:p>
      </dgm:t>
    </dgm:pt>
    <dgm:pt modelId="{10CB2C7E-B770-4294-AD50-7BC6369CE7E9}" cxnId="{C7B57F57-7D44-46F7-AEE0-692A416A18C8}" type="sibTrans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D1D6C6E-5621-4CBB-9120-B03E72B2D3C0}" cxnId="{434F2CE1-6B10-44AC-B27A-750ACB4A4AEC}" type="parTrans">
      <dgm:prSet/>
      <dgm:spPr/>
      <dgm:t>
        <a:bodyPr/>
        <a:lstStyle/>
        <a:p>
          <a:endParaRPr lang="id-ID"/>
        </a:p>
      </dgm:t>
    </dgm:pt>
    <dgm:pt modelId="{C85400F7-98CB-4F22-98D0-D9BD340112A9}" cxnId="{434F2CE1-6B10-44AC-B27A-750ACB4A4AEC}" type="sibTrans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57A707D-FBD4-41A9-85B3-C834CAE10F95}" type="pres">
      <dgm:prSet presAssocID="{B7422014-A3EC-47E3-BC8D-B5C96DFA7081}" presName="Accent1" presStyleCnt="0"/>
      <dgm:spPr/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6716923B-2E08-47E0-AF2C-8E4DABB69B47}" type="pres">
      <dgm:prSet presAssocID="{3F1C8B1E-3D66-4285-B3A0-9E861CC975C6}" presName="Accent2" presStyleCnt="0"/>
      <dgm:spPr/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20A107E-D6E7-4267-9BAA-628D9D9DFC17}" type="pres">
      <dgm:prSet presAssocID="{E5332D9B-44E0-4708-B318-CBCEA372F558}" presName="Accent3" presStyleCnt="0"/>
      <dgm:spPr/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836BA7D-3E20-4642-9308-0061F8AEFFCF}" type="pres">
      <dgm:prSet presAssocID="{DCE3A0BA-12B3-48F5-9318-C4E558AD7D21}" presName="Accent4" presStyleCnt="0"/>
      <dgm:spPr/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gm:spPr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617AD30-11F4-41D4-A47F-D56D3C27E467}" type="presOf" srcId="{DCE3A0BA-12B3-48F5-9318-C4E558AD7D21}" destId="{411061B4-4F1F-4000-B78E-0FA0082A7768}" srcOrd="0" destOrd="0" presId="urn:microsoft.com/office/officeart/2009/layout/CircleArrowProcess#1"/>
    <dgm:cxn modelId="{00816B42-0912-4BB0-A565-4D299346853C}" type="presOf" srcId="{541771E1-06CC-4AE4-A830-5759365A901A}" destId="{CFB768BC-C2B4-4E22-8CC3-53FD13DB912E}" srcOrd="0" destOrd="0" presId="urn:microsoft.com/office/officeart/2009/layout/CircleArrowProcess#1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715C3B76-0211-498D-81AC-F9E95A777CD2}" type="presOf" srcId="{E5332D9B-44E0-4708-B318-CBCEA372F558}" destId="{BFFADFB2-251B-4AB1-9AF7-157A1F562260}" srcOrd="0" destOrd="0" presId="urn:microsoft.com/office/officeart/2009/layout/CircleArrowProcess#1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FA2AE7B9-C892-4EBF-84AE-3247E79F4B8F}" type="presOf" srcId="{3F1C8B1E-3D66-4285-B3A0-9E861CC975C6}" destId="{BD8EF5E2-9955-464E-80AD-53062C24C396}" srcOrd="0" destOrd="0" presId="urn:microsoft.com/office/officeart/2009/layout/CircleArrowProcess#1"/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98C9A0F3-0BD2-4B39-AFF8-B6F504093E1B}" type="presOf" srcId="{B7422014-A3EC-47E3-BC8D-B5C96DFA7081}" destId="{D2E597FC-40AF-4999-8C9D-3B6C839A1697}" srcOrd="0" destOrd="0" presId="urn:microsoft.com/office/officeart/2009/layout/CircleArrowProcess#1"/>
    <dgm:cxn modelId="{5C3B873B-EC54-431A-B67A-72D1A7C997E3}" type="presParOf" srcId="{CFB768BC-C2B4-4E22-8CC3-53FD13DB912E}" destId="{A57A707D-FBD4-41A9-85B3-C834CAE10F95}" srcOrd="0" destOrd="0" presId="urn:microsoft.com/office/officeart/2009/layout/CircleArrowProcess#1"/>
    <dgm:cxn modelId="{0265E843-8B3D-4E12-986C-2C8C0628BA77}" type="presParOf" srcId="{A57A707D-FBD4-41A9-85B3-C834CAE10F95}" destId="{9AA9D525-BCD2-478E-ADBF-B69A6D1830A0}" srcOrd="0" destOrd="0" presId="urn:microsoft.com/office/officeart/2009/layout/CircleArrowProcess#1"/>
    <dgm:cxn modelId="{B5F0B867-39FB-4740-886A-DA3F8F27E786}" type="presParOf" srcId="{CFB768BC-C2B4-4E22-8CC3-53FD13DB912E}" destId="{D2E597FC-40AF-4999-8C9D-3B6C839A1697}" srcOrd="1" destOrd="0" presId="urn:microsoft.com/office/officeart/2009/layout/CircleArrowProcess#1"/>
    <dgm:cxn modelId="{21FBB98A-A3A1-4BC9-B528-23AEB0B415AE}" type="presParOf" srcId="{CFB768BC-C2B4-4E22-8CC3-53FD13DB912E}" destId="{6716923B-2E08-47E0-AF2C-8E4DABB69B47}" srcOrd="2" destOrd="0" presId="urn:microsoft.com/office/officeart/2009/layout/CircleArrowProcess#1"/>
    <dgm:cxn modelId="{83544537-776B-4AF1-9A52-DB139C652D02}" type="presParOf" srcId="{6716923B-2E08-47E0-AF2C-8E4DABB69B47}" destId="{2A5AAD22-35E3-4CE5-923F-3C5896B8943E}" srcOrd="0" destOrd="0" presId="urn:microsoft.com/office/officeart/2009/layout/CircleArrowProcess#1"/>
    <dgm:cxn modelId="{AB2A4309-0C7E-43DD-A1A4-C88EA6B73457}" type="presParOf" srcId="{CFB768BC-C2B4-4E22-8CC3-53FD13DB912E}" destId="{BD8EF5E2-9955-464E-80AD-53062C24C396}" srcOrd="3" destOrd="0" presId="urn:microsoft.com/office/officeart/2009/layout/CircleArrowProcess#1"/>
    <dgm:cxn modelId="{B62CBD4A-D8FA-4AA1-AE31-52F136070020}" type="presParOf" srcId="{CFB768BC-C2B4-4E22-8CC3-53FD13DB912E}" destId="{220A107E-D6E7-4267-9BAA-628D9D9DFC17}" srcOrd="4" destOrd="0" presId="urn:microsoft.com/office/officeart/2009/layout/CircleArrowProcess#1"/>
    <dgm:cxn modelId="{D9862838-2B13-4028-AC2F-53E5D57D6728}" type="presParOf" srcId="{220A107E-D6E7-4267-9BAA-628D9D9DFC17}" destId="{FC92541E-3533-4C80-ADC9-51E2A26FF153}" srcOrd="0" destOrd="0" presId="urn:microsoft.com/office/officeart/2009/layout/CircleArrowProcess#1"/>
    <dgm:cxn modelId="{CA8210BD-CD03-46DE-BFCF-B537B379C1CE}" type="presParOf" srcId="{CFB768BC-C2B4-4E22-8CC3-53FD13DB912E}" destId="{BFFADFB2-251B-4AB1-9AF7-157A1F562260}" srcOrd="5" destOrd="0" presId="urn:microsoft.com/office/officeart/2009/layout/CircleArrowProcess#1"/>
    <dgm:cxn modelId="{3981BEAF-90B7-4A64-8E15-BF6D32F24CE7}" type="presParOf" srcId="{CFB768BC-C2B4-4E22-8CC3-53FD13DB912E}" destId="{C836BA7D-3E20-4642-9308-0061F8AEFFCF}" srcOrd="6" destOrd="0" presId="urn:microsoft.com/office/officeart/2009/layout/CircleArrowProcess#1"/>
    <dgm:cxn modelId="{51DDCB47-D6BC-4498-97A5-2559690F98A2}" type="presParOf" srcId="{C836BA7D-3E20-4642-9308-0061F8AEFFCF}" destId="{F8F5DDCB-FE61-4F60-AB87-673DDFF71661}" srcOrd="0" destOrd="0" presId="urn:microsoft.com/office/officeart/2009/layout/CircleArrowProcess#1"/>
    <dgm:cxn modelId="{84B2A73E-3A83-484C-95E4-76EB93146656}" type="presParOf" srcId="{CFB768BC-C2B4-4E22-8CC3-53FD13DB912E}" destId="{411061B4-4F1F-4000-B78E-0FA0082A7768}" srcOrd="7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D4E8-4CCE-402C-8A11-C92D1AD56F26}">
      <dsp:nvSpPr>
        <dsp:cNvPr id="0" name=""/>
        <dsp:cNvSpPr/>
      </dsp:nvSpPr>
      <dsp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370A8-F487-4B93-A09C-B00A59634D11}">
      <dsp:nvSpPr>
        <dsp:cNvPr id="0" name=""/>
        <dsp:cNvSpPr/>
      </dsp:nvSpPr>
      <dsp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34345" y="2638484"/>
        <a:ext cx="2086457" cy="1828902"/>
      </dsp:txXfrm>
    </dsp:sp>
    <dsp:sp modelId="{9F6C0EBA-381A-4A9B-9C61-C5DD25A74C63}">
      <dsp:nvSpPr>
        <dsp:cNvPr id="0" name=""/>
        <dsp:cNvSpPr/>
      </dsp:nvSpPr>
      <dsp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D0826-5125-4F28-8E24-7C194EF6F6EC}">
      <dsp:nvSpPr>
        <dsp:cNvPr id="0" name=""/>
        <dsp:cNvSpPr/>
      </dsp:nvSpPr>
      <dsp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A114A-9F47-4A97-8ECE-EF58DD35E37B}">
      <dsp:nvSpPr>
        <dsp:cNvPr id="0" name=""/>
        <dsp:cNvSpPr/>
      </dsp:nvSpPr>
      <dsp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788577" y="2006437"/>
        <a:ext cx="2086457" cy="1828902"/>
      </dsp:txXfrm>
    </dsp:sp>
    <dsp:sp modelId="{655E9884-7313-4824-AA7B-7644A2921B59}">
      <dsp:nvSpPr>
        <dsp:cNvPr id="0" name=""/>
        <dsp:cNvSpPr/>
      </dsp:nvSpPr>
      <dsp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C62C8-10CA-45B9-9109-1C43CFDC01DE}">
      <dsp:nvSpPr>
        <dsp:cNvPr id="0" name=""/>
        <dsp:cNvSpPr/>
      </dsp:nvSpPr>
      <dsp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73EAB-2E84-42DC-883F-82FE79E98E81}">
      <dsp:nvSpPr>
        <dsp:cNvPr id="0" name=""/>
        <dsp:cNvSpPr/>
      </dsp:nvSpPr>
      <dsp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5342808" y="1374390"/>
        <a:ext cx="2086457" cy="1828902"/>
      </dsp:txXfrm>
    </dsp:sp>
    <dsp:sp modelId="{85512A4C-4F51-4C6C-ABF3-268A47E2ADB6}">
      <dsp:nvSpPr>
        <dsp:cNvPr id="0" name=""/>
        <dsp:cNvSpPr/>
      </dsp:nvSpPr>
      <dsp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EA8C9-276E-4805-ADD6-A16C0665E314}">
      <dsp:nvSpPr>
        <dsp:cNvPr id="0" name=""/>
        <dsp:cNvSpPr/>
      </dsp:nvSpPr>
      <dsp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6DD5D-4B96-49B8-BF24-298156E05FB1}">
      <dsp:nvSpPr>
        <dsp:cNvPr id="0" name=""/>
        <dsp:cNvSpPr/>
      </dsp:nvSpPr>
      <dsp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7897039" y="742343"/>
        <a:ext cx="2086457" cy="1828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D525-BCD2-478E-ADBF-B69A6D1830A0}">
      <dsp:nvSpPr>
        <dsp:cNvPr id="0" name=""/>
        <dsp:cNvSpPr/>
      </dsp:nvSpPr>
      <dsp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597FC-40AF-4999-8C9D-3B6C839A1697}">
      <dsp:nvSpPr>
        <dsp:cNvPr id="0" name=""/>
        <dsp:cNvSpPr/>
      </dsp:nvSpPr>
      <dsp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167068" y="615780"/>
        <a:ext cx="949257" cy="474579"/>
      </dsp:txXfrm>
    </dsp:sp>
    <dsp:sp modelId="{2A5AAD22-35E3-4CE5-923F-3C5896B8943E}">
      <dsp:nvSpPr>
        <dsp:cNvPr id="0" name=""/>
        <dsp:cNvSpPr/>
      </dsp:nvSpPr>
      <dsp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EF5E2-9955-464E-80AD-53062C24C396}">
      <dsp:nvSpPr>
        <dsp:cNvPr id="0" name=""/>
        <dsp:cNvSpPr/>
      </dsp:nvSpPr>
      <dsp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2599" y="1595165"/>
        <a:ext cx="949257" cy="474579"/>
      </dsp:txXfrm>
    </dsp:sp>
    <dsp:sp modelId="{FC92541E-3533-4C80-ADC9-51E2A26FF153}">
      <dsp:nvSpPr>
        <dsp:cNvPr id="0" name=""/>
        <dsp:cNvSpPr/>
      </dsp:nvSpPr>
      <dsp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ADFB2-251B-4AB1-9AF7-157A1F562260}">
      <dsp:nvSpPr>
        <dsp:cNvPr id="0" name=""/>
        <dsp:cNvSpPr/>
      </dsp:nvSpPr>
      <dsp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167068" y="2574550"/>
        <a:ext cx="949257" cy="474579"/>
      </dsp:txXfrm>
    </dsp:sp>
    <dsp:sp modelId="{F8F5DDCB-FE61-4F60-AB87-673DDFF71661}">
      <dsp:nvSpPr>
        <dsp:cNvPr id="0" name=""/>
        <dsp:cNvSpPr/>
      </dsp:nvSpPr>
      <dsp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061B4-4F1F-4000-B78E-0FA0082A7768}">
      <dsp:nvSpPr>
        <dsp:cNvPr id="0" name=""/>
        <dsp:cNvSpPr/>
      </dsp:nvSpPr>
      <dsp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2599" y="3553935"/>
        <a:ext cx="949257" cy="474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type="corner" r:blip="" rot="90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type="corner" r:blip="" rot="180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type="triangle" r:blip="" rot="90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anose="020B0503020204020204" pitchFamily="34" charset="-122"/>
              </a:defRPr>
            </a:lvl1pPr>
            <a:lvl2pPr>
              <a:defRPr sz="3600">
                <a:ea typeface="微软雅黑" panose="020B0503020204020204" pitchFamily="34" charset="-122"/>
              </a:defRPr>
            </a:lvl2pPr>
            <a:lvl3pPr>
              <a:defRPr sz="3100">
                <a:ea typeface="微软雅黑" panose="020B0503020204020204" pitchFamily="34" charset="-122"/>
              </a:defRPr>
            </a:lvl3pPr>
            <a:lvl4pPr>
              <a:defRPr sz="2600">
                <a:ea typeface="微软雅黑" panose="020B0503020204020204" pitchFamily="34" charset="-122"/>
              </a:defRPr>
            </a:lvl4pPr>
            <a:lvl5pPr>
              <a:defRPr sz="2600">
                <a:ea typeface="微软雅黑" panose="020B0503020204020204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anose="020B0503020204020204" pitchFamily="34" charset="-122"/>
              </a:defRPr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808067" y="2206103"/>
            <a:ext cx="19456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2000" b="1" dirty="0">
                <a:solidFill>
                  <a:srgbClr val="1D9EB3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汇报人：</a:t>
            </a:r>
            <a:r>
              <a:rPr lang="en-US" altLang="zh-CN" sz="2000" b="1" dirty="0">
                <a:solidFill>
                  <a:srgbClr val="1D9EB3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PPT</a:t>
            </a:r>
            <a:r>
              <a:rPr lang="zh-CN" altLang="en-US" sz="2000" b="1" dirty="0">
                <a:solidFill>
                  <a:srgbClr val="1D9EB3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营</a:t>
            </a:r>
            <a:endParaRPr lang="zh-CN" altLang="en-US" sz="2000" b="1" dirty="0">
              <a:solidFill>
                <a:srgbClr val="1D9EB3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59861" y="1331315"/>
            <a:ext cx="6242050" cy="874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48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竞聘个人简历</a:t>
            </a:r>
            <a:r>
              <a:rPr lang="en-US" altLang="zh-CN" sz="48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PPT</a:t>
            </a:r>
            <a:r>
              <a:rPr lang="zh-CN" altLang="en-US" sz="48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模板</a:t>
            </a:r>
            <a:endParaRPr lang="zh-CN" altLang="en-US" sz="4800" b="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5"/>
    </mc:Choice>
    <mc:Fallback>
      <p:transition spd="slow" advTm="3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 rot="10800000">
            <a:off x="5279390" y="6262370"/>
            <a:ext cx="6241415" cy="221615"/>
            <a:chOff x="0" y="-1"/>
            <a:chExt cx="9985800" cy="287760"/>
          </a:xfrm>
        </p:grpSpPr>
        <p:sp>
          <p:nvSpPr>
            <p:cNvPr id="1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solidFill>
              <a:srgbClr val="0070C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solidFill>
              <a:srgbClr val="00B0F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solidFill>
              <a:srgbClr val="66CC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solidFill>
              <a:srgbClr val="CCEC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6149" name="TextBox 18"/>
          <p:cNvSpPr>
            <a:spLocks noChangeArrowheads="1"/>
          </p:cNvSpPr>
          <p:nvPr/>
        </p:nvSpPr>
        <p:spPr bwMode="auto">
          <a:xfrm>
            <a:off x="4448493" y="2821305"/>
            <a:ext cx="2974975" cy="4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PART  02</a:t>
            </a:r>
            <a:endParaRPr lang="en-US" altLang="zh-CN" sz="240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50" name="文本框 8"/>
          <p:cNvSpPr>
            <a:spLocks noChangeArrowheads="1"/>
          </p:cNvSpPr>
          <p:nvPr/>
        </p:nvSpPr>
        <p:spPr bwMode="auto">
          <a:xfrm>
            <a:off x="4029393" y="3227705"/>
            <a:ext cx="3813175" cy="9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方正兰亭黑_GBK" pitchFamily="2" charset="-122"/>
              </a:rPr>
              <a:t>添加标题</a:t>
            </a:r>
            <a:endParaRPr lang="zh-CN" altLang="en-US" sz="540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方正兰亭黑_GBK" pitchFamily="2" charset="-122"/>
            </a:endParaRPr>
          </a:p>
        </p:txBody>
      </p:sp>
      <p:sp>
        <p:nvSpPr>
          <p:cNvPr id="6151" name="矩形 51"/>
          <p:cNvSpPr>
            <a:spLocks noChangeArrowheads="1"/>
          </p:cNvSpPr>
          <p:nvPr/>
        </p:nvSpPr>
        <p:spPr bwMode="auto">
          <a:xfrm>
            <a:off x="5002530" y="4272280"/>
            <a:ext cx="1865313" cy="5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Add title</a:t>
            </a:r>
            <a:endParaRPr lang="en-US" altLang="zh-CN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52" name="直接连接符 4"/>
          <p:cNvSpPr>
            <a:spLocks noChangeShapeType="1"/>
          </p:cNvSpPr>
          <p:nvPr/>
        </p:nvSpPr>
        <p:spPr bwMode="auto">
          <a:xfrm>
            <a:off x="4626293" y="4231005"/>
            <a:ext cx="2620962" cy="0"/>
          </a:xfrm>
          <a:prstGeom prst="line">
            <a:avLst/>
          </a:prstGeom>
          <a:noFill/>
          <a:ln w="19050">
            <a:solidFill>
              <a:srgbClr val="0099E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Freeform 168"/>
          <p:cNvSpPr>
            <a:spLocks noChangeAspect="1" noEditPoints="1" noChangeArrowheads="1"/>
          </p:cNvSpPr>
          <p:nvPr/>
        </p:nvSpPr>
        <p:spPr bwMode="auto">
          <a:xfrm>
            <a:off x="5400675" y="1549400"/>
            <a:ext cx="1414463" cy="1289050"/>
          </a:xfrm>
          <a:custGeom>
            <a:avLst/>
            <a:gdLst>
              <a:gd name="T0" fmla="*/ 905707744 w 94"/>
              <a:gd name="T1" fmla="*/ 2147483647 h 81"/>
              <a:gd name="T2" fmla="*/ 2147483647 w 94"/>
              <a:gd name="T3" fmla="*/ 2147483647 h 81"/>
              <a:gd name="T4" fmla="*/ 2147483647 w 94"/>
              <a:gd name="T5" fmla="*/ 2147483647 h 81"/>
              <a:gd name="T6" fmla="*/ 2147483647 w 94"/>
              <a:gd name="T7" fmla="*/ 0 h 81"/>
              <a:gd name="T8" fmla="*/ 2147483647 w 94"/>
              <a:gd name="T9" fmla="*/ 2147483647 h 81"/>
              <a:gd name="T10" fmla="*/ 2147483647 w 94"/>
              <a:gd name="T11" fmla="*/ 2147483647 h 81"/>
              <a:gd name="T12" fmla="*/ 2147483647 w 94"/>
              <a:gd name="T13" fmla="*/ 2147483647 h 81"/>
              <a:gd name="T14" fmla="*/ 2147483647 w 94"/>
              <a:gd name="T15" fmla="*/ 2147483647 h 81"/>
              <a:gd name="T16" fmla="*/ 2147483647 w 94"/>
              <a:gd name="T17" fmla="*/ 2147483647 h 81"/>
              <a:gd name="T18" fmla="*/ 2147483647 w 94"/>
              <a:gd name="T19" fmla="*/ 2147483647 h 81"/>
              <a:gd name="T20" fmla="*/ 2147483647 w 94"/>
              <a:gd name="T21" fmla="*/ 2147483647 h 81"/>
              <a:gd name="T22" fmla="*/ 2147483647 w 94"/>
              <a:gd name="T23" fmla="*/ 2147483647 h 81"/>
              <a:gd name="T24" fmla="*/ 2147483647 w 94"/>
              <a:gd name="T25" fmla="*/ 2147483647 h 81"/>
              <a:gd name="T26" fmla="*/ 2147483647 w 94"/>
              <a:gd name="T27" fmla="*/ 2147483647 h 81"/>
              <a:gd name="T28" fmla="*/ 2147483647 w 94"/>
              <a:gd name="T29" fmla="*/ 2147483647 h 81"/>
              <a:gd name="T30" fmla="*/ 905707744 w 94"/>
              <a:gd name="T31" fmla="*/ 2147483647 h 81"/>
              <a:gd name="T32" fmla="*/ 905707744 w 94"/>
              <a:gd name="T33" fmla="*/ 2147483647 h 81"/>
              <a:gd name="T34" fmla="*/ 2147483647 w 94"/>
              <a:gd name="T35" fmla="*/ 2147483647 h 81"/>
              <a:gd name="T36" fmla="*/ 2147483647 w 94"/>
              <a:gd name="T37" fmla="*/ 2147483647 h 81"/>
              <a:gd name="T38" fmla="*/ 2147483647 w 94"/>
              <a:gd name="T39" fmla="*/ 2147483647 h 81"/>
              <a:gd name="T40" fmla="*/ 2147483647 w 94"/>
              <a:gd name="T41" fmla="*/ 2147483647 h 81"/>
              <a:gd name="T42" fmla="*/ 2147483647 w 94"/>
              <a:gd name="T43" fmla="*/ 2147483647 h 81"/>
              <a:gd name="T44" fmla="*/ 2147483647 w 94"/>
              <a:gd name="T45" fmla="*/ 0 h 81"/>
              <a:gd name="T46" fmla="*/ 2147483647 w 94"/>
              <a:gd name="T47" fmla="*/ 0 h 81"/>
              <a:gd name="T48" fmla="*/ 2147483647 w 94"/>
              <a:gd name="T49" fmla="*/ 2147483647 h 81"/>
              <a:gd name="T50" fmla="*/ 2147483647 w 94"/>
              <a:gd name="T51" fmla="*/ 2147483647 h 81"/>
              <a:gd name="T52" fmla="*/ 2147483647 w 94"/>
              <a:gd name="T53" fmla="*/ 2147483647 h 81"/>
              <a:gd name="T54" fmla="*/ 2147483647 w 94"/>
              <a:gd name="T55" fmla="*/ 2147483647 h 81"/>
              <a:gd name="T56" fmla="*/ 2147483647 w 94"/>
              <a:gd name="T57" fmla="*/ 2147483647 h 81"/>
              <a:gd name="T58" fmla="*/ 2147483647 w 94"/>
              <a:gd name="T59" fmla="*/ 2147483647 h 81"/>
              <a:gd name="T60" fmla="*/ 2147483647 w 94"/>
              <a:gd name="T61" fmla="*/ 214748364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26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  <p:bldP spid="6150" grpId="0" bldLvl="0" autoUpdateAnimBg="0"/>
      <p:bldP spid="6151" grpId="0" bldLvl="0" autoUpdateAnimBg="0"/>
      <p:bldP spid="6152" grpId="0" bldLvl="0" animBg="1"/>
      <p:bldP spid="20485" grpId="0" bldLvl="0" animBg="1"/>
      <p:bldP spid="20485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Rectangle 10"/>
          <p:cNvSpPr/>
          <p:nvPr/>
        </p:nvSpPr>
        <p:spPr>
          <a:xfrm>
            <a:off x="1056190" y="3528095"/>
            <a:ext cx="3360605" cy="171677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1732050" y="2472067"/>
            <a:ext cx="2112380" cy="504089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ms-MY" sz="25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5" name="Group 12"/>
          <p:cNvGrpSpPr/>
          <p:nvPr/>
        </p:nvGrpSpPr>
        <p:grpSpPr>
          <a:xfrm>
            <a:off x="1056190" y="1800049"/>
            <a:ext cx="1349411" cy="1349204"/>
            <a:chOff x="3440521" y="2187576"/>
            <a:chExt cx="366050" cy="366050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46" name="AutoShape 123"/>
            <p:cNvSpPr/>
            <p:nvPr/>
          </p:nvSpPr>
          <p:spPr bwMode="auto">
            <a:xfrm>
              <a:off x="3440521" y="21875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AutoShape 124"/>
            <p:cNvSpPr/>
            <p:nvPr/>
          </p:nvSpPr>
          <p:spPr bwMode="auto">
            <a:xfrm>
              <a:off x="3543766" y="2290195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AutoShape 125"/>
            <p:cNvSpPr/>
            <p:nvPr/>
          </p:nvSpPr>
          <p:spPr bwMode="auto">
            <a:xfrm>
              <a:off x="3577556" y="2324610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9" name="Group 56"/>
          <p:cNvGrpSpPr/>
          <p:nvPr/>
        </p:nvGrpSpPr>
        <p:grpSpPr>
          <a:xfrm>
            <a:off x="5088917" y="1704045"/>
            <a:ext cx="5376968" cy="976127"/>
            <a:chOff x="4038600" y="1352549"/>
            <a:chExt cx="4267200" cy="774780"/>
          </a:xfrm>
        </p:grpSpPr>
        <p:sp>
          <p:nvSpPr>
            <p:cNvPr id="50" name="Rectangle 49"/>
            <p:cNvSpPr/>
            <p:nvPr/>
          </p:nvSpPr>
          <p:spPr>
            <a:xfrm>
              <a:off x="4114800" y="1352549"/>
              <a:ext cx="4191000" cy="7620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Rectangle 30"/>
            <p:cNvSpPr/>
            <p:nvPr/>
          </p:nvSpPr>
          <p:spPr>
            <a:xfrm>
              <a:off x="5181600" y="1428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52" name="Group 54"/>
            <p:cNvGrpSpPr/>
            <p:nvPr/>
          </p:nvGrpSpPr>
          <p:grpSpPr>
            <a:xfrm>
              <a:off x="4038600" y="1428750"/>
              <a:ext cx="1371600" cy="698579"/>
              <a:chOff x="3962400" y="1276350"/>
              <a:chExt cx="1371600" cy="698579"/>
            </a:xfrm>
          </p:grpSpPr>
          <p:sp>
            <p:nvSpPr>
              <p:cNvPr id="53" name="Rectangle 31"/>
              <p:cNvSpPr/>
              <p:nvPr/>
            </p:nvSpPr>
            <p:spPr>
              <a:xfrm>
                <a:off x="3962400" y="16573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54" name="Group 40"/>
              <p:cNvGrpSpPr/>
              <p:nvPr/>
            </p:nvGrpSpPr>
            <p:grpSpPr>
              <a:xfrm>
                <a:off x="4419600" y="1276350"/>
                <a:ext cx="370114" cy="370114"/>
                <a:chOff x="3820885" y="1360715"/>
                <a:chExt cx="370114" cy="370114"/>
              </a:xfrm>
            </p:grpSpPr>
            <p:sp>
              <p:nvSpPr>
                <p:cNvPr id="55" name="Oval 33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7" name="Group 57"/>
          <p:cNvGrpSpPr/>
          <p:nvPr/>
        </p:nvGrpSpPr>
        <p:grpSpPr>
          <a:xfrm>
            <a:off x="5184934" y="2664072"/>
            <a:ext cx="5400758" cy="976126"/>
            <a:chOff x="4114800" y="2114550"/>
            <a:chExt cx="4286079" cy="774779"/>
          </a:xfrm>
        </p:grpSpPr>
        <p:sp>
          <p:nvSpPr>
            <p:cNvPr id="58" name="Rectangle 50"/>
            <p:cNvSpPr/>
            <p:nvPr/>
          </p:nvSpPr>
          <p:spPr>
            <a:xfrm>
              <a:off x="4114800" y="2114550"/>
              <a:ext cx="4191000" cy="76200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Rectangle 18"/>
            <p:cNvSpPr/>
            <p:nvPr/>
          </p:nvSpPr>
          <p:spPr>
            <a:xfrm>
              <a:off x="4191000" y="2190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0" name="Group 47"/>
            <p:cNvGrpSpPr/>
            <p:nvPr/>
          </p:nvGrpSpPr>
          <p:grpSpPr>
            <a:xfrm>
              <a:off x="7029279" y="2190750"/>
              <a:ext cx="1371600" cy="698579"/>
              <a:chOff x="3905079" y="2114550"/>
              <a:chExt cx="1371600" cy="698579"/>
            </a:xfrm>
          </p:grpSpPr>
          <p:sp>
            <p:nvSpPr>
              <p:cNvPr id="61" name="Rectangle 35"/>
              <p:cNvSpPr/>
              <p:nvPr/>
            </p:nvSpPr>
            <p:spPr>
              <a:xfrm>
                <a:off x="3905079" y="24955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2" name="Group 40"/>
              <p:cNvGrpSpPr/>
              <p:nvPr/>
            </p:nvGrpSpPr>
            <p:grpSpPr>
              <a:xfrm>
                <a:off x="4419600" y="2114550"/>
                <a:ext cx="370114" cy="370114"/>
                <a:chOff x="3820885" y="1360715"/>
                <a:chExt cx="370114" cy="370114"/>
              </a:xfrm>
            </p:grpSpPr>
            <p:sp>
              <p:nvSpPr>
                <p:cNvPr id="63" name="Oval 37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5" name="Group 58"/>
          <p:cNvGrpSpPr/>
          <p:nvPr/>
        </p:nvGrpSpPr>
        <p:grpSpPr>
          <a:xfrm>
            <a:off x="5112965" y="3624098"/>
            <a:ext cx="5352920" cy="976126"/>
            <a:chOff x="4057685" y="2876550"/>
            <a:chExt cx="4248115" cy="774779"/>
          </a:xfrm>
        </p:grpSpPr>
        <p:sp>
          <p:nvSpPr>
            <p:cNvPr id="66" name="Rectangle 51"/>
            <p:cNvSpPr/>
            <p:nvPr/>
          </p:nvSpPr>
          <p:spPr>
            <a:xfrm>
              <a:off x="4114800" y="2876550"/>
              <a:ext cx="4191000" cy="762000"/>
            </a:xfrm>
            <a:prstGeom prst="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Rectangle 6"/>
            <p:cNvSpPr/>
            <p:nvPr/>
          </p:nvSpPr>
          <p:spPr>
            <a:xfrm>
              <a:off x="5181600" y="2952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8" name="Group 53"/>
            <p:cNvGrpSpPr/>
            <p:nvPr/>
          </p:nvGrpSpPr>
          <p:grpSpPr>
            <a:xfrm>
              <a:off x="4057685" y="2952750"/>
              <a:ext cx="1371600" cy="698579"/>
              <a:chOff x="3905285" y="3105150"/>
              <a:chExt cx="1371600" cy="698579"/>
            </a:xfrm>
          </p:grpSpPr>
          <p:sp>
            <p:nvSpPr>
              <p:cNvPr id="69" name="Rectangle 39"/>
              <p:cNvSpPr/>
              <p:nvPr/>
            </p:nvSpPr>
            <p:spPr>
              <a:xfrm>
                <a:off x="3905285" y="34861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0" name="Group 40"/>
              <p:cNvGrpSpPr/>
              <p:nvPr/>
            </p:nvGrpSpPr>
            <p:grpSpPr>
              <a:xfrm>
                <a:off x="4419600" y="31051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1" name="Oval 41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2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73" name="Group 59"/>
          <p:cNvGrpSpPr/>
          <p:nvPr/>
        </p:nvGrpSpPr>
        <p:grpSpPr>
          <a:xfrm>
            <a:off x="5184934" y="4584126"/>
            <a:ext cx="5328750" cy="1283903"/>
            <a:chOff x="4114800" y="3638550"/>
            <a:chExt cx="4228934" cy="1019070"/>
          </a:xfrm>
        </p:grpSpPr>
        <p:sp>
          <p:nvSpPr>
            <p:cNvPr id="74" name="Rectangle 52"/>
            <p:cNvSpPr/>
            <p:nvPr/>
          </p:nvSpPr>
          <p:spPr>
            <a:xfrm>
              <a:off x="4114800" y="3638550"/>
              <a:ext cx="4191000" cy="76200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Rectangle 8"/>
            <p:cNvSpPr/>
            <p:nvPr/>
          </p:nvSpPr>
          <p:spPr>
            <a:xfrm>
              <a:off x="4191000" y="3714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76" name="Group 48"/>
            <p:cNvGrpSpPr/>
            <p:nvPr/>
          </p:nvGrpSpPr>
          <p:grpSpPr>
            <a:xfrm>
              <a:off x="6972134" y="3714750"/>
              <a:ext cx="1371600" cy="942870"/>
              <a:chOff x="3924134" y="3790950"/>
              <a:chExt cx="1371600" cy="942870"/>
            </a:xfrm>
          </p:grpSpPr>
          <p:sp>
            <p:nvSpPr>
              <p:cNvPr id="77" name="Rectangle 43"/>
              <p:cNvSpPr/>
              <p:nvPr/>
            </p:nvSpPr>
            <p:spPr>
              <a:xfrm>
                <a:off x="3924134" y="4171950"/>
                <a:ext cx="1371600" cy="561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 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78" name="Group 44"/>
              <p:cNvGrpSpPr/>
              <p:nvPr/>
            </p:nvGrpSpPr>
            <p:grpSpPr>
              <a:xfrm>
                <a:off x="4419600" y="37909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9" name="Oval 45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0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1" name="组合 8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3" name="组合 9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16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获得证书及荣誉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1056190" y="1800049"/>
            <a:ext cx="1920346" cy="3456093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kumimoji="0" lang="ms-MY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52640" y="1800049"/>
            <a:ext cx="1920346" cy="3456093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6049089" y="1800049"/>
            <a:ext cx="1920346" cy="3456093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8497341" y="1800049"/>
            <a:ext cx="1968542" cy="3456093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1" y="2419350"/>
                <a:ext cx="1523731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8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9191440" y="2195178"/>
            <a:ext cx="618931" cy="63357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76680" y="2258413"/>
            <a:ext cx="684017" cy="647078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641139" y="2240085"/>
            <a:ext cx="838751" cy="650760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3208" y="2250315"/>
            <a:ext cx="720951" cy="632856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4" name="组合 9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8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2" name="Rectangle 23"/>
          <p:cNvSpPr/>
          <p:nvPr/>
        </p:nvSpPr>
        <p:spPr>
          <a:xfrm>
            <a:off x="-5307" y="1893676"/>
            <a:ext cx="11520305" cy="19389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348138" y="2149395"/>
            <a:ext cx="1000354" cy="1003501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690868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9394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968883" y="2177663"/>
            <a:ext cx="981382" cy="94696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6622576" y="2282360"/>
            <a:ext cx="869211" cy="73757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9216233" y="2199008"/>
            <a:ext cx="904416" cy="904277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1487" y="3281851"/>
            <a:ext cx="636175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826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图形设计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1952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产品宣传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5" name="Rectangle 67"/>
          <p:cNvSpPr/>
          <p:nvPr/>
        </p:nvSpPr>
        <p:spPr>
          <a:xfrm>
            <a:off x="3302129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68"/>
          <p:cNvSpPr/>
          <p:nvPr/>
        </p:nvSpPr>
        <p:spPr>
          <a:xfrm>
            <a:off x="589973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9"/>
          <p:cNvSpPr/>
          <p:nvPr/>
        </p:nvSpPr>
        <p:spPr>
          <a:xfrm>
            <a:off x="851099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2" name="组合 3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3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3" grpId="0" animBg="1"/>
      <p:bldP spid="54" grpId="0"/>
      <p:bldP spid="55" grpId="0"/>
      <p:bldP spid="56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aphicFrame>
        <p:nvGraphicFramePr>
          <p:cNvPr id="28" name="Diagram 45"/>
          <p:cNvGraphicFramePr/>
          <p:nvPr/>
        </p:nvGraphicFramePr>
        <p:xfrm>
          <a:off x="916611" y="838954"/>
          <a:ext cx="9988587" cy="498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9551546" y="2107971"/>
            <a:ext cx="578148" cy="518412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746925" y="3883482"/>
            <a:ext cx="606698" cy="68676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6916637" y="2580848"/>
            <a:ext cx="545610" cy="726025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4444021" y="3329109"/>
            <a:ext cx="566224" cy="565960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916614" y="5269419"/>
            <a:ext cx="10005090" cy="734365"/>
          </a:xfrm>
          <a:prstGeom prst="rect">
            <a:avLst/>
          </a:prstGeom>
        </p:spPr>
        <p:txBody>
          <a:bodyPr lIns="91577" tIns="45788" rIns="91577" bIns="4578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9621" y="27400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6901" y="20424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29189" y="1439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95021" y="8205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61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28" grpId="0">
        <p:bldSub>
          <a:bldDgm bld="lvlOne"/>
        </p:bldSub>
      </p:bldGraphic>
      <p:bldP spid="50" grpId="0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60" name="Shape 6913"/>
          <p:cNvSpPr/>
          <p:nvPr/>
        </p:nvSpPr>
        <p:spPr>
          <a:xfrm>
            <a:off x="4506615" y="5729246"/>
            <a:ext cx="2616200" cy="44450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299883"/>
              </a:buClr>
              <a:buFont typeface="ArialUnicodeMS"/>
              <a:defRPr sz="2400"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2400" b="1" dirty="0">
                <a:solidFill>
                  <a:srgbClr val="0070C0"/>
                </a:solidFill>
                <a:uFill>
                  <a:solidFill>
                    <a:srgbClr val="29988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设计流程</a:t>
            </a:r>
            <a:endParaRPr sz="2400" b="1" dirty="0">
              <a:solidFill>
                <a:srgbClr val="0070C0"/>
              </a:solidFill>
              <a:uFill>
                <a:solidFill>
                  <a:srgbClr val="299883"/>
                </a:solidFill>
              </a:u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5337" y="1295871"/>
            <a:ext cx="4596595" cy="1706655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</a:endParaRP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rgbClr val="0070C0"/>
                  </a:solidFill>
                  <a:uFill>
                    <a:solidFill>
                      <a:srgbClr val="299883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0070C0"/>
                </a:solidFill>
                <a:uFill>
                  <a:solidFill>
                    <a:srgbClr val="299883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5337" y="2888567"/>
            <a:ext cx="4409378" cy="1878949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rgbClr val="66CCFF"/>
                  </a:solidFill>
                  <a:uFill>
                    <a:solidFill>
                      <a:srgbClr val="C5DA4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66CCFF"/>
                </a:solidFill>
                <a:uFill>
                  <a:solidFill>
                    <a:srgbClr val="C5DA41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2042" y="1295871"/>
            <a:ext cx="4501120" cy="1893872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rgbClr val="00B0F0"/>
                  </a:solidFill>
                  <a:uFill>
                    <a:solidFill>
                      <a:srgbClr val="36C0A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00B0F0"/>
                </a:solidFill>
                <a:uFill>
                  <a:solidFill>
                    <a:srgbClr val="36C0A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4826" y="3073071"/>
            <a:ext cx="4688336" cy="1694446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rgbClr val="CCECFF"/>
                  </a:solidFill>
                  <a:uFill>
                    <a:solidFill>
                      <a:srgbClr val="DDE89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CCECFF"/>
                </a:solidFill>
                <a:uFill>
                  <a:solidFill>
                    <a:srgbClr val="DDE89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5304991" y="2574203"/>
            <a:ext cx="977494" cy="977541"/>
            <a:chOff x="0" y="0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5819160" y="5289891"/>
            <a:ext cx="5702915" cy="457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5623070" y="5151282"/>
            <a:ext cx="352427" cy="35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/>
          </a:solidFill>
          <a:ln w="88900">
            <a:solidFill>
              <a:srgbClr val="0070C0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47" name="Shape 6911"/>
          <p:cNvSpPr/>
          <p:nvPr/>
        </p:nvSpPr>
        <p:spPr>
          <a:xfrm>
            <a:off x="0" y="5289891"/>
            <a:ext cx="5610584" cy="457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8" name="组合 4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4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93" y="222134"/>
            <a:ext cx="6228902" cy="6243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组合 3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-399" y="3782578"/>
            <a:ext cx="11522075" cy="190578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Group 19"/>
          <p:cNvGrpSpPr/>
          <p:nvPr/>
        </p:nvGrpSpPr>
        <p:grpSpPr>
          <a:xfrm>
            <a:off x="1728589" y="3898337"/>
            <a:ext cx="7435153" cy="1691397"/>
            <a:chOff x="5240670" y="2330156"/>
            <a:chExt cx="7435153" cy="1691397"/>
          </a:xfrm>
        </p:grpSpPr>
        <p:sp>
          <p:nvSpPr>
            <p:cNvPr id="16" name="Free Form 5"/>
            <p:cNvSpPr/>
            <p:nvPr/>
          </p:nvSpPr>
          <p:spPr>
            <a:xfrm>
              <a:off x="5478541" y="2330156"/>
              <a:ext cx="205930" cy="324003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5240670" y="2330156"/>
              <a:ext cx="205029" cy="324003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7976974" y="3472106"/>
              <a:ext cx="205931" cy="324002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8215747" y="3472106"/>
              <a:ext cx="205029" cy="324002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5870831" y="2463994"/>
              <a:ext cx="6804992" cy="1278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 lang="en-US"/>
              </a:pPr>
              <a:r>
                <a:rPr lang="zh-CN" altLang="en-US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积极的人在每一次忧患中都看到一个机会，而消极的人则在每个机会都看到某种忧患。我属于后者。</a:t>
              </a:r>
              <a:endParaRPr sz="2800" b="1" dirty="0">
                <a:solidFill>
                  <a:srgbClr val="0070C0"/>
                </a:solidFill>
                <a:latin typeface="+mn-ea"/>
                <a:cs typeface="Roboto" charset="77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10857294" y="3742153"/>
              <a:ext cx="1548381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ts val="2200"/>
                </a:lnSpc>
                <a:defRPr lang="en-US"/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无名氏 </a:t>
              </a:r>
              <a:r>
                <a:rPr sz="1800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Roboto" charset="77"/>
                </a:rPr>
                <a:t>/ CEO </a:t>
              </a:r>
              <a:endParaRPr sz="1800" dirty="0">
                <a:solidFill>
                  <a:schemeClr val="bg2">
                    <a:lumMod val="50000"/>
                  </a:schemeClr>
                </a:solidFill>
                <a:latin typeface="+mn-ea"/>
                <a:cs typeface="Roboto" charset="77"/>
              </a:endParaRPr>
            </a:p>
          </p:txBody>
        </p:sp>
      </p:grpSp>
    </p:spTree>
  </p:cSld>
  <p:clrMapOvr>
    <a:masterClrMapping/>
  </p:clrMapOvr>
  <p:transition spd="slow" advTm="185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64279" y="2238229"/>
            <a:ext cx="1490337" cy="4265732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rgbClr val="0070C0">
                  <a:alpha val="97000"/>
                </a:srgbClr>
              </a:solidFill>
              <a:ln>
                <a:round/>
              </a:ln>
            </p:spPr>
            <p:txBody>
              <a:bodyPr lIns="34564" tIns="34564" rIns="34564" b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round/>
              </a:ln>
            </p:spPr>
            <p:txBody>
              <a:bodyPr lIns="0" tIns="0" rIns="0" bIns="0"/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1"/>
                <a:ext cx="722226" cy="300636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5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sz="1500" dirty="0">
                    <a:solidFill>
                      <a:schemeClr val="tx1"/>
                    </a:solidFill>
                    <a:latin typeface="+mn-ea"/>
                  </a:rPr>
                  <a:t> 05</a:t>
                </a:r>
                <a:endParaRPr sz="15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5" y="5192534"/>
                <a:ext cx="704592" cy="577634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sz="3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3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  <a:endParaRPr sz="330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19395" y="3341765"/>
            <a:ext cx="1378808" cy="3162195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04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  <a:endParaRPr sz="33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1358" y="3698833"/>
            <a:ext cx="1496365" cy="2805128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rgbClr val="0070C0">
                <a:alpha val="95000"/>
              </a:srgbClr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01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4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  <a:endParaRPr sz="33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5306" y="4424728"/>
            <a:ext cx="1362442" cy="2079234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02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  <a:endParaRPr sz="33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92310" y="1799928"/>
            <a:ext cx="1674043" cy="4704034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03</a:t>
              </a:r>
              <a:endParaRPr sz="15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  <a:endParaRPr sz="33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7" name="Shape 7587"/>
          <p:cNvSpPr/>
          <p:nvPr/>
        </p:nvSpPr>
        <p:spPr>
          <a:xfrm>
            <a:off x="587350" y="2728634"/>
            <a:ext cx="3883347" cy="1470186"/>
          </a:xfrm>
          <a:prstGeom prst="rect">
            <a:avLst/>
          </a:prstGeom>
          <a:ln w="12700">
            <a:round/>
          </a:ln>
        </p:spPr>
        <p:txBody>
          <a:bodyPr lIns="34564" tIns="34564" rIns="34564" bIns="34564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</a:t>
            </a:r>
            <a:endParaRPr lang="zh-CN" altLang="en-US" sz="1300" dirty="0">
              <a:solidFill>
                <a:schemeClr val="bg2"/>
              </a:solidFill>
              <a:uFill>
                <a:solidFill>
                  <a:srgbClr val="B5B5B5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ArialUnicodeMS"/>
              <a:sym typeface="ArialUnicodeMS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0437" y="2233692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5" name="组合 6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01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5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467434" y="1350022"/>
            <a:ext cx="10735440" cy="4362852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589A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>
                    <a:shade val="30000"/>
                    <a:satMod val="115000"/>
                  </a:srgbClr>
                </a:gs>
                <a:gs pos="50000">
                  <a:srgbClr val="66CCFF">
                    <a:shade val="67500"/>
                    <a:satMod val="115000"/>
                  </a:srgbClr>
                </a:gs>
                <a:gs pos="100000">
                  <a:srgbClr val="66CC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B0F0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66CCFF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extrusionOk="0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extrusionOk="0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34568" y="4921441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01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75554" y="4679592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02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93479" y="4377514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03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18658" y="4084148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04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39420" y="3812283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05</a:t>
              </a:r>
              <a:endParaRPr sz="1100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Off x="0" y="0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Off x="0" y="0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Off x="0" y="0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Off x="0" y="0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extrusionOk="0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01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20" y="2184404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02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20" y="27907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03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20" y="34213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1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04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20" y="40519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05</a:t>
              </a:r>
              <a:endParaRPr sz="13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20" y="4736915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42" name="组合 14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5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4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4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6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 rot="10800000">
            <a:off x="5279390" y="6262370"/>
            <a:ext cx="6241415" cy="221615"/>
            <a:chOff x="0" y="-1"/>
            <a:chExt cx="9985800" cy="287760"/>
          </a:xfrm>
        </p:grpSpPr>
        <p:sp>
          <p:nvSpPr>
            <p:cNvPr id="1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solidFill>
              <a:srgbClr val="0070C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solidFill>
              <a:srgbClr val="00B0F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solidFill>
              <a:srgbClr val="66CC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solidFill>
              <a:srgbClr val="CCEC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6149" name="TextBox 18"/>
          <p:cNvSpPr>
            <a:spLocks noChangeArrowheads="1"/>
          </p:cNvSpPr>
          <p:nvPr/>
        </p:nvSpPr>
        <p:spPr bwMode="auto">
          <a:xfrm>
            <a:off x="4448493" y="2821305"/>
            <a:ext cx="2974975" cy="4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PART  03</a:t>
            </a:r>
            <a:endParaRPr lang="en-US" altLang="zh-CN" sz="240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50" name="文本框 8"/>
          <p:cNvSpPr>
            <a:spLocks noChangeArrowheads="1"/>
          </p:cNvSpPr>
          <p:nvPr/>
        </p:nvSpPr>
        <p:spPr bwMode="auto">
          <a:xfrm>
            <a:off x="4029393" y="3227705"/>
            <a:ext cx="3813175" cy="9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方正兰亭黑_GBK" pitchFamily="2" charset="-122"/>
              </a:rPr>
              <a:t>添加标题</a:t>
            </a:r>
            <a:endParaRPr lang="zh-CN" altLang="en-US" sz="540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方正兰亭黑_GBK" pitchFamily="2" charset="-122"/>
            </a:endParaRPr>
          </a:p>
        </p:txBody>
      </p:sp>
      <p:sp>
        <p:nvSpPr>
          <p:cNvPr id="6151" name="矩形 51"/>
          <p:cNvSpPr>
            <a:spLocks noChangeArrowheads="1"/>
          </p:cNvSpPr>
          <p:nvPr/>
        </p:nvSpPr>
        <p:spPr bwMode="auto">
          <a:xfrm>
            <a:off x="5002530" y="4272280"/>
            <a:ext cx="1865313" cy="5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Add title</a:t>
            </a:r>
            <a:endParaRPr lang="en-US" altLang="zh-CN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52" name="直接连接符 4"/>
          <p:cNvSpPr>
            <a:spLocks noChangeShapeType="1"/>
          </p:cNvSpPr>
          <p:nvPr/>
        </p:nvSpPr>
        <p:spPr bwMode="auto">
          <a:xfrm>
            <a:off x="4626293" y="4231005"/>
            <a:ext cx="2620962" cy="0"/>
          </a:xfrm>
          <a:prstGeom prst="line">
            <a:avLst/>
          </a:prstGeom>
          <a:noFill/>
          <a:ln w="19050">
            <a:solidFill>
              <a:srgbClr val="0099E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2" name="Freeform 129"/>
          <p:cNvSpPr>
            <a:spLocks noChangeAspect="1" noEditPoints="1" noChangeArrowheads="1"/>
          </p:cNvSpPr>
          <p:nvPr/>
        </p:nvSpPr>
        <p:spPr bwMode="auto">
          <a:xfrm>
            <a:off x="5403850" y="1484313"/>
            <a:ext cx="1384300" cy="1384300"/>
          </a:xfrm>
          <a:custGeom>
            <a:avLst/>
            <a:gdLst>
              <a:gd name="T0" fmla="*/ 2147483647 w 97"/>
              <a:gd name="T1" fmla="*/ 0 h 97"/>
              <a:gd name="T2" fmla="*/ 2147483647 w 97"/>
              <a:gd name="T3" fmla="*/ 0 h 97"/>
              <a:gd name="T4" fmla="*/ 2147483647 w 97"/>
              <a:gd name="T5" fmla="*/ 2147483647 h 97"/>
              <a:gd name="T6" fmla="*/ 2147483647 w 97"/>
              <a:gd name="T7" fmla="*/ 2147483647 h 97"/>
              <a:gd name="T8" fmla="*/ 2147483647 w 97"/>
              <a:gd name="T9" fmla="*/ 2147483647 h 97"/>
              <a:gd name="T10" fmla="*/ 2147483647 w 97"/>
              <a:gd name="T11" fmla="*/ 2147483647 h 97"/>
              <a:gd name="T12" fmla="*/ 2147483647 w 97"/>
              <a:gd name="T13" fmla="*/ 2147483647 h 97"/>
              <a:gd name="T14" fmla="*/ 2147483647 w 97"/>
              <a:gd name="T15" fmla="*/ 2147483647 h 97"/>
              <a:gd name="T16" fmla="*/ 2147483647 w 97"/>
              <a:gd name="T17" fmla="*/ 2147483647 h 97"/>
              <a:gd name="T18" fmla="*/ 203663354 w 97"/>
              <a:gd name="T19" fmla="*/ 2147483647 h 97"/>
              <a:gd name="T20" fmla="*/ 2147483647 w 97"/>
              <a:gd name="T21" fmla="*/ 0 h 97"/>
              <a:gd name="T22" fmla="*/ 2147483647 w 97"/>
              <a:gd name="T23" fmla="*/ 203663354 h 97"/>
              <a:gd name="T24" fmla="*/ 2147483647 w 97"/>
              <a:gd name="T25" fmla="*/ 2147483647 h 97"/>
              <a:gd name="T26" fmla="*/ 2147483647 w 97"/>
              <a:gd name="T27" fmla="*/ 2147483647 h 97"/>
              <a:gd name="T28" fmla="*/ 2147483647 w 97"/>
              <a:gd name="T29" fmla="*/ 2147483647 h 97"/>
              <a:gd name="T30" fmla="*/ 2147483647 w 97"/>
              <a:gd name="T31" fmla="*/ 203663354 h 97"/>
              <a:gd name="T32" fmla="*/ 2147483647 w 97"/>
              <a:gd name="T33" fmla="*/ 2147483647 h 97"/>
              <a:gd name="T34" fmla="*/ 2147483647 w 97"/>
              <a:gd name="T35" fmla="*/ 2147483647 h 97"/>
              <a:gd name="T36" fmla="*/ 2147483647 w 97"/>
              <a:gd name="T37" fmla="*/ 2147483647 h 97"/>
              <a:gd name="T38" fmla="*/ 2147483647 w 97"/>
              <a:gd name="T39" fmla="*/ 2147483647 h 97"/>
              <a:gd name="T40" fmla="*/ 2147483647 w 97"/>
              <a:gd name="T41" fmla="*/ 2147483647 h 97"/>
              <a:gd name="T42" fmla="*/ 2147483647 w 97"/>
              <a:gd name="T43" fmla="*/ 2147483647 h 97"/>
              <a:gd name="T44" fmla="*/ 2147483647 w 97"/>
              <a:gd name="T45" fmla="*/ 2147483647 h 97"/>
              <a:gd name="T46" fmla="*/ 2147483647 w 97"/>
              <a:gd name="T47" fmla="*/ 2147483647 h 97"/>
              <a:gd name="T48" fmla="*/ 2147483647 w 97"/>
              <a:gd name="T49" fmla="*/ 2147483647 h 97"/>
              <a:gd name="T50" fmla="*/ 2147483647 w 97"/>
              <a:gd name="T51" fmla="*/ 2147483647 h 97"/>
              <a:gd name="T52" fmla="*/ 2147483647 w 97"/>
              <a:gd name="T53" fmla="*/ 2147483647 h 97"/>
              <a:gd name="T54" fmla="*/ 2147483647 w 97"/>
              <a:gd name="T55" fmla="*/ 2147483647 h 97"/>
              <a:gd name="T56" fmla="*/ 2147483647 w 97"/>
              <a:gd name="T57" fmla="*/ 2147483647 h 97"/>
              <a:gd name="T58" fmla="*/ 2147483647 w 97"/>
              <a:gd name="T59" fmla="*/ 2147483647 h 97"/>
              <a:gd name="T60" fmla="*/ 2147483647 w 97"/>
              <a:gd name="T61" fmla="*/ 2147483647 h 97"/>
              <a:gd name="T62" fmla="*/ 2147483647 w 97"/>
              <a:gd name="T63" fmla="*/ 2147483647 h 97"/>
              <a:gd name="T64" fmla="*/ 203663354 w 97"/>
              <a:gd name="T65" fmla="*/ 2147483647 h 97"/>
              <a:gd name="T66" fmla="*/ 2147483647 w 97"/>
              <a:gd name="T67" fmla="*/ 2147483647 h 97"/>
              <a:gd name="T68" fmla="*/ 2147483647 w 97"/>
              <a:gd name="T69" fmla="*/ 2147483647 h 97"/>
              <a:gd name="T70" fmla="*/ 2147483647 w 97"/>
              <a:gd name="T71" fmla="*/ 2147483647 h 97"/>
              <a:gd name="T72" fmla="*/ 2147483647 w 97"/>
              <a:gd name="T73" fmla="*/ 2147483647 h 97"/>
              <a:gd name="T74" fmla="*/ 2147483647 w 97"/>
              <a:gd name="T75" fmla="*/ 2147483647 h 97"/>
              <a:gd name="T76" fmla="*/ 2147483647 w 97"/>
              <a:gd name="T77" fmla="*/ 2147483647 h 97"/>
              <a:gd name="T78" fmla="*/ 0 w 97"/>
              <a:gd name="T79" fmla="*/ 2147483647 h 97"/>
              <a:gd name="T80" fmla="*/ 1629321100 w 97"/>
              <a:gd name="T81" fmla="*/ 2147483647 h 97"/>
              <a:gd name="T82" fmla="*/ 0 w 97"/>
              <a:gd name="T83" fmla="*/ 2147483647 h 97"/>
              <a:gd name="T84" fmla="*/ 0 w 97"/>
              <a:gd name="T85" fmla="*/ 2147483647 h 97"/>
              <a:gd name="T86" fmla="*/ 0 w 97"/>
              <a:gd name="T87" fmla="*/ 2147483647 h 97"/>
              <a:gd name="T88" fmla="*/ 2147483647 w 97"/>
              <a:gd name="T89" fmla="*/ 2147483647 h 97"/>
              <a:gd name="T90" fmla="*/ 2147483647 w 97"/>
              <a:gd name="T91" fmla="*/ 2147483647 h 97"/>
              <a:gd name="T92" fmla="*/ 2147483647 w 97"/>
              <a:gd name="T93" fmla="*/ 2147483647 h 97"/>
              <a:gd name="T94" fmla="*/ 2147483647 w 97"/>
              <a:gd name="T95" fmla="*/ 2147483647 h 97"/>
              <a:gd name="T96" fmla="*/ 2147483647 w 97"/>
              <a:gd name="T97" fmla="*/ 2147483647 h 97"/>
              <a:gd name="T98" fmla="*/ 2147483647 w 97"/>
              <a:gd name="T99" fmla="*/ 2147483647 h 97"/>
              <a:gd name="T100" fmla="*/ 2147483647 w 97"/>
              <a:gd name="T101" fmla="*/ 2147483647 h 97"/>
              <a:gd name="T102" fmla="*/ 2147483647 w 97"/>
              <a:gd name="T103" fmla="*/ 2147483647 h 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97"/>
              <a:gd name="T158" fmla="*/ 97 w 97"/>
              <a:gd name="T159" fmla="*/ 97 h 9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97">
                <a:moveTo>
                  <a:pt x="48" y="0"/>
                </a:moveTo>
                <a:cubicBezTo>
                  <a:pt x="49" y="0"/>
                  <a:pt x="50" y="0"/>
                  <a:pt x="50" y="0"/>
                </a:cubicBezTo>
                <a:cubicBezTo>
                  <a:pt x="52" y="9"/>
                  <a:pt x="53" y="18"/>
                  <a:pt x="53" y="27"/>
                </a:cubicBezTo>
                <a:cubicBezTo>
                  <a:pt x="51" y="28"/>
                  <a:pt x="49" y="30"/>
                  <a:pt x="49" y="33"/>
                </a:cubicBezTo>
                <a:cubicBezTo>
                  <a:pt x="49" y="33"/>
                  <a:pt x="49" y="34"/>
                  <a:pt x="49" y="34"/>
                </a:cubicBezTo>
                <a:cubicBezTo>
                  <a:pt x="45" y="36"/>
                  <a:pt x="41" y="38"/>
                  <a:pt x="37" y="40"/>
                </a:cubicBezTo>
                <a:cubicBezTo>
                  <a:pt x="33" y="42"/>
                  <a:pt x="28" y="44"/>
                  <a:pt x="23" y="46"/>
                </a:cubicBezTo>
                <a:cubicBezTo>
                  <a:pt x="22" y="44"/>
                  <a:pt x="20" y="43"/>
                  <a:pt x="18" y="43"/>
                </a:cubicBezTo>
                <a:cubicBezTo>
                  <a:pt x="16" y="43"/>
                  <a:pt x="14" y="44"/>
                  <a:pt x="13" y="45"/>
                </a:cubicBezTo>
                <a:cubicBezTo>
                  <a:pt x="9" y="43"/>
                  <a:pt x="5" y="40"/>
                  <a:pt x="1" y="38"/>
                </a:cubicBezTo>
                <a:cubicBezTo>
                  <a:pt x="6" y="16"/>
                  <a:pt x="25" y="0"/>
                  <a:pt x="48" y="0"/>
                </a:cubicBezTo>
                <a:close/>
                <a:moveTo>
                  <a:pt x="57" y="1"/>
                </a:moveTo>
                <a:cubicBezTo>
                  <a:pt x="66" y="2"/>
                  <a:pt x="74" y="6"/>
                  <a:pt x="81" y="12"/>
                </a:cubicBezTo>
                <a:cubicBezTo>
                  <a:pt x="75" y="17"/>
                  <a:pt x="68" y="22"/>
                  <a:pt x="61" y="27"/>
                </a:cubicBezTo>
                <a:cubicBezTo>
                  <a:pt x="61" y="26"/>
                  <a:pt x="60" y="26"/>
                  <a:pt x="60" y="26"/>
                </a:cubicBezTo>
                <a:cubicBezTo>
                  <a:pt x="60" y="17"/>
                  <a:pt x="59" y="9"/>
                  <a:pt x="57" y="1"/>
                </a:cubicBezTo>
                <a:close/>
                <a:moveTo>
                  <a:pt x="86" y="17"/>
                </a:moveTo>
                <a:cubicBezTo>
                  <a:pt x="79" y="23"/>
                  <a:pt x="72" y="28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6"/>
                  <a:pt x="62" y="39"/>
                  <a:pt x="59" y="40"/>
                </a:cubicBezTo>
                <a:cubicBezTo>
                  <a:pt x="59" y="42"/>
                  <a:pt x="59" y="43"/>
                  <a:pt x="59" y="45"/>
                </a:cubicBezTo>
                <a:cubicBezTo>
                  <a:pt x="59" y="51"/>
                  <a:pt x="58" y="57"/>
                  <a:pt x="57" y="63"/>
                </a:cubicBezTo>
                <a:cubicBezTo>
                  <a:pt x="59" y="64"/>
                  <a:pt x="60" y="66"/>
                  <a:pt x="60" y="68"/>
                </a:cubicBezTo>
                <a:cubicBezTo>
                  <a:pt x="70" y="71"/>
                  <a:pt x="80" y="73"/>
                  <a:pt x="89" y="75"/>
                </a:cubicBezTo>
                <a:cubicBezTo>
                  <a:pt x="94" y="67"/>
                  <a:pt x="97" y="58"/>
                  <a:pt x="97" y="48"/>
                </a:cubicBezTo>
                <a:cubicBezTo>
                  <a:pt x="97" y="36"/>
                  <a:pt x="93" y="25"/>
                  <a:pt x="86" y="17"/>
                </a:cubicBezTo>
                <a:close/>
                <a:moveTo>
                  <a:pt x="85" y="81"/>
                </a:moveTo>
                <a:cubicBezTo>
                  <a:pt x="76" y="91"/>
                  <a:pt x="63" y="97"/>
                  <a:pt x="49" y="97"/>
                </a:cubicBezTo>
                <a:cubicBezTo>
                  <a:pt x="51" y="90"/>
                  <a:pt x="53" y="83"/>
                  <a:pt x="54" y="77"/>
                </a:cubicBezTo>
                <a:cubicBezTo>
                  <a:pt x="56" y="76"/>
                  <a:pt x="57" y="75"/>
                  <a:pt x="58" y="74"/>
                </a:cubicBezTo>
                <a:cubicBezTo>
                  <a:pt x="67" y="77"/>
                  <a:pt x="76" y="79"/>
                  <a:pt x="85" y="81"/>
                </a:cubicBezTo>
                <a:close/>
                <a:moveTo>
                  <a:pt x="42" y="97"/>
                </a:moveTo>
                <a:cubicBezTo>
                  <a:pt x="22" y="94"/>
                  <a:pt x="6" y="79"/>
                  <a:pt x="1" y="60"/>
                </a:cubicBezTo>
                <a:cubicBezTo>
                  <a:pt x="5" y="59"/>
                  <a:pt x="9" y="58"/>
                  <a:pt x="12" y="57"/>
                </a:cubicBezTo>
                <a:cubicBezTo>
                  <a:pt x="14" y="58"/>
                  <a:pt x="16" y="59"/>
                  <a:pt x="18" y="59"/>
                </a:cubicBezTo>
                <a:cubicBezTo>
                  <a:pt x="19" y="59"/>
                  <a:pt x="20" y="58"/>
                  <a:pt x="21" y="58"/>
                </a:cubicBezTo>
                <a:cubicBezTo>
                  <a:pt x="29" y="62"/>
                  <a:pt x="37" y="66"/>
                  <a:pt x="45" y="70"/>
                </a:cubicBezTo>
                <a:cubicBezTo>
                  <a:pt x="45" y="72"/>
                  <a:pt x="46" y="73"/>
                  <a:pt x="48" y="75"/>
                </a:cubicBezTo>
                <a:cubicBezTo>
                  <a:pt x="46" y="82"/>
                  <a:pt x="44" y="89"/>
                  <a:pt x="42" y="97"/>
                </a:cubicBezTo>
                <a:close/>
                <a:moveTo>
                  <a:pt x="0" y="53"/>
                </a:moveTo>
                <a:cubicBezTo>
                  <a:pt x="3" y="52"/>
                  <a:pt x="5" y="51"/>
                  <a:pt x="8" y="51"/>
                </a:cubicBezTo>
                <a:cubicBezTo>
                  <a:pt x="5" y="49"/>
                  <a:pt x="3" y="47"/>
                  <a:pt x="0" y="45"/>
                </a:cubicBezTo>
                <a:cubicBezTo>
                  <a:pt x="0" y="46"/>
                  <a:pt x="0" y="47"/>
                  <a:pt x="0" y="48"/>
                </a:cubicBezTo>
                <a:cubicBezTo>
                  <a:pt x="0" y="50"/>
                  <a:pt x="0" y="51"/>
                  <a:pt x="0" y="53"/>
                </a:cubicBezTo>
                <a:close/>
                <a:moveTo>
                  <a:pt x="52" y="40"/>
                </a:moveTo>
                <a:cubicBezTo>
                  <a:pt x="48" y="42"/>
                  <a:pt x="44" y="44"/>
                  <a:pt x="40" y="46"/>
                </a:cubicBezTo>
                <a:cubicBezTo>
                  <a:pt x="35" y="48"/>
                  <a:pt x="30" y="50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33" y="56"/>
                  <a:pt x="40" y="60"/>
                  <a:pt x="48" y="63"/>
                </a:cubicBezTo>
                <a:cubicBezTo>
                  <a:pt x="48" y="63"/>
                  <a:pt x="49" y="62"/>
                  <a:pt x="50" y="62"/>
                </a:cubicBezTo>
                <a:cubicBezTo>
                  <a:pt x="51" y="56"/>
                  <a:pt x="52" y="50"/>
                  <a:pt x="52" y="44"/>
                </a:cubicBezTo>
                <a:cubicBezTo>
                  <a:pt x="52" y="43"/>
                  <a:pt x="52" y="42"/>
                  <a:pt x="52" y="4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26" dur="500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  <p:bldP spid="6150" grpId="0" bldLvl="0" autoUpdateAnimBg="0"/>
      <p:bldP spid="6151" grpId="0" bldLvl="0" autoUpdateAnimBg="0"/>
      <p:bldP spid="6152" grpId="0" bldLvl="0" animBg="1"/>
      <p:bldP spid="30722" grpId="0" bldLvl="0" animBg="1"/>
      <p:bldP spid="30722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737592" y="1910319"/>
            <a:ext cx="1824329" cy="1742950"/>
          </a:xfrm>
          <a:prstGeom prst="rect">
            <a:avLst/>
          </a:prstGeom>
          <a:blipFill>
            <a:blip r:embed="rId1" cstate="print"/>
            <a:stretch>
              <a:fillRect t="-6330" b="-6330"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个人简历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6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7" name="Group 69"/>
          <p:cNvGrpSpPr/>
          <p:nvPr/>
        </p:nvGrpSpPr>
        <p:grpSpPr>
          <a:xfrm>
            <a:off x="6817228" y="2856079"/>
            <a:ext cx="3936709" cy="576018"/>
            <a:chOff x="5562600" y="2266949"/>
            <a:chExt cx="3124200" cy="457201"/>
          </a:xfrm>
        </p:grpSpPr>
        <p:sp>
          <p:nvSpPr>
            <p:cNvPr id="98" name="Rectangle 26"/>
            <p:cNvSpPr/>
            <p:nvPr/>
          </p:nvSpPr>
          <p:spPr>
            <a:xfrm>
              <a:off x="5562600" y="22669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Rounded Rectangle 33"/>
            <p:cNvSpPr/>
            <p:nvPr/>
          </p:nvSpPr>
          <p:spPr>
            <a:xfrm>
              <a:off x="8153401" y="2266949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0" name="Group 50"/>
            <p:cNvGrpSpPr/>
            <p:nvPr/>
          </p:nvGrpSpPr>
          <p:grpSpPr>
            <a:xfrm>
              <a:off x="5638800" y="2571750"/>
              <a:ext cx="3048000" cy="152400"/>
              <a:chOff x="5867400" y="2343150"/>
              <a:chExt cx="3048000" cy="152400"/>
            </a:xfrm>
          </p:grpSpPr>
          <p:sp>
            <p:nvSpPr>
              <p:cNvPr id="101" name="Rounded Rectangle 42"/>
              <p:cNvSpPr/>
              <p:nvPr/>
            </p:nvSpPr>
            <p:spPr bwMode="gray">
              <a:xfrm>
                <a:off x="5867400" y="23431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2" name="Rounded Rectangle 43"/>
              <p:cNvSpPr/>
              <p:nvPr/>
            </p:nvSpPr>
            <p:spPr bwMode="gray">
              <a:xfrm>
                <a:off x="5867400" y="2343150"/>
                <a:ext cx="2514600" cy="152400"/>
              </a:xfrm>
              <a:prstGeom prst="roundRect">
                <a:avLst/>
              </a:prstGeom>
              <a:solidFill>
                <a:srgbClr val="0070C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" name="Group 68"/>
          <p:cNvGrpSpPr/>
          <p:nvPr/>
        </p:nvGrpSpPr>
        <p:grpSpPr>
          <a:xfrm>
            <a:off x="6817228" y="3528095"/>
            <a:ext cx="3936709" cy="576016"/>
            <a:chOff x="5562600" y="2800350"/>
            <a:chExt cx="3124200" cy="457200"/>
          </a:xfrm>
        </p:grpSpPr>
        <p:sp>
          <p:nvSpPr>
            <p:cNvPr id="104" name="Rectangle 27"/>
            <p:cNvSpPr/>
            <p:nvPr/>
          </p:nvSpPr>
          <p:spPr>
            <a:xfrm>
              <a:off x="5562600" y="28003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语言能力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Rounded Rectangle 34"/>
            <p:cNvSpPr/>
            <p:nvPr/>
          </p:nvSpPr>
          <p:spPr>
            <a:xfrm>
              <a:off x="8153401" y="28003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6" name="Group 51"/>
            <p:cNvGrpSpPr/>
            <p:nvPr/>
          </p:nvGrpSpPr>
          <p:grpSpPr>
            <a:xfrm>
              <a:off x="5638800" y="3105150"/>
              <a:ext cx="3048000" cy="152400"/>
              <a:chOff x="5867400" y="2952750"/>
              <a:chExt cx="3048000" cy="152400"/>
            </a:xfrm>
          </p:grpSpPr>
          <p:sp>
            <p:nvSpPr>
              <p:cNvPr id="107" name="Rounded Rectangle 44"/>
              <p:cNvSpPr/>
              <p:nvPr/>
            </p:nvSpPr>
            <p:spPr bwMode="gray">
              <a:xfrm>
                <a:off x="5867400" y="29527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8" name="Rounded Rectangle 45"/>
              <p:cNvSpPr/>
              <p:nvPr/>
            </p:nvSpPr>
            <p:spPr bwMode="gray">
              <a:xfrm>
                <a:off x="5867400" y="2952750"/>
                <a:ext cx="2819400" cy="152400"/>
              </a:xfrm>
              <a:prstGeom prst="roundRect">
                <a:avLst/>
              </a:prstGeom>
              <a:solidFill>
                <a:srgbClr val="00B0F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9" name="Group 67"/>
          <p:cNvGrpSpPr/>
          <p:nvPr/>
        </p:nvGrpSpPr>
        <p:grpSpPr>
          <a:xfrm>
            <a:off x="6817228" y="4200113"/>
            <a:ext cx="3936709" cy="576016"/>
            <a:chOff x="5562600" y="3333750"/>
            <a:chExt cx="3124200" cy="457200"/>
          </a:xfrm>
        </p:grpSpPr>
        <p:sp>
          <p:nvSpPr>
            <p:cNvPr id="110" name="Rectangle 28"/>
            <p:cNvSpPr/>
            <p:nvPr/>
          </p:nvSpPr>
          <p:spPr>
            <a:xfrm>
              <a:off x="5562600" y="33337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Rounded Rectangle 35"/>
            <p:cNvSpPr/>
            <p:nvPr/>
          </p:nvSpPr>
          <p:spPr>
            <a:xfrm>
              <a:off x="8153401" y="33337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2" name="Group 52"/>
            <p:cNvGrpSpPr/>
            <p:nvPr/>
          </p:nvGrpSpPr>
          <p:grpSpPr>
            <a:xfrm>
              <a:off x="5638800" y="3638550"/>
              <a:ext cx="3048000" cy="152400"/>
              <a:chOff x="5867400" y="3562350"/>
              <a:chExt cx="3048000" cy="152400"/>
            </a:xfrm>
          </p:grpSpPr>
          <p:sp>
            <p:nvSpPr>
              <p:cNvPr id="113" name="Rounded Rectangle 46"/>
              <p:cNvSpPr/>
              <p:nvPr/>
            </p:nvSpPr>
            <p:spPr bwMode="gray">
              <a:xfrm>
                <a:off x="5867400" y="35623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4" name="Rounded Rectangle 47"/>
              <p:cNvSpPr/>
              <p:nvPr/>
            </p:nvSpPr>
            <p:spPr bwMode="gray">
              <a:xfrm>
                <a:off x="5867400" y="3562350"/>
                <a:ext cx="2209800" cy="152400"/>
              </a:xfrm>
              <a:prstGeom prst="roundRect">
                <a:avLst/>
              </a:prstGeom>
              <a:solidFill>
                <a:srgbClr val="66CCFF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5" name="Group 66"/>
          <p:cNvGrpSpPr/>
          <p:nvPr/>
        </p:nvGrpSpPr>
        <p:grpSpPr>
          <a:xfrm>
            <a:off x="6817228" y="4872131"/>
            <a:ext cx="3936709" cy="576016"/>
            <a:chOff x="5562600" y="3867150"/>
            <a:chExt cx="3124200" cy="457200"/>
          </a:xfrm>
        </p:grpSpPr>
        <p:sp>
          <p:nvSpPr>
            <p:cNvPr id="116" name="Rectangle 29"/>
            <p:cNvSpPr/>
            <p:nvPr/>
          </p:nvSpPr>
          <p:spPr>
            <a:xfrm>
              <a:off x="5562600" y="38671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培训能力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Rounded Rectangle 36"/>
            <p:cNvSpPr/>
            <p:nvPr/>
          </p:nvSpPr>
          <p:spPr>
            <a:xfrm>
              <a:off x="8153401" y="38671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8" name="Group 53"/>
            <p:cNvGrpSpPr/>
            <p:nvPr/>
          </p:nvGrpSpPr>
          <p:grpSpPr>
            <a:xfrm>
              <a:off x="5638800" y="4171950"/>
              <a:ext cx="3048000" cy="152400"/>
              <a:chOff x="5867400" y="4171950"/>
              <a:chExt cx="3048000" cy="152400"/>
            </a:xfrm>
          </p:grpSpPr>
          <p:sp>
            <p:nvSpPr>
              <p:cNvPr id="119" name="Rounded Rectangle 48"/>
              <p:cNvSpPr/>
              <p:nvPr/>
            </p:nvSpPr>
            <p:spPr bwMode="gray">
              <a:xfrm>
                <a:off x="5867400" y="41719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" name="Rounded Rectangle 49"/>
              <p:cNvSpPr/>
              <p:nvPr/>
            </p:nvSpPr>
            <p:spPr bwMode="gray">
              <a:xfrm>
                <a:off x="5867400" y="4171950"/>
                <a:ext cx="1828800" cy="152400"/>
              </a:xfrm>
              <a:prstGeom prst="roundRect">
                <a:avLst/>
              </a:prstGeom>
              <a:solidFill>
                <a:srgbClr val="CCECFF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21" name="Rectangle 11"/>
          <p:cNvSpPr/>
          <p:nvPr/>
        </p:nvSpPr>
        <p:spPr>
          <a:xfrm>
            <a:off x="3168571" y="2184060"/>
            <a:ext cx="2976536" cy="1516722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lvl="0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</a:t>
            </a:r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" name="Group 100"/>
          <p:cNvGrpSpPr/>
          <p:nvPr/>
        </p:nvGrpSpPr>
        <p:grpSpPr>
          <a:xfrm>
            <a:off x="6913246" y="1800049"/>
            <a:ext cx="3552641" cy="666626"/>
            <a:chOff x="5486400" y="1428750"/>
            <a:chExt cx="2819401" cy="529120"/>
          </a:xfrm>
        </p:grpSpPr>
        <p:grpSp>
          <p:nvGrpSpPr>
            <p:cNvPr id="124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141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5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136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37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val="window" lastClr="FFFFFF"/>
              </a:solidFill>
            </p:grpSpPr>
            <p:sp>
              <p:nvSpPr>
                <p:cNvPr id="138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9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40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6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134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128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29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val="window" lastClr="FFFFFF"/>
              </a:solidFill>
            </p:grpSpPr>
            <p:sp>
              <p:nvSpPr>
                <p:cNvPr id="130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2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3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3" name="Rectangle 88"/>
          <p:cNvSpPr/>
          <p:nvPr/>
        </p:nvSpPr>
        <p:spPr>
          <a:xfrm>
            <a:off x="3168571" y="4584124"/>
            <a:ext cx="2976536" cy="916558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Rounded Rectangle 89"/>
          <p:cNvSpPr/>
          <p:nvPr/>
        </p:nvSpPr>
        <p:spPr>
          <a:xfrm>
            <a:off x="3168570" y="4200113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Rounded Rectangle 90"/>
          <p:cNvSpPr/>
          <p:nvPr/>
        </p:nvSpPr>
        <p:spPr>
          <a:xfrm>
            <a:off x="3168570" y="1800049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个人简介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6" name="Straight Connector 92"/>
          <p:cNvCxnSpPr/>
          <p:nvPr/>
        </p:nvCxnSpPr>
        <p:spPr>
          <a:xfrm rot="5400000">
            <a:off x="1008468" y="3672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7" name="Straight Connector 93"/>
          <p:cNvCxnSpPr/>
          <p:nvPr/>
        </p:nvCxnSpPr>
        <p:spPr>
          <a:xfrm rot="5400000">
            <a:off x="4562109" y="3671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8" name="Straight Connector 95"/>
          <p:cNvCxnSpPr/>
          <p:nvPr/>
        </p:nvCxnSpPr>
        <p:spPr>
          <a:xfrm>
            <a:off x="3072553" y="3958166"/>
            <a:ext cx="316857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grpSp>
        <p:nvGrpSpPr>
          <p:cNvPr id="149" name="组合 148"/>
          <p:cNvGrpSpPr/>
          <p:nvPr/>
        </p:nvGrpSpPr>
        <p:grpSpPr>
          <a:xfrm>
            <a:off x="672121" y="3960193"/>
            <a:ext cx="1824329" cy="1523386"/>
            <a:chOff x="533400" y="3143318"/>
            <a:chExt cx="1447800" cy="1209155"/>
          </a:xfrm>
        </p:grpSpPr>
        <p:grpSp>
          <p:nvGrpSpPr>
            <p:cNvPr id="150" name="Group 72"/>
            <p:cNvGrpSpPr/>
            <p:nvPr/>
          </p:nvGrpSpPr>
          <p:grpSpPr>
            <a:xfrm>
              <a:off x="533400" y="3143318"/>
              <a:ext cx="1447800" cy="807982"/>
              <a:chOff x="685800" y="3143318"/>
              <a:chExt cx="1447800" cy="807982"/>
            </a:xfrm>
          </p:grpSpPr>
          <p:sp>
            <p:nvSpPr>
              <p:cNvPr id="164" name="Rectangle 6"/>
              <p:cNvSpPr/>
              <p:nvPr/>
            </p:nvSpPr>
            <p:spPr>
              <a:xfrm>
                <a:off x="685800" y="3143318"/>
                <a:ext cx="1447800" cy="228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代用名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Rectangle 10"/>
              <p:cNvSpPr/>
              <p:nvPr/>
            </p:nvSpPr>
            <p:spPr>
              <a:xfrm>
                <a:off x="685800" y="3389431"/>
                <a:ext cx="1447800" cy="561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尽量将每页幻灯片的字数控制在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字以内，据统计每页幻灯片的最控制在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分钟之内。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533400" y="4046085"/>
              <a:ext cx="1447800" cy="306388"/>
              <a:chOff x="685800" y="3943350"/>
              <a:chExt cx="1447800" cy="306388"/>
            </a:xfrm>
          </p:grpSpPr>
          <p:grpSp>
            <p:nvGrpSpPr>
              <p:cNvPr id="152" name="Group 56"/>
              <p:cNvGrpSpPr/>
              <p:nvPr/>
            </p:nvGrpSpPr>
            <p:grpSpPr>
              <a:xfrm>
                <a:off x="685800" y="3943350"/>
                <a:ext cx="1447800" cy="306388"/>
                <a:chOff x="685800" y="4248150"/>
                <a:chExt cx="1447800" cy="306388"/>
              </a:xfrm>
            </p:grpSpPr>
            <p:cxnSp>
              <p:nvCxnSpPr>
                <p:cNvPr id="162" name="Straight Connector 60"/>
                <p:cNvCxnSpPr/>
                <p:nvPr/>
              </p:nvCxnSpPr>
              <p:spPr>
                <a:xfrm>
                  <a:off x="685800" y="42481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61"/>
                <p:cNvCxnSpPr/>
                <p:nvPr/>
              </p:nvCxnSpPr>
              <p:spPr>
                <a:xfrm>
                  <a:off x="685800" y="45529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53" name="Freeform 5"/>
              <p:cNvSpPr/>
              <p:nvPr/>
            </p:nvSpPr>
            <p:spPr bwMode="auto">
              <a:xfrm>
                <a:off x="1298058" y="3982244"/>
                <a:ext cx="223284" cy="228600"/>
              </a:xfrm>
              <a:custGeom>
                <a:avLst/>
                <a:gdLst>
                  <a:gd name="T0" fmla="*/ 70 w 504"/>
                  <a:gd name="T1" fmla="*/ 215 h 516"/>
                  <a:gd name="T2" fmla="*/ 81 w 504"/>
                  <a:gd name="T3" fmla="*/ 187 h 516"/>
                  <a:gd name="T4" fmla="*/ 87 w 504"/>
                  <a:gd name="T5" fmla="*/ 165 h 516"/>
                  <a:gd name="T6" fmla="*/ 92 w 504"/>
                  <a:gd name="T7" fmla="*/ 131 h 516"/>
                  <a:gd name="T8" fmla="*/ 107 w 504"/>
                  <a:gd name="T9" fmla="*/ 94 h 516"/>
                  <a:gd name="T10" fmla="*/ 129 w 504"/>
                  <a:gd name="T11" fmla="*/ 60 h 516"/>
                  <a:gd name="T12" fmla="*/ 167 w 504"/>
                  <a:gd name="T13" fmla="*/ 26 h 516"/>
                  <a:gd name="T14" fmla="*/ 210 w 504"/>
                  <a:gd name="T15" fmla="*/ 7 h 516"/>
                  <a:gd name="T16" fmla="*/ 262 w 504"/>
                  <a:gd name="T17" fmla="*/ 0 h 516"/>
                  <a:gd name="T18" fmla="*/ 317 w 504"/>
                  <a:gd name="T19" fmla="*/ 6 h 516"/>
                  <a:gd name="T20" fmla="*/ 368 w 504"/>
                  <a:gd name="T21" fmla="*/ 26 h 516"/>
                  <a:gd name="T22" fmla="*/ 399 w 504"/>
                  <a:gd name="T23" fmla="*/ 51 h 516"/>
                  <a:gd name="T24" fmla="*/ 423 w 504"/>
                  <a:gd name="T25" fmla="*/ 87 h 516"/>
                  <a:gd name="T26" fmla="*/ 436 w 504"/>
                  <a:gd name="T27" fmla="*/ 126 h 516"/>
                  <a:gd name="T28" fmla="*/ 444 w 504"/>
                  <a:gd name="T29" fmla="*/ 168 h 516"/>
                  <a:gd name="T30" fmla="*/ 458 w 504"/>
                  <a:gd name="T31" fmla="*/ 197 h 516"/>
                  <a:gd name="T32" fmla="*/ 459 w 504"/>
                  <a:gd name="T33" fmla="*/ 219 h 516"/>
                  <a:gd name="T34" fmla="*/ 463 w 504"/>
                  <a:gd name="T35" fmla="*/ 246 h 516"/>
                  <a:gd name="T36" fmla="*/ 489 w 504"/>
                  <a:gd name="T37" fmla="*/ 293 h 516"/>
                  <a:gd name="T38" fmla="*/ 501 w 504"/>
                  <a:gd name="T39" fmla="*/ 331 h 516"/>
                  <a:gd name="T40" fmla="*/ 501 w 504"/>
                  <a:gd name="T41" fmla="*/ 372 h 516"/>
                  <a:gd name="T42" fmla="*/ 493 w 504"/>
                  <a:gd name="T43" fmla="*/ 396 h 516"/>
                  <a:gd name="T44" fmla="*/ 482 w 504"/>
                  <a:gd name="T45" fmla="*/ 403 h 516"/>
                  <a:gd name="T46" fmla="*/ 471 w 504"/>
                  <a:gd name="T47" fmla="*/ 397 h 516"/>
                  <a:gd name="T48" fmla="*/ 455 w 504"/>
                  <a:gd name="T49" fmla="*/ 368 h 516"/>
                  <a:gd name="T50" fmla="*/ 444 w 504"/>
                  <a:gd name="T51" fmla="*/ 388 h 516"/>
                  <a:gd name="T52" fmla="*/ 421 w 504"/>
                  <a:gd name="T53" fmla="*/ 427 h 516"/>
                  <a:gd name="T54" fmla="*/ 442 w 504"/>
                  <a:gd name="T55" fmla="*/ 448 h 516"/>
                  <a:gd name="T56" fmla="*/ 460 w 504"/>
                  <a:gd name="T57" fmla="*/ 467 h 516"/>
                  <a:gd name="T58" fmla="*/ 460 w 504"/>
                  <a:gd name="T59" fmla="*/ 481 h 516"/>
                  <a:gd name="T60" fmla="*/ 448 w 504"/>
                  <a:gd name="T61" fmla="*/ 496 h 516"/>
                  <a:gd name="T62" fmla="*/ 419 w 504"/>
                  <a:gd name="T63" fmla="*/ 508 h 516"/>
                  <a:gd name="T64" fmla="*/ 372 w 504"/>
                  <a:gd name="T65" fmla="*/ 513 h 516"/>
                  <a:gd name="T66" fmla="*/ 317 w 504"/>
                  <a:gd name="T67" fmla="*/ 506 h 516"/>
                  <a:gd name="T68" fmla="*/ 276 w 504"/>
                  <a:gd name="T69" fmla="*/ 494 h 516"/>
                  <a:gd name="T70" fmla="*/ 248 w 504"/>
                  <a:gd name="T71" fmla="*/ 495 h 516"/>
                  <a:gd name="T72" fmla="*/ 209 w 504"/>
                  <a:gd name="T73" fmla="*/ 512 h 516"/>
                  <a:gd name="T74" fmla="*/ 172 w 504"/>
                  <a:gd name="T75" fmla="*/ 516 h 516"/>
                  <a:gd name="T76" fmla="*/ 110 w 504"/>
                  <a:gd name="T77" fmla="*/ 512 h 516"/>
                  <a:gd name="T78" fmla="*/ 74 w 504"/>
                  <a:gd name="T79" fmla="*/ 499 h 516"/>
                  <a:gd name="T80" fmla="*/ 63 w 504"/>
                  <a:gd name="T81" fmla="*/ 487 h 516"/>
                  <a:gd name="T82" fmla="*/ 61 w 504"/>
                  <a:gd name="T83" fmla="*/ 471 h 516"/>
                  <a:gd name="T84" fmla="*/ 66 w 504"/>
                  <a:gd name="T85" fmla="*/ 454 h 516"/>
                  <a:gd name="T86" fmla="*/ 80 w 504"/>
                  <a:gd name="T87" fmla="*/ 444 h 516"/>
                  <a:gd name="T88" fmla="*/ 103 w 504"/>
                  <a:gd name="T89" fmla="*/ 439 h 516"/>
                  <a:gd name="T90" fmla="*/ 96 w 504"/>
                  <a:gd name="T91" fmla="*/ 430 h 516"/>
                  <a:gd name="T92" fmla="*/ 69 w 504"/>
                  <a:gd name="T93" fmla="*/ 400 h 516"/>
                  <a:gd name="T94" fmla="*/ 55 w 504"/>
                  <a:gd name="T95" fmla="*/ 368 h 516"/>
                  <a:gd name="T96" fmla="*/ 50 w 504"/>
                  <a:gd name="T97" fmla="*/ 361 h 516"/>
                  <a:gd name="T98" fmla="*/ 42 w 504"/>
                  <a:gd name="T99" fmla="*/ 376 h 516"/>
                  <a:gd name="T100" fmla="*/ 22 w 504"/>
                  <a:gd name="T101" fmla="*/ 395 h 516"/>
                  <a:gd name="T102" fmla="*/ 8 w 504"/>
                  <a:gd name="T103" fmla="*/ 396 h 516"/>
                  <a:gd name="T104" fmla="*/ 1 w 504"/>
                  <a:gd name="T105" fmla="*/ 374 h 516"/>
                  <a:gd name="T106" fmla="*/ 3 w 504"/>
                  <a:gd name="T107" fmla="*/ 332 h 516"/>
                  <a:gd name="T108" fmla="*/ 18 w 504"/>
                  <a:gd name="T109" fmla="*/ 293 h 516"/>
                  <a:gd name="T110" fmla="*/ 46 w 504"/>
                  <a:gd name="T111" fmla="*/ 254 h 516"/>
                  <a:gd name="T112" fmla="*/ 72 w 504"/>
                  <a:gd name="T113" fmla="*/ 23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516">
                    <a:moveTo>
                      <a:pt x="72" y="232"/>
                    </a:moveTo>
                    <a:lnTo>
                      <a:pt x="71" y="229"/>
                    </a:lnTo>
                    <a:lnTo>
                      <a:pt x="70" y="225"/>
                    </a:lnTo>
                    <a:lnTo>
                      <a:pt x="70" y="223"/>
                    </a:lnTo>
                    <a:lnTo>
                      <a:pt x="70" y="221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71" y="211"/>
                    </a:lnTo>
                    <a:lnTo>
                      <a:pt x="72" y="207"/>
                    </a:lnTo>
                    <a:lnTo>
                      <a:pt x="73" y="203"/>
                    </a:lnTo>
                    <a:lnTo>
                      <a:pt x="74" y="199"/>
                    </a:lnTo>
                    <a:lnTo>
                      <a:pt x="78" y="195"/>
                    </a:lnTo>
                    <a:lnTo>
                      <a:pt x="81" y="190"/>
                    </a:lnTo>
                    <a:lnTo>
                      <a:pt x="81" y="187"/>
                    </a:lnTo>
                    <a:lnTo>
                      <a:pt x="81" y="184"/>
                    </a:lnTo>
                    <a:lnTo>
                      <a:pt x="81" y="180"/>
                    </a:lnTo>
                    <a:lnTo>
                      <a:pt x="83" y="176"/>
                    </a:lnTo>
                    <a:lnTo>
                      <a:pt x="84" y="171"/>
                    </a:lnTo>
                    <a:lnTo>
                      <a:pt x="85" y="169"/>
                    </a:lnTo>
                    <a:lnTo>
                      <a:pt x="86" y="167"/>
                    </a:lnTo>
                    <a:lnTo>
                      <a:pt x="87" y="165"/>
                    </a:lnTo>
                    <a:lnTo>
                      <a:pt x="89" y="163"/>
                    </a:lnTo>
                    <a:lnTo>
                      <a:pt x="89" y="159"/>
                    </a:lnTo>
                    <a:lnTo>
                      <a:pt x="89" y="156"/>
                    </a:lnTo>
                    <a:lnTo>
                      <a:pt x="89" y="151"/>
                    </a:lnTo>
                    <a:lnTo>
                      <a:pt x="90" y="146"/>
                    </a:lnTo>
                    <a:lnTo>
                      <a:pt x="91" y="140"/>
                    </a:lnTo>
                    <a:lnTo>
                      <a:pt x="92" y="131"/>
                    </a:lnTo>
                    <a:lnTo>
                      <a:pt x="94" y="123"/>
                    </a:lnTo>
                    <a:lnTo>
                      <a:pt x="96" y="119"/>
                    </a:lnTo>
                    <a:lnTo>
                      <a:pt x="98" y="114"/>
                    </a:lnTo>
                    <a:lnTo>
                      <a:pt x="99" y="109"/>
                    </a:lnTo>
                    <a:lnTo>
                      <a:pt x="102" y="104"/>
                    </a:lnTo>
                    <a:lnTo>
                      <a:pt x="105" y="99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4" y="83"/>
                    </a:lnTo>
                    <a:lnTo>
                      <a:pt x="115" y="80"/>
                    </a:lnTo>
                    <a:lnTo>
                      <a:pt x="117" y="77"/>
                    </a:lnTo>
                    <a:lnTo>
                      <a:pt x="121" y="72"/>
                    </a:lnTo>
                    <a:lnTo>
                      <a:pt x="125" y="66"/>
                    </a:lnTo>
                    <a:lnTo>
                      <a:pt x="129" y="60"/>
                    </a:lnTo>
                    <a:lnTo>
                      <a:pt x="135" y="54"/>
                    </a:lnTo>
                    <a:lnTo>
                      <a:pt x="140" y="49"/>
                    </a:lnTo>
                    <a:lnTo>
                      <a:pt x="145" y="44"/>
                    </a:lnTo>
                    <a:lnTo>
                      <a:pt x="152" y="38"/>
                    </a:lnTo>
                    <a:lnTo>
                      <a:pt x="156" y="33"/>
                    </a:lnTo>
                    <a:lnTo>
                      <a:pt x="162" y="29"/>
                    </a:lnTo>
                    <a:lnTo>
                      <a:pt x="167" y="26"/>
                    </a:lnTo>
                    <a:lnTo>
                      <a:pt x="172" y="22"/>
                    </a:lnTo>
                    <a:lnTo>
                      <a:pt x="178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197" y="12"/>
                    </a:lnTo>
                    <a:lnTo>
                      <a:pt x="204" y="9"/>
                    </a:lnTo>
                    <a:lnTo>
                      <a:pt x="210" y="7"/>
                    </a:lnTo>
                    <a:lnTo>
                      <a:pt x="217" y="5"/>
                    </a:lnTo>
                    <a:lnTo>
                      <a:pt x="225" y="4"/>
                    </a:lnTo>
                    <a:lnTo>
                      <a:pt x="232" y="2"/>
                    </a:lnTo>
                    <a:lnTo>
                      <a:pt x="240" y="2"/>
                    </a:lnTo>
                    <a:lnTo>
                      <a:pt x="248" y="1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6" y="1"/>
                    </a:lnTo>
                    <a:lnTo>
                      <a:pt x="294" y="2"/>
                    </a:lnTo>
                    <a:lnTo>
                      <a:pt x="301" y="3"/>
                    </a:lnTo>
                    <a:lnTo>
                      <a:pt x="309" y="4"/>
                    </a:lnTo>
                    <a:lnTo>
                      <a:pt x="317" y="6"/>
                    </a:lnTo>
                    <a:lnTo>
                      <a:pt x="324" y="8"/>
                    </a:lnTo>
                    <a:lnTo>
                      <a:pt x="333" y="10"/>
                    </a:lnTo>
                    <a:lnTo>
                      <a:pt x="340" y="13"/>
                    </a:lnTo>
                    <a:lnTo>
                      <a:pt x="347" y="16"/>
                    </a:lnTo>
                    <a:lnTo>
                      <a:pt x="354" y="19"/>
                    </a:lnTo>
                    <a:lnTo>
                      <a:pt x="361" y="23"/>
                    </a:lnTo>
                    <a:lnTo>
                      <a:pt x="368" y="26"/>
                    </a:lnTo>
                    <a:lnTo>
                      <a:pt x="374" y="30"/>
                    </a:lnTo>
                    <a:lnTo>
                      <a:pt x="380" y="34"/>
                    </a:lnTo>
                    <a:lnTo>
                      <a:pt x="382" y="37"/>
                    </a:lnTo>
                    <a:lnTo>
                      <a:pt x="385" y="39"/>
                    </a:lnTo>
                    <a:lnTo>
                      <a:pt x="391" y="43"/>
                    </a:lnTo>
                    <a:lnTo>
                      <a:pt x="395" y="47"/>
                    </a:lnTo>
                    <a:lnTo>
                      <a:pt x="399" y="51"/>
                    </a:lnTo>
                    <a:lnTo>
                      <a:pt x="403" y="56"/>
                    </a:lnTo>
                    <a:lnTo>
                      <a:pt x="407" y="62"/>
                    </a:lnTo>
                    <a:lnTo>
                      <a:pt x="411" y="66"/>
                    </a:lnTo>
                    <a:lnTo>
                      <a:pt x="414" y="72"/>
                    </a:lnTo>
                    <a:lnTo>
                      <a:pt x="416" y="76"/>
                    </a:lnTo>
                    <a:lnTo>
                      <a:pt x="420" y="81"/>
                    </a:lnTo>
                    <a:lnTo>
                      <a:pt x="423" y="87"/>
                    </a:lnTo>
                    <a:lnTo>
                      <a:pt x="427" y="96"/>
                    </a:lnTo>
                    <a:lnTo>
                      <a:pt x="429" y="101"/>
                    </a:lnTo>
                    <a:lnTo>
                      <a:pt x="431" y="106"/>
                    </a:lnTo>
                    <a:lnTo>
                      <a:pt x="432" y="112"/>
                    </a:lnTo>
                    <a:lnTo>
                      <a:pt x="434" y="117"/>
                    </a:lnTo>
                    <a:lnTo>
                      <a:pt x="435" y="121"/>
                    </a:lnTo>
                    <a:lnTo>
                      <a:pt x="436" y="126"/>
                    </a:lnTo>
                    <a:lnTo>
                      <a:pt x="439" y="134"/>
                    </a:lnTo>
                    <a:lnTo>
                      <a:pt x="440" y="143"/>
                    </a:lnTo>
                    <a:lnTo>
                      <a:pt x="441" y="150"/>
                    </a:lnTo>
                    <a:lnTo>
                      <a:pt x="442" y="156"/>
                    </a:lnTo>
                    <a:lnTo>
                      <a:pt x="443" y="165"/>
                    </a:lnTo>
                    <a:lnTo>
                      <a:pt x="443" y="167"/>
                    </a:lnTo>
                    <a:lnTo>
                      <a:pt x="444" y="168"/>
                    </a:lnTo>
                    <a:lnTo>
                      <a:pt x="448" y="173"/>
                    </a:lnTo>
                    <a:lnTo>
                      <a:pt x="450" y="176"/>
                    </a:lnTo>
                    <a:lnTo>
                      <a:pt x="452" y="179"/>
                    </a:lnTo>
                    <a:lnTo>
                      <a:pt x="454" y="183"/>
                    </a:lnTo>
                    <a:lnTo>
                      <a:pt x="455" y="188"/>
                    </a:lnTo>
                    <a:lnTo>
                      <a:pt x="457" y="192"/>
                    </a:lnTo>
                    <a:lnTo>
                      <a:pt x="458" y="197"/>
                    </a:lnTo>
                    <a:lnTo>
                      <a:pt x="459" y="202"/>
                    </a:lnTo>
                    <a:lnTo>
                      <a:pt x="459" y="204"/>
                    </a:lnTo>
                    <a:lnTo>
                      <a:pt x="460" y="207"/>
                    </a:lnTo>
                    <a:lnTo>
                      <a:pt x="460" y="210"/>
                    </a:lnTo>
                    <a:lnTo>
                      <a:pt x="459" y="213"/>
                    </a:lnTo>
                    <a:lnTo>
                      <a:pt x="459" y="216"/>
                    </a:lnTo>
                    <a:lnTo>
                      <a:pt x="459" y="219"/>
                    </a:lnTo>
                    <a:lnTo>
                      <a:pt x="457" y="225"/>
                    </a:lnTo>
                    <a:lnTo>
                      <a:pt x="456" y="228"/>
                    </a:lnTo>
                    <a:lnTo>
                      <a:pt x="455" y="231"/>
                    </a:lnTo>
                    <a:lnTo>
                      <a:pt x="455" y="232"/>
                    </a:lnTo>
                    <a:lnTo>
                      <a:pt x="455" y="233"/>
                    </a:lnTo>
                    <a:lnTo>
                      <a:pt x="457" y="236"/>
                    </a:lnTo>
                    <a:lnTo>
                      <a:pt x="463" y="246"/>
                    </a:lnTo>
                    <a:lnTo>
                      <a:pt x="468" y="253"/>
                    </a:lnTo>
                    <a:lnTo>
                      <a:pt x="471" y="258"/>
                    </a:lnTo>
                    <a:lnTo>
                      <a:pt x="475" y="265"/>
                    </a:lnTo>
                    <a:lnTo>
                      <a:pt x="478" y="271"/>
                    </a:lnTo>
                    <a:lnTo>
                      <a:pt x="482" y="277"/>
                    </a:lnTo>
                    <a:lnTo>
                      <a:pt x="485" y="285"/>
                    </a:lnTo>
                    <a:lnTo>
                      <a:pt x="489" y="293"/>
                    </a:lnTo>
                    <a:lnTo>
                      <a:pt x="491" y="298"/>
                    </a:lnTo>
                    <a:lnTo>
                      <a:pt x="493" y="303"/>
                    </a:lnTo>
                    <a:lnTo>
                      <a:pt x="495" y="309"/>
                    </a:lnTo>
                    <a:lnTo>
                      <a:pt x="496" y="313"/>
                    </a:lnTo>
                    <a:lnTo>
                      <a:pt x="498" y="318"/>
                    </a:lnTo>
                    <a:lnTo>
                      <a:pt x="499" y="323"/>
                    </a:lnTo>
                    <a:lnTo>
                      <a:pt x="501" y="331"/>
                    </a:lnTo>
                    <a:lnTo>
                      <a:pt x="503" y="341"/>
                    </a:lnTo>
                    <a:lnTo>
                      <a:pt x="504" y="349"/>
                    </a:lnTo>
                    <a:lnTo>
                      <a:pt x="504" y="354"/>
                    </a:lnTo>
                    <a:lnTo>
                      <a:pt x="504" y="357"/>
                    </a:lnTo>
                    <a:lnTo>
                      <a:pt x="504" y="361"/>
                    </a:lnTo>
                    <a:lnTo>
                      <a:pt x="503" y="365"/>
                    </a:lnTo>
                    <a:lnTo>
                      <a:pt x="501" y="372"/>
                    </a:lnTo>
                    <a:lnTo>
                      <a:pt x="500" y="378"/>
                    </a:lnTo>
                    <a:lnTo>
                      <a:pt x="498" y="385"/>
                    </a:lnTo>
                    <a:lnTo>
                      <a:pt x="498" y="387"/>
                    </a:lnTo>
                    <a:lnTo>
                      <a:pt x="496" y="390"/>
                    </a:lnTo>
                    <a:lnTo>
                      <a:pt x="495" y="392"/>
                    </a:lnTo>
                    <a:lnTo>
                      <a:pt x="494" y="394"/>
                    </a:lnTo>
                    <a:lnTo>
                      <a:pt x="493" y="396"/>
                    </a:lnTo>
                    <a:lnTo>
                      <a:pt x="491" y="398"/>
                    </a:lnTo>
                    <a:lnTo>
                      <a:pt x="490" y="399"/>
                    </a:lnTo>
                    <a:lnTo>
                      <a:pt x="488" y="401"/>
                    </a:lnTo>
                    <a:lnTo>
                      <a:pt x="486" y="401"/>
                    </a:lnTo>
                    <a:lnTo>
                      <a:pt x="485" y="402"/>
                    </a:lnTo>
                    <a:lnTo>
                      <a:pt x="483" y="403"/>
                    </a:lnTo>
                    <a:lnTo>
                      <a:pt x="482" y="403"/>
                    </a:lnTo>
                    <a:lnTo>
                      <a:pt x="481" y="403"/>
                    </a:lnTo>
                    <a:lnTo>
                      <a:pt x="480" y="402"/>
                    </a:lnTo>
                    <a:lnTo>
                      <a:pt x="477" y="401"/>
                    </a:lnTo>
                    <a:lnTo>
                      <a:pt x="476" y="400"/>
                    </a:lnTo>
                    <a:lnTo>
                      <a:pt x="475" y="399"/>
                    </a:lnTo>
                    <a:lnTo>
                      <a:pt x="473" y="398"/>
                    </a:lnTo>
                    <a:lnTo>
                      <a:pt x="471" y="397"/>
                    </a:lnTo>
                    <a:lnTo>
                      <a:pt x="469" y="394"/>
                    </a:lnTo>
                    <a:lnTo>
                      <a:pt x="467" y="391"/>
                    </a:lnTo>
                    <a:lnTo>
                      <a:pt x="465" y="387"/>
                    </a:lnTo>
                    <a:lnTo>
                      <a:pt x="462" y="384"/>
                    </a:lnTo>
                    <a:lnTo>
                      <a:pt x="461" y="380"/>
                    </a:lnTo>
                    <a:lnTo>
                      <a:pt x="458" y="374"/>
                    </a:lnTo>
                    <a:lnTo>
                      <a:pt x="455" y="368"/>
                    </a:lnTo>
                    <a:lnTo>
                      <a:pt x="454" y="368"/>
                    </a:lnTo>
                    <a:lnTo>
                      <a:pt x="454" y="368"/>
                    </a:lnTo>
                    <a:lnTo>
                      <a:pt x="452" y="369"/>
                    </a:lnTo>
                    <a:lnTo>
                      <a:pt x="452" y="370"/>
                    </a:lnTo>
                    <a:lnTo>
                      <a:pt x="450" y="372"/>
                    </a:lnTo>
                    <a:lnTo>
                      <a:pt x="448" y="378"/>
                    </a:lnTo>
                    <a:lnTo>
                      <a:pt x="444" y="388"/>
                    </a:lnTo>
                    <a:lnTo>
                      <a:pt x="440" y="398"/>
                    </a:lnTo>
                    <a:lnTo>
                      <a:pt x="437" y="403"/>
                    </a:lnTo>
                    <a:lnTo>
                      <a:pt x="433" y="409"/>
                    </a:lnTo>
                    <a:lnTo>
                      <a:pt x="429" y="415"/>
                    </a:lnTo>
                    <a:lnTo>
                      <a:pt x="425" y="421"/>
                    </a:lnTo>
                    <a:lnTo>
                      <a:pt x="423" y="424"/>
                    </a:lnTo>
                    <a:lnTo>
                      <a:pt x="421" y="427"/>
                    </a:lnTo>
                    <a:lnTo>
                      <a:pt x="414" y="434"/>
                    </a:lnTo>
                    <a:lnTo>
                      <a:pt x="414" y="434"/>
                    </a:lnTo>
                    <a:lnTo>
                      <a:pt x="415" y="435"/>
                    </a:lnTo>
                    <a:lnTo>
                      <a:pt x="419" y="437"/>
                    </a:lnTo>
                    <a:lnTo>
                      <a:pt x="431" y="442"/>
                    </a:lnTo>
                    <a:lnTo>
                      <a:pt x="437" y="446"/>
                    </a:lnTo>
                    <a:lnTo>
                      <a:pt x="442" y="448"/>
                    </a:lnTo>
                    <a:lnTo>
                      <a:pt x="448" y="452"/>
                    </a:lnTo>
                    <a:lnTo>
                      <a:pt x="452" y="456"/>
                    </a:lnTo>
                    <a:lnTo>
                      <a:pt x="455" y="459"/>
                    </a:lnTo>
                    <a:lnTo>
                      <a:pt x="456" y="461"/>
                    </a:lnTo>
                    <a:lnTo>
                      <a:pt x="458" y="463"/>
                    </a:lnTo>
                    <a:lnTo>
                      <a:pt x="459" y="465"/>
                    </a:lnTo>
                    <a:lnTo>
                      <a:pt x="460" y="467"/>
                    </a:lnTo>
                    <a:lnTo>
                      <a:pt x="461" y="470"/>
                    </a:lnTo>
                    <a:lnTo>
                      <a:pt x="461" y="472"/>
                    </a:lnTo>
                    <a:lnTo>
                      <a:pt x="462" y="475"/>
                    </a:lnTo>
                    <a:lnTo>
                      <a:pt x="461" y="476"/>
                    </a:lnTo>
                    <a:lnTo>
                      <a:pt x="461" y="478"/>
                    </a:lnTo>
                    <a:lnTo>
                      <a:pt x="461" y="480"/>
                    </a:lnTo>
                    <a:lnTo>
                      <a:pt x="460" y="481"/>
                    </a:lnTo>
                    <a:lnTo>
                      <a:pt x="460" y="484"/>
                    </a:lnTo>
                    <a:lnTo>
                      <a:pt x="459" y="485"/>
                    </a:lnTo>
                    <a:lnTo>
                      <a:pt x="457" y="488"/>
                    </a:lnTo>
                    <a:lnTo>
                      <a:pt x="455" y="491"/>
                    </a:lnTo>
                    <a:lnTo>
                      <a:pt x="453" y="492"/>
                    </a:lnTo>
                    <a:lnTo>
                      <a:pt x="452" y="494"/>
                    </a:lnTo>
                    <a:lnTo>
                      <a:pt x="448" y="496"/>
                    </a:lnTo>
                    <a:lnTo>
                      <a:pt x="443" y="498"/>
                    </a:lnTo>
                    <a:lnTo>
                      <a:pt x="439" y="500"/>
                    </a:lnTo>
                    <a:lnTo>
                      <a:pt x="435" y="502"/>
                    </a:lnTo>
                    <a:lnTo>
                      <a:pt x="430" y="504"/>
                    </a:lnTo>
                    <a:lnTo>
                      <a:pt x="427" y="505"/>
                    </a:lnTo>
                    <a:lnTo>
                      <a:pt x="425" y="506"/>
                    </a:lnTo>
                    <a:lnTo>
                      <a:pt x="419" y="508"/>
                    </a:lnTo>
                    <a:lnTo>
                      <a:pt x="413" y="509"/>
                    </a:lnTo>
                    <a:lnTo>
                      <a:pt x="407" y="511"/>
                    </a:lnTo>
                    <a:lnTo>
                      <a:pt x="400" y="512"/>
                    </a:lnTo>
                    <a:lnTo>
                      <a:pt x="394" y="512"/>
                    </a:lnTo>
                    <a:lnTo>
                      <a:pt x="386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6" y="512"/>
                    </a:lnTo>
                    <a:lnTo>
                      <a:pt x="349" y="512"/>
                    </a:lnTo>
                    <a:lnTo>
                      <a:pt x="342" y="511"/>
                    </a:lnTo>
                    <a:lnTo>
                      <a:pt x="334" y="510"/>
                    </a:lnTo>
                    <a:lnTo>
                      <a:pt x="325" y="509"/>
                    </a:lnTo>
                    <a:lnTo>
                      <a:pt x="317" y="506"/>
                    </a:lnTo>
                    <a:lnTo>
                      <a:pt x="310" y="504"/>
                    </a:lnTo>
                    <a:lnTo>
                      <a:pt x="301" y="502"/>
                    </a:lnTo>
                    <a:lnTo>
                      <a:pt x="294" y="500"/>
                    </a:lnTo>
                    <a:lnTo>
                      <a:pt x="286" y="497"/>
                    </a:lnTo>
                    <a:lnTo>
                      <a:pt x="282" y="496"/>
                    </a:lnTo>
                    <a:lnTo>
                      <a:pt x="279" y="495"/>
                    </a:lnTo>
                    <a:lnTo>
                      <a:pt x="276" y="494"/>
                    </a:lnTo>
                    <a:lnTo>
                      <a:pt x="273" y="493"/>
                    </a:lnTo>
                    <a:lnTo>
                      <a:pt x="270" y="493"/>
                    </a:lnTo>
                    <a:lnTo>
                      <a:pt x="267" y="493"/>
                    </a:lnTo>
                    <a:lnTo>
                      <a:pt x="260" y="493"/>
                    </a:lnTo>
                    <a:lnTo>
                      <a:pt x="256" y="492"/>
                    </a:lnTo>
                    <a:lnTo>
                      <a:pt x="251" y="492"/>
                    </a:lnTo>
                    <a:lnTo>
                      <a:pt x="248" y="495"/>
                    </a:lnTo>
                    <a:lnTo>
                      <a:pt x="243" y="497"/>
                    </a:lnTo>
                    <a:lnTo>
                      <a:pt x="238" y="500"/>
                    </a:lnTo>
                    <a:lnTo>
                      <a:pt x="232" y="503"/>
                    </a:lnTo>
                    <a:lnTo>
                      <a:pt x="228" y="505"/>
                    </a:lnTo>
                    <a:lnTo>
                      <a:pt x="224" y="508"/>
                    </a:lnTo>
                    <a:lnTo>
                      <a:pt x="214" y="511"/>
                    </a:lnTo>
                    <a:lnTo>
                      <a:pt x="209" y="512"/>
                    </a:lnTo>
                    <a:lnTo>
                      <a:pt x="205" y="514"/>
                    </a:lnTo>
                    <a:lnTo>
                      <a:pt x="198" y="515"/>
                    </a:lnTo>
                    <a:lnTo>
                      <a:pt x="193" y="515"/>
                    </a:lnTo>
                    <a:lnTo>
                      <a:pt x="188" y="516"/>
                    </a:lnTo>
                    <a:lnTo>
                      <a:pt x="183" y="516"/>
                    </a:lnTo>
                    <a:lnTo>
                      <a:pt x="178" y="516"/>
                    </a:lnTo>
                    <a:lnTo>
                      <a:pt x="172" y="516"/>
                    </a:lnTo>
                    <a:lnTo>
                      <a:pt x="167" y="516"/>
                    </a:lnTo>
                    <a:lnTo>
                      <a:pt x="154" y="516"/>
                    </a:lnTo>
                    <a:lnTo>
                      <a:pt x="141" y="516"/>
                    </a:lnTo>
                    <a:lnTo>
                      <a:pt x="128" y="515"/>
                    </a:lnTo>
                    <a:lnTo>
                      <a:pt x="122" y="514"/>
                    </a:lnTo>
                    <a:lnTo>
                      <a:pt x="116" y="513"/>
                    </a:lnTo>
                    <a:lnTo>
                      <a:pt x="110" y="512"/>
                    </a:lnTo>
                    <a:lnTo>
                      <a:pt x="103" y="511"/>
                    </a:lnTo>
                    <a:lnTo>
                      <a:pt x="98" y="509"/>
                    </a:lnTo>
                    <a:lnTo>
                      <a:pt x="92" y="508"/>
                    </a:lnTo>
                    <a:lnTo>
                      <a:pt x="87" y="505"/>
                    </a:lnTo>
                    <a:lnTo>
                      <a:pt x="83" y="503"/>
                    </a:lnTo>
                    <a:lnTo>
                      <a:pt x="78" y="501"/>
                    </a:lnTo>
                    <a:lnTo>
                      <a:pt x="74" y="499"/>
                    </a:lnTo>
                    <a:lnTo>
                      <a:pt x="70" y="496"/>
                    </a:lnTo>
                    <a:lnTo>
                      <a:pt x="69" y="495"/>
                    </a:lnTo>
                    <a:lnTo>
                      <a:pt x="67" y="493"/>
                    </a:lnTo>
                    <a:lnTo>
                      <a:pt x="66" y="492"/>
                    </a:lnTo>
                    <a:lnTo>
                      <a:pt x="64" y="490"/>
                    </a:lnTo>
                    <a:lnTo>
                      <a:pt x="63" y="489"/>
                    </a:lnTo>
                    <a:lnTo>
                      <a:pt x="63" y="487"/>
                    </a:lnTo>
                    <a:lnTo>
                      <a:pt x="61" y="484"/>
                    </a:lnTo>
                    <a:lnTo>
                      <a:pt x="61" y="481"/>
                    </a:lnTo>
                    <a:lnTo>
                      <a:pt x="60" y="479"/>
                    </a:lnTo>
                    <a:lnTo>
                      <a:pt x="60" y="477"/>
                    </a:lnTo>
                    <a:lnTo>
                      <a:pt x="61" y="475"/>
                    </a:lnTo>
                    <a:lnTo>
                      <a:pt x="61" y="473"/>
                    </a:lnTo>
                    <a:lnTo>
                      <a:pt x="61" y="471"/>
                    </a:lnTo>
                    <a:lnTo>
                      <a:pt x="61" y="470"/>
                    </a:lnTo>
                    <a:lnTo>
                      <a:pt x="61" y="467"/>
                    </a:lnTo>
                    <a:lnTo>
                      <a:pt x="62" y="465"/>
                    </a:lnTo>
                    <a:lnTo>
                      <a:pt x="63" y="462"/>
                    </a:lnTo>
                    <a:lnTo>
                      <a:pt x="63" y="460"/>
                    </a:lnTo>
                    <a:lnTo>
                      <a:pt x="65" y="456"/>
                    </a:lnTo>
                    <a:lnTo>
                      <a:pt x="66" y="454"/>
                    </a:lnTo>
                    <a:lnTo>
                      <a:pt x="67" y="453"/>
                    </a:lnTo>
                    <a:lnTo>
                      <a:pt x="69" y="450"/>
                    </a:lnTo>
                    <a:lnTo>
                      <a:pt x="71" y="449"/>
                    </a:lnTo>
                    <a:lnTo>
                      <a:pt x="73" y="448"/>
                    </a:lnTo>
                    <a:lnTo>
                      <a:pt x="74" y="446"/>
                    </a:lnTo>
                    <a:lnTo>
                      <a:pt x="78" y="446"/>
                    </a:lnTo>
                    <a:lnTo>
                      <a:pt x="80" y="444"/>
                    </a:lnTo>
                    <a:lnTo>
                      <a:pt x="83" y="443"/>
                    </a:lnTo>
                    <a:lnTo>
                      <a:pt x="86" y="442"/>
                    </a:lnTo>
                    <a:lnTo>
                      <a:pt x="89" y="441"/>
                    </a:lnTo>
                    <a:lnTo>
                      <a:pt x="92" y="440"/>
                    </a:lnTo>
                    <a:lnTo>
                      <a:pt x="95" y="440"/>
                    </a:lnTo>
                    <a:lnTo>
                      <a:pt x="99" y="439"/>
                    </a:lnTo>
                    <a:lnTo>
                      <a:pt x="103" y="439"/>
                    </a:lnTo>
                    <a:lnTo>
                      <a:pt x="105" y="439"/>
                    </a:lnTo>
                    <a:lnTo>
                      <a:pt x="105" y="439"/>
                    </a:lnTo>
                    <a:lnTo>
                      <a:pt x="106" y="438"/>
                    </a:lnTo>
                    <a:lnTo>
                      <a:pt x="106" y="438"/>
                    </a:lnTo>
                    <a:lnTo>
                      <a:pt x="105" y="437"/>
                    </a:lnTo>
                    <a:lnTo>
                      <a:pt x="102" y="436"/>
                    </a:lnTo>
                    <a:lnTo>
                      <a:pt x="96" y="430"/>
                    </a:lnTo>
                    <a:lnTo>
                      <a:pt x="93" y="427"/>
                    </a:lnTo>
                    <a:lnTo>
                      <a:pt x="89" y="423"/>
                    </a:lnTo>
                    <a:lnTo>
                      <a:pt x="84" y="419"/>
                    </a:lnTo>
                    <a:lnTo>
                      <a:pt x="80" y="414"/>
                    </a:lnTo>
                    <a:lnTo>
                      <a:pt x="74" y="407"/>
                    </a:lnTo>
                    <a:lnTo>
                      <a:pt x="72" y="403"/>
                    </a:lnTo>
                    <a:lnTo>
                      <a:pt x="69" y="400"/>
                    </a:lnTo>
                    <a:lnTo>
                      <a:pt x="67" y="396"/>
                    </a:lnTo>
                    <a:lnTo>
                      <a:pt x="65" y="392"/>
                    </a:lnTo>
                    <a:lnTo>
                      <a:pt x="62" y="388"/>
                    </a:lnTo>
                    <a:lnTo>
                      <a:pt x="60" y="382"/>
                    </a:lnTo>
                    <a:lnTo>
                      <a:pt x="58" y="378"/>
                    </a:lnTo>
                    <a:lnTo>
                      <a:pt x="56" y="372"/>
                    </a:lnTo>
                    <a:lnTo>
                      <a:pt x="55" y="368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1" y="361"/>
                    </a:lnTo>
                    <a:lnTo>
                      <a:pt x="50" y="361"/>
                    </a:lnTo>
                    <a:lnTo>
                      <a:pt x="50" y="362"/>
                    </a:lnTo>
                    <a:lnTo>
                      <a:pt x="50" y="364"/>
                    </a:lnTo>
                    <a:lnTo>
                      <a:pt x="49" y="365"/>
                    </a:lnTo>
                    <a:lnTo>
                      <a:pt x="48" y="367"/>
                    </a:lnTo>
                    <a:lnTo>
                      <a:pt x="45" y="371"/>
                    </a:lnTo>
                    <a:lnTo>
                      <a:pt x="44" y="374"/>
                    </a:lnTo>
                    <a:lnTo>
                      <a:pt x="42" y="376"/>
                    </a:lnTo>
                    <a:lnTo>
                      <a:pt x="39" y="379"/>
                    </a:lnTo>
                    <a:lnTo>
                      <a:pt x="37" y="382"/>
                    </a:lnTo>
                    <a:lnTo>
                      <a:pt x="34" y="386"/>
                    </a:lnTo>
                    <a:lnTo>
                      <a:pt x="31" y="389"/>
                    </a:lnTo>
                    <a:lnTo>
                      <a:pt x="28" y="391"/>
                    </a:lnTo>
                    <a:lnTo>
                      <a:pt x="25" y="393"/>
                    </a:lnTo>
                    <a:lnTo>
                      <a:pt x="22" y="395"/>
                    </a:lnTo>
                    <a:lnTo>
                      <a:pt x="18" y="397"/>
                    </a:lnTo>
                    <a:lnTo>
                      <a:pt x="14" y="398"/>
                    </a:lnTo>
                    <a:lnTo>
                      <a:pt x="10" y="398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8"/>
                    </a:lnTo>
                    <a:lnTo>
                      <a:pt x="8" y="396"/>
                    </a:lnTo>
                    <a:lnTo>
                      <a:pt x="7" y="395"/>
                    </a:lnTo>
                    <a:lnTo>
                      <a:pt x="5" y="392"/>
                    </a:lnTo>
                    <a:lnTo>
                      <a:pt x="4" y="390"/>
                    </a:lnTo>
                    <a:lnTo>
                      <a:pt x="3" y="387"/>
                    </a:lnTo>
                    <a:lnTo>
                      <a:pt x="3" y="384"/>
                    </a:lnTo>
                    <a:lnTo>
                      <a:pt x="2" y="381"/>
                    </a:lnTo>
                    <a:lnTo>
                      <a:pt x="1" y="374"/>
                    </a:lnTo>
                    <a:lnTo>
                      <a:pt x="0" y="370"/>
                    </a:lnTo>
                    <a:lnTo>
                      <a:pt x="0" y="367"/>
                    </a:lnTo>
                    <a:lnTo>
                      <a:pt x="0" y="357"/>
                    </a:lnTo>
                    <a:lnTo>
                      <a:pt x="1" y="348"/>
                    </a:lnTo>
                    <a:lnTo>
                      <a:pt x="2" y="343"/>
                    </a:lnTo>
                    <a:lnTo>
                      <a:pt x="3" y="338"/>
                    </a:lnTo>
                    <a:lnTo>
                      <a:pt x="3" y="332"/>
                    </a:lnTo>
                    <a:lnTo>
                      <a:pt x="5" y="327"/>
                    </a:lnTo>
                    <a:lnTo>
                      <a:pt x="6" y="322"/>
                    </a:lnTo>
                    <a:lnTo>
                      <a:pt x="8" y="316"/>
                    </a:lnTo>
                    <a:lnTo>
                      <a:pt x="10" y="311"/>
                    </a:lnTo>
                    <a:lnTo>
                      <a:pt x="12" y="304"/>
                    </a:lnTo>
                    <a:lnTo>
                      <a:pt x="15" y="299"/>
                    </a:lnTo>
                    <a:lnTo>
                      <a:pt x="18" y="293"/>
                    </a:lnTo>
                    <a:lnTo>
                      <a:pt x="22" y="287"/>
                    </a:lnTo>
                    <a:lnTo>
                      <a:pt x="26" y="281"/>
                    </a:lnTo>
                    <a:lnTo>
                      <a:pt x="30" y="275"/>
                    </a:lnTo>
                    <a:lnTo>
                      <a:pt x="34" y="269"/>
                    </a:lnTo>
                    <a:lnTo>
                      <a:pt x="37" y="265"/>
                    </a:lnTo>
                    <a:lnTo>
                      <a:pt x="42" y="260"/>
                    </a:lnTo>
                    <a:lnTo>
                      <a:pt x="46" y="254"/>
                    </a:lnTo>
                    <a:lnTo>
                      <a:pt x="49" y="252"/>
                    </a:lnTo>
                    <a:lnTo>
                      <a:pt x="52" y="250"/>
                    </a:lnTo>
                    <a:lnTo>
                      <a:pt x="56" y="246"/>
                    </a:lnTo>
                    <a:lnTo>
                      <a:pt x="59" y="243"/>
                    </a:lnTo>
                    <a:lnTo>
                      <a:pt x="66" y="238"/>
                    </a:lnTo>
                    <a:lnTo>
                      <a:pt x="70" y="233"/>
                    </a:lnTo>
                    <a:lnTo>
                      <a:pt x="72" y="23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54" name="组合 153"/>
              <p:cNvGrpSpPr/>
              <p:nvPr/>
            </p:nvGrpSpPr>
            <p:grpSpPr>
              <a:xfrm>
                <a:off x="838200" y="3998560"/>
                <a:ext cx="246764" cy="233473"/>
                <a:chOff x="4760915" y="138333"/>
                <a:chExt cx="801339" cy="758179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8" name="Freeform 6"/>
                <p:cNvSpPr/>
                <p:nvPr/>
              </p:nvSpPr>
              <p:spPr bwMode="auto">
                <a:xfrm>
                  <a:off x="4760915" y="218898"/>
                  <a:ext cx="431601" cy="433040"/>
                </a:xfrm>
                <a:custGeom>
                  <a:avLst/>
                  <a:gdLst>
                    <a:gd name="T0" fmla="*/ 145 w 289"/>
                    <a:gd name="T1" fmla="*/ 0 h 289"/>
                    <a:gd name="T2" fmla="*/ 0 w 289"/>
                    <a:gd name="T3" fmla="*/ 145 h 289"/>
                    <a:gd name="T4" fmla="*/ 16 w 289"/>
                    <a:gd name="T5" fmla="*/ 210 h 289"/>
                    <a:gd name="T6" fmla="*/ 33 w 289"/>
                    <a:gd name="T7" fmla="*/ 216 h 289"/>
                    <a:gd name="T8" fmla="*/ 39 w 289"/>
                    <a:gd name="T9" fmla="*/ 199 h 289"/>
                    <a:gd name="T10" fmla="*/ 26 w 289"/>
                    <a:gd name="T11" fmla="*/ 145 h 289"/>
                    <a:gd name="T12" fmla="*/ 145 w 289"/>
                    <a:gd name="T13" fmla="*/ 26 h 289"/>
                    <a:gd name="T14" fmla="*/ 263 w 289"/>
                    <a:gd name="T15" fmla="*/ 145 h 289"/>
                    <a:gd name="T16" fmla="*/ 145 w 289"/>
                    <a:gd name="T17" fmla="*/ 263 h 289"/>
                    <a:gd name="T18" fmla="*/ 118 w 289"/>
                    <a:gd name="T19" fmla="*/ 260 h 289"/>
                    <a:gd name="T20" fmla="*/ 103 w 289"/>
                    <a:gd name="T21" fmla="*/ 270 h 289"/>
                    <a:gd name="T22" fmla="*/ 112 w 289"/>
                    <a:gd name="T23" fmla="*/ 285 h 289"/>
                    <a:gd name="T24" fmla="*/ 145 w 289"/>
                    <a:gd name="T25" fmla="*/ 289 h 289"/>
                    <a:gd name="T26" fmla="*/ 289 w 289"/>
                    <a:gd name="T27" fmla="*/ 145 h 289"/>
                    <a:gd name="T28" fmla="*/ 145 w 289"/>
                    <a:gd name="T2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9" h="289">
                      <a:moveTo>
                        <a:pt x="145" y="0"/>
                      </a:moveTo>
                      <a:cubicBezTo>
                        <a:pt x="65" y="0"/>
                        <a:pt x="0" y="65"/>
                        <a:pt x="0" y="145"/>
                      </a:cubicBezTo>
                      <a:cubicBezTo>
                        <a:pt x="0" y="167"/>
                        <a:pt x="6" y="190"/>
                        <a:pt x="16" y="210"/>
                      </a:cubicBezTo>
                      <a:cubicBezTo>
                        <a:pt x="19" y="217"/>
                        <a:pt x="27" y="219"/>
                        <a:pt x="33" y="216"/>
                      </a:cubicBezTo>
                      <a:cubicBezTo>
                        <a:pt x="40" y="213"/>
                        <a:pt x="42" y="205"/>
                        <a:pt x="39" y="199"/>
                      </a:cubicBezTo>
                      <a:cubicBezTo>
                        <a:pt x="30" y="182"/>
                        <a:pt x="26" y="163"/>
                        <a:pt x="26" y="145"/>
                      </a:cubicBezTo>
                      <a:cubicBezTo>
                        <a:pt x="26" y="79"/>
                        <a:pt x="79" y="26"/>
                        <a:pt x="145" y="26"/>
                      </a:cubicBezTo>
                      <a:cubicBezTo>
                        <a:pt x="210" y="26"/>
                        <a:pt x="263" y="79"/>
                        <a:pt x="263" y="145"/>
                      </a:cubicBezTo>
                      <a:cubicBezTo>
                        <a:pt x="263" y="210"/>
                        <a:pt x="210" y="263"/>
                        <a:pt x="145" y="263"/>
                      </a:cubicBezTo>
                      <a:cubicBezTo>
                        <a:pt x="136" y="263"/>
                        <a:pt x="127" y="262"/>
                        <a:pt x="118" y="260"/>
                      </a:cubicBezTo>
                      <a:cubicBezTo>
                        <a:pt x="111" y="258"/>
                        <a:pt x="104" y="263"/>
                        <a:pt x="103" y="270"/>
                      </a:cubicBezTo>
                      <a:cubicBezTo>
                        <a:pt x="101" y="277"/>
                        <a:pt x="105" y="283"/>
                        <a:pt x="112" y="285"/>
                      </a:cubicBezTo>
                      <a:cubicBezTo>
                        <a:pt x="123" y="287"/>
                        <a:pt x="134" y="289"/>
                        <a:pt x="145" y="289"/>
                      </a:cubicBezTo>
                      <a:cubicBezTo>
                        <a:pt x="224" y="289"/>
                        <a:pt x="289" y="224"/>
                        <a:pt x="289" y="145"/>
                      </a:cubicBezTo>
                      <a:cubicBezTo>
                        <a:pt x="289" y="65"/>
                        <a:pt x="224" y="0"/>
                        <a:pt x="1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9" name="Freeform 7"/>
                <p:cNvSpPr/>
                <p:nvPr/>
              </p:nvSpPr>
              <p:spPr bwMode="auto">
                <a:xfrm>
                  <a:off x="4769547" y="359888"/>
                  <a:ext cx="281979" cy="536624"/>
                </a:xfrm>
                <a:custGeom>
                  <a:avLst/>
                  <a:gdLst>
                    <a:gd name="T0" fmla="*/ 113 w 189"/>
                    <a:gd name="T1" fmla="*/ 87 h 358"/>
                    <a:gd name="T2" fmla="*/ 141 w 189"/>
                    <a:gd name="T3" fmla="*/ 96 h 358"/>
                    <a:gd name="T4" fmla="*/ 189 w 189"/>
                    <a:gd name="T5" fmla="*/ 48 h 358"/>
                    <a:gd name="T6" fmla="*/ 141 w 189"/>
                    <a:gd name="T7" fmla="*/ 0 h 358"/>
                    <a:gd name="T8" fmla="*/ 93 w 189"/>
                    <a:gd name="T9" fmla="*/ 48 h 358"/>
                    <a:gd name="T10" fmla="*/ 97 w 189"/>
                    <a:gd name="T11" fmla="*/ 67 h 358"/>
                    <a:gd name="T12" fmla="*/ 64 w 189"/>
                    <a:gd name="T13" fmla="*/ 108 h 358"/>
                    <a:gd name="T14" fmla="*/ 9 w 189"/>
                    <a:gd name="T15" fmla="*/ 342 h 358"/>
                    <a:gd name="T16" fmla="*/ 22 w 189"/>
                    <a:gd name="T17" fmla="*/ 358 h 358"/>
                    <a:gd name="T18" fmla="*/ 23 w 189"/>
                    <a:gd name="T19" fmla="*/ 358 h 358"/>
                    <a:gd name="T20" fmla="*/ 35 w 189"/>
                    <a:gd name="T21" fmla="*/ 340 h 358"/>
                    <a:gd name="T22" fmla="*/ 85 w 189"/>
                    <a:gd name="T23" fmla="*/ 125 h 358"/>
                    <a:gd name="T24" fmla="*/ 113 w 189"/>
                    <a:gd name="T25" fmla="*/ 87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9" h="358">
                      <a:moveTo>
                        <a:pt x="113" y="87"/>
                      </a:moveTo>
                      <a:cubicBezTo>
                        <a:pt x="121" y="92"/>
                        <a:pt x="131" y="96"/>
                        <a:pt x="141" y="96"/>
                      </a:cubicBezTo>
                      <a:cubicBezTo>
                        <a:pt x="167" y="96"/>
                        <a:pt x="189" y="74"/>
                        <a:pt x="189" y="48"/>
                      </a:cubicBezTo>
                      <a:cubicBezTo>
                        <a:pt x="189" y="21"/>
                        <a:pt x="167" y="0"/>
                        <a:pt x="141" y="0"/>
                      </a:cubicBezTo>
                      <a:cubicBezTo>
                        <a:pt x="114" y="0"/>
                        <a:pt x="93" y="21"/>
                        <a:pt x="93" y="48"/>
                      </a:cubicBezTo>
                      <a:cubicBezTo>
                        <a:pt x="93" y="55"/>
                        <a:pt x="94" y="61"/>
                        <a:pt x="97" y="67"/>
                      </a:cubicBezTo>
                      <a:cubicBezTo>
                        <a:pt x="87" y="78"/>
                        <a:pt x="75" y="91"/>
                        <a:pt x="64" y="108"/>
                      </a:cubicBezTo>
                      <a:cubicBezTo>
                        <a:pt x="34" y="153"/>
                        <a:pt x="0" y="234"/>
                        <a:pt x="9" y="342"/>
                      </a:cubicBezTo>
                      <a:cubicBezTo>
                        <a:pt x="10" y="349"/>
                        <a:pt x="15" y="358"/>
                        <a:pt x="22" y="358"/>
                      </a:cubicBezTo>
                      <a:cubicBezTo>
                        <a:pt x="23" y="358"/>
                        <a:pt x="23" y="358"/>
                        <a:pt x="23" y="358"/>
                      </a:cubicBezTo>
                      <a:cubicBezTo>
                        <a:pt x="30" y="358"/>
                        <a:pt x="36" y="347"/>
                        <a:pt x="35" y="340"/>
                      </a:cubicBezTo>
                      <a:cubicBezTo>
                        <a:pt x="28" y="259"/>
                        <a:pt x="45" y="186"/>
                        <a:pt x="85" y="125"/>
                      </a:cubicBezTo>
                      <a:cubicBezTo>
                        <a:pt x="95" y="111"/>
                        <a:pt x="104" y="97"/>
                        <a:pt x="113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0" name="Freeform 8"/>
                <p:cNvSpPr/>
                <p:nvPr/>
              </p:nvSpPr>
              <p:spPr bwMode="auto">
                <a:xfrm>
                  <a:off x="5234237" y="138333"/>
                  <a:ext cx="277664" cy="261838"/>
                </a:xfrm>
                <a:custGeom>
                  <a:avLst/>
                  <a:gdLst>
                    <a:gd name="T0" fmla="*/ 96 w 187"/>
                    <a:gd name="T1" fmla="*/ 160 h 175"/>
                    <a:gd name="T2" fmla="*/ 65 w 187"/>
                    <a:gd name="T3" fmla="*/ 154 h 175"/>
                    <a:gd name="T4" fmla="*/ 33 w 187"/>
                    <a:gd name="T5" fmla="*/ 64 h 175"/>
                    <a:gd name="T6" fmla="*/ 122 w 187"/>
                    <a:gd name="T7" fmla="*/ 32 h 175"/>
                    <a:gd name="T8" fmla="*/ 154 w 187"/>
                    <a:gd name="T9" fmla="*/ 122 h 175"/>
                    <a:gd name="T10" fmla="*/ 146 w 187"/>
                    <a:gd name="T11" fmla="*/ 135 h 175"/>
                    <a:gd name="T12" fmla="*/ 147 w 187"/>
                    <a:gd name="T13" fmla="*/ 145 h 175"/>
                    <a:gd name="T14" fmla="*/ 158 w 187"/>
                    <a:gd name="T15" fmla="*/ 144 h 175"/>
                    <a:gd name="T16" fmla="*/ 167 w 187"/>
                    <a:gd name="T17" fmla="*/ 128 h 175"/>
                    <a:gd name="T18" fmla="*/ 129 w 187"/>
                    <a:gd name="T19" fmla="*/ 19 h 175"/>
                    <a:gd name="T20" fmla="*/ 20 w 187"/>
                    <a:gd name="T21" fmla="*/ 58 h 175"/>
                    <a:gd name="T22" fmla="*/ 58 w 187"/>
                    <a:gd name="T23" fmla="*/ 167 h 175"/>
                    <a:gd name="T24" fmla="*/ 96 w 187"/>
                    <a:gd name="T25" fmla="*/ 175 h 175"/>
                    <a:gd name="T26" fmla="*/ 103 w 187"/>
                    <a:gd name="T27" fmla="*/ 167 h 175"/>
                    <a:gd name="T28" fmla="*/ 96 w 187"/>
                    <a:gd name="T29" fmla="*/ 16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175">
                      <a:moveTo>
                        <a:pt x="96" y="160"/>
                      </a:moveTo>
                      <a:cubicBezTo>
                        <a:pt x="85" y="161"/>
                        <a:pt x="74" y="158"/>
                        <a:pt x="65" y="154"/>
                      </a:cubicBezTo>
                      <a:cubicBezTo>
                        <a:pt x="31" y="138"/>
                        <a:pt x="17" y="98"/>
                        <a:pt x="33" y="64"/>
                      </a:cubicBezTo>
                      <a:cubicBezTo>
                        <a:pt x="49" y="31"/>
                        <a:pt x="89" y="16"/>
                        <a:pt x="122" y="32"/>
                      </a:cubicBezTo>
                      <a:cubicBezTo>
                        <a:pt x="156" y="48"/>
                        <a:pt x="170" y="88"/>
                        <a:pt x="154" y="122"/>
                      </a:cubicBezTo>
                      <a:cubicBezTo>
                        <a:pt x="152" y="126"/>
                        <a:pt x="149" y="131"/>
                        <a:pt x="146" y="135"/>
                      </a:cubicBezTo>
                      <a:cubicBezTo>
                        <a:pt x="144" y="138"/>
                        <a:pt x="144" y="143"/>
                        <a:pt x="147" y="145"/>
                      </a:cubicBezTo>
                      <a:cubicBezTo>
                        <a:pt x="151" y="148"/>
                        <a:pt x="155" y="147"/>
                        <a:pt x="158" y="144"/>
                      </a:cubicBezTo>
                      <a:cubicBezTo>
                        <a:pt x="161" y="139"/>
                        <a:pt x="165" y="134"/>
                        <a:pt x="167" y="128"/>
                      </a:cubicBezTo>
                      <a:cubicBezTo>
                        <a:pt x="187" y="87"/>
                        <a:pt x="170" y="38"/>
                        <a:pt x="129" y="19"/>
                      </a:cubicBezTo>
                      <a:cubicBezTo>
                        <a:pt x="88" y="0"/>
                        <a:pt x="39" y="17"/>
                        <a:pt x="20" y="58"/>
                      </a:cubicBezTo>
                      <a:cubicBezTo>
                        <a:pt x="0" y="99"/>
                        <a:pt x="18" y="148"/>
                        <a:pt x="58" y="167"/>
                      </a:cubicBezTo>
                      <a:cubicBezTo>
                        <a:pt x="70" y="173"/>
                        <a:pt x="83" y="175"/>
                        <a:pt x="96" y="175"/>
                      </a:cubicBezTo>
                      <a:cubicBezTo>
                        <a:pt x="100" y="175"/>
                        <a:pt x="103" y="171"/>
                        <a:pt x="103" y="167"/>
                      </a:cubicBezTo>
                      <a:cubicBezTo>
                        <a:pt x="103" y="163"/>
                        <a:pt x="100" y="160"/>
                        <a:pt x="96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1" name="Freeform 9"/>
                <p:cNvSpPr/>
                <p:nvPr/>
              </p:nvSpPr>
              <p:spPr bwMode="auto">
                <a:xfrm>
                  <a:off x="5326312" y="227530"/>
                  <a:ext cx="235942" cy="256083"/>
                </a:xfrm>
                <a:custGeom>
                  <a:avLst/>
                  <a:gdLst>
                    <a:gd name="T0" fmla="*/ 152 w 158"/>
                    <a:gd name="T1" fmla="*/ 156 h 171"/>
                    <a:gd name="T2" fmla="*/ 56 w 158"/>
                    <a:gd name="T3" fmla="*/ 78 h 171"/>
                    <a:gd name="T4" fmla="*/ 44 w 158"/>
                    <a:gd name="T5" fmla="*/ 55 h 171"/>
                    <a:gd name="T6" fmla="*/ 55 w 158"/>
                    <a:gd name="T7" fmla="*/ 43 h 171"/>
                    <a:gd name="T8" fmla="*/ 42 w 158"/>
                    <a:gd name="T9" fmla="*/ 7 h 171"/>
                    <a:gd name="T10" fmla="*/ 6 w 158"/>
                    <a:gd name="T11" fmla="*/ 20 h 171"/>
                    <a:gd name="T12" fmla="*/ 19 w 158"/>
                    <a:gd name="T13" fmla="*/ 56 h 171"/>
                    <a:gd name="T14" fmla="*/ 30 w 158"/>
                    <a:gd name="T15" fmla="*/ 58 h 171"/>
                    <a:gd name="T16" fmla="*/ 43 w 158"/>
                    <a:gd name="T17" fmla="*/ 85 h 171"/>
                    <a:gd name="T18" fmla="*/ 147 w 158"/>
                    <a:gd name="T19" fmla="*/ 169 h 171"/>
                    <a:gd name="T20" fmla="*/ 157 w 158"/>
                    <a:gd name="T21" fmla="*/ 166 h 171"/>
                    <a:gd name="T22" fmla="*/ 157 w 158"/>
                    <a:gd name="T23" fmla="*/ 165 h 171"/>
                    <a:gd name="T24" fmla="*/ 152 w 158"/>
                    <a:gd name="T25" fmla="*/ 156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8" h="171">
                      <a:moveTo>
                        <a:pt x="152" y="156"/>
                      </a:moveTo>
                      <a:cubicBezTo>
                        <a:pt x="109" y="140"/>
                        <a:pt x="77" y="114"/>
                        <a:pt x="56" y="78"/>
                      </a:cubicBezTo>
                      <a:cubicBezTo>
                        <a:pt x="51" y="70"/>
                        <a:pt x="47" y="62"/>
                        <a:pt x="44" y="55"/>
                      </a:cubicBezTo>
                      <a:cubicBezTo>
                        <a:pt x="49" y="52"/>
                        <a:pt x="53" y="48"/>
                        <a:pt x="55" y="43"/>
                      </a:cubicBezTo>
                      <a:cubicBezTo>
                        <a:pt x="61" y="29"/>
                        <a:pt x="56" y="13"/>
                        <a:pt x="42" y="7"/>
                      </a:cubicBezTo>
                      <a:cubicBezTo>
                        <a:pt x="29" y="0"/>
                        <a:pt x="13" y="6"/>
                        <a:pt x="6" y="20"/>
                      </a:cubicBezTo>
                      <a:cubicBezTo>
                        <a:pt x="0" y="33"/>
                        <a:pt x="5" y="49"/>
                        <a:pt x="19" y="56"/>
                      </a:cubicBezTo>
                      <a:cubicBezTo>
                        <a:pt x="23" y="57"/>
                        <a:pt x="26" y="58"/>
                        <a:pt x="30" y="58"/>
                      </a:cubicBezTo>
                      <a:cubicBezTo>
                        <a:pt x="33" y="66"/>
                        <a:pt x="37" y="75"/>
                        <a:pt x="43" y="85"/>
                      </a:cubicBezTo>
                      <a:cubicBezTo>
                        <a:pt x="58" y="112"/>
                        <a:pt x="89" y="148"/>
                        <a:pt x="147" y="169"/>
                      </a:cubicBezTo>
                      <a:cubicBezTo>
                        <a:pt x="151" y="171"/>
                        <a:pt x="155" y="169"/>
                        <a:pt x="157" y="166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58" y="161"/>
                        <a:pt x="156" y="157"/>
                        <a:pt x="15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33201" y="4003433"/>
                <a:ext cx="279105" cy="228600"/>
                <a:chOff x="8770487" y="148403"/>
                <a:chExt cx="906362" cy="742354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6" name="Freeform 10"/>
                <p:cNvSpPr>
                  <a:spLocks noEditPoints="1"/>
                </p:cNvSpPr>
                <p:nvPr/>
              </p:nvSpPr>
              <p:spPr bwMode="auto">
                <a:xfrm>
                  <a:off x="8770487" y="148403"/>
                  <a:ext cx="644524" cy="589855"/>
                </a:xfrm>
                <a:custGeom>
                  <a:avLst/>
                  <a:gdLst>
                    <a:gd name="T0" fmla="*/ 412 w 432"/>
                    <a:gd name="T1" fmla="*/ 150 h 393"/>
                    <a:gd name="T2" fmla="*/ 432 w 432"/>
                    <a:gd name="T3" fmla="*/ 151 h 393"/>
                    <a:gd name="T4" fmla="*/ 215 w 432"/>
                    <a:gd name="T5" fmla="*/ 0 h 393"/>
                    <a:gd name="T6" fmla="*/ 0 w 432"/>
                    <a:gd name="T7" fmla="*/ 183 h 393"/>
                    <a:gd name="T8" fmla="*/ 86 w 432"/>
                    <a:gd name="T9" fmla="*/ 328 h 393"/>
                    <a:gd name="T10" fmla="*/ 65 w 432"/>
                    <a:gd name="T11" fmla="*/ 393 h 393"/>
                    <a:gd name="T12" fmla="*/ 140 w 432"/>
                    <a:gd name="T13" fmla="*/ 355 h 393"/>
                    <a:gd name="T14" fmla="*/ 215 w 432"/>
                    <a:gd name="T15" fmla="*/ 366 h 393"/>
                    <a:gd name="T16" fmla="*/ 235 w 432"/>
                    <a:gd name="T17" fmla="*/ 365 h 393"/>
                    <a:gd name="T18" fmla="*/ 229 w 432"/>
                    <a:gd name="T19" fmla="*/ 320 h 393"/>
                    <a:gd name="T20" fmla="*/ 412 w 432"/>
                    <a:gd name="T21" fmla="*/ 150 h 393"/>
                    <a:gd name="T22" fmla="*/ 296 w 432"/>
                    <a:gd name="T23" fmla="*/ 91 h 393"/>
                    <a:gd name="T24" fmla="*/ 323 w 432"/>
                    <a:gd name="T25" fmla="*/ 118 h 393"/>
                    <a:gd name="T26" fmla="*/ 296 w 432"/>
                    <a:gd name="T27" fmla="*/ 145 h 393"/>
                    <a:gd name="T28" fmla="*/ 264 w 432"/>
                    <a:gd name="T29" fmla="*/ 118 h 393"/>
                    <a:gd name="T30" fmla="*/ 296 w 432"/>
                    <a:gd name="T31" fmla="*/ 91 h 393"/>
                    <a:gd name="T32" fmla="*/ 145 w 432"/>
                    <a:gd name="T33" fmla="*/ 145 h 393"/>
                    <a:gd name="T34" fmla="*/ 113 w 432"/>
                    <a:gd name="T35" fmla="*/ 118 h 393"/>
                    <a:gd name="T36" fmla="*/ 145 w 432"/>
                    <a:gd name="T37" fmla="*/ 91 h 393"/>
                    <a:gd name="T38" fmla="*/ 172 w 432"/>
                    <a:gd name="T39" fmla="*/ 118 h 393"/>
                    <a:gd name="T40" fmla="*/ 145 w 432"/>
                    <a:gd name="T41" fmla="*/ 145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2" h="393">
                      <a:moveTo>
                        <a:pt x="412" y="150"/>
                      </a:moveTo>
                      <a:cubicBezTo>
                        <a:pt x="419" y="150"/>
                        <a:pt x="426" y="150"/>
                        <a:pt x="432" y="151"/>
                      </a:cubicBezTo>
                      <a:cubicBezTo>
                        <a:pt x="414" y="64"/>
                        <a:pt x="321" y="0"/>
                        <a:pt x="215" y="0"/>
                      </a:cubicBezTo>
                      <a:cubicBezTo>
                        <a:pt x="97" y="0"/>
                        <a:pt x="0" y="80"/>
                        <a:pt x="0" y="183"/>
                      </a:cubicBezTo>
                      <a:cubicBezTo>
                        <a:pt x="0" y="242"/>
                        <a:pt x="32" y="290"/>
                        <a:pt x="86" y="328"/>
                      </a:cubicBezTo>
                      <a:cubicBezTo>
                        <a:pt x="65" y="393"/>
                        <a:pt x="65" y="393"/>
                        <a:pt x="65" y="393"/>
                      </a:cubicBezTo>
                      <a:cubicBezTo>
                        <a:pt x="140" y="355"/>
                        <a:pt x="140" y="355"/>
                        <a:pt x="140" y="355"/>
                      </a:cubicBezTo>
                      <a:cubicBezTo>
                        <a:pt x="167" y="360"/>
                        <a:pt x="188" y="366"/>
                        <a:pt x="215" y="366"/>
                      </a:cubicBezTo>
                      <a:cubicBezTo>
                        <a:pt x="222" y="366"/>
                        <a:pt x="229" y="365"/>
                        <a:pt x="235" y="365"/>
                      </a:cubicBezTo>
                      <a:cubicBezTo>
                        <a:pt x="231" y="351"/>
                        <a:pt x="229" y="335"/>
                        <a:pt x="229" y="320"/>
                      </a:cubicBezTo>
                      <a:cubicBezTo>
                        <a:pt x="229" y="226"/>
                        <a:pt x="309" y="150"/>
                        <a:pt x="412" y="150"/>
                      </a:cubicBezTo>
                      <a:close/>
                      <a:moveTo>
                        <a:pt x="296" y="91"/>
                      </a:moveTo>
                      <a:cubicBezTo>
                        <a:pt x="312" y="91"/>
                        <a:pt x="323" y="102"/>
                        <a:pt x="323" y="118"/>
                      </a:cubicBezTo>
                      <a:cubicBezTo>
                        <a:pt x="323" y="134"/>
                        <a:pt x="312" y="145"/>
                        <a:pt x="296" y="145"/>
                      </a:cubicBezTo>
                      <a:cubicBezTo>
                        <a:pt x="280" y="145"/>
                        <a:pt x="264" y="134"/>
                        <a:pt x="264" y="118"/>
                      </a:cubicBezTo>
                      <a:cubicBezTo>
                        <a:pt x="264" y="102"/>
                        <a:pt x="280" y="91"/>
                        <a:pt x="296" y="91"/>
                      </a:cubicBezTo>
                      <a:close/>
                      <a:moveTo>
                        <a:pt x="145" y="145"/>
                      </a:moveTo>
                      <a:cubicBezTo>
                        <a:pt x="129" y="145"/>
                        <a:pt x="113" y="134"/>
                        <a:pt x="113" y="118"/>
                      </a:cubicBezTo>
                      <a:cubicBezTo>
                        <a:pt x="113" y="102"/>
                        <a:pt x="129" y="91"/>
                        <a:pt x="145" y="91"/>
                      </a:cubicBezTo>
                      <a:cubicBezTo>
                        <a:pt x="161" y="91"/>
                        <a:pt x="172" y="102"/>
                        <a:pt x="172" y="118"/>
                      </a:cubicBezTo>
                      <a:cubicBezTo>
                        <a:pt x="172" y="134"/>
                        <a:pt x="161" y="145"/>
                        <a:pt x="145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7" name="Freeform 11"/>
                <p:cNvSpPr>
                  <a:spLocks noEditPoints="1"/>
                </p:cNvSpPr>
                <p:nvPr/>
              </p:nvSpPr>
              <p:spPr bwMode="auto">
                <a:xfrm>
                  <a:off x="9131593" y="390100"/>
                  <a:ext cx="545256" cy="500657"/>
                </a:xfrm>
                <a:custGeom>
                  <a:avLst/>
                  <a:gdLst>
                    <a:gd name="T0" fmla="*/ 366 w 366"/>
                    <a:gd name="T1" fmla="*/ 156 h 334"/>
                    <a:gd name="T2" fmla="*/ 183 w 366"/>
                    <a:gd name="T3" fmla="*/ 0 h 334"/>
                    <a:gd name="T4" fmla="*/ 0 w 366"/>
                    <a:gd name="T5" fmla="*/ 156 h 334"/>
                    <a:gd name="T6" fmla="*/ 183 w 366"/>
                    <a:gd name="T7" fmla="*/ 312 h 334"/>
                    <a:gd name="T8" fmla="*/ 248 w 366"/>
                    <a:gd name="T9" fmla="*/ 302 h 334"/>
                    <a:gd name="T10" fmla="*/ 307 w 366"/>
                    <a:gd name="T11" fmla="*/ 334 h 334"/>
                    <a:gd name="T12" fmla="*/ 291 w 366"/>
                    <a:gd name="T13" fmla="*/ 280 h 334"/>
                    <a:gd name="T14" fmla="*/ 366 w 366"/>
                    <a:gd name="T15" fmla="*/ 156 h 334"/>
                    <a:gd name="T16" fmla="*/ 124 w 366"/>
                    <a:gd name="T17" fmla="*/ 129 h 334"/>
                    <a:gd name="T18" fmla="*/ 102 w 366"/>
                    <a:gd name="T19" fmla="*/ 108 h 334"/>
                    <a:gd name="T20" fmla="*/ 124 w 366"/>
                    <a:gd name="T21" fmla="*/ 86 h 334"/>
                    <a:gd name="T22" fmla="*/ 151 w 366"/>
                    <a:gd name="T23" fmla="*/ 108 h 334"/>
                    <a:gd name="T24" fmla="*/ 124 w 366"/>
                    <a:gd name="T25" fmla="*/ 129 h 334"/>
                    <a:gd name="T26" fmla="*/ 242 w 366"/>
                    <a:gd name="T27" fmla="*/ 129 h 334"/>
                    <a:gd name="T28" fmla="*/ 221 w 366"/>
                    <a:gd name="T29" fmla="*/ 108 h 334"/>
                    <a:gd name="T30" fmla="*/ 242 w 366"/>
                    <a:gd name="T31" fmla="*/ 86 h 334"/>
                    <a:gd name="T32" fmla="*/ 269 w 366"/>
                    <a:gd name="T33" fmla="*/ 108 h 334"/>
                    <a:gd name="T34" fmla="*/ 242 w 366"/>
                    <a:gd name="T35" fmla="*/ 129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6" h="334">
                      <a:moveTo>
                        <a:pt x="366" y="156"/>
                      </a:moveTo>
                      <a:cubicBezTo>
                        <a:pt x="366" y="70"/>
                        <a:pt x="280" y="0"/>
                        <a:pt x="183" y="0"/>
                      </a:cubicBezTo>
                      <a:cubicBezTo>
                        <a:pt x="81" y="0"/>
                        <a:pt x="0" y="70"/>
                        <a:pt x="0" y="156"/>
                      </a:cubicBezTo>
                      <a:cubicBezTo>
                        <a:pt x="0" y="242"/>
                        <a:pt x="81" y="312"/>
                        <a:pt x="183" y="312"/>
                      </a:cubicBezTo>
                      <a:cubicBezTo>
                        <a:pt x="205" y="312"/>
                        <a:pt x="226" y="307"/>
                        <a:pt x="248" y="302"/>
                      </a:cubicBezTo>
                      <a:cubicBezTo>
                        <a:pt x="307" y="334"/>
                        <a:pt x="307" y="334"/>
                        <a:pt x="307" y="334"/>
                      </a:cubicBezTo>
                      <a:cubicBezTo>
                        <a:pt x="291" y="280"/>
                        <a:pt x="291" y="280"/>
                        <a:pt x="291" y="280"/>
                      </a:cubicBezTo>
                      <a:cubicBezTo>
                        <a:pt x="334" y="248"/>
                        <a:pt x="366" y="205"/>
                        <a:pt x="366" y="156"/>
                      </a:cubicBezTo>
                      <a:close/>
                      <a:moveTo>
                        <a:pt x="124" y="129"/>
                      </a:moveTo>
                      <a:cubicBezTo>
                        <a:pt x="113" y="129"/>
                        <a:pt x="102" y="119"/>
                        <a:pt x="102" y="108"/>
                      </a:cubicBezTo>
                      <a:cubicBezTo>
                        <a:pt x="102" y="97"/>
                        <a:pt x="113" y="86"/>
                        <a:pt x="124" y="86"/>
                      </a:cubicBezTo>
                      <a:cubicBezTo>
                        <a:pt x="140" y="86"/>
                        <a:pt x="151" y="97"/>
                        <a:pt x="151" y="108"/>
                      </a:cubicBezTo>
                      <a:cubicBezTo>
                        <a:pt x="151" y="119"/>
                        <a:pt x="140" y="129"/>
                        <a:pt x="124" y="129"/>
                      </a:cubicBezTo>
                      <a:close/>
                      <a:moveTo>
                        <a:pt x="242" y="129"/>
                      </a:moveTo>
                      <a:cubicBezTo>
                        <a:pt x="232" y="129"/>
                        <a:pt x="221" y="119"/>
                        <a:pt x="221" y="108"/>
                      </a:cubicBezTo>
                      <a:cubicBezTo>
                        <a:pt x="221" y="97"/>
                        <a:pt x="232" y="86"/>
                        <a:pt x="242" y="86"/>
                      </a:cubicBezTo>
                      <a:cubicBezTo>
                        <a:pt x="258" y="86"/>
                        <a:pt x="269" y="97"/>
                        <a:pt x="269" y="108"/>
                      </a:cubicBezTo>
                      <a:cubicBezTo>
                        <a:pt x="269" y="119"/>
                        <a:pt x="258" y="129"/>
                        <a:pt x="242" y="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86" name="组合 18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73" name="组合 17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7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8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8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70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21" grpId="0"/>
      <p:bldP spid="143" grpId="0"/>
      <p:bldP spid="144" grpId="0"/>
      <p:bldP spid="1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529540" y="1544496"/>
            <a:ext cx="10399085" cy="3908723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rgbClr val="00589A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rgbClr val="00589A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Off x="0" y="0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Off x="0" y="0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Off x="0" y="0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Off x="0" y="0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75%</a:t>
              </a:r>
              <a:endParaRPr sz="4000">
                <a:latin typeface="+mn-ea"/>
              </a:endParaRP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78%</a:t>
              </a:r>
              <a:endParaRPr sz="4000">
                <a:latin typeface="+mn-ea"/>
              </a:endParaRP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2" y="2863039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97%</a:t>
              </a:r>
              <a:endParaRPr sz="4000">
                <a:latin typeface="+mn-ea"/>
              </a:endParaRP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2" y="4081003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45%</a:t>
              </a:r>
              <a:endParaRPr sz="4000">
                <a:latin typeface="+mn-ea"/>
              </a:endParaRP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13086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/>
            <a:p>
              <a:pPr lvl="0" algn="just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分钟之内。此处添加详细文本描述，建议与标题相关并符合整体语言控制在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</a:t>
              </a:r>
              <a:endParaRPr lang="zh-CN" altLang="en-US" sz="1300" dirty="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endParaRP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84236" cy="308775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800" dirty="0">
                <a:latin typeface="+mn-ea"/>
                <a:ea typeface="+mn-ea"/>
              </a:endParaRP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55540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0" cy="706837"/>
              <a:chOff x="0" y="0"/>
              <a:chExt cx="1595321" cy="791891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4" cy="611031"/>
                <a:chOff x="0" y="0"/>
                <a:chExt cx="1594943" cy="611030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Off x="0" y="0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520700"/>
                </a:xfrm>
                <a:prstGeom prst="rect">
                  <a:avLst/>
                </a:prstGeom>
                <a:noFill/>
                <a:ln w="127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sz="2800" b="1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sz="2500">
                      <a:latin typeface="+mn-ea"/>
                    </a:rPr>
                    <a:t>24%</a:t>
                  </a:r>
                  <a:endParaRPr sz="2500">
                    <a:latin typeface="+mn-ea"/>
                  </a:endParaRP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buClr>
                    <a:srgbClr val="B5B5B5"/>
                  </a:buClr>
                  <a:buFont typeface="Calibri" panose="020F0502020204030204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男性用户</a:t>
                </a:r>
                <a:endParaRPr sz="1300" dirty="0">
                  <a:latin typeface="+mn-ea"/>
                </a:endParaRP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4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4" name="组合 8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8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4320778" y="1800049"/>
            <a:ext cx="3429786" cy="3429260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8257487" y="2376064"/>
            <a:ext cx="2677078" cy="231694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</a:t>
            </a:r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Group 37"/>
          <p:cNvGrpSpPr/>
          <p:nvPr/>
        </p:nvGrpSpPr>
        <p:grpSpPr>
          <a:xfrm>
            <a:off x="480086" y="1800049"/>
            <a:ext cx="3264588" cy="672018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rgbClr val="0058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480086" y="3720101"/>
            <a:ext cx="3264588" cy="672018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480086" y="4680126"/>
            <a:ext cx="3264588" cy="672018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480086" y="2760075"/>
            <a:ext cx="3264588" cy="672018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43881" y="1959072"/>
            <a:ext cx="456228" cy="353972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3175841" y="3866976"/>
            <a:ext cx="369528" cy="37826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90844" y="2937501"/>
            <a:ext cx="408387" cy="386332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145386" y="4818955"/>
            <a:ext cx="430438" cy="377842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9032" y="2431187"/>
            <a:ext cx="595834" cy="462288"/>
            <a:chOff x="2623051" y="138333"/>
            <a:chExt cx="982613" cy="762495"/>
          </a:xfrm>
          <a:solidFill>
            <a:srgbClr val="0070C0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93675" y="2408444"/>
            <a:ext cx="533355" cy="504550"/>
            <a:chOff x="4760915" y="138333"/>
            <a:chExt cx="801339" cy="758179"/>
          </a:xfrm>
          <a:solidFill>
            <a:srgbClr val="00B0F0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5780198" y="3288586"/>
            <a:ext cx="482604" cy="49401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638011" y="3282202"/>
            <a:ext cx="562154" cy="493462"/>
            <a:chOff x="584457" y="105243"/>
            <a:chExt cx="978295" cy="858886"/>
          </a:xfrm>
          <a:solidFill>
            <a:srgbClr val="CCECFF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12" name="组合 11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1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25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/>
        </p:nvGraphicFramePr>
        <p:xfrm>
          <a:off x="2227327" y="1233233"/>
          <a:ext cx="6811478" cy="451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5653602" y="1702325"/>
            <a:ext cx="375680" cy="372382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5230165" y="2680857"/>
            <a:ext cx="310438" cy="31029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5626165" y="3641112"/>
            <a:ext cx="483090" cy="322153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5234826" y="4553245"/>
            <a:ext cx="251748" cy="441608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667570" y="249644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7569" y="2107414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b="1" dirty="0">
              <a:latin typeface="+mn-ea"/>
            </a:endParaRPr>
          </a:p>
        </p:txBody>
      </p:sp>
      <p:sp>
        <p:nvSpPr>
          <p:cNvPr id="48" name="Content Placeholder 19"/>
          <p:cNvSpPr txBox="1"/>
          <p:nvPr/>
        </p:nvSpPr>
        <p:spPr>
          <a:xfrm>
            <a:off x="630294" y="453269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294" y="416349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en-US" b="1" dirty="0">
              <a:latin typeface="+mn-ea"/>
            </a:endParaRPr>
          </a:p>
        </p:txBody>
      </p:sp>
      <p:sp>
        <p:nvSpPr>
          <p:cNvPr id="50" name="Content Placeholder 19"/>
          <p:cNvSpPr txBox="1"/>
          <p:nvPr/>
        </p:nvSpPr>
        <p:spPr>
          <a:xfrm>
            <a:off x="7027970" y="1659657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27970" y="127063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b="1" dirty="0">
              <a:latin typeface="+mn-ea"/>
            </a:endParaRPr>
          </a:p>
        </p:txBody>
      </p:sp>
      <p:cxnSp>
        <p:nvCxnSpPr>
          <p:cNvPr id="52" name="Straight Connector 41"/>
          <p:cNvCxnSpPr/>
          <p:nvPr/>
        </p:nvCxnSpPr>
        <p:spPr>
          <a:xfrm>
            <a:off x="7027970" y="1648242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7027970" y="3795836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27970" y="3426638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b="1" dirty="0">
              <a:latin typeface="+mn-ea"/>
            </a:endParaRPr>
          </a:p>
        </p:txBody>
      </p:sp>
      <p:cxnSp>
        <p:nvCxnSpPr>
          <p:cNvPr id="55" name="Straight Connector 44"/>
          <p:cNvCxnSpPr/>
          <p:nvPr/>
        </p:nvCxnSpPr>
        <p:spPr>
          <a:xfrm>
            <a:off x="7027970" y="3795834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67570" y="2486883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30294" y="4532690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0477" y="1986334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477" y="4067245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27970" y="1186577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27970" y="3326528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76" name="组合 7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65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8" grpId="0"/>
      <p:bldP spid="59" grpId="0"/>
      <p:bldP spid="71" grpId="0"/>
      <p:bldP spid="72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0"/>
          <p:cNvSpPr/>
          <p:nvPr/>
        </p:nvSpPr>
        <p:spPr>
          <a:xfrm flipH="1">
            <a:off x="10378961" y="5659225"/>
            <a:ext cx="101665" cy="10099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10177726" y="5479669"/>
            <a:ext cx="201235" cy="19991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9991259" y="5379711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10192493" y="5338431"/>
            <a:ext cx="101665" cy="1009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10012159" y="5183483"/>
            <a:ext cx="186467" cy="18524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9868776" y="5309172"/>
            <a:ext cx="137250" cy="13635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9805993" y="5072708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9588459" y="4753627"/>
            <a:ext cx="137250" cy="13635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10019417" y="5063400"/>
            <a:ext cx="101665" cy="10099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9725709" y="5252579"/>
            <a:ext cx="131117" cy="13025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9409190" y="4921139"/>
            <a:ext cx="332662" cy="33048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9756209" y="4811965"/>
            <a:ext cx="201235" cy="19991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9936063" y="4975530"/>
            <a:ext cx="101665" cy="1009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8590837" y="4490981"/>
            <a:ext cx="614532" cy="61050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9224558" y="4886464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9279188" y="4594747"/>
            <a:ext cx="284741" cy="2828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8167841" y="4736241"/>
            <a:ext cx="450195" cy="4472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7150730" y="4426665"/>
            <a:ext cx="788491" cy="78332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7928057" y="4999696"/>
            <a:ext cx="232700" cy="23117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8097775" y="4214547"/>
            <a:ext cx="490061" cy="4868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8632204" y="5054102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7993097" y="4818059"/>
            <a:ext cx="150478" cy="14949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8033435" y="4659422"/>
            <a:ext cx="127322" cy="12648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7982695" y="4522787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8510985" y="4651753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8665035" y="4309778"/>
            <a:ext cx="150478" cy="14949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8612494" y="4504195"/>
            <a:ext cx="91148" cy="9055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9588459" y="4424711"/>
            <a:ext cx="332662" cy="33048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9041719" y="3918395"/>
            <a:ext cx="650752" cy="64648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7352832" y="3932549"/>
            <a:ext cx="450195" cy="4472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6100943" y="3918396"/>
            <a:ext cx="1032206" cy="102543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8839757" y="4257074"/>
            <a:ext cx="196028" cy="19474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8342541" y="3612561"/>
            <a:ext cx="656585" cy="65228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7911993" y="4399214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6908730" y="4869267"/>
            <a:ext cx="233751" cy="232217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7194441" y="4257075"/>
            <a:ext cx="216832" cy="21540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7142482" y="4039157"/>
            <a:ext cx="188116" cy="18688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7778579" y="4290620"/>
            <a:ext cx="121577" cy="1207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7797559" y="3924468"/>
            <a:ext cx="375341" cy="37288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8230903" y="4033091"/>
            <a:ext cx="147580" cy="14661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7064768" y="4760606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6756115" y="4938514"/>
            <a:ext cx="108070" cy="107361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7140405" y="5040514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8215412" y="3894894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9675096" y="3531107"/>
            <a:ext cx="872450" cy="86673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9952971" y="4416921"/>
            <a:ext cx="208815" cy="20744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9726826" y="4280826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9396911" y="3624455"/>
            <a:ext cx="294913" cy="2929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9091414" y="3690726"/>
            <a:ext cx="217051" cy="215627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8987597" y="3640394"/>
            <a:ext cx="91148" cy="90551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6872434" y="1655563"/>
            <a:ext cx="1441229" cy="143177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10134700" y="2866180"/>
            <a:ext cx="698454" cy="6938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9730052" y="3171297"/>
            <a:ext cx="375341" cy="372881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10603407" y="3680663"/>
            <a:ext cx="170895" cy="16977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10521692" y="3600110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10672286" y="3515062"/>
            <a:ext cx="140249" cy="139327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9620793" y="2403396"/>
            <a:ext cx="627327" cy="62321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5097980" y="2922597"/>
            <a:ext cx="938468" cy="93231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8861977" y="2137217"/>
            <a:ext cx="795108" cy="78989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8794869" y="1612008"/>
            <a:ext cx="341810" cy="33956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10329418" y="2544013"/>
            <a:ext cx="273987" cy="27218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10603406" y="2775111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10273585" y="2347344"/>
            <a:ext cx="178754" cy="17758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10080166" y="2228710"/>
            <a:ext cx="178754" cy="177584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9590393" y="1956193"/>
            <a:ext cx="429022" cy="42621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9279189" y="1795140"/>
            <a:ext cx="337102" cy="33489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9056250" y="1932335"/>
            <a:ext cx="178754" cy="17758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8855066" y="2026555"/>
            <a:ext cx="178754" cy="17758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9161009" y="1723608"/>
            <a:ext cx="140108" cy="13918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8372703" y="2484369"/>
            <a:ext cx="493971" cy="49073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8858841" y="2833931"/>
            <a:ext cx="145806" cy="14485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8216825" y="2816669"/>
            <a:ext cx="145806" cy="14485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8513254" y="2109953"/>
            <a:ext cx="341810" cy="33956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8391078" y="2356773"/>
            <a:ext cx="110899" cy="11017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8350740" y="2055374"/>
            <a:ext cx="164434" cy="16335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8583001" y="1846908"/>
            <a:ext cx="240345" cy="23876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8413571" y="1895911"/>
            <a:ext cx="136855" cy="13596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8324605" y="1519597"/>
            <a:ext cx="341810" cy="33956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8704845" y="1560053"/>
            <a:ext cx="101882" cy="101214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8670361" y="1715904"/>
            <a:ext cx="101882" cy="10121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7200663" y="3855071"/>
            <a:ext cx="164434" cy="16335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7626642" y="3597662"/>
            <a:ext cx="350193" cy="347897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7361845" y="3691005"/>
            <a:ext cx="221398" cy="219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8033436" y="3613475"/>
            <a:ext cx="265894" cy="264152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7116653" y="3592615"/>
            <a:ext cx="219652" cy="218212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6939117" y="3799442"/>
            <a:ext cx="226908" cy="22542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6892225" y="3598709"/>
            <a:ext cx="174076" cy="17293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6722150" y="3725751"/>
            <a:ext cx="176174" cy="17501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6668113" y="3597572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5484188" y="3892424"/>
            <a:ext cx="498574" cy="49530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6394782" y="3623083"/>
            <a:ext cx="271118" cy="26934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5971986" y="3593359"/>
            <a:ext cx="337543" cy="33533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6309937" y="3862234"/>
            <a:ext cx="108070" cy="10736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6184129" y="3934750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6019696" y="4009526"/>
            <a:ext cx="164434" cy="16335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5950936" y="3910949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5826550" y="4368214"/>
            <a:ext cx="273755" cy="2719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6057466" y="4645632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5700943" y="4407513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5966230" y="4219383"/>
            <a:ext cx="133942" cy="13306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5300752" y="3855412"/>
            <a:ext cx="191845" cy="19058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5366780" y="4075259"/>
            <a:ext cx="91148" cy="90551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5223646" y="3779440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8222958" y="1815509"/>
            <a:ext cx="128139" cy="1272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7993102" y="1486582"/>
            <a:ext cx="294912" cy="29297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7790844" y="1498211"/>
            <a:ext cx="160606" cy="1595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7620506" y="1507207"/>
            <a:ext cx="114525" cy="1137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7310781" y="1551802"/>
            <a:ext cx="114525" cy="11377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7092892" y="1571671"/>
            <a:ext cx="178601" cy="17742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6756115" y="1660917"/>
            <a:ext cx="310671" cy="30863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6238795" y="1911021"/>
            <a:ext cx="606322" cy="6023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7464401" y="1515687"/>
            <a:ext cx="114525" cy="11377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6596078" y="1726637"/>
            <a:ext cx="114525" cy="113775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6329718" y="2572830"/>
            <a:ext cx="501278" cy="497992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6731848" y="2460723"/>
            <a:ext cx="158573" cy="15753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6874750" y="2793460"/>
            <a:ext cx="169988" cy="168873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5954405" y="2425899"/>
            <a:ext cx="390556" cy="38799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5967910" y="2848821"/>
            <a:ext cx="222338" cy="220882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5873165" y="2727612"/>
            <a:ext cx="106346" cy="1056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5799199" y="2836269"/>
            <a:ext cx="106346" cy="10564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5884363" y="2099466"/>
            <a:ext cx="315437" cy="31336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6059736" y="1973629"/>
            <a:ext cx="114525" cy="11377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6457960" y="1761300"/>
            <a:ext cx="99524" cy="9887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6191882" y="1886535"/>
            <a:ext cx="111923" cy="11118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6319983" y="1813078"/>
            <a:ext cx="99524" cy="9887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5492639" y="2308175"/>
            <a:ext cx="457316" cy="45431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5773691" y="2202079"/>
            <a:ext cx="60283" cy="5988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5271073" y="2652731"/>
            <a:ext cx="262603" cy="2608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5217515" y="2911437"/>
            <a:ext cx="85507" cy="84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5634553" y="2775802"/>
            <a:ext cx="133983" cy="13310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5544021" y="2786320"/>
            <a:ext cx="69668" cy="6921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6072743" y="3109224"/>
            <a:ext cx="85507" cy="84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9041720" y="2963248"/>
            <a:ext cx="634739" cy="63057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9535010" y="2866182"/>
            <a:ext cx="150478" cy="14949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6173595" y="3073806"/>
            <a:ext cx="490061" cy="4868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6223437" y="2923463"/>
            <a:ext cx="124934" cy="1241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6094926" y="3462747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6691997" y="3026609"/>
            <a:ext cx="530062" cy="52658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6621821" y="3454575"/>
            <a:ext cx="109537" cy="10882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7352422" y="3395324"/>
            <a:ext cx="241206" cy="23962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7262346" y="3102709"/>
            <a:ext cx="225043" cy="22356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7190157" y="3405335"/>
            <a:ext cx="139305" cy="138393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7537820" y="3106290"/>
            <a:ext cx="357286" cy="35494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7949154" y="2997648"/>
            <a:ext cx="586203" cy="58236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7827415" y="3421319"/>
            <a:ext cx="157815" cy="15678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7635987" y="3487939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8536730" y="3009946"/>
            <a:ext cx="438432" cy="435557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8511843" y="3013353"/>
            <a:ext cx="75233" cy="7473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8491563" y="3432852"/>
            <a:ext cx="168361" cy="16725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8861978" y="3461656"/>
            <a:ext cx="159121" cy="15807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8705078" y="3482989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8535154" y="3777122"/>
            <a:ext cx="350010" cy="316204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7380035" y="4587979"/>
            <a:ext cx="422386" cy="479788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10252218" y="2989703"/>
            <a:ext cx="482954" cy="419616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8811264" y="4640174"/>
            <a:ext cx="228826" cy="30343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6349275" y="2062751"/>
            <a:ext cx="380974" cy="281687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9049182" y="2295430"/>
            <a:ext cx="422386" cy="479788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5466267" y="3049973"/>
            <a:ext cx="280305" cy="686833"/>
          </a:xfrm>
          <a:custGeom>
            <a:avLst/>
            <a:gdLst>
              <a:gd name="T0" fmla="*/ 294 w 358"/>
              <a:gd name="T1" fmla="*/ 57 h 883"/>
              <a:gd name="T2" fmla="*/ 263 w 358"/>
              <a:gd name="T3" fmla="*/ 0 h 883"/>
              <a:gd name="T4" fmla="*/ 97 w 358"/>
              <a:gd name="T5" fmla="*/ 0 h 883"/>
              <a:gd name="T6" fmla="*/ 64 w 358"/>
              <a:gd name="T7" fmla="*/ 54 h 883"/>
              <a:gd name="T8" fmla="*/ 102 w 358"/>
              <a:gd name="T9" fmla="*/ 181 h 883"/>
              <a:gd name="T10" fmla="*/ 0 w 358"/>
              <a:gd name="T11" fmla="*/ 687 h 883"/>
              <a:gd name="T12" fmla="*/ 180 w 358"/>
              <a:gd name="T13" fmla="*/ 883 h 883"/>
              <a:gd name="T14" fmla="*/ 358 w 358"/>
              <a:gd name="T15" fmla="*/ 687 h 883"/>
              <a:gd name="T16" fmla="*/ 256 w 358"/>
              <a:gd name="T17" fmla="*/ 181 h 883"/>
              <a:gd name="T18" fmla="*/ 294 w 358"/>
              <a:gd name="T19" fmla="*/ 57 h 883"/>
              <a:gd name="T20" fmla="*/ 121 w 358"/>
              <a:gd name="T21" fmla="*/ 45 h 883"/>
              <a:gd name="T22" fmla="*/ 237 w 358"/>
              <a:gd name="T23" fmla="*/ 45 h 883"/>
              <a:gd name="T24" fmla="*/ 247 w 358"/>
              <a:gd name="T25" fmla="*/ 62 h 883"/>
              <a:gd name="T26" fmla="*/ 216 w 358"/>
              <a:gd name="T27" fmla="*/ 157 h 883"/>
              <a:gd name="T28" fmla="*/ 142 w 358"/>
              <a:gd name="T29" fmla="*/ 157 h 883"/>
              <a:gd name="T30" fmla="*/ 111 w 358"/>
              <a:gd name="T31" fmla="*/ 62 h 883"/>
              <a:gd name="T32" fmla="*/ 121 w 358"/>
              <a:gd name="T33" fmla="*/ 45 h 883"/>
              <a:gd name="T34" fmla="*/ 78 w 358"/>
              <a:gd name="T35" fmla="*/ 523 h 883"/>
              <a:gd name="T36" fmla="*/ 268 w 358"/>
              <a:gd name="T37" fmla="*/ 721 h 883"/>
              <a:gd name="T38" fmla="*/ 232 w 358"/>
              <a:gd name="T39" fmla="*/ 759 h 883"/>
              <a:gd name="T40" fmla="*/ 64 w 358"/>
              <a:gd name="T41" fmla="*/ 592 h 883"/>
              <a:gd name="T42" fmla="*/ 78 w 358"/>
              <a:gd name="T43" fmla="*/ 523 h 883"/>
              <a:gd name="T44" fmla="*/ 83 w 358"/>
              <a:gd name="T45" fmla="*/ 497 h 883"/>
              <a:gd name="T46" fmla="*/ 97 w 358"/>
              <a:gd name="T47" fmla="*/ 428 h 883"/>
              <a:gd name="T48" fmla="*/ 303 w 358"/>
              <a:gd name="T49" fmla="*/ 645 h 883"/>
              <a:gd name="T50" fmla="*/ 311 w 358"/>
              <a:gd name="T51" fmla="*/ 673 h 883"/>
              <a:gd name="T52" fmla="*/ 282 w 358"/>
              <a:gd name="T53" fmla="*/ 704 h 883"/>
              <a:gd name="T54" fmla="*/ 83 w 358"/>
              <a:gd name="T55" fmla="*/ 497 h 883"/>
              <a:gd name="T56" fmla="*/ 102 w 358"/>
              <a:gd name="T57" fmla="*/ 402 h 883"/>
              <a:gd name="T58" fmla="*/ 116 w 358"/>
              <a:gd name="T59" fmla="*/ 338 h 883"/>
              <a:gd name="T60" fmla="*/ 275 w 358"/>
              <a:gd name="T61" fmla="*/ 497 h 883"/>
              <a:gd name="T62" fmla="*/ 296 w 358"/>
              <a:gd name="T63" fmla="*/ 604 h 883"/>
              <a:gd name="T64" fmla="*/ 102 w 358"/>
              <a:gd name="T65" fmla="*/ 402 h 883"/>
              <a:gd name="T66" fmla="*/ 121 w 358"/>
              <a:gd name="T67" fmla="*/ 311 h 883"/>
              <a:gd name="T68" fmla="*/ 135 w 358"/>
              <a:gd name="T69" fmla="*/ 240 h 883"/>
              <a:gd name="T70" fmla="*/ 247 w 358"/>
              <a:gd name="T71" fmla="*/ 359 h 883"/>
              <a:gd name="T72" fmla="*/ 266 w 358"/>
              <a:gd name="T73" fmla="*/ 457 h 883"/>
              <a:gd name="T74" fmla="*/ 121 w 358"/>
              <a:gd name="T75" fmla="*/ 311 h 883"/>
              <a:gd name="T76" fmla="*/ 59 w 358"/>
              <a:gd name="T77" fmla="*/ 618 h 883"/>
              <a:gd name="T78" fmla="*/ 218 w 358"/>
              <a:gd name="T79" fmla="*/ 776 h 883"/>
              <a:gd name="T80" fmla="*/ 180 w 358"/>
              <a:gd name="T81" fmla="*/ 816 h 883"/>
              <a:gd name="T82" fmla="*/ 47 w 358"/>
              <a:gd name="T83" fmla="*/ 673 h 883"/>
              <a:gd name="T84" fmla="*/ 59 w 358"/>
              <a:gd name="T85" fmla="*/ 618 h 883"/>
              <a:gd name="T86" fmla="*/ 216 w 358"/>
              <a:gd name="T87" fmla="*/ 202 h 883"/>
              <a:gd name="T88" fmla="*/ 239 w 358"/>
              <a:gd name="T89" fmla="*/ 316 h 883"/>
              <a:gd name="T90" fmla="*/ 140 w 358"/>
              <a:gd name="T91" fmla="*/ 214 h 883"/>
              <a:gd name="T92" fmla="*/ 142 w 358"/>
              <a:gd name="T93" fmla="*/ 202 h 883"/>
              <a:gd name="T94" fmla="*/ 216 w 358"/>
              <a:gd name="T95" fmla="*/ 20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883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6395461" y="4121125"/>
            <a:ext cx="515158" cy="59489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avLst/>
              <a:gdLst>
                <a:gd name="T0" fmla="*/ 27 w 280"/>
                <a:gd name="T1" fmla="*/ 325 h 325"/>
                <a:gd name="T2" fmla="*/ 253 w 280"/>
                <a:gd name="T3" fmla="*/ 325 h 325"/>
                <a:gd name="T4" fmla="*/ 280 w 280"/>
                <a:gd name="T5" fmla="*/ 298 h 325"/>
                <a:gd name="T6" fmla="*/ 280 w 280"/>
                <a:gd name="T7" fmla="*/ 27 h 325"/>
                <a:gd name="T8" fmla="*/ 253 w 280"/>
                <a:gd name="T9" fmla="*/ 0 h 325"/>
                <a:gd name="T10" fmla="*/ 27 w 280"/>
                <a:gd name="T11" fmla="*/ 0 h 325"/>
                <a:gd name="T12" fmla="*/ 0 w 280"/>
                <a:gd name="T13" fmla="*/ 27 h 325"/>
                <a:gd name="T14" fmla="*/ 0 w 280"/>
                <a:gd name="T15" fmla="*/ 298 h 325"/>
                <a:gd name="T16" fmla="*/ 27 w 280"/>
                <a:gd name="T17" fmla="*/ 325 h 325"/>
                <a:gd name="T18" fmla="*/ 19 w 280"/>
                <a:gd name="T19" fmla="*/ 27 h 325"/>
                <a:gd name="T20" fmla="*/ 27 w 280"/>
                <a:gd name="T21" fmla="*/ 19 h 325"/>
                <a:gd name="T22" fmla="*/ 253 w 280"/>
                <a:gd name="T23" fmla="*/ 19 h 325"/>
                <a:gd name="T24" fmla="*/ 261 w 280"/>
                <a:gd name="T25" fmla="*/ 27 h 325"/>
                <a:gd name="T26" fmla="*/ 261 w 280"/>
                <a:gd name="T27" fmla="*/ 298 h 325"/>
                <a:gd name="T28" fmla="*/ 253 w 280"/>
                <a:gd name="T29" fmla="*/ 306 h 325"/>
                <a:gd name="T30" fmla="*/ 27 w 280"/>
                <a:gd name="T31" fmla="*/ 306 h 325"/>
                <a:gd name="T32" fmla="*/ 19 w 280"/>
                <a:gd name="T33" fmla="*/ 298 h 325"/>
                <a:gd name="T34" fmla="*/ 19 w 280"/>
                <a:gd name="T35" fmla="*/ 2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325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avLst/>
              <a:gdLst>
                <a:gd name="T0" fmla="*/ 15 w 226"/>
                <a:gd name="T1" fmla="*/ 70 h 70"/>
                <a:gd name="T2" fmla="*/ 211 w 226"/>
                <a:gd name="T3" fmla="*/ 70 h 70"/>
                <a:gd name="T4" fmla="*/ 226 w 226"/>
                <a:gd name="T5" fmla="*/ 55 h 70"/>
                <a:gd name="T6" fmla="*/ 226 w 226"/>
                <a:gd name="T7" fmla="*/ 15 h 70"/>
                <a:gd name="T8" fmla="*/ 211 w 226"/>
                <a:gd name="T9" fmla="*/ 0 h 70"/>
                <a:gd name="T10" fmla="*/ 15 w 226"/>
                <a:gd name="T11" fmla="*/ 0 h 70"/>
                <a:gd name="T12" fmla="*/ 0 w 226"/>
                <a:gd name="T13" fmla="*/ 15 h 70"/>
                <a:gd name="T14" fmla="*/ 0 w 226"/>
                <a:gd name="T15" fmla="*/ 55 h 70"/>
                <a:gd name="T16" fmla="*/ 15 w 226"/>
                <a:gd name="T17" fmla="*/ 70 h 70"/>
                <a:gd name="T18" fmla="*/ 9 w 226"/>
                <a:gd name="T19" fmla="*/ 15 h 70"/>
                <a:gd name="T20" fmla="*/ 15 w 226"/>
                <a:gd name="T21" fmla="*/ 9 h 70"/>
                <a:gd name="T22" fmla="*/ 211 w 226"/>
                <a:gd name="T23" fmla="*/ 9 h 70"/>
                <a:gd name="T24" fmla="*/ 216 w 226"/>
                <a:gd name="T25" fmla="*/ 15 h 70"/>
                <a:gd name="T26" fmla="*/ 216 w 226"/>
                <a:gd name="T27" fmla="*/ 55 h 70"/>
                <a:gd name="T28" fmla="*/ 211 w 226"/>
                <a:gd name="T29" fmla="*/ 61 h 70"/>
                <a:gd name="T30" fmla="*/ 15 w 226"/>
                <a:gd name="T31" fmla="*/ 61 h 70"/>
                <a:gd name="T32" fmla="*/ 9 w 226"/>
                <a:gd name="T33" fmla="*/ 55 h 70"/>
                <a:gd name="T34" fmla="*/ 9 w 226"/>
                <a:gd name="T3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70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6403770" y="2642499"/>
            <a:ext cx="353979" cy="351658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6277603" y="3179382"/>
            <a:ext cx="273649" cy="255759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9783751" y="2557088"/>
            <a:ext cx="363739" cy="381568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9936061" y="3747908"/>
            <a:ext cx="442663" cy="428556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5572170" y="3959855"/>
            <a:ext cx="300072" cy="290508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5610599" y="2402001"/>
            <a:ext cx="221554" cy="250185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7216539" y="1967853"/>
            <a:ext cx="845027" cy="786651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8086056" y="3073111"/>
            <a:ext cx="326861" cy="375989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593059" y="2544387"/>
            <a:ext cx="69790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id-ID" sz="2000" b="1" dirty="0">
              <a:latin typeface="+mn-ea"/>
            </a:endParaRPr>
          </a:p>
        </p:txBody>
      </p:sp>
      <p:sp>
        <p:nvSpPr>
          <p:cNvPr id="449" name="Rectangle 310"/>
          <p:cNvSpPr/>
          <p:nvPr/>
        </p:nvSpPr>
        <p:spPr>
          <a:xfrm>
            <a:off x="1593060" y="2979910"/>
            <a:ext cx="3162739" cy="523357"/>
          </a:xfrm>
          <a:prstGeom prst="rect">
            <a:avLst/>
          </a:prstGeom>
        </p:spPr>
        <p:txBody>
          <a:bodyPr wrap="square" lIns="91577" tIns="45788" rIns="91577" bIns="4578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0" name="TextBox 34"/>
          <p:cNvSpPr txBox="1"/>
          <p:nvPr/>
        </p:nvSpPr>
        <p:spPr>
          <a:xfrm>
            <a:off x="747810" y="3612653"/>
            <a:ext cx="4007986" cy="116968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字，据统计每页幻灯片的最好控制在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593060" y="2974045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1026314" y="2715238"/>
            <a:ext cx="492518" cy="489289"/>
            <a:chOff x="1670050" y="2947988"/>
            <a:chExt cx="490538" cy="490538"/>
          </a:xfrm>
          <a:solidFill>
            <a:srgbClr val="0070C0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1534457" y="2429856"/>
            <a:ext cx="178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80" name="组合 47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81" name="组合 48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8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9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8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8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55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3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000"/>
                            </p:stCondLst>
                            <p:childTnLst>
                              <p:par>
                                <p:cTn id="3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3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3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5500"/>
                            </p:stCondLst>
                            <p:childTnLst>
                              <p:par>
                                <p:cTn id="6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00"/>
                            </p:stCondLst>
                            <p:childTnLst>
                              <p:par>
                                <p:cTn id="7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3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3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7000"/>
                            </p:stCondLst>
                            <p:childTnLst>
                              <p:par>
                                <p:cTn id="8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9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6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6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1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3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7500"/>
                            </p:stCondLst>
                            <p:childTnLst>
                              <p:par>
                                <p:cTn id="8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3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3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3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6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9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401" grpId="0" animBg="1"/>
      <p:bldP spid="422" grpId="0" animBg="1"/>
      <p:bldP spid="448" grpId="0"/>
      <p:bldP spid="449" grpId="0"/>
      <p:bldP spid="450" grpId="0"/>
      <p:bldP spid="466" grpId="0"/>
      <p:bldP spid="467" grpId="0"/>
      <p:bldP spid="4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3" name="Group 3"/>
          <p:cNvGrpSpPr/>
          <p:nvPr/>
        </p:nvGrpSpPr>
        <p:grpSpPr>
          <a:xfrm>
            <a:off x="5824621" y="1522369"/>
            <a:ext cx="6075294" cy="5039562"/>
            <a:chOff x="4517221" y="2682505"/>
            <a:chExt cx="7100888" cy="5891212"/>
          </a:xfrm>
        </p:grpSpPr>
        <p:sp>
          <p:nvSpPr>
            <p:cNvPr id="164" name="Freeform 17"/>
            <p:cNvSpPr/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5174446" y="3222255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3" name="Group 13"/>
          <p:cNvGrpSpPr/>
          <p:nvPr/>
        </p:nvGrpSpPr>
        <p:grpSpPr>
          <a:xfrm>
            <a:off x="7469809" y="805942"/>
            <a:ext cx="1909705" cy="1950793"/>
            <a:chOff x="6076950" y="2555876"/>
            <a:chExt cx="3076576" cy="3143249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74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2" name="Group 22"/>
          <p:cNvGrpSpPr/>
          <p:nvPr/>
        </p:nvGrpSpPr>
        <p:grpSpPr>
          <a:xfrm>
            <a:off x="6428417" y="1641723"/>
            <a:ext cx="2261550" cy="2310208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83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1" name="Group 31"/>
          <p:cNvGrpSpPr/>
          <p:nvPr/>
        </p:nvGrpSpPr>
        <p:grpSpPr>
          <a:xfrm>
            <a:off x="7348311" y="1610796"/>
            <a:ext cx="2793631" cy="2844544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92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26"/>
            <p:cNvSpPr/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27"/>
            <p:cNvSpPr/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0" name="Rectangle 89"/>
          <p:cNvSpPr/>
          <p:nvPr/>
        </p:nvSpPr>
        <p:spPr>
          <a:xfrm>
            <a:off x="1030305" y="2048518"/>
            <a:ext cx="235542" cy="235506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1" name="Rectangle 90"/>
          <p:cNvSpPr/>
          <p:nvPr/>
        </p:nvSpPr>
        <p:spPr>
          <a:xfrm>
            <a:off x="1030305" y="3111369"/>
            <a:ext cx="235542" cy="235506"/>
          </a:xfrm>
          <a:prstGeom prst="rect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2" name="Rectangle 91"/>
          <p:cNvSpPr/>
          <p:nvPr/>
        </p:nvSpPr>
        <p:spPr>
          <a:xfrm>
            <a:off x="1030305" y="4165216"/>
            <a:ext cx="235542" cy="235506"/>
          </a:xfrm>
          <a:prstGeom prst="rect">
            <a:avLst/>
          </a:prstGeom>
          <a:solidFill>
            <a:srgbClr val="00A1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941390" y="184460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创意创新</a:t>
            </a:r>
            <a:endParaRPr lang="id-ID" b="1" dirty="0">
              <a:latin typeface="+mn-ea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941391" y="2111901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941390" y="282054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本地客服</a:t>
            </a:r>
            <a:endParaRPr lang="id-ID" b="1" dirty="0">
              <a:latin typeface="+mn-ea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941391" y="3106225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941390" y="3892530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客户关怀</a:t>
            </a:r>
            <a:endParaRPr lang="id-ID" b="1" dirty="0">
              <a:latin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41391" y="4178207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9" name="Group 112"/>
          <p:cNvGrpSpPr/>
          <p:nvPr/>
        </p:nvGrpSpPr>
        <p:grpSpPr>
          <a:xfrm>
            <a:off x="1477304" y="1928488"/>
            <a:ext cx="339383" cy="487689"/>
            <a:chOff x="-3175" y="-3175"/>
            <a:chExt cx="341313" cy="490538"/>
          </a:xfrm>
          <a:solidFill>
            <a:srgbClr val="0070C0"/>
          </a:solidFill>
        </p:grpSpPr>
        <p:sp>
          <p:nvSpPr>
            <p:cNvPr id="210" name="Freeform 16"/>
            <p:cNvSpPr>
              <a:spLocks noEditPoints="1"/>
            </p:cNvSpPr>
            <p:nvPr/>
          </p:nvSpPr>
          <p:spPr bwMode="auto">
            <a:xfrm>
              <a:off x="-3175" y="-3175"/>
              <a:ext cx="341313" cy="49053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73025" y="73025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12" name="Freeform 9"/>
          <p:cNvSpPr>
            <a:spLocks noEditPoints="1"/>
          </p:cNvSpPr>
          <p:nvPr/>
        </p:nvSpPr>
        <p:spPr bwMode="auto">
          <a:xfrm>
            <a:off x="1388116" y="2975891"/>
            <a:ext cx="517761" cy="517682"/>
          </a:xfrm>
          <a:custGeom>
            <a:avLst/>
            <a:gdLst>
              <a:gd name="T0" fmla="*/ 111 w 112"/>
              <a:gd name="T1" fmla="*/ 45 h 112"/>
              <a:gd name="T2" fmla="*/ 109 w 112"/>
              <a:gd name="T3" fmla="*/ 38 h 112"/>
              <a:gd name="T4" fmla="*/ 104 w 112"/>
              <a:gd name="T5" fmla="*/ 35 h 112"/>
              <a:gd name="T6" fmla="*/ 104 w 112"/>
              <a:gd name="T7" fmla="*/ 35 h 112"/>
              <a:gd name="T8" fmla="*/ 56 w 112"/>
              <a:gd name="T9" fmla="*/ 4 h 112"/>
              <a:gd name="T10" fmla="*/ 50 w 112"/>
              <a:gd name="T11" fmla="*/ 4 h 112"/>
              <a:gd name="T12" fmla="*/ 50 w 112"/>
              <a:gd name="T13" fmla="*/ 3 h 112"/>
              <a:gd name="T14" fmla="*/ 45 w 112"/>
              <a:gd name="T15" fmla="*/ 1 h 112"/>
              <a:gd name="T16" fmla="*/ 38 w 112"/>
              <a:gd name="T17" fmla="*/ 3 h 112"/>
              <a:gd name="T18" fmla="*/ 35 w 112"/>
              <a:gd name="T19" fmla="*/ 8 h 112"/>
              <a:gd name="T20" fmla="*/ 35 w 112"/>
              <a:gd name="T21" fmla="*/ 8 h 112"/>
              <a:gd name="T22" fmla="*/ 4 w 112"/>
              <a:gd name="T23" fmla="*/ 56 h 112"/>
              <a:gd name="T24" fmla="*/ 4 w 112"/>
              <a:gd name="T25" fmla="*/ 62 h 112"/>
              <a:gd name="T26" fmla="*/ 3 w 112"/>
              <a:gd name="T27" fmla="*/ 62 h 112"/>
              <a:gd name="T28" fmla="*/ 1 w 112"/>
              <a:gd name="T29" fmla="*/ 67 h 112"/>
              <a:gd name="T30" fmla="*/ 3 w 112"/>
              <a:gd name="T31" fmla="*/ 74 h 112"/>
              <a:gd name="T32" fmla="*/ 8 w 112"/>
              <a:gd name="T33" fmla="*/ 77 h 112"/>
              <a:gd name="T34" fmla="*/ 8 w 112"/>
              <a:gd name="T35" fmla="*/ 77 h 112"/>
              <a:gd name="T36" fmla="*/ 56 w 112"/>
              <a:gd name="T37" fmla="*/ 108 h 112"/>
              <a:gd name="T38" fmla="*/ 62 w 112"/>
              <a:gd name="T39" fmla="*/ 108 h 112"/>
              <a:gd name="T40" fmla="*/ 62 w 112"/>
              <a:gd name="T41" fmla="*/ 109 h 112"/>
              <a:gd name="T42" fmla="*/ 67 w 112"/>
              <a:gd name="T43" fmla="*/ 111 h 112"/>
              <a:gd name="T44" fmla="*/ 74 w 112"/>
              <a:gd name="T45" fmla="*/ 109 h 112"/>
              <a:gd name="T46" fmla="*/ 77 w 112"/>
              <a:gd name="T47" fmla="*/ 104 h 112"/>
              <a:gd name="T48" fmla="*/ 77 w 112"/>
              <a:gd name="T49" fmla="*/ 104 h 112"/>
              <a:gd name="T50" fmla="*/ 108 w 112"/>
              <a:gd name="T51" fmla="*/ 56 h 112"/>
              <a:gd name="T52" fmla="*/ 108 w 112"/>
              <a:gd name="T53" fmla="*/ 50 h 112"/>
              <a:gd name="T54" fmla="*/ 109 w 112"/>
              <a:gd name="T55" fmla="*/ 50 h 112"/>
              <a:gd name="T56" fmla="*/ 111 w 112"/>
              <a:gd name="T57" fmla="*/ 45 h 112"/>
              <a:gd name="T58" fmla="*/ 56 w 112"/>
              <a:gd name="T59" fmla="*/ 12 h 112"/>
              <a:gd name="T60" fmla="*/ 96 w 112"/>
              <a:gd name="T61" fmla="*/ 37 h 112"/>
              <a:gd name="T62" fmla="*/ 76 w 112"/>
              <a:gd name="T63" fmla="*/ 42 h 112"/>
              <a:gd name="T64" fmla="*/ 58 w 112"/>
              <a:gd name="T65" fmla="*/ 32 h 112"/>
              <a:gd name="T66" fmla="*/ 53 w 112"/>
              <a:gd name="T67" fmla="*/ 12 h 112"/>
              <a:gd name="T68" fmla="*/ 56 w 112"/>
              <a:gd name="T69" fmla="*/ 12 h 112"/>
              <a:gd name="T70" fmla="*/ 72 w 112"/>
              <a:gd name="T71" fmla="*/ 56 h 112"/>
              <a:gd name="T72" fmla="*/ 56 w 112"/>
              <a:gd name="T73" fmla="*/ 72 h 112"/>
              <a:gd name="T74" fmla="*/ 40 w 112"/>
              <a:gd name="T75" fmla="*/ 56 h 112"/>
              <a:gd name="T76" fmla="*/ 52 w 112"/>
              <a:gd name="T77" fmla="*/ 40 h 112"/>
              <a:gd name="T78" fmla="*/ 53 w 112"/>
              <a:gd name="T79" fmla="*/ 40 h 112"/>
              <a:gd name="T80" fmla="*/ 56 w 112"/>
              <a:gd name="T81" fmla="*/ 40 h 112"/>
              <a:gd name="T82" fmla="*/ 72 w 112"/>
              <a:gd name="T83" fmla="*/ 53 h 112"/>
              <a:gd name="T84" fmla="*/ 72 w 112"/>
              <a:gd name="T85" fmla="*/ 53 h 112"/>
              <a:gd name="T86" fmla="*/ 72 w 112"/>
              <a:gd name="T87" fmla="*/ 56 h 112"/>
              <a:gd name="T88" fmla="*/ 12 w 112"/>
              <a:gd name="T89" fmla="*/ 56 h 112"/>
              <a:gd name="T90" fmla="*/ 37 w 112"/>
              <a:gd name="T91" fmla="*/ 16 h 112"/>
              <a:gd name="T92" fmla="*/ 42 w 112"/>
              <a:gd name="T93" fmla="*/ 36 h 112"/>
              <a:gd name="T94" fmla="*/ 32 w 112"/>
              <a:gd name="T95" fmla="*/ 54 h 112"/>
              <a:gd name="T96" fmla="*/ 12 w 112"/>
              <a:gd name="T97" fmla="*/ 60 h 112"/>
              <a:gd name="T98" fmla="*/ 12 w 112"/>
              <a:gd name="T99" fmla="*/ 56 h 112"/>
              <a:gd name="T100" fmla="*/ 56 w 112"/>
              <a:gd name="T101" fmla="*/ 100 h 112"/>
              <a:gd name="T102" fmla="*/ 16 w 112"/>
              <a:gd name="T103" fmla="*/ 75 h 112"/>
              <a:gd name="T104" fmla="*/ 36 w 112"/>
              <a:gd name="T105" fmla="*/ 70 h 112"/>
              <a:gd name="T106" fmla="*/ 54 w 112"/>
              <a:gd name="T107" fmla="*/ 80 h 112"/>
              <a:gd name="T108" fmla="*/ 60 w 112"/>
              <a:gd name="T109" fmla="*/ 100 h 112"/>
              <a:gd name="T110" fmla="*/ 56 w 112"/>
              <a:gd name="T111" fmla="*/ 100 h 112"/>
              <a:gd name="T112" fmla="*/ 100 w 112"/>
              <a:gd name="T113" fmla="*/ 56 h 112"/>
              <a:gd name="T114" fmla="*/ 75 w 112"/>
              <a:gd name="T115" fmla="*/ 96 h 112"/>
              <a:gd name="T116" fmla="*/ 70 w 112"/>
              <a:gd name="T117" fmla="*/ 76 h 112"/>
              <a:gd name="T118" fmla="*/ 80 w 112"/>
              <a:gd name="T119" fmla="*/ 58 h 112"/>
              <a:gd name="T120" fmla="*/ 100 w 112"/>
              <a:gd name="T121" fmla="*/ 53 h 112"/>
              <a:gd name="T122" fmla="*/ 100 w 112"/>
              <a:gd name="T123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" h="112">
                <a:moveTo>
                  <a:pt x="111" y="45"/>
                </a:moveTo>
                <a:cubicBezTo>
                  <a:pt x="109" y="38"/>
                  <a:pt x="109" y="38"/>
                  <a:pt x="109" y="38"/>
                </a:cubicBezTo>
                <a:cubicBezTo>
                  <a:pt x="109" y="36"/>
                  <a:pt x="106" y="34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95" y="17"/>
                  <a:pt x="77" y="4"/>
                  <a:pt x="56" y="4"/>
                </a:cubicBezTo>
                <a:cubicBezTo>
                  <a:pt x="54" y="4"/>
                  <a:pt x="52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5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6" y="3"/>
                  <a:pt x="34" y="6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17" y="17"/>
                  <a:pt x="4" y="35"/>
                  <a:pt x="4" y="56"/>
                </a:cubicBezTo>
                <a:cubicBezTo>
                  <a:pt x="4" y="58"/>
                  <a:pt x="4" y="60"/>
                  <a:pt x="4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5"/>
                  <a:pt x="1" y="67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6"/>
                  <a:pt x="6" y="78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17" y="95"/>
                  <a:pt x="35" y="108"/>
                  <a:pt x="56" y="108"/>
                </a:cubicBezTo>
                <a:cubicBezTo>
                  <a:pt x="58" y="108"/>
                  <a:pt x="60" y="108"/>
                  <a:pt x="62" y="108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1"/>
                  <a:pt x="65" y="112"/>
                  <a:pt x="67" y="111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77" y="109"/>
                  <a:pt x="78" y="106"/>
                  <a:pt x="77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95" y="95"/>
                  <a:pt x="108" y="77"/>
                  <a:pt x="108" y="56"/>
                </a:cubicBezTo>
                <a:cubicBezTo>
                  <a:pt x="108" y="54"/>
                  <a:pt x="108" y="52"/>
                  <a:pt x="108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1" y="50"/>
                  <a:pt x="112" y="48"/>
                  <a:pt x="111" y="45"/>
                </a:cubicBezTo>
                <a:close/>
                <a:moveTo>
                  <a:pt x="56" y="12"/>
                </a:moveTo>
                <a:cubicBezTo>
                  <a:pt x="74" y="12"/>
                  <a:pt x="89" y="22"/>
                  <a:pt x="96" y="37"/>
                </a:cubicBezTo>
                <a:cubicBezTo>
                  <a:pt x="76" y="42"/>
                  <a:pt x="76" y="42"/>
                  <a:pt x="76" y="42"/>
                </a:cubicBezTo>
                <a:cubicBezTo>
                  <a:pt x="72" y="37"/>
                  <a:pt x="65" y="33"/>
                  <a:pt x="58" y="3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5" y="12"/>
                  <a:pt x="56" y="12"/>
                </a:cubicBezTo>
                <a:close/>
                <a:moveTo>
                  <a:pt x="72" y="56"/>
                </a:moveTo>
                <a:cubicBezTo>
                  <a:pt x="72" y="65"/>
                  <a:pt x="65" y="72"/>
                  <a:pt x="56" y="72"/>
                </a:cubicBezTo>
                <a:cubicBezTo>
                  <a:pt x="47" y="72"/>
                  <a:pt x="40" y="65"/>
                  <a:pt x="40" y="56"/>
                </a:cubicBezTo>
                <a:cubicBezTo>
                  <a:pt x="40" y="48"/>
                  <a:pt x="45" y="42"/>
                  <a:pt x="52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64" y="40"/>
                  <a:pt x="70" y="45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12" y="56"/>
                </a:moveTo>
                <a:cubicBezTo>
                  <a:pt x="12" y="38"/>
                  <a:pt x="22" y="23"/>
                  <a:pt x="37" y="16"/>
                </a:cubicBezTo>
                <a:cubicBezTo>
                  <a:pt x="42" y="36"/>
                  <a:pt x="42" y="36"/>
                  <a:pt x="42" y="36"/>
                </a:cubicBezTo>
                <a:cubicBezTo>
                  <a:pt x="37" y="40"/>
                  <a:pt x="33" y="47"/>
                  <a:pt x="32" y="54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8"/>
                  <a:pt x="12" y="57"/>
                  <a:pt x="12" y="56"/>
                </a:cubicBezTo>
                <a:close/>
                <a:moveTo>
                  <a:pt x="56" y="100"/>
                </a:moveTo>
                <a:cubicBezTo>
                  <a:pt x="38" y="100"/>
                  <a:pt x="23" y="90"/>
                  <a:pt x="16" y="75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5"/>
                  <a:pt x="47" y="79"/>
                  <a:pt x="54" y="8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100" y="56"/>
                </a:moveTo>
                <a:cubicBezTo>
                  <a:pt x="100" y="74"/>
                  <a:pt x="90" y="89"/>
                  <a:pt x="75" y="96"/>
                </a:cubicBezTo>
                <a:cubicBezTo>
                  <a:pt x="70" y="76"/>
                  <a:pt x="70" y="76"/>
                  <a:pt x="70" y="76"/>
                </a:cubicBezTo>
                <a:cubicBezTo>
                  <a:pt x="75" y="72"/>
                  <a:pt x="79" y="65"/>
                  <a:pt x="80" y="58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4"/>
                  <a:pt x="100" y="55"/>
                  <a:pt x="100" y="56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13" name="Group 116"/>
          <p:cNvGrpSpPr/>
          <p:nvPr/>
        </p:nvGrpSpPr>
        <p:grpSpPr>
          <a:xfrm>
            <a:off x="1385702" y="4083379"/>
            <a:ext cx="522588" cy="479518"/>
            <a:chOff x="9780588" y="2543175"/>
            <a:chExt cx="752475" cy="690563"/>
          </a:xfrm>
          <a:solidFill>
            <a:srgbClr val="00A1F2"/>
          </a:solidFill>
        </p:grpSpPr>
        <p:sp>
          <p:nvSpPr>
            <p:cNvPr id="214" name="Freeform 22"/>
            <p:cNvSpPr/>
            <p:nvPr/>
          </p:nvSpPr>
          <p:spPr bwMode="auto">
            <a:xfrm>
              <a:off x="9874251" y="2643188"/>
              <a:ext cx="179388" cy="254000"/>
            </a:xfrm>
            <a:custGeom>
              <a:avLst/>
              <a:gdLst>
                <a:gd name="T0" fmla="*/ 13 w 29"/>
                <a:gd name="T1" fmla="*/ 41 h 41"/>
                <a:gd name="T2" fmla="*/ 12 w 29"/>
                <a:gd name="T3" fmla="*/ 41 h 41"/>
                <a:gd name="T4" fmla="*/ 0 w 29"/>
                <a:gd name="T5" fmla="*/ 22 h 41"/>
                <a:gd name="T6" fmla="*/ 21 w 29"/>
                <a:gd name="T7" fmla="*/ 0 h 41"/>
                <a:gd name="T8" fmla="*/ 28 w 29"/>
                <a:gd name="T9" fmla="*/ 1 h 41"/>
                <a:gd name="T10" fmla="*/ 29 w 29"/>
                <a:gd name="T11" fmla="*/ 3 h 41"/>
                <a:gd name="T12" fmla="*/ 26 w 29"/>
                <a:gd name="T13" fmla="*/ 5 h 41"/>
                <a:gd name="T14" fmla="*/ 21 w 29"/>
                <a:gd name="T15" fmla="*/ 4 h 41"/>
                <a:gd name="T16" fmla="*/ 4 w 29"/>
                <a:gd name="T17" fmla="*/ 22 h 41"/>
                <a:gd name="T18" fmla="*/ 14 w 29"/>
                <a:gd name="T19" fmla="*/ 37 h 41"/>
                <a:gd name="T20" fmla="*/ 14 w 29"/>
                <a:gd name="T21" fmla="*/ 40 h 41"/>
                <a:gd name="T22" fmla="*/ 13 w 29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1">
                  <a:moveTo>
                    <a:pt x="13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4" y="37"/>
                    <a:pt x="0" y="30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28"/>
                    <a:pt x="8" y="34"/>
                    <a:pt x="14" y="37"/>
                  </a:cubicBezTo>
                  <a:cubicBezTo>
                    <a:pt x="14" y="38"/>
                    <a:pt x="15" y="39"/>
                    <a:pt x="14" y="40"/>
                  </a:cubicBezTo>
                  <a:cubicBezTo>
                    <a:pt x="14" y="41"/>
                    <a:pt x="13" y="41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23"/>
            <p:cNvSpPr>
              <a:spLocks noEditPoints="1"/>
            </p:cNvSpPr>
            <p:nvPr/>
          </p:nvSpPr>
          <p:spPr bwMode="auto">
            <a:xfrm>
              <a:off x="9780588" y="2543175"/>
              <a:ext cx="752475" cy="690563"/>
            </a:xfrm>
            <a:custGeom>
              <a:avLst/>
              <a:gdLst>
                <a:gd name="T0" fmla="*/ 85 w 121"/>
                <a:gd name="T1" fmla="*/ 0 h 111"/>
                <a:gd name="T2" fmla="*/ 61 w 121"/>
                <a:gd name="T3" fmla="*/ 11 h 111"/>
                <a:gd name="T4" fmla="*/ 37 w 121"/>
                <a:gd name="T5" fmla="*/ 0 h 111"/>
                <a:gd name="T6" fmla="*/ 0 w 121"/>
                <a:gd name="T7" fmla="*/ 37 h 111"/>
                <a:gd name="T8" fmla="*/ 10 w 121"/>
                <a:gd name="T9" fmla="*/ 62 h 111"/>
                <a:gd name="T10" fmla="*/ 58 w 121"/>
                <a:gd name="T11" fmla="*/ 109 h 111"/>
                <a:gd name="T12" fmla="*/ 61 w 121"/>
                <a:gd name="T13" fmla="*/ 111 h 111"/>
                <a:gd name="T14" fmla="*/ 63 w 121"/>
                <a:gd name="T15" fmla="*/ 109 h 111"/>
                <a:gd name="T16" fmla="*/ 112 w 121"/>
                <a:gd name="T17" fmla="*/ 62 h 111"/>
                <a:gd name="T18" fmla="*/ 121 w 121"/>
                <a:gd name="T19" fmla="*/ 37 h 111"/>
                <a:gd name="T20" fmla="*/ 85 w 121"/>
                <a:gd name="T21" fmla="*/ 0 h 111"/>
                <a:gd name="T22" fmla="*/ 106 w 121"/>
                <a:gd name="T23" fmla="*/ 57 h 111"/>
                <a:gd name="T24" fmla="*/ 61 w 121"/>
                <a:gd name="T25" fmla="*/ 101 h 111"/>
                <a:gd name="T26" fmla="*/ 16 w 121"/>
                <a:gd name="T27" fmla="*/ 57 h 111"/>
                <a:gd name="T28" fmla="*/ 8 w 121"/>
                <a:gd name="T29" fmla="*/ 37 h 111"/>
                <a:gd name="T30" fmla="*/ 37 w 121"/>
                <a:gd name="T31" fmla="*/ 8 h 111"/>
                <a:gd name="T32" fmla="*/ 58 w 121"/>
                <a:gd name="T33" fmla="*/ 19 h 111"/>
                <a:gd name="T34" fmla="*/ 61 w 121"/>
                <a:gd name="T35" fmla="*/ 21 h 111"/>
                <a:gd name="T36" fmla="*/ 64 w 121"/>
                <a:gd name="T37" fmla="*/ 19 h 111"/>
                <a:gd name="T38" fmla="*/ 85 w 121"/>
                <a:gd name="T39" fmla="*/ 8 h 111"/>
                <a:gd name="T40" fmla="*/ 113 w 121"/>
                <a:gd name="T41" fmla="*/ 37 h 111"/>
                <a:gd name="T42" fmla="*/ 106 w 121"/>
                <a:gd name="T4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11">
                  <a:moveTo>
                    <a:pt x="85" y="0"/>
                  </a:moveTo>
                  <a:cubicBezTo>
                    <a:pt x="75" y="0"/>
                    <a:pt x="67" y="5"/>
                    <a:pt x="61" y="11"/>
                  </a:cubicBezTo>
                  <a:cubicBezTo>
                    <a:pt x="55" y="5"/>
                    <a:pt x="4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6"/>
                    <a:pt x="4" y="55"/>
                    <a:pt x="10" y="62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10"/>
                    <a:pt x="60" y="111"/>
                    <a:pt x="61" y="111"/>
                  </a:cubicBezTo>
                  <a:cubicBezTo>
                    <a:pt x="62" y="111"/>
                    <a:pt x="63" y="110"/>
                    <a:pt x="63" y="109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8" y="55"/>
                    <a:pt x="121" y="46"/>
                    <a:pt x="121" y="37"/>
                  </a:cubicBezTo>
                  <a:cubicBezTo>
                    <a:pt x="121" y="16"/>
                    <a:pt x="105" y="0"/>
                    <a:pt x="85" y="0"/>
                  </a:cubicBezTo>
                  <a:close/>
                  <a:moveTo>
                    <a:pt x="106" y="57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1" y="51"/>
                    <a:pt x="8" y="44"/>
                    <a:pt x="8" y="37"/>
                  </a:cubicBezTo>
                  <a:cubicBezTo>
                    <a:pt x="8" y="21"/>
                    <a:pt x="21" y="8"/>
                    <a:pt x="37" y="8"/>
                  </a:cubicBezTo>
                  <a:cubicBezTo>
                    <a:pt x="46" y="8"/>
                    <a:pt x="54" y="15"/>
                    <a:pt x="58" y="19"/>
                  </a:cubicBezTo>
                  <a:cubicBezTo>
                    <a:pt x="59" y="20"/>
                    <a:pt x="60" y="21"/>
                    <a:pt x="61" y="21"/>
                  </a:cubicBezTo>
                  <a:cubicBezTo>
                    <a:pt x="62" y="21"/>
                    <a:pt x="63" y="20"/>
                    <a:pt x="64" y="19"/>
                  </a:cubicBezTo>
                  <a:cubicBezTo>
                    <a:pt x="68" y="15"/>
                    <a:pt x="76" y="8"/>
                    <a:pt x="85" y="8"/>
                  </a:cubicBezTo>
                  <a:cubicBezTo>
                    <a:pt x="101" y="8"/>
                    <a:pt x="113" y="21"/>
                    <a:pt x="113" y="37"/>
                  </a:cubicBezTo>
                  <a:cubicBezTo>
                    <a:pt x="113" y="44"/>
                    <a:pt x="111" y="51"/>
                    <a:pt x="10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9" name="组合 6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9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0" grpId="0" animBg="1"/>
      <p:bldP spid="201" grpId="0" animBg="1"/>
      <p:bldP spid="202" grpId="0" animBg="1"/>
      <p:bldP spid="203" grpId="0"/>
      <p:bldP spid="204" grpId="0"/>
      <p:bldP spid="205" grpId="0"/>
      <p:bldP spid="206" grpId="0"/>
      <p:bldP spid="207" grpId="0"/>
      <p:bldP spid="208" grpId="0"/>
      <p:bldP spid="2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5"/>
          <p:cNvSpPr/>
          <p:nvPr/>
        </p:nvSpPr>
        <p:spPr bwMode="auto">
          <a:xfrm>
            <a:off x="1824631" y="2391424"/>
            <a:ext cx="3937628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824631" y="3332422"/>
            <a:ext cx="3937628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826191" y="1638096"/>
            <a:ext cx="830489" cy="994481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826191" y="2678177"/>
            <a:ext cx="830489" cy="887512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826191" y="3664773"/>
            <a:ext cx="830489" cy="994481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826191" y="4410691"/>
            <a:ext cx="830489" cy="1261904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824631" y="4191521"/>
            <a:ext cx="3937628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33911" y="2174615"/>
            <a:ext cx="825771" cy="457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33911" y="2920531"/>
            <a:ext cx="825771" cy="4562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33911" y="3664773"/>
            <a:ext cx="825771" cy="45796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33911" y="4410689"/>
            <a:ext cx="825771" cy="45629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695964" y="1638096"/>
            <a:ext cx="3209974" cy="752129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803777" y="1659645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5" name="Rectangle 64"/>
          <p:cNvSpPr/>
          <p:nvPr/>
        </p:nvSpPr>
        <p:spPr>
          <a:xfrm>
            <a:off x="5905773" y="161779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Freeform 14"/>
          <p:cNvSpPr/>
          <p:nvPr/>
        </p:nvSpPr>
        <p:spPr bwMode="auto">
          <a:xfrm>
            <a:off x="1695964" y="2678177"/>
            <a:ext cx="3209974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803777" y="27632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8" name="Rectangle 68"/>
          <p:cNvSpPr/>
          <p:nvPr/>
        </p:nvSpPr>
        <p:spPr>
          <a:xfrm>
            <a:off x="5905773" y="268926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" name="Freeform 16"/>
          <p:cNvSpPr/>
          <p:nvPr/>
        </p:nvSpPr>
        <p:spPr bwMode="auto">
          <a:xfrm>
            <a:off x="1695964" y="3853640"/>
            <a:ext cx="3209974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803777" y="3901933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1" name="Rectangle 72"/>
          <p:cNvSpPr/>
          <p:nvPr/>
        </p:nvSpPr>
        <p:spPr>
          <a:xfrm>
            <a:off x="5905773" y="3852785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2" name="Freeform 18"/>
          <p:cNvSpPr/>
          <p:nvPr/>
        </p:nvSpPr>
        <p:spPr bwMode="auto">
          <a:xfrm>
            <a:off x="1695964" y="4947209"/>
            <a:ext cx="3209974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803777" y="49671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Rectangle 76"/>
          <p:cNvSpPr/>
          <p:nvPr/>
        </p:nvSpPr>
        <p:spPr>
          <a:xfrm>
            <a:off x="5905773" y="4936744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5264685" y="1780742"/>
            <a:ext cx="275092" cy="488524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5199212" y="4059638"/>
            <a:ext cx="406036" cy="400707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5196298" y="2881600"/>
            <a:ext cx="411867" cy="42974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5262063" y="5108409"/>
            <a:ext cx="280339" cy="471080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100162" y="2119669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01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59" name="Rectangle 110"/>
          <p:cNvSpPr/>
          <p:nvPr/>
        </p:nvSpPr>
        <p:spPr>
          <a:xfrm>
            <a:off x="87379" y="2865011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02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0" name="Rectangle 111"/>
          <p:cNvSpPr/>
          <p:nvPr/>
        </p:nvSpPr>
        <p:spPr>
          <a:xfrm>
            <a:off x="89082" y="3620160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03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1" name="Rectangle 112"/>
          <p:cNvSpPr/>
          <p:nvPr/>
        </p:nvSpPr>
        <p:spPr>
          <a:xfrm>
            <a:off x="88231" y="4365502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04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262" name="Straight Connector 114"/>
          <p:cNvCxnSpPr/>
          <p:nvPr/>
        </p:nvCxnSpPr>
        <p:spPr>
          <a:xfrm>
            <a:off x="5876463" y="1608586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5876463" y="2680057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5876463" y="3843573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5876463" y="4927532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1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 animBg="1"/>
      <p:bldP spid="237" grpId="0"/>
      <p:bldP spid="238" grpId="0"/>
      <p:bldP spid="239" grpId="0" animBg="1"/>
      <p:bldP spid="240" grpId="0"/>
      <p:bldP spid="241" grpId="0"/>
      <p:bldP spid="242" grpId="0" animBg="1"/>
      <p:bldP spid="243" grpId="0"/>
      <p:bldP spid="244" grpId="0"/>
      <p:bldP spid="245" grpId="0" animBg="1"/>
      <p:bldP spid="253" grpId="0" animBg="1"/>
      <p:bldP spid="258" grpId="0"/>
      <p:bldP spid="259" grpId="0"/>
      <p:bldP spid="260" grpId="0"/>
      <p:bldP spid="261" grpId="0"/>
      <p:bldP spid="266" grpId="0"/>
      <p:bldP spid="2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9450" y="3249217"/>
            <a:ext cx="1216942" cy="1002951"/>
            <a:chOff x="839450" y="3249217"/>
            <a:chExt cx="1216942" cy="1002951"/>
          </a:xfrm>
        </p:grpSpPr>
        <p:sp>
          <p:nvSpPr>
            <p:cNvPr id="115" name="Shape 7625"/>
            <p:cNvSpPr/>
            <p:nvPr/>
          </p:nvSpPr>
          <p:spPr>
            <a:xfrm flipH="1">
              <a:off x="1739200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18" name="Group 7631"/>
            <p:cNvGrpSpPr/>
            <p:nvPr/>
          </p:nvGrpSpPr>
          <p:grpSpPr>
            <a:xfrm>
              <a:off x="839450" y="3249217"/>
              <a:ext cx="1077218" cy="1002951"/>
              <a:chOff x="-157692" y="0"/>
              <a:chExt cx="1176649" cy="1123637"/>
            </a:xfrm>
          </p:grpSpPr>
          <p:sp>
            <p:nvSpPr>
              <p:cNvPr id="119" name="Shape 7628"/>
              <p:cNvSpPr/>
              <p:nvPr/>
            </p:nvSpPr>
            <p:spPr>
              <a:xfrm>
                <a:off x="31614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0" name="Shape 7629"/>
              <p:cNvSpPr/>
              <p:nvPr/>
            </p:nvSpPr>
            <p:spPr>
              <a:xfrm>
                <a:off x="-157692" y="813306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21" name="Shape 7630"/>
              <p:cNvSpPr/>
              <p:nvPr/>
            </p:nvSpPr>
            <p:spPr>
              <a:xfrm>
                <a:off x="251674" y="236859"/>
                <a:ext cx="345221" cy="33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21306" y="8051"/>
                    </a:moveTo>
                    <a:cubicBezTo>
                      <a:pt x="21133" y="7495"/>
                      <a:pt x="20646" y="7085"/>
                      <a:pt x="20081" y="7004"/>
                    </a:cubicBezTo>
                    <a:cubicBezTo>
                      <a:pt x="14509" y="6136"/>
                      <a:pt x="14509" y="6136"/>
                      <a:pt x="14509" y="6136"/>
                    </a:cubicBezTo>
                    <a:cubicBezTo>
                      <a:pt x="12091" y="900"/>
                      <a:pt x="12091" y="900"/>
                      <a:pt x="12091" y="900"/>
                    </a:cubicBezTo>
                    <a:cubicBezTo>
                      <a:pt x="11840" y="344"/>
                      <a:pt x="11291" y="0"/>
                      <a:pt x="10694" y="0"/>
                    </a:cubicBezTo>
                    <a:cubicBezTo>
                      <a:pt x="10097" y="0"/>
                      <a:pt x="9548" y="344"/>
                      <a:pt x="9297" y="900"/>
                    </a:cubicBezTo>
                    <a:cubicBezTo>
                      <a:pt x="6879" y="6136"/>
                      <a:pt x="6879" y="6136"/>
                      <a:pt x="6879" y="6136"/>
                    </a:cubicBezTo>
                    <a:cubicBezTo>
                      <a:pt x="1322" y="7004"/>
                      <a:pt x="1322" y="7004"/>
                      <a:pt x="1322" y="7004"/>
                    </a:cubicBezTo>
                    <a:cubicBezTo>
                      <a:pt x="742" y="7085"/>
                      <a:pt x="271" y="7495"/>
                      <a:pt x="82" y="8051"/>
                    </a:cubicBezTo>
                    <a:cubicBezTo>
                      <a:pt x="-106" y="8607"/>
                      <a:pt x="35" y="9229"/>
                      <a:pt x="443" y="9638"/>
                    </a:cubicBezTo>
                    <a:cubicBezTo>
                      <a:pt x="4525" y="13893"/>
                      <a:pt x="4525" y="13893"/>
                      <a:pt x="4525" y="13893"/>
                    </a:cubicBezTo>
                    <a:cubicBezTo>
                      <a:pt x="3583" y="19784"/>
                      <a:pt x="3583" y="19784"/>
                      <a:pt x="3583" y="19784"/>
                    </a:cubicBezTo>
                    <a:cubicBezTo>
                      <a:pt x="3473" y="20373"/>
                      <a:pt x="3724" y="20962"/>
                      <a:pt x="4211" y="21305"/>
                    </a:cubicBezTo>
                    <a:cubicBezTo>
                      <a:pt x="4478" y="21502"/>
                      <a:pt x="4792" y="21600"/>
                      <a:pt x="5106" y="21600"/>
                    </a:cubicBezTo>
                    <a:cubicBezTo>
                      <a:pt x="5357" y="21600"/>
                      <a:pt x="5608" y="21535"/>
                      <a:pt x="5843" y="21404"/>
                    </a:cubicBezTo>
                    <a:cubicBezTo>
                      <a:pt x="10694" y="18687"/>
                      <a:pt x="10694" y="18687"/>
                      <a:pt x="10694" y="18687"/>
                    </a:cubicBezTo>
                    <a:cubicBezTo>
                      <a:pt x="15545" y="21404"/>
                      <a:pt x="15545" y="21404"/>
                      <a:pt x="15545" y="21404"/>
                    </a:cubicBezTo>
                    <a:cubicBezTo>
                      <a:pt x="15780" y="21535"/>
                      <a:pt x="16047" y="21600"/>
                      <a:pt x="16298" y="21600"/>
                    </a:cubicBezTo>
                    <a:cubicBezTo>
                      <a:pt x="16612" y="21600"/>
                      <a:pt x="16926" y="21502"/>
                      <a:pt x="17193" y="21305"/>
                    </a:cubicBezTo>
                    <a:cubicBezTo>
                      <a:pt x="17664" y="20962"/>
                      <a:pt x="17915" y="20373"/>
                      <a:pt x="17821" y="19784"/>
                    </a:cubicBezTo>
                    <a:cubicBezTo>
                      <a:pt x="16879" y="13893"/>
                      <a:pt x="16879" y="13893"/>
                      <a:pt x="16879" y="13893"/>
                    </a:cubicBezTo>
                    <a:cubicBezTo>
                      <a:pt x="20960" y="9638"/>
                      <a:pt x="20960" y="9638"/>
                      <a:pt x="20960" y="9638"/>
                    </a:cubicBezTo>
                    <a:cubicBezTo>
                      <a:pt x="21353" y="9229"/>
                      <a:pt x="21494" y="8607"/>
                      <a:pt x="21306" y="8051"/>
                    </a:cubicBezTo>
                    <a:close/>
                    <a:moveTo>
                      <a:pt x="15764" y="12796"/>
                    </a:moveTo>
                    <a:cubicBezTo>
                      <a:pt x="15435" y="13156"/>
                      <a:pt x="15278" y="13647"/>
                      <a:pt x="15356" y="14138"/>
                    </a:cubicBezTo>
                    <a:cubicBezTo>
                      <a:pt x="16298" y="20029"/>
                      <a:pt x="16298" y="20029"/>
                      <a:pt x="16298" y="20029"/>
                    </a:cubicBezTo>
                    <a:cubicBezTo>
                      <a:pt x="11447" y="17313"/>
                      <a:pt x="11447" y="17313"/>
                      <a:pt x="11447" y="17313"/>
                    </a:cubicBezTo>
                    <a:cubicBezTo>
                      <a:pt x="11212" y="17182"/>
                      <a:pt x="10961" y="17116"/>
                      <a:pt x="10694" y="17116"/>
                    </a:cubicBezTo>
                    <a:cubicBezTo>
                      <a:pt x="10443" y="17116"/>
                      <a:pt x="10192" y="17182"/>
                      <a:pt x="9956" y="17313"/>
                    </a:cubicBezTo>
                    <a:cubicBezTo>
                      <a:pt x="5106" y="20029"/>
                      <a:pt x="5106" y="20029"/>
                      <a:pt x="5106" y="20029"/>
                    </a:cubicBezTo>
                    <a:cubicBezTo>
                      <a:pt x="6047" y="14138"/>
                      <a:pt x="6047" y="14138"/>
                      <a:pt x="6047" y="14138"/>
                    </a:cubicBezTo>
                    <a:cubicBezTo>
                      <a:pt x="6126" y="13647"/>
                      <a:pt x="5969" y="13156"/>
                      <a:pt x="5624" y="12796"/>
                    </a:cubicBezTo>
                    <a:cubicBezTo>
                      <a:pt x="1542" y="8558"/>
                      <a:pt x="1542" y="8558"/>
                      <a:pt x="1542" y="8558"/>
                    </a:cubicBezTo>
                    <a:cubicBezTo>
                      <a:pt x="7115" y="7691"/>
                      <a:pt x="7115" y="7691"/>
                      <a:pt x="7115" y="7691"/>
                    </a:cubicBezTo>
                    <a:cubicBezTo>
                      <a:pt x="7617" y="7609"/>
                      <a:pt x="8057" y="7282"/>
                      <a:pt x="8277" y="6807"/>
                    </a:cubicBezTo>
                    <a:cubicBezTo>
                      <a:pt x="10694" y="1571"/>
                      <a:pt x="10694" y="1571"/>
                      <a:pt x="10694" y="1571"/>
                    </a:cubicBezTo>
                    <a:cubicBezTo>
                      <a:pt x="13111" y="6807"/>
                      <a:pt x="13111" y="6807"/>
                      <a:pt x="13111" y="6807"/>
                    </a:cubicBezTo>
                    <a:cubicBezTo>
                      <a:pt x="13331" y="7282"/>
                      <a:pt x="13771" y="7609"/>
                      <a:pt x="14289" y="7691"/>
                    </a:cubicBezTo>
                    <a:cubicBezTo>
                      <a:pt x="19846" y="8558"/>
                      <a:pt x="19846" y="8558"/>
                      <a:pt x="19846" y="8558"/>
                    </a:cubicBezTo>
                    <a:lnTo>
                      <a:pt x="15764" y="127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524408" y="1753819"/>
            <a:ext cx="1077218" cy="1504297"/>
            <a:chOff x="2524408" y="1753819"/>
            <a:chExt cx="1077218" cy="1504297"/>
          </a:xfrm>
        </p:grpSpPr>
        <p:sp>
          <p:nvSpPr>
            <p:cNvPr id="107" name="Shape 7617"/>
            <p:cNvSpPr/>
            <p:nvPr/>
          </p:nvSpPr>
          <p:spPr>
            <a:xfrm flipV="1">
              <a:off x="3057201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2" name="Group 7638"/>
            <p:cNvGrpSpPr/>
            <p:nvPr/>
          </p:nvGrpSpPr>
          <p:grpSpPr>
            <a:xfrm>
              <a:off x="2524408" y="1753819"/>
              <a:ext cx="1077218" cy="975375"/>
              <a:chOff x="69981" y="0"/>
              <a:chExt cx="1176649" cy="1092742"/>
            </a:xfrm>
          </p:grpSpPr>
          <p:sp>
            <p:nvSpPr>
              <p:cNvPr id="123" name="Shape 7632"/>
              <p:cNvSpPr/>
              <p:nvPr/>
            </p:nvSpPr>
            <p:spPr>
              <a:xfrm>
                <a:off x="255205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4" name="Shape 7633"/>
              <p:cNvSpPr/>
              <p:nvPr/>
            </p:nvSpPr>
            <p:spPr>
              <a:xfrm>
                <a:off x="69981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latin typeface="+mn-ea"/>
                    <a:ea typeface="+mn-ea"/>
                  </a:rPr>
                  <a:t>输入您的文字</a:t>
                </a:r>
                <a:endParaRPr sz="1300" dirty="0">
                  <a:solidFill>
                    <a:schemeClr val="bg2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25" name="Group 7637"/>
              <p:cNvGrpSpPr/>
              <p:nvPr/>
            </p:nvGrpSpPr>
            <p:grpSpPr>
              <a:xfrm>
                <a:off x="450246" y="507734"/>
                <a:ext cx="403414" cy="403414"/>
                <a:chOff x="0" y="0"/>
                <a:chExt cx="403412" cy="403412"/>
              </a:xfrm>
            </p:grpSpPr>
            <p:sp>
              <p:nvSpPr>
                <p:cNvPr id="126" name="Shape 7634"/>
                <p:cNvSpPr/>
                <p:nvPr/>
              </p:nvSpPr>
              <p:spPr>
                <a:xfrm>
                  <a:off x="0" y="0"/>
                  <a:ext cx="403413" cy="40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17" y="8560"/>
                      </a:moveTo>
                      <a:cubicBezTo>
                        <a:pt x="18440" y="8145"/>
                        <a:pt x="18440" y="8145"/>
                        <a:pt x="18440" y="8145"/>
                      </a:cubicBezTo>
                      <a:cubicBezTo>
                        <a:pt x="18336" y="7848"/>
                        <a:pt x="18218" y="7551"/>
                        <a:pt x="18084" y="7269"/>
                      </a:cubicBezTo>
                      <a:cubicBezTo>
                        <a:pt x="19256" y="5519"/>
                        <a:pt x="19256" y="5519"/>
                        <a:pt x="19256" y="5519"/>
                      </a:cubicBezTo>
                      <a:cubicBezTo>
                        <a:pt x="19612" y="4985"/>
                        <a:pt x="19538" y="4273"/>
                        <a:pt x="19093" y="3813"/>
                      </a:cubicBezTo>
                      <a:cubicBezTo>
                        <a:pt x="17787" y="2507"/>
                        <a:pt x="17787" y="2507"/>
                        <a:pt x="17787" y="2507"/>
                      </a:cubicBezTo>
                      <a:cubicBezTo>
                        <a:pt x="17520" y="2255"/>
                        <a:pt x="17179" y="2121"/>
                        <a:pt x="16838" y="2121"/>
                      </a:cubicBezTo>
                      <a:cubicBezTo>
                        <a:pt x="16571" y="2121"/>
                        <a:pt x="16319" y="2196"/>
                        <a:pt x="16081" y="2344"/>
                      </a:cubicBezTo>
                      <a:cubicBezTo>
                        <a:pt x="14331" y="3516"/>
                        <a:pt x="14331" y="3516"/>
                        <a:pt x="14331" y="3516"/>
                      </a:cubicBezTo>
                      <a:cubicBezTo>
                        <a:pt x="14049" y="3382"/>
                        <a:pt x="13752" y="3264"/>
                        <a:pt x="13455" y="3160"/>
                      </a:cubicBezTo>
                      <a:cubicBezTo>
                        <a:pt x="13040" y="1083"/>
                        <a:pt x="13040" y="1083"/>
                        <a:pt x="13040" y="1083"/>
                      </a:cubicBezTo>
                      <a:cubicBezTo>
                        <a:pt x="12921" y="460"/>
                        <a:pt x="12358" y="0"/>
                        <a:pt x="11720" y="0"/>
                      </a:cubicBezTo>
                      <a:cubicBezTo>
                        <a:pt x="9880" y="0"/>
                        <a:pt x="9880" y="0"/>
                        <a:pt x="9880" y="0"/>
                      </a:cubicBezTo>
                      <a:cubicBezTo>
                        <a:pt x="9242" y="0"/>
                        <a:pt x="8679" y="460"/>
                        <a:pt x="8560" y="1083"/>
                      </a:cubicBezTo>
                      <a:cubicBezTo>
                        <a:pt x="8145" y="3160"/>
                        <a:pt x="8145" y="3160"/>
                        <a:pt x="8145" y="3160"/>
                      </a:cubicBezTo>
                      <a:cubicBezTo>
                        <a:pt x="7848" y="3264"/>
                        <a:pt x="7551" y="3382"/>
                        <a:pt x="7269" y="3516"/>
                      </a:cubicBezTo>
                      <a:cubicBezTo>
                        <a:pt x="5519" y="2344"/>
                        <a:pt x="5519" y="2344"/>
                        <a:pt x="5519" y="2344"/>
                      </a:cubicBezTo>
                      <a:cubicBezTo>
                        <a:pt x="5281" y="2196"/>
                        <a:pt x="5029" y="2121"/>
                        <a:pt x="4762" y="2121"/>
                      </a:cubicBezTo>
                      <a:cubicBezTo>
                        <a:pt x="4421" y="2121"/>
                        <a:pt x="4080" y="2255"/>
                        <a:pt x="3813" y="2507"/>
                      </a:cubicBezTo>
                      <a:cubicBezTo>
                        <a:pt x="2507" y="3813"/>
                        <a:pt x="2507" y="3813"/>
                        <a:pt x="2507" y="3813"/>
                      </a:cubicBezTo>
                      <a:cubicBezTo>
                        <a:pt x="2062" y="4273"/>
                        <a:pt x="1988" y="4985"/>
                        <a:pt x="2344" y="5519"/>
                      </a:cubicBezTo>
                      <a:cubicBezTo>
                        <a:pt x="3516" y="7269"/>
                        <a:pt x="3516" y="7269"/>
                        <a:pt x="3516" y="7269"/>
                      </a:cubicBezTo>
                      <a:cubicBezTo>
                        <a:pt x="3382" y="7551"/>
                        <a:pt x="3264" y="7848"/>
                        <a:pt x="3160" y="8145"/>
                      </a:cubicBezTo>
                      <a:cubicBezTo>
                        <a:pt x="1083" y="8560"/>
                        <a:pt x="1083" y="8560"/>
                        <a:pt x="1083" y="8560"/>
                      </a:cubicBezTo>
                      <a:cubicBezTo>
                        <a:pt x="460" y="8679"/>
                        <a:pt x="0" y="9242"/>
                        <a:pt x="0" y="9880"/>
                      </a:cubicBezTo>
                      <a:cubicBezTo>
                        <a:pt x="0" y="11720"/>
                        <a:pt x="0" y="11720"/>
                        <a:pt x="0" y="11720"/>
                      </a:cubicBezTo>
                      <a:cubicBezTo>
                        <a:pt x="0" y="12358"/>
                        <a:pt x="460" y="12921"/>
                        <a:pt x="1083" y="13040"/>
                      </a:cubicBezTo>
                      <a:cubicBezTo>
                        <a:pt x="3160" y="13455"/>
                        <a:pt x="3160" y="13455"/>
                        <a:pt x="3160" y="13455"/>
                      </a:cubicBezTo>
                      <a:cubicBezTo>
                        <a:pt x="3264" y="13752"/>
                        <a:pt x="3382" y="14049"/>
                        <a:pt x="3516" y="14331"/>
                      </a:cubicBezTo>
                      <a:cubicBezTo>
                        <a:pt x="2344" y="16081"/>
                        <a:pt x="2344" y="16081"/>
                        <a:pt x="2344" y="16081"/>
                      </a:cubicBezTo>
                      <a:cubicBezTo>
                        <a:pt x="1988" y="16615"/>
                        <a:pt x="2062" y="17327"/>
                        <a:pt x="2507" y="17787"/>
                      </a:cubicBezTo>
                      <a:cubicBezTo>
                        <a:pt x="3813" y="19093"/>
                        <a:pt x="3813" y="19093"/>
                        <a:pt x="3813" y="19093"/>
                      </a:cubicBezTo>
                      <a:cubicBezTo>
                        <a:pt x="4080" y="19345"/>
                        <a:pt x="4421" y="19479"/>
                        <a:pt x="4762" y="19479"/>
                      </a:cubicBezTo>
                      <a:cubicBezTo>
                        <a:pt x="5029" y="19479"/>
                        <a:pt x="5281" y="19404"/>
                        <a:pt x="5519" y="19256"/>
                      </a:cubicBezTo>
                      <a:cubicBezTo>
                        <a:pt x="7269" y="18084"/>
                        <a:pt x="7269" y="18084"/>
                        <a:pt x="7269" y="18084"/>
                      </a:cubicBezTo>
                      <a:cubicBezTo>
                        <a:pt x="7551" y="18218"/>
                        <a:pt x="7848" y="18336"/>
                        <a:pt x="8145" y="18440"/>
                      </a:cubicBezTo>
                      <a:cubicBezTo>
                        <a:pt x="8560" y="20517"/>
                        <a:pt x="8560" y="20517"/>
                        <a:pt x="8560" y="20517"/>
                      </a:cubicBezTo>
                      <a:cubicBezTo>
                        <a:pt x="8679" y="21140"/>
                        <a:pt x="9242" y="21600"/>
                        <a:pt x="9880" y="21600"/>
                      </a:cubicBezTo>
                      <a:cubicBezTo>
                        <a:pt x="11720" y="21600"/>
                        <a:pt x="11720" y="21600"/>
                        <a:pt x="11720" y="21600"/>
                      </a:cubicBezTo>
                      <a:cubicBezTo>
                        <a:pt x="12358" y="21600"/>
                        <a:pt x="12921" y="21140"/>
                        <a:pt x="13040" y="20517"/>
                      </a:cubicBezTo>
                      <a:cubicBezTo>
                        <a:pt x="13455" y="18440"/>
                        <a:pt x="13455" y="18440"/>
                        <a:pt x="13455" y="18440"/>
                      </a:cubicBezTo>
                      <a:cubicBezTo>
                        <a:pt x="13752" y="18336"/>
                        <a:pt x="14049" y="18218"/>
                        <a:pt x="14331" y="18084"/>
                      </a:cubicBezTo>
                      <a:cubicBezTo>
                        <a:pt x="16081" y="19256"/>
                        <a:pt x="16081" y="19256"/>
                        <a:pt x="16081" y="19256"/>
                      </a:cubicBezTo>
                      <a:cubicBezTo>
                        <a:pt x="16319" y="19404"/>
                        <a:pt x="16571" y="19479"/>
                        <a:pt x="16838" y="19479"/>
                      </a:cubicBezTo>
                      <a:cubicBezTo>
                        <a:pt x="17179" y="19479"/>
                        <a:pt x="17520" y="19345"/>
                        <a:pt x="17787" y="19093"/>
                      </a:cubicBezTo>
                      <a:cubicBezTo>
                        <a:pt x="19093" y="17787"/>
                        <a:pt x="19093" y="17787"/>
                        <a:pt x="19093" y="17787"/>
                      </a:cubicBezTo>
                      <a:cubicBezTo>
                        <a:pt x="19538" y="17327"/>
                        <a:pt x="19612" y="16615"/>
                        <a:pt x="19256" y="16081"/>
                      </a:cubicBezTo>
                      <a:cubicBezTo>
                        <a:pt x="18084" y="14331"/>
                        <a:pt x="18084" y="14331"/>
                        <a:pt x="18084" y="14331"/>
                      </a:cubicBezTo>
                      <a:cubicBezTo>
                        <a:pt x="18218" y="14049"/>
                        <a:pt x="18336" y="13752"/>
                        <a:pt x="18440" y="13455"/>
                      </a:cubicBezTo>
                      <a:cubicBezTo>
                        <a:pt x="20517" y="13040"/>
                        <a:pt x="20517" y="13040"/>
                        <a:pt x="20517" y="13040"/>
                      </a:cubicBezTo>
                      <a:cubicBezTo>
                        <a:pt x="21140" y="12921"/>
                        <a:pt x="21600" y="12358"/>
                        <a:pt x="21600" y="11720"/>
                      </a:cubicBezTo>
                      <a:cubicBezTo>
                        <a:pt x="21600" y="9880"/>
                        <a:pt x="21600" y="9880"/>
                        <a:pt x="21600" y="9880"/>
                      </a:cubicBezTo>
                      <a:cubicBezTo>
                        <a:pt x="21600" y="9242"/>
                        <a:pt x="21140" y="8679"/>
                        <a:pt x="20517" y="8560"/>
                      </a:cubicBezTo>
                      <a:close/>
                      <a:moveTo>
                        <a:pt x="18188" y="12135"/>
                      </a:moveTo>
                      <a:cubicBezTo>
                        <a:pt x="17713" y="12224"/>
                        <a:pt x="17327" y="12565"/>
                        <a:pt x="17164" y="13010"/>
                      </a:cubicBezTo>
                      <a:cubicBezTo>
                        <a:pt x="17090" y="13263"/>
                        <a:pt x="16986" y="13500"/>
                        <a:pt x="16868" y="13737"/>
                      </a:cubicBezTo>
                      <a:cubicBezTo>
                        <a:pt x="16660" y="14168"/>
                        <a:pt x="16690" y="14672"/>
                        <a:pt x="16957" y="15073"/>
                      </a:cubicBezTo>
                      <a:cubicBezTo>
                        <a:pt x="18129" y="16838"/>
                        <a:pt x="18129" y="16838"/>
                        <a:pt x="18129" y="16838"/>
                      </a:cubicBezTo>
                      <a:cubicBezTo>
                        <a:pt x="16838" y="18129"/>
                        <a:pt x="16838" y="18129"/>
                        <a:pt x="16838" y="18129"/>
                      </a:cubicBezTo>
                      <a:cubicBezTo>
                        <a:pt x="15073" y="16957"/>
                        <a:pt x="15073" y="16957"/>
                        <a:pt x="15073" y="16957"/>
                      </a:cubicBezTo>
                      <a:cubicBezTo>
                        <a:pt x="14850" y="16808"/>
                        <a:pt x="14583" y="16734"/>
                        <a:pt x="14331" y="16734"/>
                      </a:cubicBezTo>
                      <a:cubicBezTo>
                        <a:pt x="14123" y="16734"/>
                        <a:pt x="13930" y="16779"/>
                        <a:pt x="13737" y="16868"/>
                      </a:cubicBezTo>
                      <a:cubicBezTo>
                        <a:pt x="13500" y="16986"/>
                        <a:pt x="13263" y="17090"/>
                        <a:pt x="13010" y="17164"/>
                      </a:cubicBezTo>
                      <a:cubicBezTo>
                        <a:pt x="12565" y="17327"/>
                        <a:pt x="12224" y="17713"/>
                        <a:pt x="12135" y="18173"/>
                      </a:cubicBezTo>
                      <a:cubicBezTo>
                        <a:pt x="11720" y="20250"/>
                        <a:pt x="11720" y="20250"/>
                        <a:pt x="11720" y="20250"/>
                      </a:cubicBezTo>
                      <a:cubicBezTo>
                        <a:pt x="9880" y="20250"/>
                        <a:pt x="9880" y="20250"/>
                        <a:pt x="9880" y="20250"/>
                      </a:cubicBezTo>
                      <a:cubicBezTo>
                        <a:pt x="9465" y="18173"/>
                        <a:pt x="9465" y="18173"/>
                        <a:pt x="9465" y="18173"/>
                      </a:cubicBezTo>
                      <a:cubicBezTo>
                        <a:pt x="9376" y="17713"/>
                        <a:pt x="9035" y="17327"/>
                        <a:pt x="8590" y="17164"/>
                      </a:cubicBezTo>
                      <a:cubicBezTo>
                        <a:pt x="8337" y="17090"/>
                        <a:pt x="8100" y="16986"/>
                        <a:pt x="7863" y="16868"/>
                      </a:cubicBezTo>
                      <a:cubicBezTo>
                        <a:pt x="7670" y="16779"/>
                        <a:pt x="7477" y="16734"/>
                        <a:pt x="7269" y="16734"/>
                      </a:cubicBezTo>
                      <a:cubicBezTo>
                        <a:pt x="7017" y="16734"/>
                        <a:pt x="6750" y="16808"/>
                        <a:pt x="6527" y="16957"/>
                      </a:cubicBezTo>
                      <a:cubicBezTo>
                        <a:pt x="4762" y="18129"/>
                        <a:pt x="4762" y="18129"/>
                        <a:pt x="4762" y="18129"/>
                      </a:cubicBezTo>
                      <a:cubicBezTo>
                        <a:pt x="3471" y="16838"/>
                        <a:pt x="3471" y="16838"/>
                        <a:pt x="3471" y="16838"/>
                      </a:cubicBezTo>
                      <a:cubicBezTo>
                        <a:pt x="4643" y="15073"/>
                        <a:pt x="4643" y="15073"/>
                        <a:pt x="4643" y="15073"/>
                      </a:cubicBezTo>
                      <a:cubicBezTo>
                        <a:pt x="4910" y="14672"/>
                        <a:pt x="4940" y="14168"/>
                        <a:pt x="4732" y="13737"/>
                      </a:cubicBezTo>
                      <a:cubicBezTo>
                        <a:pt x="4614" y="13500"/>
                        <a:pt x="4510" y="13263"/>
                        <a:pt x="4436" y="13010"/>
                      </a:cubicBezTo>
                      <a:cubicBezTo>
                        <a:pt x="4273" y="12565"/>
                        <a:pt x="3887" y="12224"/>
                        <a:pt x="3427" y="12135"/>
                      </a:cubicBezTo>
                      <a:cubicBezTo>
                        <a:pt x="1350" y="11720"/>
                        <a:pt x="1350" y="11720"/>
                        <a:pt x="1350" y="11720"/>
                      </a:cubicBezTo>
                      <a:cubicBezTo>
                        <a:pt x="1350" y="9880"/>
                        <a:pt x="1350" y="9880"/>
                        <a:pt x="1350" y="9880"/>
                      </a:cubicBezTo>
                      <a:cubicBezTo>
                        <a:pt x="3427" y="9465"/>
                        <a:pt x="3427" y="9465"/>
                        <a:pt x="3427" y="9465"/>
                      </a:cubicBezTo>
                      <a:cubicBezTo>
                        <a:pt x="3887" y="9376"/>
                        <a:pt x="4273" y="9035"/>
                        <a:pt x="4436" y="8590"/>
                      </a:cubicBezTo>
                      <a:cubicBezTo>
                        <a:pt x="4510" y="8337"/>
                        <a:pt x="4614" y="8100"/>
                        <a:pt x="4732" y="7863"/>
                      </a:cubicBezTo>
                      <a:cubicBezTo>
                        <a:pt x="4940" y="7432"/>
                        <a:pt x="4910" y="6928"/>
                        <a:pt x="4643" y="6527"/>
                      </a:cubicBezTo>
                      <a:cubicBezTo>
                        <a:pt x="3471" y="4762"/>
                        <a:pt x="3471" y="4762"/>
                        <a:pt x="3471" y="4762"/>
                      </a:cubicBezTo>
                      <a:cubicBezTo>
                        <a:pt x="4762" y="3471"/>
                        <a:pt x="4762" y="3471"/>
                        <a:pt x="4762" y="3471"/>
                      </a:cubicBezTo>
                      <a:cubicBezTo>
                        <a:pt x="6527" y="4643"/>
                        <a:pt x="6527" y="4643"/>
                        <a:pt x="6527" y="4643"/>
                      </a:cubicBezTo>
                      <a:cubicBezTo>
                        <a:pt x="6750" y="4792"/>
                        <a:pt x="7017" y="4866"/>
                        <a:pt x="7269" y="4866"/>
                      </a:cubicBezTo>
                      <a:cubicBezTo>
                        <a:pt x="7477" y="4866"/>
                        <a:pt x="7670" y="4821"/>
                        <a:pt x="7863" y="4732"/>
                      </a:cubicBezTo>
                      <a:cubicBezTo>
                        <a:pt x="8100" y="4614"/>
                        <a:pt x="8337" y="4510"/>
                        <a:pt x="8590" y="4436"/>
                      </a:cubicBezTo>
                      <a:cubicBezTo>
                        <a:pt x="9035" y="4273"/>
                        <a:pt x="9376" y="3887"/>
                        <a:pt x="9465" y="3427"/>
                      </a:cubicBezTo>
                      <a:cubicBezTo>
                        <a:pt x="9880" y="1350"/>
                        <a:pt x="9880" y="1350"/>
                        <a:pt x="9880" y="1350"/>
                      </a:cubicBezTo>
                      <a:cubicBezTo>
                        <a:pt x="11720" y="1350"/>
                        <a:pt x="11720" y="1350"/>
                        <a:pt x="11720" y="1350"/>
                      </a:cubicBezTo>
                      <a:cubicBezTo>
                        <a:pt x="12135" y="3427"/>
                        <a:pt x="12135" y="3427"/>
                        <a:pt x="12135" y="3427"/>
                      </a:cubicBezTo>
                      <a:cubicBezTo>
                        <a:pt x="12224" y="3887"/>
                        <a:pt x="12565" y="4273"/>
                        <a:pt x="13010" y="4436"/>
                      </a:cubicBezTo>
                      <a:cubicBezTo>
                        <a:pt x="13263" y="4510"/>
                        <a:pt x="13500" y="4614"/>
                        <a:pt x="13737" y="4732"/>
                      </a:cubicBezTo>
                      <a:cubicBezTo>
                        <a:pt x="13930" y="4821"/>
                        <a:pt x="14123" y="4866"/>
                        <a:pt x="14331" y="4866"/>
                      </a:cubicBezTo>
                      <a:cubicBezTo>
                        <a:pt x="14583" y="4866"/>
                        <a:pt x="14850" y="4792"/>
                        <a:pt x="15073" y="4643"/>
                      </a:cubicBezTo>
                      <a:cubicBezTo>
                        <a:pt x="16838" y="3471"/>
                        <a:pt x="16838" y="3471"/>
                        <a:pt x="16838" y="3471"/>
                      </a:cubicBezTo>
                      <a:cubicBezTo>
                        <a:pt x="18129" y="4762"/>
                        <a:pt x="18129" y="4762"/>
                        <a:pt x="18129" y="4762"/>
                      </a:cubicBezTo>
                      <a:cubicBezTo>
                        <a:pt x="16957" y="6527"/>
                        <a:pt x="16957" y="6527"/>
                        <a:pt x="16957" y="6527"/>
                      </a:cubicBezTo>
                      <a:cubicBezTo>
                        <a:pt x="16690" y="6928"/>
                        <a:pt x="16660" y="7432"/>
                        <a:pt x="16868" y="7863"/>
                      </a:cubicBezTo>
                      <a:cubicBezTo>
                        <a:pt x="16986" y="8100"/>
                        <a:pt x="17090" y="8337"/>
                        <a:pt x="17164" y="8590"/>
                      </a:cubicBezTo>
                      <a:cubicBezTo>
                        <a:pt x="17327" y="9035"/>
                        <a:pt x="17713" y="9376"/>
                        <a:pt x="18188" y="9465"/>
                      </a:cubicBezTo>
                      <a:cubicBezTo>
                        <a:pt x="20250" y="9880"/>
                        <a:pt x="20250" y="9880"/>
                        <a:pt x="20250" y="9880"/>
                      </a:cubicBezTo>
                      <a:cubicBezTo>
                        <a:pt x="20250" y="11720"/>
                        <a:pt x="20250" y="11720"/>
                        <a:pt x="20250" y="11720"/>
                      </a:cubicBezTo>
                      <a:lnTo>
                        <a:pt x="18188" y="12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7" name="Shape 7635"/>
                <p:cNvSpPr/>
                <p:nvPr/>
              </p:nvSpPr>
              <p:spPr>
                <a:xfrm>
                  <a:off x="113638" y="113639"/>
                  <a:ext cx="176487" cy="176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3" y="0"/>
                      </a:moveTo>
                      <a:cubicBezTo>
                        <a:pt x="4815" y="0"/>
                        <a:pt x="0" y="4815"/>
                        <a:pt x="0" y="10783"/>
                      </a:cubicBezTo>
                      <a:cubicBezTo>
                        <a:pt x="0" y="16751"/>
                        <a:pt x="4815" y="21600"/>
                        <a:pt x="10783" y="21600"/>
                      </a:cubicBezTo>
                      <a:cubicBezTo>
                        <a:pt x="16751" y="21600"/>
                        <a:pt x="21600" y="16751"/>
                        <a:pt x="21600" y="10783"/>
                      </a:cubicBezTo>
                      <a:cubicBezTo>
                        <a:pt x="21600" y="4815"/>
                        <a:pt x="16751" y="0"/>
                        <a:pt x="10783" y="0"/>
                      </a:cubicBezTo>
                      <a:close/>
                      <a:moveTo>
                        <a:pt x="10783" y="20244"/>
                      </a:moveTo>
                      <a:cubicBezTo>
                        <a:pt x="5561" y="20244"/>
                        <a:pt x="1322" y="16005"/>
                        <a:pt x="1322" y="10783"/>
                      </a:cubicBezTo>
                      <a:cubicBezTo>
                        <a:pt x="1322" y="5561"/>
                        <a:pt x="5561" y="1322"/>
                        <a:pt x="10783" y="1322"/>
                      </a:cubicBezTo>
                      <a:cubicBezTo>
                        <a:pt x="16005" y="1322"/>
                        <a:pt x="20244" y="5561"/>
                        <a:pt x="20244" y="10783"/>
                      </a:cubicBezTo>
                      <a:cubicBezTo>
                        <a:pt x="20244" y="16005"/>
                        <a:pt x="16005" y="20244"/>
                        <a:pt x="10783" y="202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8" name="Shape 7636"/>
                <p:cNvSpPr/>
                <p:nvPr/>
              </p:nvSpPr>
              <p:spPr>
                <a:xfrm>
                  <a:off x="151323" y="151323"/>
                  <a:ext cx="100767" cy="100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07" y="0"/>
                        <a:pt x="0" y="4807"/>
                        <a:pt x="0" y="10800"/>
                      </a:cubicBezTo>
                      <a:cubicBezTo>
                        <a:pt x="0" y="16793"/>
                        <a:pt x="4807" y="21600"/>
                        <a:pt x="10800" y="21600"/>
                      </a:cubicBezTo>
                      <a:cubicBezTo>
                        <a:pt x="16793" y="21600"/>
                        <a:pt x="21600" y="16793"/>
                        <a:pt x="21600" y="10800"/>
                      </a:cubicBezTo>
                      <a:cubicBezTo>
                        <a:pt x="21600" y="4807"/>
                        <a:pt x="16793" y="0"/>
                        <a:pt x="10800" y="0"/>
                      </a:cubicBezTo>
                      <a:close/>
                      <a:moveTo>
                        <a:pt x="10800" y="18930"/>
                      </a:moveTo>
                      <a:cubicBezTo>
                        <a:pt x="6349" y="18930"/>
                        <a:pt x="2730" y="15251"/>
                        <a:pt x="2730" y="10800"/>
                      </a:cubicBezTo>
                      <a:cubicBezTo>
                        <a:pt x="2730" y="6349"/>
                        <a:pt x="6349" y="2730"/>
                        <a:pt x="10800" y="2730"/>
                      </a:cubicBezTo>
                      <a:cubicBezTo>
                        <a:pt x="15251" y="2730"/>
                        <a:pt x="18930" y="6349"/>
                        <a:pt x="18930" y="10800"/>
                      </a:cubicBezTo>
                      <a:cubicBezTo>
                        <a:pt x="18930" y="15251"/>
                        <a:pt x="15251" y="18930"/>
                        <a:pt x="10800" y="189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831685" y="3946707"/>
            <a:ext cx="1077219" cy="1542582"/>
            <a:chOff x="1831685" y="3946707"/>
            <a:chExt cx="1077219" cy="1542582"/>
          </a:xfrm>
        </p:grpSpPr>
        <p:sp>
          <p:nvSpPr>
            <p:cNvPr id="116" name="Shape 7626"/>
            <p:cNvSpPr/>
            <p:nvPr/>
          </p:nvSpPr>
          <p:spPr>
            <a:xfrm flipV="1">
              <a:off x="2364481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9" name="Group 7651"/>
            <p:cNvGrpSpPr/>
            <p:nvPr/>
          </p:nvGrpSpPr>
          <p:grpSpPr>
            <a:xfrm>
              <a:off x="1831685" y="4489157"/>
              <a:ext cx="1077219" cy="1000132"/>
              <a:chOff x="-185226" y="0"/>
              <a:chExt cx="1176651" cy="1120478"/>
            </a:xfrm>
          </p:grpSpPr>
          <p:sp>
            <p:nvSpPr>
              <p:cNvPr id="130" name="Shape 7639"/>
              <p:cNvSpPr/>
              <p:nvPr/>
            </p:nvSpPr>
            <p:spPr>
              <a:xfrm>
                <a:off x="-1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31" name="Shape 7640"/>
              <p:cNvSpPr/>
              <p:nvPr/>
            </p:nvSpPr>
            <p:spPr>
              <a:xfrm>
                <a:off x="-185226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32" name="Group 7650"/>
              <p:cNvGrpSpPr/>
              <p:nvPr/>
            </p:nvGrpSpPr>
            <p:grpSpPr>
              <a:xfrm>
                <a:off x="250875" y="191004"/>
                <a:ext cx="308585" cy="448533"/>
                <a:chOff x="0" y="0"/>
                <a:chExt cx="308583" cy="448532"/>
              </a:xfrm>
            </p:grpSpPr>
            <p:sp>
              <p:nvSpPr>
                <p:cNvPr id="133" name="Shape 7641"/>
                <p:cNvSpPr/>
                <p:nvPr/>
              </p:nvSpPr>
              <p:spPr>
                <a:xfrm>
                  <a:off x="126135" y="12628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4" name="Shape 7642"/>
                <p:cNvSpPr/>
                <p:nvPr/>
              </p:nvSpPr>
              <p:spPr>
                <a:xfrm>
                  <a:off x="126135" y="294468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5" name="Shape 7643"/>
                <p:cNvSpPr/>
                <p:nvPr/>
              </p:nvSpPr>
              <p:spPr>
                <a:xfrm>
                  <a:off x="42045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6" name="Shape 7644"/>
                <p:cNvSpPr/>
                <p:nvPr/>
              </p:nvSpPr>
              <p:spPr>
                <a:xfrm>
                  <a:off x="210377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7" name="Shape 7645"/>
                <p:cNvSpPr/>
                <p:nvPr/>
              </p:nvSpPr>
              <p:spPr>
                <a:xfrm>
                  <a:off x="66766" y="269858"/>
                  <a:ext cx="27818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8" name="Shape 7646"/>
                <p:cNvSpPr/>
                <p:nvPr/>
              </p:nvSpPr>
              <p:spPr>
                <a:xfrm>
                  <a:off x="66766" y="150863"/>
                  <a:ext cx="27818" cy="279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9" name="Shape 7647"/>
                <p:cNvSpPr/>
                <p:nvPr/>
              </p:nvSpPr>
              <p:spPr>
                <a:xfrm>
                  <a:off x="185774" y="269858"/>
                  <a:ext cx="27957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0" name="Shape 7648"/>
                <p:cNvSpPr/>
                <p:nvPr/>
              </p:nvSpPr>
              <p:spPr>
                <a:xfrm>
                  <a:off x="0" y="0"/>
                  <a:ext cx="308584" cy="448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6" y="9450"/>
                      </a:moveTo>
                      <a:cubicBezTo>
                        <a:pt x="19561" y="9450"/>
                        <a:pt x="19510" y="9467"/>
                        <a:pt x="19435" y="9485"/>
                      </a:cubicBezTo>
                      <a:cubicBezTo>
                        <a:pt x="19108" y="8290"/>
                        <a:pt x="18302" y="7252"/>
                        <a:pt x="17194" y="6369"/>
                      </a:cubicBezTo>
                      <a:cubicBezTo>
                        <a:pt x="15785" y="1108"/>
                        <a:pt x="15785" y="1108"/>
                        <a:pt x="15785" y="1108"/>
                      </a:cubicBezTo>
                      <a:cubicBezTo>
                        <a:pt x="15608" y="467"/>
                        <a:pt x="14803" y="0"/>
                        <a:pt x="13846" y="0"/>
                      </a:cubicBezTo>
                      <a:cubicBezTo>
                        <a:pt x="5992" y="0"/>
                        <a:pt x="5992" y="0"/>
                        <a:pt x="5992" y="0"/>
                      </a:cubicBezTo>
                      <a:cubicBezTo>
                        <a:pt x="5035" y="0"/>
                        <a:pt x="4229" y="467"/>
                        <a:pt x="4053" y="1108"/>
                      </a:cubicBezTo>
                      <a:cubicBezTo>
                        <a:pt x="2694" y="6196"/>
                        <a:pt x="2694" y="6196"/>
                        <a:pt x="2694" y="6196"/>
                      </a:cubicBezTo>
                      <a:cubicBezTo>
                        <a:pt x="1032" y="7408"/>
                        <a:pt x="0" y="9017"/>
                        <a:pt x="0" y="10800"/>
                      </a:cubicBezTo>
                      <a:cubicBezTo>
                        <a:pt x="0" y="12548"/>
                        <a:pt x="1007" y="14106"/>
                        <a:pt x="2568" y="15300"/>
                      </a:cubicBezTo>
                      <a:cubicBezTo>
                        <a:pt x="3952" y="20492"/>
                        <a:pt x="3952" y="20492"/>
                        <a:pt x="3952" y="20492"/>
                      </a:cubicBezTo>
                      <a:cubicBezTo>
                        <a:pt x="4129" y="21133"/>
                        <a:pt x="4934" y="21600"/>
                        <a:pt x="5891" y="21600"/>
                      </a:cubicBezTo>
                      <a:cubicBezTo>
                        <a:pt x="13745" y="21600"/>
                        <a:pt x="13745" y="21600"/>
                        <a:pt x="13745" y="21600"/>
                      </a:cubicBezTo>
                      <a:cubicBezTo>
                        <a:pt x="14702" y="21600"/>
                        <a:pt x="15508" y="21133"/>
                        <a:pt x="15684" y="20492"/>
                      </a:cubicBezTo>
                      <a:cubicBezTo>
                        <a:pt x="17069" y="15317"/>
                        <a:pt x="17069" y="15317"/>
                        <a:pt x="17069" y="15317"/>
                      </a:cubicBezTo>
                      <a:cubicBezTo>
                        <a:pt x="18252" y="14435"/>
                        <a:pt x="19083" y="13344"/>
                        <a:pt x="19435" y="12115"/>
                      </a:cubicBezTo>
                      <a:cubicBezTo>
                        <a:pt x="19510" y="12133"/>
                        <a:pt x="19561" y="12150"/>
                        <a:pt x="19636" y="12150"/>
                      </a:cubicBezTo>
                      <a:cubicBezTo>
                        <a:pt x="20719" y="12150"/>
                        <a:pt x="21600" y="11544"/>
                        <a:pt x="21600" y="10800"/>
                      </a:cubicBezTo>
                      <a:cubicBezTo>
                        <a:pt x="21600" y="10056"/>
                        <a:pt x="20719" y="9450"/>
                        <a:pt x="19636" y="9450"/>
                      </a:cubicBezTo>
                      <a:close/>
                      <a:moveTo>
                        <a:pt x="5992" y="1350"/>
                      </a:moveTo>
                      <a:cubicBezTo>
                        <a:pt x="13846" y="1350"/>
                        <a:pt x="13846" y="1350"/>
                        <a:pt x="13846" y="1350"/>
                      </a:cubicBezTo>
                      <a:cubicBezTo>
                        <a:pt x="14828" y="4985"/>
                        <a:pt x="14828" y="4985"/>
                        <a:pt x="14828" y="4985"/>
                      </a:cubicBezTo>
                      <a:cubicBezTo>
                        <a:pt x="13368" y="4413"/>
                        <a:pt x="11706" y="4050"/>
                        <a:pt x="9919" y="4050"/>
                      </a:cubicBezTo>
                      <a:cubicBezTo>
                        <a:pt x="8131" y="4050"/>
                        <a:pt x="6470" y="4413"/>
                        <a:pt x="5010" y="4985"/>
                      </a:cubicBezTo>
                      <a:lnTo>
                        <a:pt x="5992" y="1350"/>
                      </a:lnTo>
                      <a:close/>
                      <a:moveTo>
                        <a:pt x="13745" y="20250"/>
                      </a:moveTo>
                      <a:cubicBezTo>
                        <a:pt x="5891" y="20250"/>
                        <a:pt x="5891" y="20250"/>
                        <a:pt x="5891" y="20250"/>
                      </a:cubicBezTo>
                      <a:cubicBezTo>
                        <a:pt x="4909" y="16615"/>
                        <a:pt x="4909" y="16615"/>
                        <a:pt x="4909" y="16615"/>
                      </a:cubicBezTo>
                      <a:cubicBezTo>
                        <a:pt x="6369" y="17187"/>
                        <a:pt x="8031" y="17550"/>
                        <a:pt x="9818" y="17550"/>
                      </a:cubicBezTo>
                      <a:cubicBezTo>
                        <a:pt x="11606" y="17550"/>
                        <a:pt x="13267" y="17187"/>
                        <a:pt x="14727" y="16615"/>
                      </a:cubicBezTo>
                      <a:lnTo>
                        <a:pt x="13745" y="20250"/>
                      </a:lnTo>
                      <a:close/>
                      <a:moveTo>
                        <a:pt x="9818" y="16200"/>
                      </a:moveTo>
                      <a:cubicBezTo>
                        <a:pt x="5488" y="16200"/>
                        <a:pt x="1964" y="13777"/>
                        <a:pt x="1964" y="10800"/>
                      </a:cubicBezTo>
                      <a:cubicBezTo>
                        <a:pt x="1964" y="7823"/>
                        <a:pt x="5488" y="5400"/>
                        <a:pt x="9818" y="5400"/>
                      </a:cubicBezTo>
                      <a:cubicBezTo>
                        <a:pt x="14148" y="5400"/>
                        <a:pt x="17673" y="7823"/>
                        <a:pt x="17673" y="10800"/>
                      </a:cubicBezTo>
                      <a:cubicBezTo>
                        <a:pt x="17673" y="13777"/>
                        <a:pt x="14148" y="16200"/>
                        <a:pt x="9818" y="16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1" name="Shape 7649"/>
                <p:cNvSpPr/>
                <p:nvPr/>
              </p:nvSpPr>
              <p:spPr>
                <a:xfrm>
                  <a:off x="126135" y="153250"/>
                  <a:ext cx="84782" cy="8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8" h="21499" extrusionOk="0">
                      <a:moveTo>
                        <a:pt x="21144" y="353"/>
                      </a:moveTo>
                      <a:cubicBezTo>
                        <a:pt x="20689" y="-101"/>
                        <a:pt x="19959" y="-101"/>
                        <a:pt x="19504" y="262"/>
                      </a:cubicBezTo>
                      <a:cubicBezTo>
                        <a:pt x="1094" y="15418"/>
                        <a:pt x="1094" y="15418"/>
                        <a:pt x="1094" y="15418"/>
                      </a:cubicBezTo>
                      <a:cubicBezTo>
                        <a:pt x="365" y="16144"/>
                        <a:pt x="0" y="17052"/>
                        <a:pt x="0" y="17960"/>
                      </a:cubicBezTo>
                      <a:cubicBezTo>
                        <a:pt x="0" y="18958"/>
                        <a:pt x="365" y="19775"/>
                        <a:pt x="1003" y="20501"/>
                      </a:cubicBezTo>
                      <a:cubicBezTo>
                        <a:pt x="1732" y="21136"/>
                        <a:pt x="2552" y="21499"/>
                        <a:pt x="3554" y="21499"/>
                      </a:cubicBezTo>
                      <a:cubicBezTo>
                        <a:pt x="4466" y="21499"/>
                        <a:pt x="5377" y="21136"/>
                        <a:pt x="6015" y="20501"/>
                      </a:cubicBezTo>
                      <a:cubicBezTo>
                        <a:pt x="12577" y="12605"/>
                        <a:pt x="12577" y="12605"/>
                        <a:pt x="12577" y="12605"/>
                      </a:cubicBezTo>
                      <a:cubicBezTo>
                        <a:pt x="21235" y="1986"/>
                        <a:pt x="21235" y="1986"/>
                        <a:pt x="21235" y="1986"/>
                      </a:cubicBezTo>
                      <a:cubicBezTo>
                        <a:pt x="21600" y="1442"/>
                        <a:pt x="21509" y="807"/>
                        <a:pt x="2114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3280064" y="3992051"/>
            <a:ext cx="1077219" cy="1238143"/>
            <a:chOff x="3280064" y="3992051"/>
            <a:chExt cx="1077219" cy="1238143"/>
          </a:xfrm>
        </p:grpSpPr>
        <p:sp>
          <p:nvSpPr>
            <p:cNvPr id="114" name="Shape 7624"/>
            <p:cNvSpPr/>
            <p:nvPr/>
          </p:nvSpPr>
          <p:spPr>
            <a:xfrm flipV="1">
              <a:off x="3812546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2" name="Group 7658"/>
            <p:cNvGrpSpPr/>
            <p:nvPr/>
          </p:nvGrpSpPr>
          <p:grpSpPr>
            <a:xfrm>
              <a:off x="3280064" y="4222381"/>
              <a:ext cx="1077219" cy="1007813"/>
              <a:chOff x="-6120" y="0"/>
              <a:chExt cx="1176651" cy="1129084"/>
            </a:xfrm>
          </p:grpSpPr>
          <p:sp>
            <p:nvSpPr>
              <p:cNvPr id="143" name="Shape 7652"/>
              <p:cNvSpPr/>
              <p:nvPr/>
            </p:nvSpPr>
            <p:spPr>
              <a:xfrm>
                <a:off x="175607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44" name="Shape 7653"/>
              <p:cNvSpPr/>
              <p:nvPr/>
            </p:nvSpPr>
            <p:spPr>
              <a:xfrm>
                <a:off x="-6120" y="818753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45" name="Group 7657"/>
              <p:cNvGrpSpPr/>
              <p:nvPr/>
            </p:nvGrpSpPr>
            <p:grpSpPr>
              <a:xfrm>
                <a:off x="376610" y="202056"/>
                <a:ext cx="391488" cy="391488"/>
                <a:chOff x="0" y="0"/>
                <a:chExt cx="391486" cy="391487"/>
              </a:xfrm>
            </p:grpSpPr>
            <p:sp>
              <p:nvSpPr>
                <p:cNvPr id="146" name="Shape 7654"/>
                <p:cNvSpPr/>
                <p:nvPr/>
              </p:nvSpPr>
              <p:spPr>
                <a:xfrm>
                  <a:off x="0" y="0"/>
                  <a:ext cx="122487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56" y="4060"/>
                      </a:moveTo>
                      <a:cubicBezTo>
                        <a:pt x="17256" y="2030"/>
                        <a:pt x="17256" y="2030"/>
                        <a:pt x="17256" y="2030"/>
                      </a:cubicBezTo>
                      <a:cubicBezTo>
                        <a:pt x="17256" y="900"/>
                        <a:pt x="14380" y="0"/>
                        <a:pt x="10769" y="0"/>
                      </a:cubicBezTo>
                      <a:cubicBezTo>
                        <a:pt x="7220" y="0"/>
                        <a:pt x="4283" y="900"/>
                        <a:pt x="4283" y="2030"/>
                      </a:cubicBezTo>
                      <a:cubicBezTo>
                        <a:pt x="4283" y="4060"/>
                        <a:pt x="4283" y="4060"/>
                        <a:pt x="4283" y="4060"/>
                      </a:cubicBezTo>
                      <a:cubicBezTo>
                        <a:pt x="1713" y="4672"/>
                        <a:pt x="0" y="5649"/>
                        <a:pt x="0" y="6760"/>
                      </a:cubicBezTo>
                      <a:cubicBezTo>
                        <a:pt x="0" y="7851"/>
                        <a:pt x="1713" y="8828"/>
                        <a:pt x="4283" y="9440"/>
                      </a:cubicBezTo>
                      <a:cubicBezTo>
                        <a:pt x="4283" y="19570"/>
                        <a:pt x="4283" y="19570"/>
                        <a:pt x="4283" y="19570"/>
                      </a:cubicBezTo>
                      <a:cubicBezTo>
                        <a:pt x="4283" y="20700"/>
                        <a:pt x="7220" y="21600"/>
                        <a:pt x="10769" y="21600"/>
                      </a:cubicBezTo>
                      <a:cubicBezTo>
                        <a:pt x="14380" y="21600"/>
                        <a:pt x="17256" y="20700"/>
                        <a:pt x="17256" y="19570"/>
                      </a:cubicBezTo>
                      <a:cubicBezTo>
                        <a:pt x="17256" y="9440"/>
                        <a:pt x="17256" y="9440"/>
                        <a:pt x="17256" y="9440"/>
                      </a:cubicBezTo>
                      <a:cubicBezTo>
                        <a:pt x="19887" y="8828"/>
                        <a:pt x="21600" y="7851"/>
                        <a:pt x="21600" y="6760"/>
                      </a:cubicBezTo>
                      <a:cubicBezTo>
                        <a:pt x="21600" y="5649"/>
                        <a:pt x="19887" y="4672"/>
                        <a:pt x="17256" y="4060"/>
                      </a:cubicBezTo>
                      <a:close/>
                      <a:moveTo>
                        <a:pt x="8628" y="2030"/>
                      </a:moveTo>
                      <a:cubicBezTo>
                        <a:pt x="8628" y="1647"/>
                        <a:pt x="9607" y="1360"/>
                        <a:pt x="10769" y="1360"/>
                      </a:cubicBezTo>
                      <a:cubicBezTo>
                        <a:pt x="11993" y="1360"/>
                        <a:pt x="12911" y="1647"/>
                        <a:pt x="12911" y="2030"/>
                      </a:cubicBezTo>
                      <a:cubicBezTo>
                        <a:pt x="12911" y="3447"/>
                        <a:pt x="12911" y="3447"/>
                        <a:pt x="12911" y="3447"/>
                      </a:cubicBezTo>
                      <a:cubicBezTo>
                        <a:pt x="12238" y="3389"/>
                        <a:pt x="11504" y="3370"/>
                        <a:pt x="10769" y="3370"/>
                      </a:cubicBezTo>
                      <a:cubicBezTo>
                        <a:pt x="10035" y="3370"/>
                        <a:pt x="9301" y="3389"/>
                        <a:pt x="8628" y="3447"/>
                      </a:cubicBezTo>
                      <a:lnTo>
                        <a:pt x="8628" y="2030"/>
                      </a:lnTo>
                      <a:close/>
                      <a:moveTo>
                        <a:pt x="12911" y="19570"/>
                      </a:moveTo>
                      <a:cubicBezTo>
                        <a:pt x="12911" y="19953"/>
                        <a:pt x="11993" y="20260"/>
                        <a:pt x="10769" y="20260"/>
                      </a:cubicBezTo>
                      <a:cubicBezTo>
                        <a:pt x="9607" y="20260"/>
                        <a:pt x="8628" y="19953"/>
                        <a:pt x="8628" y="19570"/>
                      </a:cubicBezTo>
                      <a:cubicBezTo>
                        <a:pt x="8628" y="10053"/>
                        <a:pt x="8628" y="10053"/>
                        <a:pt x="8628" y="10053"/>
                      </a:cubicBezTo>
                      <a:cubicBezTo>
                        <a:pt x="9301" y="10111"/>
                        <a:pt x="10035" y="10130"/>
                        <a:pt x="10769" y="10130"/>
                      </a:cubicBezTo>
                      <a:cubicBezTo>
                        <a:pt x="11504" y="10130"/>
                        <a:pt x="12238" y="10111"/>
                        <a:pt x="12911" y="10053"/>
                      </a:cubicBezTo>
                      <a:lnTo>
                        <a:pt x="12911" y="19570"/>
                      </a:lnTo>
                      <a:close/>
                      <a:moveTo>
                        <a:pt x="16950" y="7315"/>
                      </a:moveTo>
                      <a:cubicBezTo>
                        <a:pt x="16950" y="7353"/>
                        <a:pt x="16888" y="7391"/>
                        <a:pt x="16888" y="7430"/>
                      </a:cubicBezTo>
                      <a:cubicBezTo>
                        <a:pt x="16644" y="7602"/>
                        <a:pt x="16399" y="7774"/>
                        <a:pt x="16032" y="7928"/>
                      </a:cubicBezTo>
                      <a:cubicBezTo>
                        <a:pt x="16032" y="7928"/>
                        <a:pt x="16032" y="7928"/>
                        <a:pt x="16032" y="7928"/>
                      </a:cubicBezTo>
                      <a:cubicBezTo>
                        <a:pt x="15665" y="8100"/>
                        <a:pt x="15175" y="8234"/>
                        <a:pt x="14686" y="8349"/>
                      </a:cubicBezTo>
                      <a:cubicBezTo>
                        <a:pt x="14686" y="8349"/>
                        <a:pt x="14686" y="8349"/>
                        <a:pt x="14686" y="8368"/>
                      </a:cubicBezTo>
                      <a:cubicBezTo>
                        <a:pt x="14135" y="8483"/>
                        <a:pt x="13584" y="8579"/>
                        <a:pt x="12911" y="8655"/>
                      </a:cubicBezTo>
                      <a:cubicBezTo>
                        <a:pt x="12238" y="8732"/>
                        <a:pt x="11565" y="8770"/>
                        <a:pt x="10769" y="8770"/>
                      </a:cubicBezTo>
                      <a:cubicBezTo>
                        <a:pt x="10035" y="8770"/>
                        <a:pt x="9301" y="8732"/>
                        <a:pt x="8628" y="8655"/>
                      </a:cubicBezTo>
                      <a:cubicBezTo>
                        <a:pt x="8016" y="8579"/>
                        <a:pt x="7404" y="8483"/>
                        <a:pt x="6914" y="8368"/>
                      </a:cubicBezTo>
                      <a:cubicBezTo>
                        <a:pt x="6914" y="8349"/>
                        <a:pt x="6914" y="8349"/>
                        <a:pt x="6853" y="8349"/>
                      </a:cubicBezTo>
                      <a:cubicBezTo>
                        <a:pt x="6364" y="8234"/>
                        <a:pt x="5935" y="8100"/>
                        <a:pt x="5568" y="7928"/>
                      </a:cubicBezTo>
                      <a:cubicBezTo>
                        <a:pt x="5568" y="7928"/>
                        <a:pt x="5507" y="7928"/>
                        <a:pt x="5507" y="7928"/>
                      </a:cubicBezTo>
                      <a:cubicBezTo>
                        <a:pt x="5201" y="7774"/>
                        <a:pt x="4895" y="7602"/>
                        <a:pt x="4712" y="7430"/>
                      </a:cubicBezTo>
                      <a:cubicBezTo>
                        <a:pt x="4650" y="7391"/>
                        <a:pt x="4650" y="7353"/>
                        <a:pt x="4589" y="7315"/>
                      </a:cubicBezTo>
                      <a:cubicBezTo>
                        <a:pt x="4406" y="7143"/>
                        <a:pt x="4283" y="6951"/>
                        <a:pt x="4283" y="6760"/>
                      </a:cubicBezTo>
                      <a:cubicBezTo>
                        <a:pt x="4283" y="6549"/>
                        <a:pt x="4406" y="6357"/>
                        <a:pt x="4589" y="6185"/>
                      </a:cubicBezTo>
                      <a:cubicBezTo>
                        <a:pt x="4650" y="6147"/>
                        <a:pt x="4650" y="6109"/>
                        <a:pt x="4712" y="6070"/>
                      </a:cubicBezTo>
                      <a:cubicBezTo>
                        <a:pt x="4895" y="5898"/>
                        <a:pt x="5201" y="5726"/>
                        <a:pt x="5507" y="5572"/>
                      </a:cubicBezTo>
                      <a:cubicBezTo>
                        <a:pt x="5507" y="5572"/>
                        <a:pt x="5568" y="5572"/>
                        <a:pt x="5568" y="5572"/>
                      </a:cubicBezTo>
                      <a:cubicBezTo>
                        <a:pt x="5935" y="5400"/>
                        <a:pt x="6364" y="5266"/>
                        <a:pt x="6853" y="5151"/>
                      </a:cubicBezTo>
                      <a:cubicBezTo>
                        <a:pt x="6914" y="5151"/>
                        <a:pt x="6914" y="5132"/>
                        <a:pt x="6914" y="5132"/>
                      </a:cubicBezTo>
                      <a:cubicBezTo>
                        <a:pt x="7404" y="5017"/>
                        <a:pt x="8016" y="4921"/>
                        <a:pt x="8628" y="4845"/>
                      </a:cubicBezTo>
                      <a:cubicBezTo>
                        <a:pt x="9301" y="4768"/>
                        <a:pt x="10035" y="4730"/>
                        <a:pt x="10769" y="4730"/>
                      </a:cubicBezTo>
                      <a:cubicBezTo>
                        <a:pt x="11565" y="4730"/>
                        <a:pt x="12238" y="4768"/>
                        <a:pt x="12911" y="4845"/>
                      </a:cubicBezTo>
                      <a:cubicBezTo>
                        <a:pt x="13584" y="4921"/>
                        <a:pt x="14135" y="5017"/>
                        <a:pt x="14686" y="5132"/>
                      </a:cubicBezTo>
                      <a:cubicBezTo>
                        <a:pt x="14686" y="5132"/>
                        <a:pt x="14686" y="5151"/>
                        <a:pt x="14686" y="5151"/>
                      </a:cubicBezTo>
                      <a:cubicBezTo>
                        <a:pt x="15175" y="5266"/>
                        <a:pt x="15665" y="5400"/>
                        <a:pt x="16032" y="5572"/>
                      </a:cubicBezTo>
                      <a:cubicBezTo>
                        <a:pt x="16032" y="5572"/>
                        <a:pt x="16032" y="5572"/>
                        <a:pt x="16032" y="5572"/>
                      </a:cubicBezTo>
                      <a:cubicBezTo>
                        <a:pt x="16399" y="5726"/>
                        <a:pt x="16644" y="5898"/>
                        <a:pt x="16888" y="6070"/>
                      </a:cubicBezTo>
                      <a:cubicBezTo>
                        <a:pt x="16888" y="6109"/>
                        <a:pt x="16950" y="6147"/>
                        <a:pt x="16950" y="6185"/>
                      </a:cubicBezTo>
                      <a:cubicBezTo>
                        <a:pt x="17133" y="6357"/>
                        <a:pt x="17256" y="6549"/>
                        <a:pt x="17256" y="6760"/>
                      </a:cubicBezTo>
                      <a:cubicBezTo>
                        <a:pt x="17256" y="6951"/>
                        <a:pt x="17133" y="7143"/>
                        <a:pt x="16950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7" name="Shape 7655"/>
                <p:cNvSpPr/>
                <p:nvPr/>
              </p:nvSpPr>
              <p:spPr>
                <a:xfrm>
                  <a:off x="269293" y="0"/>
                  <a:ext cx="122194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40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180" y="0"/>
                        <a:pt x="4295" y="900"/>
                        <a:pt x="4295" y="2030"/>
                      </a:cubicBezTo>
                      <a:cubicBezTo>
                        <a:pt x="4295" y="4060"/>
                        <a:pt x="4295" y="4060"/>
                        <a:pt x="4295" y="4060"/>
                      </a:cubicBezTo>
                      <a:cubicBezTo>
                        <a:pt x="1657" y="4672"/>
                        <a:pt x="0" y="5649"/>
                        <a:pt x="0" y="6760"/>
                      </a:cubicBezTo>
                      <a:cubicBezTo>
                        <a:pt x="0" y="7851"/>
                        <a:pt x="1657" y="8828"/>
                        <a:pt x="4295" y="94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180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9440"/>
                        <a:pt x="17305" y="9440"/>
                        <a:pt x="17305" y="9440"/>
                      </a:cubicBezTo>
                      <a:cubicBezTo>
                        <a:pt x="19882" y="8828"/>
                        <a:pt x="21600" y="7851"/>
                        <a:pt x="21600" y="6760"/>
                      </a:cubicBezTo>
                      <a:cubicBezTo>
                        <a:pt x="21600" y="5649"/>
                        <a:pt x="19882" y="4672"/>
                        <a:pt x="17305" y="40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573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3447"/>
                        <a:pt x="12948" y="3447"/>
                        <a:pt x="12948" y="3447"/>
                      </a:cubicBezTo>
                      <a:cubicBezTo>
                        <a:pt x="12273" y="3389"/>
                        <a:pt x="11536" y="3370"/>
                        <a:pt x="10800" y="3370"/>
                      </a:cubicBezTo>
                      <a:cubicBezTo>
                        <a:pt x="10064" y="3370"/>
                        <a:pt x="9327" y="3389"/>
                        <a:pt x="8652" y="34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573" y="20260"/>
                        <a:pt x="8652" y="19953"/>
                        <a:pt x="8652" y="19570"/>
                      </a:cubicBezTo>
                      <a:cubicBezTo>
                        <a:pt x="8652" y="10053"/>
                        <a:pt x="8652" y="10053"/>
                        <a:pt x="8652" y="10053"/>
                      </a:cubicBezTo>
                      <a:cubicBezTo>
                        <a:pt x="9327" y="10111"/>
                        <a:pt x="10064" y="10130"/>
                        <a:pt x="10800" y="10130"/>
                      </a:cubicBezTo>
                      <a:cubicBezTo>
                        <a:pt x="11536" y="10130"/>
                        <a:pt x="12273" y="10111"/>
                        <a:pt x="12948" y="10053"/>
                      </a:cubicBezTo>
                      <a:lnTo>
                        <a:pt x="12948" y="19570"/>
                      </a:lnTo>
                      <a:close/>
                      <a:moveTo>
                        <a:pt x="16998" y="7315"/>
                      </a:moveTo>
                      <a:cubicBezTo>
                        <a:pt x="16936" y="7353"/>
                        <a:pt x="16936" y="7391"/>
                        <a:pt x="16875" y="7430"/>
                      </a:cubicBezTo>
                      <a:cubicBezTo>
                        <a:pt x="16691" y="7602"/>
                        <a:pt x="16384" y="7774"/>
                        <a:pt x="16077" y="7928"/>
                      </a:cubicBezTo>
                      <a:cubicBezTo>
                        <a:pt x="16077" y="7928"/>
                        <a:pt x="16016" y="7928"/>
                        <a:pt x="16016" y="7928"/>
                      </a:cubicBezTo>
                      <a:cubicBezTo>
                        <a:pt x="15648" y="8100"/>
                        <a:pt x="15218" y="8234"/>
                        <a:pt x="14727" y="8349"/>
                      </a:cubicBezTo>
                      <a:cubicBezTo>
                        <a:pt x="14666" y="8349"/>
                        <a:pt x="14666" y="8349"/>
                        <a:pt x="14666" y="8368"/>
                      </a:cubicBezTo>
                      <a:cubicBezTo>
                        <a:pt x="14175" y="8483"/>
                        <a:pt x="13561" y="8579"/>
                        <a:pt x="12948" y="8655"/>
                      </a:cubicBezTo>
                      <a:cubicBezTo>
                        <a:pt x="12273" y="8732"/>
                        <a:pt x="11536" y="8770"/>
                        <a:pt x="10800" y="8770"/>
                      </a:cubicBezTo>
                      <a:cubicBezTo>
                        <a:pt x="10002" y="8770"/>
                        <a:pt x="9327" y="8732"/>
                        <a:pt x="8652" y="8655"/>
                      </a:cubicBezTo>
                      <a:cubicBezTo>
                        <a:pt x="7977" y="8579"/>
                        <a:pt x="7425" y="8483"/>
                        <a:pt x="6873" y="8368"/>
                      </a:cubicBezTo>
                      <a:cubicBezTo>
                        <a:pt x="6873" y="8349"/>
                        <a:pt x="6873" y="8349"/>
                        <a:pt x="6873" y="8349"/>
                      </a:cubicBezTo>
                      <a:cubicBezTo>
                        <a:pt x="6382" y="8234"/>
                        <a:pt x="5891" y="8100"/>
                        <a:pt x="5523" y="7928"/>
                      </a:cubicBezTo>
                      <a:cubicBezTo>
                        <a:pt x="5523" y="7928"/>
                        <a:pt x="5523" y="7928"/>
                        <a:pt x="5523" y="7928"/>
                      </a:cubicBezTo>
                      <a:cubicBezTo>
                        <a:pt x="5155" y="7774"/>
                        <a:pt x="4909" y="7602"/>
                        <a:pt x="4664" y="7430"/>
                      </a:cubicBezTo>
                      <a:cubicBezTo>
                        <a:pt x="4664" y="7391"/>
                        <a:pt x="4602" y="7353"/>
                        <a:pt x="4602" y="7315"/>
                      </a:cubicBezTo>
                      <a:cubicBezTo>
                        <a:pt x="4418" y="7143"/>
                        <a:pt x="4295" y="6951"/>
                        <a:pt x="4295" y="6760"/>
                      </a:cubicBezTo>
                      <a:cubicBezTo>
                        <a:pt x="4295" y="6549"/>
                        <a:pt x="4418" y="6357"/>
                        <a:pt x="4602" y="6185"/>
                      </a:cubicBezTo>
                      <a:cubicBezTo>
                        <a:pt x="4602" y="6147"/>
                        <a:pt x="4664" y="6109"/>
                        <a:pt x="4664" y="6070"/>
                      </a:cubicBezTo>
                      <a:cubicBezTo>
                        <a:pt x="4909" y="5898"/>
                        <a:pt x="5155" y="5726"/>
                        <a:pt x="5523" y="5572"/>
                      </a:cubicBezTo>
                      <a:cubicBezTo>
                        <a:pt x="5523" y="5572"/>
                        <a:pt x="5523" y="5572"/>
                        <a:pt x="5523" y="5572"/>
                      </a:cubicBezTo>
                      <a:cubicBezTo>
                        <a:pt x="5891" y="5400"/>
                        <a:pt x="6382" y="5266"/>
                        <a:pt x="6873" y="5151"/>
                      </a:cubicBezTo>
                      <a:cubicBezTo>
                        <a:pt x="6873" y="5151"/>
                        <a:pt x="6873" y="5132"/>
                        <a:pt x="6873" y="5132"/>
                      </a:cubicBezTo>
                      <a:cubicBezTo>
                        <a:pt x="7425" y="5017"/>
                        <a:pt x="7977" y="4921"/>
                        <a:pt x="8652" y="4845"/>
                      </a:cubicBezTo>
                      <a:cubicBezTo>
                        <a:pt x="9327" y="4768"/>
                        <a:pt x="10002" y="4730"/>
                        <a:pt x="10800" y="4730"/>
                      </a:cubicBezTo>
                      <a:cubicBezTo>
                        <a:pt x="11536" y="4730"/>
                        <a:pt x="12273" y="4768"/>
                        <a:pt x="12948" y="4845"/>
                      </a:cubicBezTo>
                      <a:cubicBezTo>
                        <a:pt x="13561" y="4921"/>
                        <a:pt x="14175" y="5017"/>
                        <a:pt x="14666" y="5132"/>
                      </a:cubicBezTo>
                      <a:cubicBezTo>
                        <a:pt x="14666" y="5132"/>
                        <a:pt x="14666" y="5151"/>
                        <a:pt x="14727" y="5151"/>
                      </a:cubicBezTo>
                      <a:cubicBezTo>
                        <a:pt x="15218" y="5266"/>
                        <a:pt x="15648" y="5400"/>
                        <a:pt x="16016" y="5572"/>
                      </a:cubicBezTo>
                      <a:cubicBezTo>
                        <a:pt x="16016" y="5572"/>
                        <a:pt x="16077" y="5572"/>
                        <a:pt x="16077" y="5572"/>
                      </a:cubicBezTo>
                      <a:cubicBezTo>
                        <a:pt x="16384" y="5726"/>
                        <a:pt x="16691" y="5898"/>
                        <a:pt x="16875" y="6070"/>
                      </a:cubicBezTo>
                      <a:cubicBezTo>
                        <a:pt x="16936" y="6109"/>
                        <a:pt x="16936" y="6147"/>
                        <a:pt x="16998" y="6185"/>
                      </a:cubicBezTo>
                      <a:cubicBezTo>
                        <a:pt x="17182" y="6357"/>
                        <a:pt x="17305" y="6549"/>
                        <a:pt x="17305" y="6760"/>
                      </a:cubicBezTo>
                      <a:cubicBezTo>
                        <a:pt x="17305" y="6951"/>
                        <a:pt x="17182" y="7143"/>
                        <a:pt x="16998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8" name="Shape 7656"/>
                <p:cNvSpPr/>
                <p:nvPr/>
              </p:nvSpPr>
              <p:spPr>
                <a:xfrm>
                  <a:off x="134646" y="0"/>
                  <a:ext cx="122048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121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241" y="0"/>
                        <a:pt x="4295" y="900"/>
                        <a:pt x="4295" y="2030"/>
                      </a:cubicBezTo>
                      <a:cubicBezTo>
                        <a:pt x="4295" y="12160"/>
                        <a:pt x="4295" y="12160"/>
                        <a:pt x="4295" y="12160"/>
                      </a:cubicBezTo>
                      <a:cubicBezTo>
                        <a:pt x="1718" y="12772"/>
                        <a:pt x="0" y="13749"/>
                        <a:pt x="0" y="14860"/>
                      </a:cubicBezTo>
                      <a:cubicBezTo>
                        <a:pt x="0" y="15951"/>
                        <a:pt x="1718" y="16928"/>
                        <a:pt x="4295" y="175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241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17540"/>
                        <a:pt x="17305" y="17540"/>
                        <a:pt x="17305" y="17540"/>
                      </a:cubicBezTo>
                      <a:cubicBezTo>
                        <a:pt x="19882" y="16928"/>
                        <a:pt x="21600" y="15951"/>
                        <a:pt x="21600" y="14860"/>
                      </a:cubicBezTo>
                      <a:cubicBezTo>
                        <a:pt x="21600" y="13749"/>
                        <a:pt x="19882" y="12772"/>
                        <a:pt x="17305" y="121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634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11547"/>
                        <a:pt x="12948" y="11547"/>
                        <a:pt x="12948" y="11547"/>
                      </a:cubicBezTo>
                      <a:cubicBezTo>
                        <a:pt x="12273" y="11489"/>
                        <a:pt x="11536" y="11470"/>
                        <a:pt x="10800" y="11470"/>
                      </a:cubicBezTo>
                      <a:cubicBezTo>
                        <a:pt x="10064" y="11470"/>
                        <a:pt x="9327" y="11489"/>
                        <a:pt x="8652" y="115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634" y="20260"/>
                        <a:pt x="8652" y="19953"/>
                        <a:pt x="8652" y="19570"/>
                      </a:cubicBezTo>
                      <a:cubicBezTo>
                        <a:pt x="8652" y="18153"/>
                        <a:pt x="8652" y="18153"/>
                        <a:pt x="8652" y="18153"/>
                      </a:cubicBezTo>
                      <a:cubicBezTo>
                        <a:pt x="9327" y="18211"/>
                        <a:pt x="10064" y="18230"/>
                        <a:pt x="10800" y="18230"/>
                      </a:cubicBezTo>
                      <a:cubicBezTo>
                        <a:pt x="11536" y="18230"/>
                        <a:pt x="12273" y="18211"/>
                        <a:pt x="12948" y="18153"/>
                      </a:cubicBezTo>
                      <a:lnTo>
                        <a:pt x="12948" y="19570"/>
                      </a:lnTo>
                      <a:close/>
                      <a:moveTo>
                        <a:pt x="16998" y="15415"/>
                      </a:moveTo>
                      <a:cubicBezTo>
                        <a:pt x="16936" y="15453"/>
                        <a:pt x="16936" y="15491"/>
                        <a:pt x="16875" y="15530"/>
                      </a:cubicBezTo>
                      <a:cubicBezTo>
                        <a:pt x="16691" y="15702"/>
                        <a:pt x="16445" y="15874"/>
                        <a:pt x="16077" y="16028"/>
                      </a:cubicBezTo>
                      <a:cubicBezTo>
                        <a:pt x="16077" y="16028"/>
                        <a:pt x="16077" y="16028"/>
                        <a:pt x="16016" y="16028"/>
                      </a:cubicBezTo>
                      <a:cubicBezTo>
                        <a:pt x="15648" y="16200"/>
                        <a:pt x="15218" y="16334"/>
                        <a:pt x="14727" y="16449"/>
                      </a:cubicBezTo>
                      <a:cubicBezTo>
                        <a:pt x="14727" y="16449"/>
                        <a:pt x="14727" y="16449"/>
                        <a:pt x="14666" y="16468"/>
                      </a:cubicBezTo>
                      <a:cubicBezTo>
                        <a:pt x="14175" y="16583"/>
                        <a:pt x="13561" y="16679"/>
                        <a:pt x="12948" y="16755"/>
                      </a:cubicBezTo>
                      <a:cubicBezTo>
                        <a:pt x="12273" y="16832"/>
                        <a:pt x="11536" y="16870"/>
                        <a:pt x="10800" y="16870"/>
                      </a:cubicBezTo>
                      <a:cubicBezTo>
                        <a:pt x="10064" y="16870"/>
                        <a:pt x="9327" y="16832"/>
                        <a:pt x="8652" y="16755"/>
                      </a:cubicBezTo>
                      <a:cubicBezTo>
                        <a:pt x="8039" y="16679"/>
                        <a:pt x="7425" y="16583"/>
                        <a:pt x="6934" y="16468"/>
                      </a:cubicBezTo>
                      <a:cubicBezTo>
                        <a:pt x="6873" y="16449"/>
                        <a:pt x="6873" y="16449"/>
                        <a:pt x="6873" y="16449"/>
                      </a:cubicBezTo>
                      <a:cubicBezTo>
                        <a:pt x="6382" y="16334"/>
                        <a:pt x="5952" y="16200"/>
                        <a:pt x="5584" y="16028"/>
                      </a:cubicBezTo>
                      <a:cubicBezTo>
                        <a:pt x="5523" y="16028"/>
                        <a:pt x="5523" y="16028"/>
                        <a:pt x="5523" y="16028"/>
                      </a:cubicBezTo>
                      <a:cubicBezTo>
                        <a:pt x="5155" y="15874"/>
                        <a:pt x="4909" y="15702"/>
                        <a:pt x="4725" y="15530"/>
                      </a:cubicBezTo>
                      <a:cubicBezTo>
                        <a:pt x="4664" y="15491"/>
                        <a:pt x="4664" y="15453"/>
                        <a:pt x="4602" y="15415"/>
                      </a:cubicBezTo>
                      <a:cubicBezTo>
                        <a:pt x="4418" y="15243"/>
                        <a:pt x="4295" y="15051"/>
                        <a:pt x="4295" y="14860"/>
                      </a:cubicBezTo>
                      <a:cubicBezTo>
                        <a:pt x="4295" y="14649"/>
                        <a:pt x="4418" y="14457"/>
                        <a:pt x="4602" y="14285"/>
                      </a:cubicBezTo>
                      <a:cubicBezTo>
                        <a:pt x="4664" y="14247"/>
                        <a:pt x="4664" y="14209"/>
                        <a:pt x="4725" y="14170"/>
                      </a:cubicBezTo>
                      <a:cubicBezTo>
                        <a:pt x="4909" y="13998"/>
                        <a:pt x="5155" y="13826"/>
                        <a:pt x="5523" y="13672"/>
                      </a:cubicBezTo>
                      <a:cubicBezTo>
                        <a:pt x="5523" y="13672"/>
                        <a:pt x="5523" y="13672"/>
                        <a:pt x="5584" y="13672"/>
                      </a:cubicBezTo>
                      <a:cubicBezTo>
                        <a:pt x="5952" y="13500"/>
                        <a:pt x="6382" y="13366"/>
                        <a:pt x="6873" y="13251"/>
                      </a:cubicBezTo>
                      <a:cubicBezTo>
                        <a:pt x="6873" y="13251"/>
                        <a:pt x="6873" y="13232"/>
                        <a:pt x="6934" y="13232"/>
                      </a:cubicBezTo>
                      <a:cubicBezTo>
                        <a:pt x="7425" y="13117"/>
                        <a:pt x="8039" y="13021"/>
                        <a:pt x="8652" y="12945"/>
                      </a:cubicBezTo>
                      <a:cubicBezTo>
                        <a:pt x="9327" y="12868"/>
                        <a:pt x="10064" y="12830"/>
                        <a:pt x="10800" y="12830"/>
                      </a:cubicBezTo>
                      <a:cubicBezTo>
                        <a:pt x="11536" y="12830"/>
                        <a:pt x="12273" y="12868"/>
                        <a:pt x="12948" y="12945"/>
                      </a:cubicBezTo>
                      <a:cubicBezTo>
                        <a:pt x="13561" y="13021"/>
                        <a:pt x="14175" y="13117"/>
                        <a:pt x="14666" y="13232"/>
                      </a:cubicBezTo>
                      <a:cubicBezTo>
                        <a:pt x="14727" y="13232"/>
                        <a:pt x="14727" y="13251"/>
                        <a:pt x="14727" y="13251"/>
                      </a:cubicBezTo>
                      <a:cubicBezTo>
                        <a:pt x="15218" y="13366"/>
                        <a:pt x="15648" y="13500"/>
                        <a:pt x="16016" y="13672"/>
                      </a:cubicBezTo>
                      <a:cubicBezTo>
                        <a:pt x="16077" y="13672"/>
                        <a:pt x="16077" y="13672"/>
                        <a:pt x="16077" y="13672"/>
                      </a:cubicBezTo>
                      <a:cubicBezTo>
                        <a:pt x="16445" y="13826"/>
                        <a:pt x="16691" y="13998"/>
                        <a:pt x="16875" y="14170"/>
                      </a:cubicBezTo>
                      <a:cubicBezTo>
                        <a:pt x="16936" y="14209"/>
                        <a:pt x="16936" y="14247"/>
                        <a:pt x="16998" y="14285"/>
                      </a:cubicBezTo>
                      <a:cubicBezTo>
                        <a:pt x="17182" y="14457"/>
                        <a:pt x="17305" y="14649"/>
                        <a:pt x="17305" y="14860"/>
                      </a:cubicBezTo>
                      <a:cubicBezTo>
                        <a:pt x="17305" y="15051"/>
                        <a:pt x="17182" y="15243"/>
                        <a:pt x="16998" y="154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4015021" y="1871935"/>
            <a:ext cx="1077219" cy="1279837"/>
            <a:chOff x="4015021" y="2023623"/>
            <a:chExt cx="1077219" cy="1279837"/>
          </a:xfrm>
        </p:grpSpPr>
        <p:sp>
          <p:nvSpPr>
            <p:cNvPr id="108" name="Shape 7618"/>
            <p:cNvSpPr/>
            <p:nvPr/>
          </p:nvSpPr>
          <p:spPr>
            <a:xfrm flipV="1">
              <a:off x="453706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9" name="Group 7664"/>
            <p:cNvGrpSpPr/>
            <p:nvPr/>
          </p:nvGrpSpPr>
          <p:grpSpPr>
            <a:xfrm>
              <a:off x="4015021" y="2023623"/>
              <a:ext cx="1077219" cy="973850"/>
              <a:chOff x="41175" y="0"/>
              <a:chExt cx="1176651" cy="1091034"/>
            </a:xfrm>
          </p:grpSpPr>
          <p:sp>
            <p:nvSpPr>
              <p:cNvPr id="150" name="Shape 7659"/>
              <p:cNvSpPr/>
              <p:nvPr/>
            </p:nvSpPr>
            <p:spPr>
              <a:xfrm>
                <a:off x="214654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1" name="Shape 7660"/>
              <p:cNvSpPr/>
              <p:nvPr/>
            </p:nvSpPr>
            <p:spPr>
              <a:xfrm>
                <a:off x="41175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52" name="Group 7663"/>
              <p:cNvGrpSpPr/>
              <p:nvPr/>
            </p:nvGrpSpPr>
            <p:grpSpPr>
              <a:xfrm>
                <a:off x="467091" y="494483"/>
                <a:ext cx="288619" cy="384471"/>
                <a:chOff x="0" y="0"/>
                <a:chExt cx="288617" cy="384469"/>
              </a:xfrm>
            </p:grpSpPr>
            <p:sp>
              <p:nvSpPr>
                <p:cNvPr id="153" name="Shape 7661"/>
                <p:cNvSpPr/>
                <p:nvPr/>
              </p:nvSpPr>
              <p:spPr>
                <a:xfrm>
                  <a:off x="0" y="0"/>
                  <a:ext cx="288618" cy="38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10" y="8775"/>
                      </a:moveTo>
                      <a:cubicBezTo>
                        <a:pt x="18910" y="6084"/>
                        <a:pt x="18910" y="6084"/>
                        <a:pt x="18910" y="6084"/>
                      </a:cubicBezTo>
                      <a:cubicBezTo>
                        <a:pt x="18910" y="2722"/>
                        <a:pt x="15283" y="0"/>
                        <a:pt x="10800" y="0"/>
                      </a:cubicBezTo>
                      <a:cubicBezTo>
                        <a:pt x="6317" y="0"/>
                        <a:pt x="2710" y="2722"/>
                        <a:pt x="2710" y="6084"/>
                      </a:cubicBezTo>
                      <a:cubicBezTo>
                        <a:pt x="2710" y="8775"/>
                        <a:pt x="2710" y="8775"/>
                        <a:pt x="2710" y="8775"/>
                      </a:cubicBezTo>
                      <a:cubicBezTo>
                        <a:pt x="1209" y="8775"/>
                        <a:pt x="0" y="9682"/>
                        <a:pt x="0" y="10808"/>
                      </a:cubicBezTo>
                      <a:cubicBezTo>
                        <a:pt x="0" y="12825"/>
                        <a:pt x="0" y="12825"/>
                        <a:pt x="0" y="12825"/>
                      </a:cubicBezTo>
                      <a:cubicBezTo>
                        <a:pt x="0" y="13498"/>
                        <a:pt x="0" y="13498"/>
                        <a:pt x="0" y="13498"/>
                      </a:cubicBezTo>
                      <a:cubicBezTo>
                        <a:pt x="0" y="14859"/>
                        <a:pt x="0" y="14859"/>
                        <a:pt x="0" y="14859"/>
                      </a:cubicBezTo>
                      <a:cubicBezTo>
                        <a:pt x="0" y="15531"/>
                        <a:pt x="0" y="15531"/>
                        <a:pt x="0" y="15531"/>
                      </a:cubicBezTo>
                      <a:cubicBezTo>
                        <a:pt x="0" y="18878"/>
                        <a:pt x="3628" y="21600"/>
                        <a:pt x="8110" y="21600"/>
                      </a:cubicBezTo>
                      <a:cubicBezTo>
                        <a:pt x="13510" y="21600"/>
                        <a:pt x="13510" y="21600"/>
                        <a:pt x="13510" y="21600"/>
                      </a:cubicBezTo>
                      <a:cubicBezTo>
                        <a:pt x="17972" y="21600"/>
                        <a:pt x="21600" y="18878"/>
                        <a:pt x="21600" y="15531"/>
                      </a:cubicBezTo>
                      <a:cubicBezTo>
                        <a:pt x="21600" y="14859"/>
                        <a:pt x="21600" y="14859"/>
                        <a:pt x="21600" y="14859"/>
                      </a:cubicBezTo>
                      <a:cubicBezTo>
                        <a:pt x="21600" y="13498"/>
                        <a:pt x="21600" y="13498"/>
                        <a:pt x="21600" y="13498"/>
                      </a:cubicBezTo>
                      <a:cubicBezTo>
                        <a:pt x="21600" y="12825"/>
                        <a:pt x="21600" y="12825"/>
                        <a:pt x="21600" y="12825"/>
                      </a:cubicBezTo>
                      <a:cubicBezTo>
                        <a:pt x="21600" y="10808"/>
                        <a:pt x="21600" y="10808"/>
                        <a:pt x="21600" y="10808"/>
                      </a:cubicBezTo>
                      <a:cubicBezTo>
                        <a:pt x="21600" y="9682"/>
                        <a:pt x="20391" y="8775"/>
                        <a:pt x="18910" y="8775"/>
                      </a:cubicBezTo>
                      <a:close/>
                      <a:moveTo>
                        <a:pt x="4503" y="6084"/>
                      </a:moveTo>
                      <a:cubicBezTo>
                        <a:pt x="4503" y="3472"/>
                        <a:pt x="7318" y="1345"/>
                        <a:pt x="10800" y="1345"/>
                      </a:cubicBezTo>
                      <a:cubicBezTo>
                        <a:pt x="14282" y="1345"/>
                        <a:pt x="17097" y="3472"/>
                        <a:pt x="17097" y="6084"/>
                      </a:cubicBezTo>
                      <a:cubicBezTo>
                        <a:pt x="17097" y="8775"/>
                        <a:pt x="17097" y="8775"/>
                        <a:pt x="17097" y="8775"/>
                      </a:cubicBezTo>
                      <a:cubicBezTo>
                        <a:pt x="15303" y="8775"/>
                        <a:pt x="15303" y="8775"/>
                        <a:pt x="15303" y="8775"/>
                      </a:cubicBezTo>
                      <a:cubicBezTo>
                        <a:pt x="15303" y="6084"/>
                        <a:pt x="15303" y="6084"/>
                        <a:pt x="15303" y="6084"/>
                      </a:cubicBezTo>
                      <a:cubicBezTo>
                        <a:pt x="15303" y="4207"/>
                        <a:pt x="13281" y="2706"/>
                        <a:pt x="10800" y="2706"/>
                      </a:cubicBezTo>
                      <a:cubicBezTo>
                        <a:pt x="8319" y="2706"/>
                        <a:pt x="6297" y="4207"/>
                        <a:pt x="6297" y="6084"/>
                      </a:cubicBezTo>
                      <a:cubicBezTo>
                        <a:pt x="6297" y="8775"/>
                        <a:pt x="6297" y="8775"/>
                        <a:pt x="6297" y="8775"/>
                      </a:cubicBezTo>
                      <a:cubicBezTo>
                        <a:pt x="4503" y="8775"/>
                        <a:pt x="4503" y="8775"/>
                        <a:pt x="4503" y="8775"/>
                      </a:cubicBezTo>
                      <a:lnTo>
                        <a:pt x="4503" y="6084"/>
                      </a:lnTo>
                      <a:close/>
                      <a:moveTo>
                        <a:pt x="14407" y="6084"/>
                      </a:moveTo>
                      <a:cubicBezTo>
                        <a:pt x="14407" y="6084"/>
                        <a:pt x="14407" y="6084"/>
                        <a:pt x="14407" y="6084"/>
                      </a:cubicBezTo>
                      <a:cubicBezTo>
                        <a:pt x="14407" y="8775"/>
                        <a:pt x="14407" y="8775"/>
                        <a:pt x="14407" y="8775"/>
                      </a:cubicBezTo>
                      <a:cubicBezTo>
                        <a:pt x="7193" y="8775"/>
                        <a:pt x="7193" y="8775"/>
                        <a:pt x="7193" y="8775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4583"/>
                        <a:pt x="8819" y="3378"/>
                        <a:pt x="10800" y="3378"/>
                      </a:cubicBezTo>
                      <a:cubicBezTo>
                        <a:pt x="12781" y="3378"/>
                        <a:pt x="14407" y="4583"/>
                        <a:pt x="14407" y="6084"/>
                      </a:cubicBezTo>
                      <a:close/>
                      <a:moveTo>
                        <a:pt x="19807" y="12825"/>
                      </a:moveTo>
                      <a:cubicBezTo>
                        <a:pt x="19807" y="13498"/>
                        <a:pt x="19807" y="13498"/>
                        <a:pt x="19807" y="13498"/>
                      </a:cubicBezTo>
                      <a:cubicBezTo>
                        <a:pt x="19807" y="14859"/>
                        <a:pt x="19807" y="14859"/>
                        <a:pt x="19807" y="14859"/>
                      </a:cubicBezTo>
                      <a:cubicBezTo>
                        <a:pt x="19807" y="15531"/>
                        <a:pt x="19807" y="15531"/>
                        <a:pt x="19807" y="15531"/>
                      </a:cubicBezTo>
                      <a:cubicBezTo>
                        <a:pt x="19807" y="18128"/>
                        <a:pt x="16971" y="20255"/>
                        <a:pt x="13510" y="20255"/>
                      </a:cubicBezTo>
                      <a:cubicBezTo>
                        <a:pt x="8110" y="20255"/>
                        <a:pt x="8110" y="20255"/>
                        <a:pt x="8110" y="20255"/>
                      </a:cubicBezTo>
                      <a:cubicBezTo>
                        <a:pt x="4629" y="20255"/>
                        <a:pt x="1793" y="18128"/>
                        <a:pt x="1793" y="15531"/>
                      </a:cubicBezTo>
                      <a:cubicBezTo>
                        <a:pt x="1793" y="14859"/>
                        <a:pt x="1793" y="14859"/>
                        <a:pt x="1793" y="14859"/>
                      </a:cubicBezTo>
                      <a:cubicBezTo>
                        <a:pt x="1793" y="13498"/>
                        <a:pt x="1793" y="13498"/>
                        <a:pt x="1793" y="13498"/>
                      </a:cubicBezTo>
                      <a:cubicBezTo>
                        <a:pt x="1793" y="12825"/>
                        <a:pt x="1793" y="12825"/>
                        <a:pt x="1793" y="12825"/>
                      </a:cubicBezTo>
                      <a:cubicBezTo>
                        <a:pt x="1793" y="10808"/>
                        <a:pt x="1793" y="10808"/>
                        <a:pt x="1793" y="10808"/>
                      </a:cubicBezTo>
                      <a:cubicBezTo>
                        <a:pt x="1793" y="10432"/>
                        <a:pt x="2210" y="10135"/>
                        <a:pt x="2710" y="10135"/>
                      </a:cubicBezTo>
                      <a:cubicBezTo>
                        <a:pt x="3294" y="10135"/>
                        <a:pt x="3899" y="10135"/>
                        <a:pt x="4503" y="10135"/>
                      </a:cubicBezTo>
                      <a:cubicBezTo>
                        <a:pt x="17097" y="10135"/>
                        <a:pt x="17097" y="10135"/>
                        <a:pt x="17097" y="10135"/>
                      </a:cubicBezTo>
                      <a:cubicBezTo>
                        <a:pt x="17701" y="10135"/>
                        <a:pt x="18306" y="10135"/>
                        <a:pt x="18910" y="10135"/>
                      </a:cubicBezTo>
                      <a:cubicBezTo>
                        <a:pt x="19390" y="10135"/>
                        <a:pt x="19807" y="10432"/>
                        <a:pt x="19807" y="10808"/>
                      </a:cubicBezTo>
                      <a:lnTo>
                        <a:pt x="19807" y="128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54" name="Shape 7662"/>
                <p:cNvSpPr/>
                <p:nvPr/>
              </p:nvSpPr>
              <p:spPr>
                <a:xfrm>
                  <a:off x="120316" y="228282"/>
                  <a:ext cx="47986" cy="72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772" y="0"/>
                        <a:pt x="0" y="3253"/>
                        <a:pt x="0" y="7256"/>
                      </a:cubicBezTo>
                      <a:cubicBezTo>
                        <a:pt x="0" y="9424"/>
                        <a:pt x="1758" y="13510"/>
                        <a:pt x="3516" y="16846"/>
                      </a:cubicBezTo>
                      <a:cubicBezTo>
                        <a:pt x="5023" y="19515"/>
                        <a:pt x="6907" y="21600"/>
                        <a:pt x="10800" y="21600"/>
                      </a:cubicBezTo>
                      <a:cubicBezTo>
                        <a:pt x="15070" y="21600"/>
                        <a:pt x="16577" y="19515"/>
                        <a:pt x="18084" y="16846"/>
                      </a:cubicBezTo>
                      <a:cubicBezTo>
                        <a:pt x="19842" y="13594"/>
                        <a:pt x="21600" y="9424"/>
                        <a:pt x="21600" y="7256"/>
                      </a:cubicBezTo>
                      <a:cubicBezTo>
                        <a:pt x="21600" y="3253"/>
                        <a:pt x="1682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4831594" y="3946707"/>
            <a:ext cx="1077219" cy="1542582"/>
            <a:chOff x="4831594" y="3946707"/>
            <a:chExt cx="1077219" cy="1542582"/>
          </a:xfrm>
        </p:grpSpPr>
        <p:sp>
          <p:nvSpPr>
            <p:cNvPr id="110" name="Shape 7620"/>
            <p:cNvSpPr/>
            <p:nvPr/>
          </p:nvSpPr>
          <p:spPr>
            <a:xfrm flipV="1">
              <a:off x="5361776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55" name="Group 7671"/>
            <p:cNvGrpSpPr/>
            <p:nvPr/>
          </p:nvGrpSpPr>
          <p:grpSpPr>
            <a:xfrm>
              <a:off x="4831594" y="4489157"/>
              <a:ext cx="1077219" cy="1000132"/>
              <a:chOff x="6505" y="0"/>
              <a:chExt cx="1176651" cy="1120478"/>
            </a:xfrm>
          </p:grpSpPr>
          <p:sp>
            <p:nvSpPr>
              <p:cNvPr id="156" name="Shape 7665"/>
              <p:cNvSpPr/>
              <p:nvPr/>
            </p:nvSpPr>
            <p:spPr>
              <a:xfrm>
                <a:off x="188876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7" name="Shape 7666"/>
              <p:cNvSpPr/>
              <p:nvPr/>
            </p:nvSpPr>
            <p:spPr>
              <a:xfrm>
                <a:off x="6505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58" name="Group 7670"/>
              <p:cNvGrpSpPr/>
              <p:nvPr/>
            </p:nvGrpSpPr>
            <p:grpSpPr>
              <a:xfrm>
                <a:off x="382514" y="288078"/>
                <a:ext cx="406220" cy="254383"/>
                <a:chOff x="0" y="0"/>
                <a:chExt cx="406219" cy="254382"/>
              </a:xfrm>
            </p:grpSpPr>
            <p:sp>
              <p:nvSpPr>
                <p:cNvPr id="159" name="Shape 7667"/>
                <p:cNvSpPr/>
                <p:nvPr/>
              </p:nvSpPr>
              <p:spPr>
                <a:xfrm>
                  <a:off x="0" y="0"/>
                  <a:ext cx="406220" cy="2543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73" y="10563"/>
                      </a:moveTo>
                      <a:cubicBezTo>
                        <a:pt x="21573" y="10520"/>
                        <a:pt x="21573" y="10477"/>
                        <a:pt x="21560" y="10413"/>
                      </a:cubicBezTo>
                      <a:cubicBezTo>
                        <a:pt x="21560" y="10413"/>
                        <a:pt x="21546" y="10391"/>
                        <a:pt x="21546" y="10370"/>
                      </a:cubicBezTo>
                      <a:cubicBezTo>
                        <a:pt x="21546" y="10348"/>
                        <a:pt x="21546" y="10327"/>
                        <a:pt x="21533" y="10305"/>
                      </a:cubicBezTo>
                      <a:cubicBezTo>
                        <a:pt x="19568" y="4303"/>
                        <a:pt x="15302" y="0"/>
                        <a:pt x="10807" y="0"/>
                      </a:cubicBezTo>
                      <a:cubicBezTo>
                        <a:pt x="6298" y="0"/>
                        <a:pt x="2032" y="4281"/>
                        <a:pt x="67" y="10284"/>
                      </a:cubicBezTo>
                      <a:cubicBezTo>
                        <a:pt x="67" y="10305"/>
                        <a:pt x="67" y="10348"/>
                        <a:pt x="54" y="10370"/>
                      </a:cubicBezTo>
                      <a:cubicBezTo>
                        <a:pt x="54" y="10391"/>
                        <a:pt x="40" y="10391"/>
                        <a:pt x="40" y="10413"/>
                      </a:cubicBezTo>
                      <a:cubicBezTo>
                        <a:pt x="27" y="10456"/>
                        <a:pt x="27" y="10499"/>
                        <a:pt x="27" y="10563"/>
                      </a:cubicBezTo>
                      <a:cubicBezTo>
                        <a:pt x="13" y="10628"/>
                        <a:pt x="0" y="10714"/>
                        <a:pt x="0" y="10800"/>
                      </a:cubicBezTo>
                      <a:cubicBezTo>
                        <a:pt x="0" y="10886"/>
                        <a:pt x="13" y="10951"/>
                        <a:pt x="27" y="11037"/>
                      </a:cubicBezTo>
                      <a:cubicBezTo>
                        <a:pt x="27" y="11080"/>
                        <a:pt x="27" y="11123"/>
                        <a:pt x="40" y="11166"/>
                      </a:cubicBezTo>
                      <a:cubicBezTo>
                        <a:pt x="40" y="11187"/>
                        <a:pt x="54" y="11209"/>
                        <a:pt x="54" y="11230"/>
                      </a:cubicBezTo>
                      <a:cubicBezTo>
                        <a:pt x="67" y="11252"/>
                        <a:pt x="67" y="11273"/>
                        <a:pt x="67" y="11295"/>
                      </a:cubicBezTo>
                      <a:cubicBezTo>
                        <a:pt x="2032" y="17297"/>
                        <a:pt x="6298" y="21600"/>
                        <a:pt x="10807" y="21600"/>
                      </a:cubicBezTo>
                      <a:cubicBezTo>
                        <a:pt x="15302" y="21600"/>
                        <a:pt x="19568" y="17297"/>
                        <a:pt x="21533" y="11316"/>
                      </a:cubicBezTo>
                      <a:cubicBezTo>
                        <a:pt x="21546" y="11273"/>
                        <a:pt x="21546" y="11252"/>
                        <a:pt x="21546" y="11230"/>
                      </a:cubicBezTo>
                      <a:cubicBezTo>
                        <a:pt x="21546" y="11209"/>
                        <a:pt x="21560" y="11209"/>
                        <a:pt x="21560" y="11187"/>
                      </a:cubicBezTo>
                      <a:cubicBezTo>
                        <a:pt x="21573" y="11144"/>
                        <a:pt x="21573" y="11080"/>
                        <a:pt x="21573" y="11037"/>
                      </a:cubicBezTo>
                      <a:cubicBezTo>
                        <a:pt x="21587" y="10972"/>
                        <a:pt x="21600" y="10886"/>
                        <a:pt x="21600" y="10800"/>
                      </a:cubicBezTo>
                      <a:cubicBezTo>
                        <a:pt x="21600" y="10714"/>
                        <a:pt x="21587" y="10649"/>
                        <a:pt x="21573" y="10563"/>
                      </a:cubicBezTo>
                      <a:close/>
                      <a:moveTo>
                        <a:pt x="10807" y="19427"/>
                      </a:moveTo>
                      <a:cubicBezTo>
                        <a:pt x="7012" y="19427"/>
                        <a:pt x="3284" y="15985"/>
                        <a:pt x="1440" y="10800"/>
                      </a:cubicBezTo>
                      <a:cubicBezTo>
                        <a:pt x="3297" y="5594"/>
                        <a:pt x="7012" y="2151"/>
                        <a:pt x="10807" y="2151"/>
                      </a:cubicBezTo>
                      <a:cubicBezTo>
                        <a:pt x="14602" y="2151"/>
                        <a:pt x="18316" y="5615"/>
                        <a:pt x="20160" y="10800"/>
                      </a:cubicBezTo>
                      <a:cubicBezTo>
                        <a:pt x="18303" y="16006"/>
                        <a:pt x="14588" y="19427"/>
                        <a:pt x="10807" y="19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0" name="Shape 7668"/>
                <p:cNvSpPr/>
                <p:nvPr/>
              </p:nvSpPr>
              <p:spPr>
                <a:xfrm>
                  <a:off x="152372" y="76239"/>
                  <a:ext cx="57207" cy="57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11" y="0"/>
                      </a:moveTo>
                      <a:cubicBezTo>
                        <a:pt x="19115" y="0"/>
                        <a:pt x="19115" y="0"/>
                        <a:pt x="19115" y="0"/>
                      </a:cubicBezTo>
                      <a:cubicBezTo>
                        <a:pt x="8602" y="0"/>
                        <a:pt x="0" y="8602"/>
                        <a:pt x="0" y="19211"/>
                      </a:cubicBezTo>
                      <a:cubicBezTo>
                        <a:pt x="0" y="20549"/>
                        <a:pt x="1051" y="21600"/>
                        <a:pt x="2389" y="21600"/>
                      </a:cubicBezTo>
                      <a:cubicBezTo>
                        <a:pt x="3727" y="21600"/>
                        <a:pt x="4779" y="20549"/>
                        <a:pt x="4779" y="19211"/>
                      </a:cubicBezTo>
                      <a:cubicBezTo>
                        <a:pt x="4779" y="11278"/>
                        <a:pt x="11278" y="4779"/>
                        <a:pt x="19211" y="4779"/>
                      </a:cubicBezTo>
                      <a:lnTo>
                        <a:pt x="19211" y="4779"/>
                      </a:lnTo>
                      <a:cubicBezTo>
                        <a:pt x="20453" y="4779"/>
                        <a:pt x="21600" y="3727"/>
                        <a:pt x="21600" y="2389"/>
                      </a:cubicBezTo>
                      <a:cubicBezTo>
                        <a:pt x="21600" y="1051"/>
                        <a:pt x="20453" y="0"/>
                        <a:pt x="192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1" name="Shape 7669"/>
                <p:cNvSpPr/>
                <p:nvPr/>
              </p:nvSpPr>
              <p:spPr>
                <a:xfrm>
                  <a:off x="113984" y="38280"/>
                  <a:ext cx="177929" cy="178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5" y="0"/>
                      </a:moveTo>
                      <a:cubicBezTo>
                        <a:pt x="4824" y="0"/>
                        <a:pt x="0" y="4824"/>
                        <a:pt x="0" y="10785"/>
                      </a:cubicBezTo>
                      <a:cubicBezTo>
                        <a:pt x="0" y="16745"/>
                        <a:pt x="4824" y="21600"/>
                        <a:pt x="10785" y="21600"/>
                      </a:cubicBezTo>
                      <a:cubicBezTo>
                        <a:pt x="16776" y="21600"/>
                        <a:pt x="21600" y="16745"/>
                        <a:pt x="21600" y="10785"/>
                      </a:cubicBezTo>
                      <a:cubicBezTo>
                        <a:pt x="21600" y="4824"/>
                        <a:pt x="16776" y="0"/>
                        <a:pt x="10785" y="0"/>
                      </a:cubicBezTo>
                      <a:close/>
                      <a:moveTo>
                        <a:pt x="10785" y="20064"/>
                      </a:moveTo>
                      <a:cubicBezTo>
                        <a:pt x="5684" y="20064"/>
                        <a:pt x="1536" y="15885"/>
                        <a:pt x="1536" y="10785"/>
                      </a:cubicBezTo>
                      <a:cubicBezTo>
                        <a:pt x="1536" y="5684"/>
                        <a:pt x="5684" y="1536"/>
                        <a:pt x="10785" y="1536"/>
                      </a:cubicBezTo>
                      <a:cubicBezTo>
                        <a:pt x="15916" y="1536"/>
                        <a:pt x="20064" y="5684"/>
                        <a:pt x="20064" y="10785"/>
                      </a:cubicBezTo>
                      <a:cubicBezTo>
                        <a:pt x="20064" y="15885"/>
                        <a:pt x="15916" y="20064"/>
                        <a:pt x="10785" y="20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5522667" y="1753819"/>
            <a:ext cx="1077218" cy="1504297"/>
            <a:chOff x="5522667" y="1753819"/>
            <a:chExt cx="1077218" cy="1504297"/>
          </a:xfrm>
        </p:grpSpPr>
        <p:sp>
          <p:nvSpPr>
            <p:cNvPr id="109" name="Shape 7619"/>
            <p:cNvSpPr/>
            <p:nvPr/>
          </p:nvSpPr>
          <p:spPr>
            <a:xfrm flipV="1">
              <a:off x="605545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2" name="Group 7677"/>
            <p:cNvGrpSpPr/>
            <p:nvPr/>
          </p:nvGrpSpPr>
          <p:grpSpPr>
            <a:xfrm>
              <a:off x="5522667" y="1753819"/>
              <a:ext cx="1077218" cy="975375"/>
              <a:chOff x="56645" y="0"/>
              <a:chExt cx="1176649" cy="1092742"/>
            </a:xfrm>
          </p:grpSpPr>
          <p:sp>
            <p:nvSpPr>
              <p:cNvPr id="163" name="Shape 7672"/>
              <p:cNvSpPr/>
              <p:nvPr/>
            </p:nvSpPr>
            <p:spPr>
              <a:xfrm>
                <a:off x="241868" y="299245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64" name="Shape 7673"/>
              <p:cNvSpPr/>
              <p:nvPr/>
            </p:nvSpPr>
            <p:spPr>
              <a:xfrm>
                <a:off x="56645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65" name="Group 7676"/>
              <p:cNvGrpSpPr/>
              <p:nvPr/>
            </p:nvGrpSpPr>
            <p:grpSpPr>
              <a:xfrm>
                <a:off x="445488" y="534268"/>
                <a:ext cx="386257" cy="338167"/>
                <a:chOff x="0" y="0"/>
                <a:chExt cx="386256" cy="338166"/>
              </a:xfrm>
            </p:grpSpPr>
            <p:sp>
              <p:nvSpPr>
                <p:cNvPr id="166" name="Shape 7674"/>
                <p:cNvSpPr/>
                <p:nvPr/>
              </p:nvSpPr>
              <p:spPr>
                <a:xfrm>
                  <a:off x="60400" y="60400"/>
                  <a:ext cx="138756" cy="905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55" y="0"/>
                      </a:moveTo>
                      <a:cubicBezTo>
                        <a:pt x="9453" y="0"/>
                        <a:pt x="0" y="9205"/>
                        <a:pt x="0" y="20150"/>
                      </a:cubicBezTo>
                      <a:cubicBezTo>
                        <a:pt x="0" y="20948"/>
                        <a:pt x="425" y="21600"/>
                        <a:pt x="945" y="21600"/>
                      </a:cubicBezTo>
                      <a:cubicBezTo>
                        <a:pt x="1465" y="21600"/>
                        <a:pt x="1891" y="20948"/>
                        <a:pt x="1891" y="20150"/>
                      </a:cubicBezTo>
                      <a:cubicBezTo>
                        <a:pt x="1891" y="10945"/>
                        <a:pt x="10635" y="2899"/>
                        <a:pt x="20655" y="2899"/>
                      </a:cubicBezTo>
                      <a:cubicBezTo>
                        <a:pt x="21175" y="2899"/>
                        <a:pt x="21600" y="2247"/>
                        <a:pt x="21600" y="1450"/>
                      </a:cubicBezTo>
                      <a:cubicBezTo>
                        <a:pt x="21600" y="652"/>
                        <a:pt x="21175" y="0"/>
                        <a:pt x="206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7" name="Shape 7675"/>
                <p:cNvSpPr/>
                <p:nvPr/>
              </p:nvSpPr>
              <p:spPr>
                <a:xfrm>
                  <a:off x="0" y="0"/>
                  <a:ext cx="386257" cy="338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153"/>
                        <a:pt x="0" y="9257"/>
                      </a:cubicBezTo>
                      <a:cubicBezTo>
                        <a:pt x="0" y="12440"/>
                        <a:pt x="1868" y="15254"/>
                        <a:pt x="4738" y="16923"/>
                      </a:cubicBezTo>
                      <a:cubicBezTo>
                        <a:pt x="4738" y="16942"/>
                        <a:pt x="4721" y="16942"/>
                        <a:pt x="4721" y="16981"/>
                      </a:cubicBezTo>
                      <a:cubicBezTo>
                        <a:pt x="4721" y="18359"/>
                        <a:pt x="3821" y="19834"/>
                        <a:pt x="3430" y="20630"/>
                      </a:cubicBezTo>
                      <a:cubicBezTo>
                        <a:pt x="3430" y="20630"/>
                        <a:pt x="3430" y="20630"/>
                        <a:pt x="3430" y="20630"/>
                      </a:cubicBezTo>
                      <a:cubicBezTo>
                        <a:pt x="3396" y="20707"/>
                        <a:pt x="3379" y="20804"/>
                        <a:pt x="3379" y="20901"/>
                      </a:cubicBezTo>
                      <a:cubicBezTo>
                        <a:pt x="3379" y="21289"/>
                        <a:pt x="3651" y="21600"/>
                        <a:pt x="3991" y="21600"/>
                      </a:cubicBezTo>
                      <a:cubicBezTo>
                        <a:pt x="4058" y="21600"/>
                        <a:pt x="4160" y="21581"/>
                        <a:pt x="4160" y="21581"/>
                      </a:cubicBezTo>
                      <a:cubicBezTo>
                        <a:pt x="6266" y="21192"/>
                        <a:pt x="8253" y="18980"/>
                        <a:pt x="8711" y="18340"/>
                      </a:cubicBezTo>
                      <a:cubicBezTo>
                        <a:pt x="9391" y="18456"/>
                        <a:pt x="10087" y="18514"/>
                        <a:pt x="10800" y="18514"/>
                      </a:cubicBezTo>
                      <a:cubicBezTo>
                        <a:pt x="16760" y="18514"/>
                        <a:pt x="21600" y="14361"/>
                        <a:pt x="21600" y="9257"/>
                      </a:cubicBezTo>
                      <a:cubicBezTo>
                        <a:pt x="21600" y="4153"/>
                        <a:pt x="16760" y="0"/>
                        <a:pt x="10800" y="0"/>
                      </a:cubicBezTo>
                      <a:close/>
                      <a:moveTo>
                        <a:pt x="10800" y="16981"/>
                      </a:moveTo>
                      <a:cubicBezTo>
                        <a:pt x="10189" y="16981"/>
                        <a:pt x="9543" y="16923"/>
                        <a:pt x="8915" y="16806"/>
                      </a:cubicBezTo>
                      <a:cubicBezTo>
                        <a:pt x="8847" y="16806"/>
                        <a:pt x="8779" y="16787"/>
                        <a:pt x="8711" y="16787"/>
                      </a:cubicBezTo>
                      <a:cubicBezTo>
                        <a:pt x="8321" y="16787"/>
                        <a:pt x="7930" y="17001"/>
                        <a:pt x="7675" y="17350"/>
                      </a:cubicBezTo>
                      <a:cubicBezTo>
                        <a:pt x="7387" y="17757"/>
                        <a:pt x="6555" y="18650"/>
                        <a:pt x="5587" y="19310"/>
                      </a:cubicBezTo>
                      <a:cubicBezTo>
                        <a:pt x="5858" y="18631"/>
                        <a:pt x="6062" y="17854"/>
                        <a:pt x="6079" y="17059"/>
                      </a:cubicBezTo>
                      <a:cubicBezTo>
                        <a:pt x="6079" y="17001"/>
                        <a:pt x="6079" y="16962"/>
                        <a:pt x="6079" y="16923"/>
                      </a:cubicBezTo>
                      <a:cubicBezTo>
                        <a:pt x="6079" y="16341"/>
                        <a:pt x="5791" y="15797"/>
                        <a:pt x="5349" y="15545"/>
                      </a:cubicBezTo>
                      <a:cubicBezTo>
                        <a:pt x="2836" y="14089"/>
                        <a:pt x="1358" y="11722"/>
                        <a:pt x="1358" y="9257"/>
                      </a:cubicBezTo>
                      <a:cubicBezTo>
                        <a:pt x="1358" y="5007"/>
                        <a:pt x="5587" y="1553"/>
                        <a:pt x="10800" y="1553"/>
                      </a:cubicBezTo>
                      <a:cubicBezTo>
                        <a:pt x="16013" y="1553"/>
                        <a:pt x="20258" y="5007"/>
                        <a:pt x="20258" y="9257"/>
                      </a:cubicBezTo>
                      <a:cubicBezTo>
                        <a:pt x="20258" y="13507"/>
                        <a:pt x="16013" y="16981"/>
                        <a:pt x="10800" y="16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6308412" y="3992051"/>
            <a:ext cx="1077218" cy="1238143"/>
            <a:chOff x="6308412" y="3992051"/>
            <a:chExt cx="1077218" cy="1238143"/>
          </a:xfrm>
        </p:grpSpPr>
        <p:sp>
          <p:nvSpPr>
            <p:cNvPr id="113" name="Shape 7623"/>
            <p:cNvSpPr/>
            <p:nvPr/>
          </p:nvSpPr>
          <p:spPr>
            <a:xfrm flipV="1">
              <a:off x="6849342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8" name="Group 7684"/>
            <p:cNvGrpSpPr/>
            <p:nvPr/>
          </p:nvGrpSpPr>
          <p:grpSpPr>
            <a:xfrm>
              <a:off x="6308412" y="4222381"/>
              <a:ext cx="1077218" cy="1007813"/>
              <a:chOff x="3838" y="0"/>
              <a:chExt cx="1176649" cy="1129084"/>
            </a:xfrm>
          </p:grpSpPr>
          <p:sp>
            <p:nvSpPr>
              <p:cNvPr id="169" name="Shape 7678"/>
              <p:cNvSpPr/>
              <p:nvPr/>
            </p:nvSpPr>
            <p:spPr>
              <a:xfrm>
                <a:off x="192988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0" name="Shape 7679"/>
              <p:cNvSpPr/>
              <p:nvPr/>
            </p:nvSpPr>
            <p:spPr>
              <a:xfrm>
                <a:off x="3838" y="818753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71" name="Group 7683"/>
              <p:cNvGrpSpPr/>
              <p:nvPr/>
            </p:nvGrpSpPr>
            <p:grpSpPr>
              <a:xfrm>
                <a:off x="438989" y="258466"/>
                <a:ext cx="311010" cy="310966"/>
                <a:chOff x="0" y="0"/>
                <a:chExt cx="311008" cy="310965"/>
              </a:xfrm>
            </p:grpSpPr>
            <p:sp>
              <p:nvSpPr>
                <p:cNvPr id="172" name="Shape 7680"/>
                <p:cNvSpPr/>
                <p:nvPr/>
              </p:nvSpPr>
              <p:spPr>
                <a:xfrm>
                  <a:off x="170111" y="39020"/>
                  <a:ext cx="102092" cy="101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500" y="20598"/>
                      </a:moveTo>
                      <a:lnTo>
                        <a:pt x="19500" y="20598"/>
                      </a:lnTo>
                      <a:cubicBezTo>
                        <a:pt x="19500" y="21149"/>
                        <a:pt x="20000" y="21600"/>
                        <a:pt x="20550" y="21600"/>
                      </a:cubicBezTo>
                      <a:cubicBezTo>
                        <a:pt x="21100" y="21600"/>
                        <a:pt x="21600" y="21149"/>
                        <a:pt x="21600" y="20598"/>
                      </a:cubicBezTo>
                      <a:cubicBezTo>
                        <a:pt x="21600" y="20598"/>
                        <a:pt x="21550" y="20598"/>
                        <a:pt x="21550" y="20548"/>
                      </a:cubicBezTo>
                      <a:cubicBezTo>
                        <a:pt x="21550" y="9221"/>
                        <a:pt x="12400" y="0"/>
                        <a:pt x="1050" y="0"/>
                      </a:cubicBezTo>
                      <a:cubicBezTo>
                        <a:pt x="1050" y="0"/>
                        <a:pt x="1050" y="0"/>
                        <a:pt x="1000" y="0"/>
                      </a:cubicBezTo>
                      <a:cubicBezTo>
                        <a:pt x="450" y="0"/>
                        <a:pt x="0" y="451"/>
                        <a:pt x="0" y="1002"/>
                      </a:cubicBezTo>
                      <a:cubicBezTo>
                        <a:pt x="0" y="1554"/>
                        <a:pt x="450" y="2055"/>
                        <a:pt x="1000" y="2055"/>
                      </a:cubicBezTo>
                      <a:lnTo>
                        <a:pt x="1000" y="2055"/>
                      </a:lnTo>
                      <a:cubicBezTo>
                        <a:pt x="11200" y="2055"/>
                        <a:pt x="19500" y="10374"/>
                        <a:pt x="19500" y="205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3" name="Shape 7681"/>
                <p:cNvSpPr/>
                <p:nvPr/>
              </p:nvSpPr>
              <p:spPr>
                <a:xfrm>
                  <a:off x="0" y="0"/>
                  <a:ext cx="311009" cy="310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8" h="21600" extrusionOk="0">
                      <a:moveTo>
                        <a:pt x="6054" y="591"/>
                      </a:moveTo>
                      <a:cubicBezTo>
                        <a:pt x="5682" y="213"/>
                        <a:pt x="5166" y="0"/>
                        <a:pt x="4649" y="0"/>
                      </a:cubicBezTo>
                      <a:cubicBezTo>
                        <a:pt x="4391" y="0"/>
                        <a:pt x="4132" y="49"/>
                        <a:pt x="3890" y="148"/>
                      </a:cubicBezTo>
                      <a:cubicBezTo>
                        <a:pt x="3148" y="460"/>
                        <a:pt x="2663" y="1198"/>
                        <a:pt x="2663" y="2019"/>
                      </a:cubicBezTo>
                      <a:cubicBezTo>
                        <a:pt x="2647" y="11309"/>
                        <a:pt x="2647" y="11309"/>
                        <a:pt x="2647" y="11309"/>
                      </a:cubicBezTo>
                      <a:cubicBezTo>
                        <a:pt x="581" y="13426"/>
                        <a:pt x="581" y="13426"/>
                        <a:pt x="581" y="13426"/>
                      </a:cubicBezTo>
                      <a:cubicBezTo>
                        <a:pt x="-194" y="14214"/>
                        <a:pt x="-194" y="15494"/>
                        <a:pt x="581" y="16282"/>
                      </a:cubicBezTo>
                      <a:cubicBezTo>
                        <a:pt x="5230" y="21009"/>
                        <a:pt x="5230" y="21009"/>
                        <a:pt x="5230" y="21009"/>
                      </a:cubicBezTo>
                      <a:cubicBezTo>
                        <a:pt x="5618" y="21403"/>
                        <a:pt x="6134" y="21600"/>
                        <a:pt x="6635" y="21600"/>
                      </a:cubicBezTo>
                      <a:cubicBezTo>
                        <a:pt x="7151" y="21600"/>
                        <a:pt x="7652" y="21403"/>
                        <a:pt x="8055" y="21009"/>
                      </a:cubicBezTo>
                      <a:cubicBezTo>
                        <a:pt x="10122" y="18908"/>
                        <a:pt x="10122" y="18908"/>
                        <a:pt x="10122" y="18908"/>
                      </a:cubicBezTo>
                      <a:cubicBezTo>
                        <a:pt x="19259" y="18908"/>
                        <a:pt x="19259" y="18908"/>
                        <a:pt x="19259" y="18908"/>
                      </a:cubicBezTo>
                      <a:cubicBezTo>
                        <a:pt x="20066" y="18908"/>
                        <a:pt x="20793" y="18399"/>
                        <a:pt x="21099" y="17644"/>
                      </a:cubicBezTo>
                      <a:cubicBezTo>
                        <a:pt x="21406" y="16889"/>
                        <a:pt x="21228" y="16019"/>
                        <a:pt x="20663" y="15445"/>
                      </a:cubicBezTo>
                      <a:lnTo>
                        <a:pt x="6054" y="591"/>
                      </a:lnTo>
                      <a:close/>
                      <a:moveTo>
                        <a:pt x="9185" y="17940"/>
                      </a:moveTo>
                      <a:cubicBezTo>
                        <a:pt x="7103" y="20057"/>
                        <a:pt x="7103" y="20057"/>
                        <a:pt x="7103" y="20057"/>
                      </a:cubicBezTo>
                      <a:cubicBezTo>
                        <a:pt x="6941" y="20221"/>
                        <a:pt x="6748" y="20254"/>
                        <a:pt x="6635" y="20254"/>
                      </a:cubicBezTo>
                      <a:cubicBezTo>
                        <a:pt x="6538" y="20254"/>
                        <a:pt x="6344" y="20221"/>
                        <a:pt x="6167" y="20057"/>
                      </a:cubicBezTo>
                      <a:cubicBezTo>
                        <a:pt x="1517" y="15330"/>
                        <a:pt x="1517" y="15330"/>
                        <a:pt x="1517" y="15330"/>
                      </a:cubicBezTo>
                      <a:cubicBezTo>
                        <a:pt x="1356" y="15150"/>
                        <a:pt x="1323" y="14953"/>
                        <a:pt x="1323" y="14854"/>
                      </a:cubicBezTo>
                      <a:cubicBezTo>
                        <a:pt x="1323" y="14739"/>
                        <a:pt x="1356" y="14542"/>
                        <a:pt x="1517" y="14378"/>
                      </a:cubicBezTo>
                      <a:cubicBezTo>
                        <a:pt x="3600" y="12261"/>
                        <a:pt x="3600" y="12261"/>
                        <a:pt x="3600" y="12261"/>
                      </a:cubicBezTo>
                      <a:cubicBezTo>
                        <a:pt x="3600" y="12261"/>
                        <a:pt x="3600" y="12244"/>
                        <a:pt x="3600" y="12244"/>
                      </a:cubicBezTo>
                      <a:cubicBezTo>
                        <a:pt x="9202" y="17940"/>
                        <a:pt x="9202" y="17940"/>
                        <a:pt x="9202" y="17940"/>
                      </a:cubicBezTo>
                      <a:cubicBezTo>
                        <a:pt x="9202" y="17940"/>
                        <a:pt x="9185" y="17940"/>
                        <a:pt x="9185" y="17940"/>
                      </a:cubicBezTo>
                      <a:close/>
                      <a:moveTo>
                        <a:pt x="10122" y="17546"/>
                      </a:moveTo>
                      <a:cubicBezTo>
                        <a:pt x="10009" y="17546"/>
                        <a:pt x="9928" y="17595"/>
                        <a:pt x="9815" y="17612"/>
                      </a:cubicBezTo>
                      <a:cubicBezTo>
                        <a:pt x="3923" y="11621"/>
                        <a:pt x="3923" y="11621"/>
                        <a:pt x="3923" y="11621"/>
                      </a:cubicBezTo>
                      <a:cubicBezTo>
                        <a:pt x="3939" y="11506"/>
                        <a:pt x="3987" y="11424"/>
                        <a:pt x="3987" y="11309"/>
                      </a:cubicBezTo>
                      <a:cubicBezTo>
                        <a:pt x="3987" y="3184"/>
                        <a:pt x="3987" y="3184"/>
                        <a:pt x="3987" y="3184"/>
                      </a:cubicBezTo>
                      <a:cubicBezTo>
                        <a:pt x="18113" y="17546"/>
                        <a:pt x="18113" y="17546"/>
                        <a:pt x="18113" y="17546"/>
                      </a:cubicBezTo>
                      <a:lnTo>
                        <a:pt x="10122" y="17546"/>
                      </a:lnTo>
                      <a:close/>
                      <a:moveTo>
                        <a:pt x="19872" y="17136"/>
                      </a:moveTo>
                      <a:cubicBezTo>
                        <a:pt x="19759" y="17382"/>
                        <a:pt x="19517" y="17546"/>
                        <a:pt x="19259" y="17546"/>
                      </a:cubicBezTo>
                      <a:cubicBezTo>
                        <a:pt x="19049" y="17546"/>
                        <a:pt x="19049" y="17546"/>
                        <a:pt x="19049" y="17546"/>
                      </a:cubicBezTo>
                      <a:cubicBezTo>
                        <a:pt x="3987" y="2232"/>
                        <a:pt x="3987" y="2232"/>
                        <a:pt x="3987" y="2232"/>
                      </a:cubicBezTo>
                      <a:cubicBezTo>
                        <a:pt x="3987" y="2019"/>
                        <a:pt x="3987" y="2019"/>
                        <a:pt x="3987" y="2019"/>
                      </a:cubicBezTo>
                      <a:cubicBezTo>
                        <a:pt x="3987" y="1756"/>
                        <a:pt x="4149" y="1510"/>
                        <a:pt x="4391" y="1395"/>
                      </a:cubicBezTo>
                      <a:cubicBezTo>
                        <a:pt x="4471" y="1362"/>
                        <a:pt x="4552" y="1346"/>
                        <a:pt x="4649" y="1346"/>
                      </a:cubicBezTo>
                      <a:cubicBezTo>
                        <a:pt x="4827" y="1346"/>
                        <a:pt x="4988" y="1428"/>
                        <a:pt x="5117" y="1543"/>
                      </a:cubicBezTo>
                      <a:cubicBezTo>
                        <a:pt x="19727" y="16397"/>
                        <a:pt x="19727" y="16397"/>
                        <a:pt x="19727" y="16397"/>
                      </a:cubicBezTo>
                      <a:cubicBezTo>
                        <a:pt x="19905" y="16594"/>
                        <a:pt x="19969" y="16873"/>
                        <a:pt x="19872" y="17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4" name="Shape 7682"/>
                <p:cNvSpPr/>
                <p:nvPr/>
              </p:nvSpPr>
              <p:spPr>
                <a:xfrm>
                  <a:off x="165121" y="0"/>
                  <a:ext cx="145803" cy="14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5" y="2871"/>
                      </a:moveTo>
                      <a:lnTo>
                        <a:pt x="1435" y="2871"/>
                      </a:lnTo>
                      <a:cubicBezTo>
                        <a:pt x="10958" y="2871"/>
                        <a:pt x="18729" y="10642"/>
                        <a:pt x="18729" y="20165"/>
                      </a:cubicBezTo>
                      <a:lnTo>
                        <a:pt x="18729" y="20165"/>
                      </a:lnTo>
                      <a:cubicBezTo>
                        <a:pt x="18729" y="20970"/>
                        <a:pt x="19359" y="21600"/>
                        <a:pt x="20165" y="21600"/>
                      </a:cubicBezTo>
                      <a:cubicBezTo>
                        <a:pt x="20970" y="21600"/>
                        <a:pt x="21600" y="20935"/>
                        <a:pt x="21600" y="20165"/>
                      </a:cubicBezTo>
                      <a:cubicBezTo>
                        <a:pt x="21600" y="20165"/>
                        <a:pt x="21600" y="20165"/>
                        <a:pt x="21600" y="20130"/>
                      </a:cubicBezTo>
                      <a:cubicBezTo>
                        <a:pt x="21600" y="9032"/>
                        <a:pt x="12603" y="35"/>
                        <a:pt x="1470" y="0"/>
                      </a:cubicBezTo>
                      <a:cubicBezTo>
                        <a:pt x="1470" y="0"/>
                        <a:pt x="1470" y="0"/>
                        <a:pt x="1435" y="0"/>
                      </a:cubicBezTo>
                      <a:cubicBezTo>
                        <a:pt x="665" y="0"/>
                        <a:pt x="0" y="630"/>
                        <a:pt x="0" y="1435"/>
                      </a:cubicBezTo>
                      <a:cubicBezTo>
                        <a:pt x="0" y="2241"/>
                        <a:pt x="665" y="2871"/>
                        <a:pt x="1435" y="2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7064186" y="2023623"/>
            <a:ext cx="1077218" cy="1279837"/>
            <a:chOff x="7064186" y="2023623"/>
            <a:chExt cx="1077218" cy="1279837"/>
          </a:xfrm>
        </p:grpSpPr>
        <p:sp>
          <p:nvSpPr>
            <p:cNvPr id="112" name="Shape 7622"/>
            <p:cNvSpPr/>
            <p:nvPr/>
          </p:nvSpPr>
          <p:spPr>
            <a:xfrm flipV="1">
              <a:off x="759698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5" name="Group 7688"/>
            <p:cNvGrpSpPr/>
            <p:nvPr/>
          </p:nvGrpSpPr>
          <p:grpSpPr>
            <a:xfrm>
              <a:off x="7064186" y="2023623"/>
              <a:ext cx="1077218" cy="973850"/>
              <a:chOff x="-166672" y="0"/>
              <a:chExt cx="1176649" cy="1091034"/>
            </a:xfrm>
          </p:grpSpPr>
          <p:sp>
            <p:nvSpPr>
              <p:cNvPr id="176" name="Shape 7685"/>
              <p:cNvSpPr/>
              <p:nvPr/>
            </p:nvSpPr>
            <p:spPr>
              <a:xfrm>
                <a:off x="18552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7" name="Shape 7686"/>
              <p:cNvSpPr/>
              <p:nvPr/>
            </p:nvSpPr>
            <p:spPr>
              <a:xfrm>
                <a:off x="-166672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78" name="Shape 7687"/>
              <p:cNvSpPr/>
              <p:nvPr/>
            </p:nvSpPr>
            <p:spPr>
              <a:xfrm>
                <a:off x="243376" y="519128"/>
                <a:ext cx="337965" cy="33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20777" y="19118"/>
                    </a:moveTo>
                    <a:cubicBezTo>
                      <a:pt x="20640" y="19039"/>
                      <a:pt x="18205" y="17431"/>
                      <a:pt x="14572" y="16637"/>
                    </a:cubicBezTo>
                    <a:cubicBezTo>
                      <a:pt x="15907" y="14929"/>
                      <a:pt x="16771" y="12646"/>
                      <a:pt x="17125" y="11118"/>
                    </a:cubicBezTo>
                    <a:cubicBezTo>
                      <a:pt x="17635" y="9013"/>
                      <a:pt x="17439" y="4864"/>
                      <a:pt x="15436" y="2303"/>
                    </a:cubicBezTo>
                    <a:cubicBezTo>
                      <a:pt x="14258" y="794"/>
                      <a:pt x="12608" y="0"/>
                      <a:pt x="10684" y="0"/>
                    </a:cubicBezTo>
                    <a:cubicBezTo>
                      <a:pt x="8760" y="0"/>
                      <a:pt x="7110" y="794"/>
                      <a:pt x="5932" y="2303"/>
                    </a:cubicBezTo>
                    <a:cubicBezTo>
                      <a:pt x="3929" y="4864"/>
                      <a:pt x="3733" y="9013"/>
                      <a:pt x="4243" y="11118"/>
                    </a:cubicBezTo>
                    <a:cubicBezTo>
                      <a:pt x="4597" y="12646"/>
                      <a:pt x="5461" y="14929"/>
                      <a:pt x="6796" y="16637"/>
                    </a:cubicBezTo>
                    <a:cubicBezTo>
                      <a:pt x="3163" y="17431"/>
                      <a:pt x="728" y="19039"/>
                      <a:pt x="591" y="19118"/>
                    </a:cubicBezTo>
                    <a:cubicBezTo>
                      <a:pt x="100" y="19456"/>
                      <a:pt x="-116" y="20071"/>
                      <a:pt x="61" y="20647"/>
                    </a:cubicBezTo>
                    <a:cubicBezTo>
                      <a:pt x="237" y="21203"/>
                      <a:pt x="748" y="21600"/>
                      <a:pt x="1337" y="21600"/>
                    </a:cubicBezTo>
                    <a:cubicBezTo>
                      <a:pt x="20031" y="21600"/>
                      <a:pt x="20031" y="21600"/>
                      <a:pt x="20031" y="21600"/>
                    </a:cubicBezTo>
                    <a:cubicBezTo>
                      <a:pt x="20620" y="21600"/>
                      <a:pt x="21131" y="21203"/>
                      <a:pt x="21307" y="20647"/>
                    </a:cubicBezTo>
                    <a:cubicBezTo>
                      <a:pt x="21484" y="20071"/>
                      <a:pt x="21268" y="19456"/>
                      <a:pt x="20777" y="19118"/>
                    </a:cubicBezTo>
                    <a:close/>
                    <a:moveTo>
                      <a:pt x="13531" y="15803"/>
                    </a:moveTo>
                    <a:cubicBezTo>
                      <a:pt x="13315" y="16081"/>
                      <a:pt x="13315" y="16081"/>
                      <a:pt x="13315" y="16081"/>
                    </a:cubicBezTo>
                    <a:cubicBezTo>
                      <a:pt x="11725" y="17927"/>
                      <a:pt x="9643" y="17927"/>
                      <a:pt x="8053" y="16081"/>
                    </a:cubicBezTo>
                    <a:cubicBezTo>
                      <a:pt x="7837" y="15803"/>
                      <a:pt x="7837" y="15803"/>
                      <a:pt x="7837" y="15803"/>
                    </a:cubicBezTo>
                    <a:cubicBezTo>
                      <a:pt x="5971" y="13421"/>
                      <a:pt x="5048" y="10264"/>
                      <a:pt x="5441" y="7246"/>
                    </a:cubicBezTo>
                    <a:cubicBezTo>
                      <a:pt x="5814" y="4368"/>
                      <a:pt x="7444" y="1350"/>
                      <a:pt x="10684" y="1350"/>
                    </a:cubicBezTo>
                    <a:cubicBezTo>
                      <a:pt x="13924" y="1350"/>
                      <a:pt x="15554" y="4368"/>
                      <a:pt x="15927" y="7246"/>
                    </a:cubicBezTo>
                    <a:cubicBezTo>
                      <a:pt x="16320" y="10264"/>
                      <a:pt x="15397" y="13421"/>
                      <a:pt x="13531" y="15803"/>
                    </a:cubicBezTo>
                    <a:close/>
                    <a:moveTo>
                      <a:pt x="1337" y="20250"/>
                    </a:moveTo>
                    <a:cubicBezTo>
                      <a:pt x="1435" y="20190"/>
                      <a:pt x="3693" y="18682"/>
                      <a:pt x="7071" y="17947"/>
                    </a:cubicBezTo>
                    <a:cubicBezTo>
                      <a:pt x="8720" y="17590"/>
                      <a:pt x="8720" y="17590"/>
                      <a:pt x="8720" y="17590"/>
                    </a:cubicBezTo>
                    <a:cubicBezTo>
                      <a:pt x="9329" y="17987"/>
                      <a:pt x="9977" y="18225"/>
                      <a:pt x="10684" y="18225"/>
                    </a:cubicBezTo>
                    <a:cubicBezTo>
                      <a:pt x="11391" y="18225"/>
                      <a:pt x="12059" y="17987"/>
                      <a:pt x="12648" y="17590"/>
                    </a:cubicBezTo>
                    <a:cubicBezTo>
                      <a:pt x="14297" y="17947"/>
                      <a:pt x="14297" y="17947"/>
                      <a:pt x="14297" y="17947"/>
                    </a:cubicBezTo>
                    <a:cubicBezTo>
                      <a:pt x="17655" y="18682"/>
                      <a:pt x="19913" y="20171"/>
                      <a:pt x="20031" y="20250"/>
                    </a:cubicBezTo>
                    <a:lnTo>
                      <a:pt x="1337" y="20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719332" y="3946707"/>
            <a:ext cx="1077219" cy="1542582"/>
            <a:chOff x="7719332" y="3946707"/>
            <a:chExt cx="1077219" cy="1542582"/>
          </a:xfrm>
        </p:grpSpPr>
        <p:sp>
          <p:nvSpPr>
            <p:cNvPr id="111" name="Shape 7621"/>
            <p:cNvSpPr/>
            <p:nvPr/>
          </p:nvSpPr>
          <p:spPr>
            <a:xfrm flipV="1">
              <a:off x="8252128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9" name="Group 7694"/>
            <p:cNvGrpSpPr/>
            <p:nvPr/>
          </p:nvGrpSpPr>
          <p:grpSpPr>
            <a:xfrm>
              <a:off x="7719332" y="4489157"/>
              <a:ext cx="1077219" cy="1000132"/>
              <a:chOff x="116207" y="0"/>
              <a:chExt cx="1176651" cy="1120478"/>
            </a:xfrm>
          </p:grpSpPr>
          <p:sp>
            <p:nvSpPr>
              <p:cNvPr id="180" name="Shape 7689"/>
              <p:cNvSpPr/>
              <p:nvPr/>
            </p:nvSpPr>
            <p:spPr>
              <a:xfrm>
                <a:off x="301433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1" name="Shape 7690"/>
              <p:cNvSpPr/>
              <p:nvPr/>
            </p:nvSpPr>
            <p:spPr>
              <a:xfrm>
                <a:off x="116207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82" name="Group 7693"/>
              <p:cNvGrpSpPr/>
              <p:nvPr/>
            </p:nvGrpSpPr>
            <p:grpSpPr>
              <a:xfrm>
                <a:off x="566983" y="238669"/>
                <a:ext cx="262395" cy="381284"/>
                <a:chOff x="0" y="0"/>
                <a:chExt cx="262393" cy="381283"/>
              </a:xfrm>
            </p:grpSpPr>
            <p:sp>
              <p:nvSpPr>
                <p:cNvPr id="183" name="Shape 7691"/>
                <p:cNvSpPr/>
                <p:nvPr/>
              </p:nvSpPr>
              <p:spPr>
                <a:xfrm>
                  <a:off x="0" y="0"/>
                  <a:ext cx="262394" cy="381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1" y="0"/>
                      </a:moveTo>
                      <a:cubicBezTo>
                        <a:pt x="4836" y="0"/>
                        <a:pt x="0" y="3326"/>
                        <a:pt x="0" y="7422"/>
                      </a:cubicBezTo>
                      <a:cubicBezTo>
                        <a:pt x="0" y="10148"/>
                        <a:pt x="3622" y="13030"/>
                        <a:pt x="4931" y="15561"/>
                      </a:cubicBezTo>
                      <a:cubicBezTo>
                        <a:pt x="6903" y="19343"/>
                        <a:pt x="6694" y="21600"/>
                        <a:pt x="10791" y="21600"/>
                      </a:cubicBezTo>
                      <a:cubicBezTo>
                        <a:pt x="14963" y="21600"/>
                        <a:pt x="14678" y="19343"/>
                        <a:pt x="16650" y="15574"/>
                      </a:cubicBezTo>
                      <a:cubicBezTo>
                        <a:pt x="17978" y="13043"/>
                        <a:pt x="21600" y="10122"/>
                        <a:pt x="21600" y="7422"/>
                      </a:cubicBezTo>
                      <a:cubicBezTo>
                        <a:pt x="21600" y="3326"/>
                        <a:pt x="16764" y="0"/>
                        <a:pt x="10791" y="0"/>
                      </a:cubicBezTo>
                      <a:close/>
                      <a:moveTo>
                        <a:pt x="13332" y="18339"/>
                      </a:moveTo>
                      <a:cubicBezTo>
                        <a:pt x="8477" y="18757"/>
                        <a:pt x="8477" y="18757"/>
                        <a:pt x="8477" y="18757"/>
                      </a:cubicBezTo>
                      <a:cubicBezTo>
                        <a:pt x="8306" y="18417"/>
                        <a:pt x="8117" y="18013"/>
                        <a:pt x="7889" y="17478"/>
                      </a:cubicBezTo>
                      <a:cubicBezTo>
                        <a:pt x="7889" y="17478"/>
                        <a:pt x="7889" y="17465"/>
                        <a:pt x="7870" y="17465"/>
                      </a:cubicBezTo>
                      <a:cubicBezTo>
                        <a:pt x="13958" y="16943"/>
                        <a:pt x="13958" y="16943"/>
                        <a:pt x="13958" y="16943"/>
                      </a:cubicBezTo>
                      <a:cubicBezTo>
                        <a:pt x="13863" y="17139"/>
                        <a:pt x="13768" y="17348"/>
                        <a:pt x="13692" y="17543"/>
                      </a:cubicBezTo>
                      <a:cubicBezTo>
                        <a:pt x="13559" y="17843"/>
                        <a:pt x="13445" y="18104"/>
                        <a:pt x="13332" y="18339"/>
                      </a:cubicBezTo>
                      <a:close/>
                      <a:moveTo>
                        <a:pt x="7586" y="16813"/>
                      </a:moveTo>
                      <a:cubicBezTo>
                        <a:pt x="7415" y="16409"/>
                        <a:pt x="7206" y="15978"/>
                        <a:pt x="6998" y="15522"/>
                      </a:cubicBezTo>
                      <a:cubicBezTo>
                        <a:pt x="14602" y="15522"/>
                        <a:pt x="14602" y="15522"/>
                        <a:pt x="14602" y="15522"/>
                      </a:cubicBezTo>
                      <a:cubicBezTo>
                        <a:pt x="14488" y="15770"/>
                        <a:pt x="14375" y="16004"/>
                        <a:pt x="14261" y="16239"/>
                      </a:cubicBezTo>
                      <a:lnTo>
                        <a:pt x="7586" y="16813"/>
                      </a:lnTo>
                      <a:close/>
                      <a:moveTo>
                        <a:pt x="10791" y="20257"/>
                      </a:moveTo>
                      <a:cubicBezTo>
                        <a:pt x="9804" y="20257"/>
                        <a:pt x="9349" y="20165"/>
                        <a:pt x="8837" y="19409"/>
                      </a:cubicBezTo>
                      <a:cubicBezTo>
                        <a:pt x="12990" y="19043"/>
                        <a:pt x="12990" y="19043"/>
                        <a:pt x="12990" y="19043"/>
                      </a:cubicBezTo>
                      <a:cubicBezTo>
                        <a:pt x="12383" y="20165"/>
                        <a:pt x="11947" y="20257"/>
                        <a:pt x="10791" y="20257"/>
                      </a:cubicBezTo>
                      <a:close/>
                      <a:moveTo>
                        <a:pt x="15380" y="14178"/>
                      </a:moveTo>
                      <a:cubicBezTo>
                        <a:pt x="6220" y="14178"/>
                        <a:pt x="6220" y="14178"/>
                        <a:pt x="6220" y="14178"/>
                      </a:cubicBezTo>
                      <a:cubicBezTo>
                        <a:pt x="5727" y="13448"/>
                        <a:pt x="5139" y="12717"/>
                        <a:pt x="4570" y="12000"/>
                      </a:cubicBezTo>
                      <a:cubicBezTo>
                        <a:pt x="3281" y="10422"/>
                        <a:pt x="1972" y="8791"/>
                        <a:pt x="1972" y="7422"/>
                      </a:cubicBezTo>
                      <a:cubicBezTo>
                        <a:pt x="1972" y="4070"/>
                        <a:pt x="5917" y="1357"/>
                        <a:pt x="10791" y="1357"/>
                      </a:cubicBezTo>
                      <a:cubicBezTo>
                        <a:pt x="15664" y="1357"/>
                        <a:pt x="19628" y="4070"/>
                        <a:pt x="19628" y="7422"/>
                      </a:cubicBezTo>
                      <a:cubicBezTo>
                        <a:pt x="19628" y="8791"/>
                        <a:pt x="18300" y="10422"/>
                        <a:pt x="17030" y="12013"/>
                      </a:cubicBezTo>
                      <a:cubicBezTo>
                        <a:pt x="16442" y="12717"/>
                        <a:pt x="15873" y="13448"/>
                        <a:pt x="15380" y="14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84" name="Shape 7692"/>
                <p:cNvSpPr/>
                <p:nvPr/>
              </p:nvSpPr>
              <p:spPr>
                <a:xfrm>
                  <a:off x="59638" y="59542"/>
                  <a:ext cx="77445" cy="77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29" y="0"/>
                      </a:moveTo>
                      <a:cubicBezTo>
                        <a:pt x="8936" y="0"/>
                        <a:pt x="0" y="8936"/>
                        <a:pt x="0" y="19929"/>
                      </a:cubicBezTo>
                      <a:cubicBezTo>
                        <a:pt x="0" y="20893"/>
                        <a:pt x="707" y="21600"/>
                        <a:pt x="1671" y="21600"/>
                      </a:cubicBezTo>
                      <a:cubicBezTo>
                        <a:pt x="2571" y="21600"/>
                        <a:pt x="3343" y="20893"/>
                        <a:pt x="3343" y="19929"/>
                      </a:cubicBezTo>
                      <a:cubicBezTo>
                        <a:pt x="3343" y="10800"/>
                        <a:pt x="10800" y="3343"/>
                        <a:pt x="19929" y="3343"/>
                      </a:cubicBezTo>
                      <a:cubicBezTo>
                        <a:pt x="20893" y="3343"/>
                        <a:pt x="21600" y="2571"/>
                        <a:pt x="21600" y="1671"/>
                      </a:cubicBezTo>
                      <a:cubicBezTo>
                        <a:pt x="21600" y="707"/>
                        <a:pt x="20893" y="0"/>
                        <a:pt x="19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8320043" y="1753819"/>
            <a:ext cx="1077219" cy="1504297"/>
            <a:chOff x="8320043" y="1753819"/>
            <a:chExt cx="1077219" cy="1504297"/>
          </a:xfrm>
        </p:grpSpPr>
        <p:sp>
          <p:nvSpPr>
            <p:cNvPr id="117" name="Shape 7627"/>
            <p:cNvSpPr/>
            <p:nvPr/>
          </p:nvSpPr>
          <p:spPr>
            <a:xfrm flipV="1">
              <a:off x="885283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85" name="Group 7698"/>
            <p:cNvGrpSpPr/>
            <p:nvPr/>
          </p:nvGrpSpPr>
          <p:grpSpPr>
            <a:xfrm>
              <a:off x="8320043" y="1753819"/>
              <a:ext cx="1077219" cy="975375"/>
              <a:chOff x="-3453" y="0"/>
              <a:chExt cx="1176651" cy="1092742"/>
            </a:xfrm>
          </p:grpSpPr>
          <p:sp>
            <p:nvSpPr>
              <p:cNvPr id="186" name="Shape 7695"/>
              <p:cNvSpPr/>
              <p:nvPr/>
            </p:nvSpPr>
            <p:spPr>
              <a:xfrm>
                <a:off x="181772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7" name="Shape 7696"/>
              <p:cNvSpPr/>
              <p:nvPr/>
            </p:nvSpPr>
            <p:spPr>
              <a:xfrm>
                <a:off x="-3453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88" name="Shape 7697"/>
              <p:cNvSpPr/>
              <p:nvPr/>
            </p:nvSpPr>
            <p:spPr>
              <a:xfrm>
                <a:off x="402657" y="546196"/>
                <a:ext cx="300761" cy="300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extrusionOk="0">
                    <a:moveTo>
                      <a:pt x="21008" y="318"/>
                    </a:moveTo>
                    <a:cubicBezTo>
                      <a:pt x="20765" y="122"/>
                      <a:pt x="20472" y="0"/>
                      <a:pt x="20155" y="0"/>
                    </a:cubicBezTo>
                    <a:cubicBezTo>
                      <a:pt x="20082" y="0"/>
                      <a:pt x="19984" y="0"/>
                      <a:pt x="19911" y="24"/>
                    </a:cubicBezTo>
                    <a:cubicBezTo>
                      <a:pt x="8502" y="2057"/>
                      <a:pt x="8502" y="2057"/>
                      <a:pt x="8502" y="2057"/>
                    </a:cubicBezTo>
                    <a:cubicBezTo>
                      <a:pt x="7844" y="2155"/>
                      <a:pt x="7380" y="2718"/>
                      <a:pt x="7380" y="3380"/>
                    </a:cubicBezTo>
                    <a:cubicBezTo>
                      <a:pt x="7380" y="4727"/>
                      <a:pt x="7380" y="4727"/>
                      <a:pt x="7380" y="4727"/>
                    </a:cubicBezTo>
                    <a:cubicBezTo>
                      <a:pt x="7380" y="5412"/>
                      <a:pt x="7380" y="5412"/>
                      <a:pt x="7380" y="5412"/>
                    </a:cubicBezTo>
                    <a:cubicBezTo>
                      <a:pt x="7380" y="14963"/>
                      <a:pt x="7380" y="14963"/>
                      <a:pt x="7380" y="14963"/>
                    </a:cubicBezTo>
                    <a:cubicBezTo>
                      <a:pt x="6698" y="14473"/>
                      <a:pt x="5820" y="14180"/>
                      <a:pt x="4845" y="14180"/>
                    </a:cubicBezTo>
                    <a:cubicBezTo>
                      <a:pt x="4260" y="14180"/>
                      <a:pt x="3699" y="14278"/>
                      <a:pt x="3138" y="14449"/>
                    </a:cubicBezTo>
                    <a:cubicBezTo>
                      <a:pt x="1871" y="14890"/>
                      <a:pt x="847" y="15747"/>
                      <a:pt x="335" y="16800"/>
                    </a:cubicBezTo>
                    <a:cubicBezTo>
                      <a:pt x="-55" y="17633"/>
                      <a:pt x="-104" y="18539"/>
                      <a:pt x="189" y="19347"/>
                    </a:cubicBezTo>
                    <a:cubicBezTo>
                      <a:pt x="701" y="20718"/>
                      <a:pt x="2139" y="21600"/>
                      <a:pt x="3894" y="21600"/>
                    </a:cubicBezTo>
                    <a:cubicBezTo>
                      <a:pt x="4455" y="21600"/>
                      <a:pt x="5040" y="21502"/>
                      <a:pt x="5576" y="21331"/>
                    </a:cubicBezTo>
                    <a:cubicBezTo>
                      <a:pt x="6868" y="20890"/>
                      <a:pt x="7892" y="20033"/>
                      <a:pt x="8380" y="18980"/>
                    </a:cubicBezTo>
                    <a:cubicBezTo>
                      <a:pt x="8599" y="18514"/>
                      <a:pt x="8721" y="18024"/>
                      <a:pt x="8721" y="17559"/>
                    </a:cubicBezTo>
                    <a:cubicBezTo>
                      <a:pt x="8721" y="17559"/>
                      <a:pt x="8721" y="17559"/>
                      <a:pt x="8721" y="17559"/>
                    </a:cubicBezTo>
                    <a:cubicBezTo>
                      <a:pt x="8721" y="6759"/>
                      <a:pt x="8721" y="6759"/>
                      <a:pt x="8721" y="6759"/>
                    </a:cubicBezTo>
                    <a:cubicBezTo>
                      <a:pt x="8794" y="6759"/>
                      <a:pt x="8892" y="6735"/>
                      <a:pt x="8965" y="6735"/>
                    </a:cubicBezTo>
                    <a:cubicBezTo>
                      <a:pt x="20155" y="4751"/>
                      <a:pt x="20155" y="4751"/>
                      <a:pt x="20155" y="4751"/>
                    </a:cubicBezTo>
                    <a:cubicBezTo>
                      <a:pt x="20155" y="12931"/>
                      <a:pt x="20155" y="12931"/>
                      <a:pt x="20155" y="12931"/>
                    </a:cubicBezTo>
                    <a:cubicBezTo>
                      <a:pt x="19473" y="12441"/>
                      <a:pt x="18595" y="12147"/>
                      <a:pt x="17595" y="12147"/>
                    </a:cubicBezTo>
                    <a:cubicBezTo>
                      <a:pt x="17035" y="12147"/>
                      <a:pt x="16449" y="12245"/>
                      <a:pt x="15889" y="12441"/>
                    </a:cubicBezTo>
                    <a:cubicBezTo>
                      <a:pt x="14621" y="12857"/>
                      <a:pt x="13597" y="13714"/>
                      <a:pt x="13085" y="14792"/>
                    </a:cubicBezTo>
                    <a:cubicBezTo>
                      <a:pt x="12695" y="15600"/>
                      <a:pt x="12646" y="16506"/>
                      <a:pt x="12963" y="17314"/>
                    </a:cubicBezTo>
                    <a:cubicBezTo>
                      <a:pt x="13475" y="18686"/>
                      <a:pt x="14914" y="19567"/>
                      <a:pt x="16645" y="19567"/>
                    </a:cubicBezTo>
                    <a:cubicBezTo>
                      <a:pt x="17230" y="19567"/>
                      <a:pt x="17790" y="19494"/>
                      <a:pt x="18351" y="19298"/>
                    </a:cubicBezTo>
                    <a:cubicBezTo>
                      <a:pt x="19619" y="18857"/>
                      <a:pt x="20643" y="18000"/>
                      <a:pt x="21155" y="16947"/>
                    </a:cubicBezTo>
                    <a:cubicBezTo>
                      <a:pt x="21374" y="16482"/>
                      <a:pt x="21472" y="15992"/>
                      <a:pt x="21472" y="15527"/>
                    </a:cubicBezTo>
                    <a:cubicBezTo>
                      <a:pt x="21496" y="15527"/>
                      <a:pt x="21496" y="15527"/>
                      <a:pt x="21496" y="15527"/>
                    </a:cubicBezTo>
                    <a:cubicBezTo>
                      <a:pt x="21496" y="3380"/>
                      <a:pt x="21496" y="3380"/>
                      <a:pt x="21496" y="3380"/>
                    </a:cubicBezTo>
                    <a:cubicBezTo>
                      <a:pt x="21496" y="2694"/>
                      <a:pt x="21496" y="2694"/>
                      <a:pt x="21496" y="2694"/>
                    </a:cubicBezTo>
                    <a:cubicBezTo>
                      <a:pt x="21496" y="1347"/>
                      <a:pt x="21496" y="1347"/>
                      <a:pt x="21496" y="1347"/>
                    </a:cubicBezTo>
                    <a:cubicBezTo>
                      <a:pt x="21496" y="955"/>
                      <a:pt x="21325" y="563"/>
                      <a:pt x="21008" y="318"/>
                    </a:cubicBezTo>
                    <a:close/>
                    <a:moveTo>
                      <a:pt x="5162" y="20033"/>
                    </a:moveTo>
                    <a:cubicBezTo>
                      <a:pt x="3553" y="20571"/>
                      <a:pt x="1895" y="20057"/>
                      <a:pt x="1432" y="18857"/>
                    </a:cubicBezTo>
                    <a:cubicBezTo>
                      <a:pt x="993" y="17682"/>
                      <a:pt x="1944" y="16286"/>
                      <a:pt x="3553" y="15747"/>
                    </a:cubicBezTo>
                    <a:cubicBezTo>
                      <a:pt x="5162" y="15208"/>
                      <a:pt x="6844" y="15722"/>
                      <a:pt x="7283" y="16922"/>
                    </a:cubicBezTo>
                    <a:cubicBezTo>
                      <a:pt x="7722" y="18098"/>
                      <a:pt x="6771" y="19494"/>
                      <a:pt x="5162" y="20033"/>
                    </a:cubicBezTo>
                    <a:close/>
                    <a:moveTo>
                      <a:pt x="17912" y="18024"/>
                    </a:moveTo>
                    <a:cubicBezTo>
                      <a:pt x="16279" y="18563"/>
                      <a:pt x="14621" y="18024"/>
                      <a:pt x="14182" y="16849"/>
                    </a:cubicBezTo>
                    <a:cubicBezTo>
                      <a:pt x="13743" y="15649"/>
                      <a:pt x="14694" y="14253"/>
                      <a:pt x="16303" y="13714"/>
                    </a:cubicBezTo>
                    <a:cubicBezTo>
                      <a:pt x="17912" y="13176"/>
                      <a:pt x="19570" y="13690"/>
                      <a:pt x="20009" y="14890"/>
                    </a:cubicBezTo>
                    <a:cubicBezTo>
                      <a:pt x="20448" y="16065"/>
                      <a:pt x="19521" y="17486"/>
                      <a:pt x="17912" y="18024"/>
                    </a:cubicBezTo>
                    <a:close/>
                    <a:moveTo>
                      <a:pt x="20131" y="3380"/>
                    </a:moveTo>
                    <a:cubicBezTo>
                      <a:pt x="8697" y="5412"/>
                      <a:pt x="8697" y="5412"/>
                      <a:pt x="8697" y="5412"/>
                    </a:cubicBezTo>
                    <a:cubicBezTo>
                      <a:pt x="8697" y="4727"/>
                      <a:pt x="8697" y="4727"/>
                      <a:pt x="8697" y="4727"/>
                    </a:cubicBezTo>
                    <a:cubicBezTo>
                      <a:pt x="8697" y="3380"/>
                      <a:pt x="8697" y="3380"/>
                      <a:pt x="8697" y="3380"/>
                    </a:cubicBezTo>
                    <a:cubicBezTo>
                      <a:pt x="20131" y="1347"/>
                      <a:pt x="20131" y="1347"/>
                      <a:pt x="20131" y="1347"/>
                    </a:cubicBezTo>
                    <a:cubicBezTo>
                      <a:pt x="20131" y="2694"/>
                      <a:pt x="20131" y="2694"/>
                      <a:pt x="20131" y="2694"/>
                    </a:cubicBezTo>
                    <a:lnTo>
                      <a:pt x="20131" y="33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191516" y="3249217"/>
            <a:ext cx="1224296" cy="1002951"/>
            <a:chOff x="9191516" y="3249217"/>
            <a:chExt cx="1224296" cy="1002951"/>
          </a:xfrm>
        </p:grpSpPr>
        <p:sp>
          <p:nvSpPr>
            <p:cNvPr id="189" name="Shape 7699"/>
            <p:cNvSpPr/>
            <p:nvPr/>
          </p:nvSpPr>
          <p:spPr>
            <a:xfrm flipH="1">
              <a:off x="9191516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90" name="Group 7703"/>
            <p:cNvGrpSpPr/>
            <p:nvPr/>
          </p:nvGrpSpPr>
          <p:grpSpPr>
            <a:xfrm>
              <a:off x="9338593" y="3249217"/>
              <a:ext cx="1077219" cy="1002951"/>
              <a:chOff x="-53148" y="0"/>
              <a:chExt cx="1176651" cy="1123637"/>
            </a:xfrm>
          </p:grpSpPr>
          <p:sp>
            <p:nvSpPr>
              <p:cNvPr id="191" name="Shape 7700"/>
              <p:cNvSpPr/>
              <p:nvPr/>
            </p:nvSpPr>
            <p:spPr>
              <a:xfrm>
                <a:off x="131485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92" name="Shape 7701"/>
              <p:cNvSpPr/>
              <p:nvPr/>
            </p:nvSpPr>
            <p:spPr>
              <a:xfrm>
                <a:off x="-53148" y="813306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3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93" name="Shape 7702"/>
              <p:cNvSpPr/>
              <p:nvPr/>
            </p:nvSpPr>
            <p:spPr>
              <a:xfrm>
                <a:off x="319800" y="186654"/>
                <a:ext cx="401490" cy="40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91" y="0"/>
                    </a:moveTo>
                    <a:cubicBezTo>
                      <a:pt x="15478" y="0"/>
                      <a:pt x="14410" y="942"/>
                      <a:pt x="13626" y="2417"/>
                    </a:cubicBezTo>
                    <a:cubicBezTo>
                      <a:pt x="13594" y="2417"/>
                      <a:pt x="13594" y="2417"/>
                      <a:pt x="13594" y="2417"/>
                    </a:cubicBezTo>
                    <a:cubicBezTo>
                      <a:pt x="12464" y="4647"/>
                      <a:pt x="10769" y="6091"/>
                      <a:pt x="8916" y="6091"/>
                    </a:cubicBezTo>
                    <a:cubicBezTo>
                      <a:pt x="8477" y="6091"/>
                      <a:pt x="8477" y="6091"/>
                      <a:pt x="8477" y="6091"/>
                    </a:cubicBezTo>
                    <a:cubicBezTo>
                      <a:pt x="5494" y="6091"/>
                      <a:pt x="5494" y="6091"/>
                      <a:pt x="5494" y="6091"/>
                    </a:cubicBezTo>
                    <a:cubicBezTo>
                      <a:pt x="2700" y="6091"/>
                      <a:pt x="2700" y="6091"/>
                      <a:pt x="2700" y="6091"/>
                    </a:cubicBezTo>
                    <a:cubicBezTo>
                      <a:pt x="1193" y="6091"/>
                      <a:pt x="0" y="7566"/>
                      <a:pt x="0" y="9450"/>
                    </a:cubicBezTo>
                    <a:cubicBezTo>
                      <a:pt x="0" y="11334"/>
                      <a:pt x="1193" y="12841"/>
                      <a:pt x="2700" y="12841"/>
                    </a:cubicBezTo>
                    <a:cubicBezTo>
                      <a:pt x="3453" y="12841"/>
                      <a:pt x="4050" y="13437"/>
                      <a:pt x="4050" y="14191"/>
                    </a:cubicBezTo>
                    <a:cubicBezTo>
                      <a:pt x="4050" y="20250"/>
                      <a:pt x="4050" y="20250"/>
                      <a:pt x="4050" y="20250"/>
                    </a:cubicBezTo>
                    <a:cubicBezTo>
                      <a:pt x="4050" y="21003"/>
                      <a:pt x="4647" y="21600"/>
                      <a:pt x="5400" y="21600"/>
                    </a:cubicBezTo>
                    <a:cubicBezTo>
                      <a:pt x="8100" y="21600"/>
                      <a:pt x="8100" y="21600"/>
                      <a:pt x="8100" y="21600"/>
                    </a:cubicBezTo>
                    <a:cubicBezTo>
                      <a:pt x="8853" y="21600"/>
                      <a:pt x="9450" y="21003"/>
                      <a:pt x="9450" y="20250"/>
                    </a:cubicBezTo>
                    <a:cubicBezTo>
                      <a:pt x="9450" y="19591"/>
                      <a:pt x="9450" y="19591"/>
                      <a:pt x="9450" y="19591"/>
                    </a:cubicBezTo>
                    <a:cubicBezTo>
                      <a:pt x="9450" y="18900"/>
                      <a:pt x="8759" y="18586"/>
                      <a:pt x="8759" y="18241"/>
                    </a:cubicBezTo>
                    <a:cubicBezTo>
                      <a:pt x="8759" y="13500"/>
                      <a:pt x="8759" y="13500"/>
                      <a:pt x="8759" y="13500"/>
                    </a:cubicBezTo>
                    <a:cubicBezTo>
                      <a:pt x="8759" y="13469"/>
                      <a:pt x="8791" y="13469"/>
                      <a:pt x="8791" y="13469"/>
                    </a:cubicBezTo>
                    <a:cubicBezTo>
                      <a:pt x="8791" y="13374"/>
                      <a:pt x="8822" y="13280"/>
                      <a:pt x="8853" y="13186"/>
                    </a:cubicBezTo>
                    <a:cubicBezTo>
                      <a:pt x="8885" y="13155"/>
                      <a:pt x="8885" y="13155"/>
                      <a:pt x="8885" y="13123"/>
                    </a:cubicBezTo>
                    <a:cubicBezTo>
                      <a:pt x="8948" y="13060"/>
                      <a:pt x="9010" y="12998"/>
                      <a:pt x="9105" y="12935"/>
                    </a:cubicBezTo>
                    <a:cubicBezTo>
                      <a:pt x="9105" y="12935"/>
                      <a:pt x="9105" y="12935"/>
                      <a:pt x="9105" y="12935"/>
                    </a:cubicBezTo>
                    <a:cubicBezTo>
                      <a:pt x="9105" y="12935"/>
                      <a:pt x="9105" y="12935"/>
                      <a:pt x="9136" y="12935"/>
                    </a:cubicBezTo>
                    <a:cubicBezTo>
                      <a:pt x="9167" y="12903"/>
                      <a:pt x="9230" y="12872"/>
                      <a:pt x="9293" y="12872"/>
                    </a:cubicBezTo>
                    <a:cubicBezTo>
                      <a:pt x="10988" y="13060"/>
                      <a:pt x="12558" y="14410"/>
                      <a:pt x="13594" y="16483"/>
                    </a:cubicBezTo>
                    <a:cubicBezTo>
                      <a:pt x="13626" y="16483"/>
                      <a:pt x="13626" y="16483"/>
                      <a:pt x="13626" y="16483"/>
                    </a:cubicBezTo>
                    <a:cubicBezTo>
                      <a:pt x="14410" y="17958"/>
                      <a:pt x="15478" y="18900"/>
                      <a:pt x="16891" y="18900"/>
                    </a:cubicBezTo>
                    <a:cubicBezTo>
                      <a:pt x="19967" y="18900"/>
                      <a:pt x="21600" y="14159"/>
                      <a:pt x="21600" y="9450"/>
                    </a:cubicBezTo>
                    <a:cubicBezTo>
                      <a:pt x="21600" y="4741"/>
                      <a:pt x="19967" y="0"/>
                      <a:pt x="16891" y="0"/>
                    </a:cubicBezTo>
                    <a:close/>
                    <a:moveTo>
                      <a:pt x="13500" y="9450"/>
                    </a:moveTo>
                    <a:cubicBezTo>
                      <a:pt x="13500" y="8759"/>
                      <a:pt x="13531" y="8069"/>
                      <a:pt x="13626" y="7441"/>
                    </a:cubicBezTo>
                    <a:cubicBezTo>
                      <a:pt x="15541" y="7441"/>
                      <a:pt x="15541" y="7441"/>
                      <a:pt x="15541" y="7441"/>
                    </a:cubicBezTo>
                    <a:cubicBezTo>
                      <a:pt x="16263" y="7441"/>
                      <a:pt x="16891" y="8320"/>
                      <a:pt x="16891" y="9450"/>
                    </a:cubicBezTo>
                    <a:cubicBezTo>
                      <a:pt x="16891" y="10580"/>
                      <a:pt x="16263" y="11491"/>
                      <a:pt x="15541" y="11491"/>
                    </a:cubicBezTo>
                    <a:cubicBezTo>
                      <a:pt x="13626" y="11491"/>
                      <a:pt x="13626" y="11491"/>
                      <a:pt x="13626" y="11491"/>
                    </a:cubicBezTo>
                    <a:cubicBezTo>
                      <a:pt x="13531" y="10831"/>
                      <a:pt x="13500" y="10141"/>
                      <a:pt x="13500" y="9450"/>
                    </a:cubicBezTo>
                    <a:close/>
                    <a:moveTo>
                      <a:pt x="1350" y="9450"/>
                    </a:moveTo>
                    <a:cubicBezTo>
                      <a:pt x="1350" y="8320"/>
                      <a:pt x="1947" y="7441"/>
                      <a:pt x="2700" y="7441"/>
                    </a:cubicBezTo>
                    <a:cubicBezTo>
                      <a:pt x="7441" y="7441"/>
                      <a:pt x="7441" y="7441"/>
                      <a:pt x="7441" y="7441"/>
                    </a:cubicBezTo>
                    <a:cubicBezTo>
                      <a:pt x="7001" y="7912"/>
                      <a:pt x="6750" y="8634"/>
                      <a:pt x="6750" y="9450"/>
                    </a:cubicBezTo>
                    <a:cubicBezTo>
                      <a:pt x="6750" y="10266"/>
                      <a:pt x="7001" y="10988"/>
                      <a:pt x="7441" y="11491"/>
                    </a:cubicBezTo>
                    <a:cubicBezTo>
                      <a:pt x="2700" y="11491"/>
                      <a:pt x="2700" y="11491"/>
                      <a:pt x="2700" y="11491"/>
                    </a:cubicBezTo>
                    <a:cubicBezTo>
                      <a:pt x="1947" y="11491"/>
                      <a:pt x="1350" y="10580"/>
                      <a:pt x="1350" y="9450"/>
                    </a:cubicBezTo>
                    <a:close/>
                    <a:moveTo>
                      <a:pt x="8100" y="20250"/>
                    </a:moveTo>
                    <a:cubicBezTo>
                      <a:pt x="5400" y="20250"/>
                      <a:pt x="5400" y="20250"/>
                      <a:pt x="5400" y="20250"/>
                    </a:cubicBezTo>
                    <a:cubicBezTo>
                      <a:pt x="5400" y="14191"/>
                      <a:pt x="5400" y="14191"/>
                      <a:pt x="5400" y="14191"/>
                    </a:cubicBezTo>
                    <a:cubicBezTo>
                      <a:pt x="5400" y="13688"/>
                      <a:pt x="5274" y="13217"/>
                      <a:pt x="5023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7535" y="12841"/>
                      <a:pt x="7535" y="12841"/>
                      <a:pt x="7535" y="12841"/>
                    </a:cubicBezTo>
                    <a:cubicBezTo>
                      <a:pt x="7472" y="13029"/>
                      <a:pt x="7409" y="13280"/>
                      <a:pt x="7409" y="13500"/>
                    </a:cubicBezTo>
                    <a:cubicBezTo>
                      <a:pt x="7409" y="18241"/>
                      <a:pt x="7409" y="18241"/>
                      <a:pt x="7409" y="18241"/>
                    </a:cubicBezTo>
                    <a:cubicBezTo>
                      <a:pt x="7409" y="18869"/>
                      <a:pt x="7786" y="19308"/>
                      <a:pt x="8006" y="19559"/>
                    </a:cubicBezTo>
                    <a:cubicBezTo>
                      <a:pt x="8037" y="19591"/>
                      <a:pt x="8069" y="19653"/>
                      <a:pt x="8100" y="19685"/>
                    </a:cubicBezTo>
                    <a:lnTo>
                      <a:pt x="8100" y="20250"/>
                    </a:lnTo>
                    <a:close/>
                    <a:moveTo>
                      <a:pt x="8916" y="11491"/>
                    </a:move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037" y="11491"/>
                      <a:pt x="7441" y="10580"/>
                      <a:pt x="7441" y="9450"/>
                    </a:cubicBezTo>
                    <a:cubicBezTo>
                      <a:pt x="7441" y="8320"/>
                      <a:pt x="8037" y="7441"/>
                      <a:pt x="8791" y="7441"/>
                    </a:cubicBezTo>
                    <a:cubicBezTo>
                      <a:pt x="8916" y="7441"/>
                      <a:pt x="8916" y="7441"/>
                      <a:pt x="8916" y="7441"/>
                    </a:cubicBezTo>
                    <a:cubicBezTo>
                      <a:pt x="10203" y="7441"/>
                      <a:pt x="11397" y="6938"/>
                      <a:pt x="12433" y="6059"/>
                    </a:cubicBezTo>
                    <a:cubicBezTo>
                      <a:pt x="12244" y="7158"/>
                      <a:pt x="12150" y="8288"/>
                      <a:pt x="12150" y="9450"/>
                    </a:cubicBezTo>
                    <a:cubicBezTo>
                      <a:pt x="12150" y="10612"/>
                      <a:pt x="12244" y="11773"/>
                      <a:pt x="12433" y="12841"/>
                    </a:cubicBezTo>
                    <a:cubicBezTo>
                      <a:pt x="11397" y="11993"/>
                      <a:pt x="10203" y="11491"/>
                      <a:pt x="8916" y="11491"/>
                    </a:cubicBezTo>
                    <a:close/>
                    <a:moveTo>
                      <a:pt x="16891" y="17550"/>
                    </a:moveTo>
                    <a:cubicBezTo>
                      <a:pt x="15509" y="17550"/>
                      <a:pt x="14348" y="15603"/>
                      <a:pt x="13814" y="12841"/>
                    </a:cubicBezTo>
                    <a:cubicBezTo>
                      <a:pt x="15541" y="12841"/>
                      <a:pt x="15541" y="12841"/>
                      <a:pt x="15541" y="12841"/>
                    </a:cubicBezTo>
                    <a:cubicBezTo>
                      <a:pt x="17048" y="12841"/>
                      <a:pt x="18241" y="11334"/>
                      <a:pt x="18241" y="9450"/>
                    </a:cubicBezTo>
                    <a:cubicBezTo>
                      <a:pt x="18241" y="7566"/>
                      <a:pt x="17048" y="6091"/>
                      <a:pt x="15541" y="6091"/>
                    </a:cubicBezTo>
                    <a:cubicBezTo>
                      <a:pt x="13814" y="6091"/>
                      <a:pt x="13814" y="6091"/>
                      <a:pt x="13814" y="6091"/>
                    </a:cubicBezTo>
                    <a:cubicBezTo>
                      <a:pt x="14348" y="3297"/>
                      <a:pt x="15509" y="1350"/>
                      <a:pt x="16891" y="1350"/>
                    </a:cubicBezTo>
                    <a:cubicBezTo>
                      <a:pt x="18743" y="1350"/>
                      <a:pt x="20250" y="4992"/>
                      <a:pt x="20250" y="9450"/>
                    </a:cubicBezTo>
                    <a:cubicBezTo>
                      <a:pt x="20250" y="13908"/>
                      <a:pt x="18743" y="17550"/>
                      <a:pt x="16891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13778" y="3165554"/>
            <a:ext cx="7221986" cy="823856"/>
            <a:chOff x="2013778" y="3165554"/>
            <a:chExt cx="7221986" cy="823856"/>
          </a:xfrm>
        </p:grpSpPr>
        <p:sp>
          <p:nvSpPr>
            <p:cNvPr id="194" name="Shape 7704"/>
            <p:cNvSpPr/>
            <p:nvPr/>
          </p:nvSpPr>
          <p:spPr>
            <a:xfrm>
              <a:off x="201377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5" name="Shape 7705"/>
            <p:cNvSpPr/>
            <p:nvPr/>
          </p:nvSpPr>
          <p:spPr>
            <a:xfrm>
              <a:off x="273864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切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6" name="Shape 7706"/>
            <p:cNvSpPr/>
            <p:nvPr/>
          </p:nvSpPr>
          <p:spPr>
            <a:xfrm>
              <a:off x="3463512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7" name="Shape 7707"/>
            <p:cNvSpPr/>
            <p:nvPr/>
          </p:nvSpPr>
          <p:spPr>
            <a:xfrm>
              <a:off x="4188380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8" name="Shape 7708"/>
            <p:cNvSpPr/>
            <p:nvPr/>
          </p:nvSpPr>
          <p:spPr>
            <a:xfrm>
              <a:off x="491324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9" name="Shape 7709"/>
            <p:cNvSpPr/>
            <p:nvPr/>
          </p:nvSpPr>
          <p:spPr>
            <a:xfrm>
              <a:off x="563811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0" name="Shape 7710"/>
            <p:cNvSpPr/>
            <p:nvPr/>
          </p:nvSpPr>
          <p:spPr>
            <a:xfrm>
              <a:off x="6362983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1" name="Shape 7711"/>
            <p:cNvSpPr/>
            <p:nvPr/>
          </p:nvSpPr>
          <p:spPr>
            <a:xfrm>
              <a:off x="7087851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2" name="Shape 7712"/>
            <p:cNvSpPr/>
            <p:nvPr/>
          </p:nvSpPr>
          <p:spPr>
            <a:xfrm>
              <a:off x="7812719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3" name="Shape 7713"/>
            <p:cNvSpPr/>
            <p:nvPr/>
          </p:nvSpPr>
          <p:spPr>
            <a:xfrm>
              <a:off x="8537584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  <a:endParaRPr sz="4900" dirty="0">
                <a:latin typeface="+mn-ea"/>
                <a:ea typeface="+mn-ea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16" name="组合 21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2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1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1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1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8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 rot="10800000">
            <a:off x="5279390" y="6262370"/>
            <a:ext cx="6241415" cy="221615"/>
            <a:chOff x="0" y="-1"/>
            <a:chExt cx="9985800" cy="287760"/>
          </a:xfrm>
        </p:grpSpPr>
        <p:sp>
          <p:nvSpPr>
            <p:cNvPr id="1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solidFill>
              <a:srgbClr val="0070C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solidFill>
              <a:srgbClr val="00B0F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solidFill>
              <a:srgbClr val="66CC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solidFill>
              <a:srgbClr val="CCEC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6149" name="TextBox 18"/>
          <p:cNvSpPr>
            <a:spLocks noChangeArrowheads="1"/>
          </p:cNvSpPr>
          <p:nvPr/>
        </p:nvSpPr>
        <p:spPr bwMode="auto">
          <a:xfrm>
            <a:off x="4448493" y="2821305"/>
            <a:ext cx="2974975" cy="4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PART  04</a:t>
            </a:r>
            <a:endParaRPr lang="en-US" altLang="zh-CN" sz="240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50" name="文本框 8"/>
          <p:cNvSpPr>
            <a:spLocks noChangeArrowheads="1"/>
          </p:cNvSpPr>
          <p:nvPr/>
        </p:nvSpPr>
        <p:spPr bwMode="auto">
          <a:xfrm>
            <a:off x="4029393" y="3227705"/>
            <a:ext cx="3813175" cy="9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方正兰亭黑_GBK" pitchFamily="2" charset="-122"/>
              </a:rPr>
              <a:t>添加标题</a:t>
            </a:r>
            <a:endParaRPr lang="zh-CN" altLang="en-US" sz="540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方正兰亭黑_GBK" pitchFamily="2" charset="-122"/>
            </a:endParaRPr>
          </a:p>
        </p:txBody>
      </p:sp>
      <p:sp>
        <p:nvSpPr>
          <p:cNvPr id="6151" name="矩形 51"/>
          <p:cNvSpPr>
            <a:spLocks noChangeArrowheads="1"/>
          </p:cNvSpPr>
          <p:nvPr/>
        </p:nvSpPr>
        <p:spPr bwMode="auto">
          <a:xfrm>
            <a:off x="5002530" y="4272280"/>
            <a:ext cx="1865313" cy="5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Add title</a:t>
            </a:r>
            <a:endParaRPr lang="en-US" altLang="zh-CN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52" name="直接连接符 4"/>
          <p:cNvSpPr>
            <a:spLocks noChangeShapeType="1"/>
          </p:cNvSpPr>
          <p:nvPr/>
        </p:nvSpPr>
        <p:spPr bwMode="auto">
          <a:xfrm>
            <a:off x="4626293" y="4231005"/>
            <a:ext cx="2620962" cy="0"/>
          </a:xfrm>
          <a:prstGeom prst="line">
            <a:avLst/>
          </a:prstGeom>
          <a:noFill/>
          <a:ln w="19050">
            <a:solidFill>
              <a:srgbClr val="0099E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2" name="任意多边形 27"/>
          <p:cNvSpPr>
            <a:spLocks noChangeArrowheads="1"/>
          </p:cNvSpPr>
          <p:nvPr/>
        </p:nvSpPr>
        <p:spPr bwMode="auto">
          <a:xfrm>
            <a:off x="5190490" y="1549400"/>
            <a:ext cx="1616075" cy="1209675"/>
          </a:xfrm>
          <a:custGeom>
            <a:avLst/>
            <a:gdLst>
              <a:gd name="T0" fmla="*/ 152941 w 574972"/>
              <a:gd name="T1" fmla="*/ 399844 h 399845"/>
              <a:gd name="T2" fmla="*/ 61228 w 574972"/>
              <a:gd name="T3" fmla="*/ 398217 h 399845"/>
              <a:gd name="T4" fmla="*/ 121790 w 574972"/>
              <a:gd name="T5" fmla="*/ 346388 h 399845"/>
              <a:gd name="T6" fmla="*/ 147415 w 574972"/>
              <a:gd name="T7" fmla="*/ 328444 h 399845"/>
              <a:gd name="T8" fmla="*/ 270881 w 574972"/>
              <a:gd name="T9" fmla="*/ 219691 h 399845"/>
              <a:gd name="T10" fmla="*/ 179168 w 574972"/>
              <a:gd name="T11" fmla="*/ 399845 h 399845"/>
              <a:gd name="T12" fmla="*/ 185489 w 574972"/>
              <a:gd name="T13" fmla="*/ 291396 h 399845"/>
              <a:gd name="T14" fmla="*/ 226257 w 574972"/>
              <a:gd name="T15" fmla="*/ 259235 h 399845"/>
              <a:gd name="T16" fmla="*/ 263531 w 574972"/>
              <a:gd name="T17" fmla="*/ 225912 h 399845"/>
              <a:gd name="T18" fmla="*/ 297108 w 574972"/>
              <a:gd name="T19" fmla="*/ 209429 h 399845"/>
              <a:gd name="T20" fmla="*/ 309758 w 574972"/>
              <a:gd name="T21" fmla="*/ 223349 h 399845"/>
              <a:gd name="T22" fmla="*/ 342372 w 574972"/>
              <a:gd name="T23" fmla="*/ 256672 h 399845"/>
              <a:gd name="T24" fmla="*/ 370328 w 574972"/>
              <a:gd name="T25" fmla="*/ 264362 h 399845"/>
              <a:gd name="T26" fmla="*/ 388821 w 574972"/>
              <a:gd name="T27" fmla="*/ 248907 h 399845"/>
              <a:gd name="T28" fmla="*/ 297108 w 574972"/>
              <a:gd name="T29" fmla="*/ 399844 h 399845"/>
              <a:gd name="T30" fmla="*/ 506761 w 574972"/>
              <a:gd name="T31" fmla="*/ 139370 h 399845"/>
              <a:gd name="T32" fmla="*/ 415048 w 574972"/>
              <a:gd name="T33" fmla="*/ 399844 h 399845"/>
              <a:gd name="T34" fmla="*/ 418375 w 574972"/>
              <a:gd name="T35" fmla="*/ 219183 h 399845"/>
              <a:gd name="T36" fmla="*/ 458488 w 574972"/>
              <a:gd name="T37" fmla="*/ 184898 h 399845"/>
              <a:gd name="T38" fmla="*/ 506761 w 574972"/>
              <a:gd name="T39" fmla="*/ 139370 h 399845"/>
              <a:gd name="T40" fmla="*/ 533039 w 574972"/>
              <a:gd name="T41" fmla="*/ 0 h 399845"/>
              <a:gd name="T42" fmla="*/ 567983 w 574972"/>
              <a:gd name="T43" fmla="*/ 5127 h 399845"/>
              <a:gd name="T44" fmla="*/ 574972 w 574972"/>
              <a:gd name="T45" fmla="*/ 117913 h 399845"/>
              <a:gd name="T46" fmla="*/ 535369 w 574972"/>
              <a:gd name="T47" fmla="*/ 117913 h 399845"/>
              <a:gd name="T48" fmla="*/ 533039 w 574972"/>
              <a:gd name="T49" fmla="*/ 69209 h 399845"/>
              <a:gd name="T50" fmla="*/ 437526 w 574972"/>
              <a:gd name="T51" fmla="*/ 156362 h 399845"/>
              <a:gd name="T52" fmla="*/ 383945 w 574972"/>
              <a:gd name="T53" fmla="*/ 202502 h 399845"/>
              <a:gd name="T54" fmla="*/ 349001 w 574972"/>
              <a:gd name="T55" fmla="*/ 207629 h 399845"/>
              <a:gd name="T56" fmla="*/ 337353 w 574972"/>
              <a:gd name="T57" fmla="*/ 194812 h 399845"/>
              <a:gd name="T58" fmla="*/ 293091 w 574972"/>
              <a:gd name="T59" fmla="*/ 146109 h 399845"/>
              <a:gd name="T60" fmla="*/ 239510 w 574972"/>
              <a:gd name="T61" fmla="*/ 192249 h 399845"/>
              <a:gd name="T62" fmla="*/ 216214 w 574972"/>
              <a:gd name="T63" fmla="*/ 210192 h 399845"/>
              <a:gd name="T64" fmla="*/ 139337 w 574972"/>
              <a:gd name="T65" fmla="*/ 274275 h 399845"/>
              <a:gd name="T66" fmla="*/ 32175 w 574972"/>
              <a:gd name="T67" fmla="*/ 363992 h 399845"/>
              <a:gd name="T68" fmla="*/ 4220 w 574972"/>
              <a:gd name="T69" fmla="*/ 358865 h 399845"/>
              <a:gd name="T70" fmla="*/ 18197 w 574972"/>
              <a:gd name="T71" fmla="*/ 317851 h 399845"/>
              <a:gd name="T72" fmla="*/ 139337 w 574972"/>
              <a:gd name="T73" fmla="*/ 220445 h 399845"/>
              <a:gd name="T74" fmla="*/ 216214 w 574972"/>
              <a:gd name="T75" fmla="*/ 156362 h 399845"/>
              <a:gd name="T76" fmla="*/ 239510 w 574972"/>
              <a:gd name="T77" fmla="*/ 138419 h 399845"/>
              <a:gd name="T78" fmla="*/ 283772 w 574972"/>
              <a:gd name="T79" fmla="*/ 99969 h 399845"/>
              <a:gd name="T80" fmla="*/ 314057 w 574972"/>
              <a:gd name="T81" fmla="*/ 107659 h 399845"/>
              <a:gd name="T82" fmla="*/ 346671 w 574972"/>
              <a:gd name="T83" fmla="*/ 140982 h 399845"/>
              <a:gd name="T84" fmla="*/ 383945 w 574972"/>
              <a:gd name="T85" fmla="*/ 146109 h 399845"/>
              <a:gd name="T86" fmla="*/ 437526 w 574972"/>
              <a:gd name="T87" fmla="*/ 99969 h 399845"/>
              <a:gd name="T88" fmla="*/ 498095 w 574972"/>
              <a:gd name="T89" fmla="*/ 43576 h 399845"/>
              <a:gd name="T90" fmla="*/ 463151 w 574972"/>
              <a:gd name="T91" fmla="*/ 43576 h 399845"/>
              <a:gd name="T92" fmla="*/ 442185 w 574972"/>
              <a:gd name="T93" fmla="*/ 20506 h 399845"/>
              <a:gd name="T94" fmla="*/ 456163 w 574972"/>
              <a:gd name="T95" fmla="*/ 2563 h 399845"/>
              <a:gd name="T96" fmla="*/ 0 w 574972"/>
              <a:gd name="T97" fmla="*/ 0 h 399845"/>
              <a:gd name="T98" fmla="*/ 574972 w 574972"/>
              <a:gd name="T99" fmla="*/ 399845 h 399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T96" t="T97" r="T98" b="T99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lnTo>
                  <a:pt x="152941" y="323694"/>
                </a:ln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lnTo>
                  <a:pt x="270881" y="219691"/>
                </a:ln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lnTo>
                  <a:pt x="297108" y="209429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lnTo>
                  <a:pt x="506761" y="139370"/>
                </a:ln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26" dur="500" tmFilter="0, 0; .2, .5; .8, .5; 1, 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  <p:bldP spid="6150" grpId="0" bldLvl="0" autoUpdateAnimBg="0"/>
      <p:bldP spid="6151" grpId="0" bldLvl="0" autoUpdateAnimBg="0"/>
      <p:bldP spid="6152" grpId="0" bldLvl="0" animBg="1"/>
      <p:bldP spid="40962" grpId="0" bldLvl="0" animBg="1"/>
      <p:bldP spid="40962" grpId="1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/>
          <p:nvPr/>
        </p:nvSpPr>
        <p:spPr>
          <a:xfrm>
            <a:off x="1524157" y="4721862"/>
            <a:ext cx="10005278" cy="1077250"/>
          </a:xfrm>
          <a:prstGeom prst="rect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823512" y="3643956"/>
            <a:ext cx="8705923" cy="1077250"/>
          </a:xfrm>
          <a:prstGeom prst="rect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4122073" y="2560129"/>
            <a:ext cx="7399844" cy="107725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5408987" y="1482222"/>
            <a:ext cx="6112929" cy="10772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356330" y="4733053"/>
            <a:ext cx="1003350" cy="982824"/>
            <a:chOff x="3754438" y="585788"/>
            <a:chExt cx="1474787" cy="1454151"/>
          </a:xfrm>
          <a:solidFill>
            <a:srgbClr val="0070C0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939080" y="3691335"/>
            <a:ext cx="629504" cy="919434"/>
            <a:chOff x="5310188" y="708025"/>
            <a:chExt cx="985838" cy="1449388"/>
          </a:xfrm>
          <a:solidFill>
            <a:srgbClr val="0070C0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avLst/>
              <a:gdLst>
                <a:gd name="T0" fmla="*/ 0 w 37"/>
                <a:gd name="T1" fmla="*/ 6 h 6"/>
                <a:gd name="T2" fmla="*/ 37 w 37"/>
                <a:gd name="T3" fmla="*/ 6 h 6"/>
                <a:gd name="T4" fmla="*/ 37 w 37"/>
                <a:gd name="T5" fmla="*/ 0 h 6"/>
                <a:gd name="T6" fmla="*/ 25 w 37"/>
                <a:gd name="T7" fmla="*/ 0 h 6"/>
                <a:gd name="T8" fmla="*/ 19 w 37"/>
                <a:gd name="T9" fmla="*/ 2 h 6"/>
                <a:gd name="T10" fmla="*/ 17 w 37"/>
                <a:gd name="T11" fmla="*/ 2 h 6"/>
                <a:gd name="T12" fmla="*/ 10 w 37"/>
                <a:gd name="T13" fmla="*/ 0 h 6"/>
                <a:gd name="T14" fmla="*/ 0 w 37"/>
                <a:gd name="T15" fmla="*/ 0 h 6"/>
                <a:gd name="T16" fmla="*/ 0 w 3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avLst/>
              <a:gdLst>
                <a:gd name="T0" fmla="*/ 71 w 113"/>
                <a:gd name="T1" fmla="*/ 105 h 113"/>
                <a:gd name="T2" fmla="*/ 106 w 113"/>
                <a:gd name="T3" fmla="*/ 42 h 113"/>
                <a:gd name="T4" fmla="*/ 43 w 113"/>
                <a:gd name="T5" fmla="*/ 7 h 113"/>
                <a:gd name="T6" fmla="*/ 8 w 113"/>
                <a:gd name="T7" fmla="*/ 70 h 113"/>
                <a:gd name="T8" fmla="*/ 71 w 11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avLst/>
              <a:gdLst>
                <a:gd name="T0" fmla="*/ 111 w 114"/>
                <a:gd name="T1" fmla="*/ 166 h 426"/>
                <a:gd name="T2" fmla="*/ 91 w 114"/>
                <a:gd name="T3" fmla="*/ 42 h 426"/>
                <a:gd name="T4" fmla="*/ 31 w 114"/>
                <a:gd name="T5" fmla="*/ 6 h 426"/>
                <a:gd name="T6" fmla="*/ 11 w 114"/>
                <a:gd name="T7" fmla="*/ 29 h 426"/>
                <a:gd name="T8" fmla="*/ 0 w 114"/>
                <a:gd name="T9" fmla="*/ 105 h 426"/>
                <a:gd name="T10" fmla="*/ 15 w 114"/>
                <a:gd name="T11" fmla="*/ 80 h 426"/>
                <a:gd name="T12" fmla="*/ 15 w 114"/>
                <a:gd name="T13" fmla="*/ 71 h 426"/>
                <a:gd name="T14" fmla="*/ 16 w 114"/>
                <a:gd name="T15" fmla="*/ 77 h 426"/>
                <a:gd name="T16" fmla="*/ 18 w 114"/>
                <a:gd name="T17" fmla="*/ 70 h 426"/>
                <a:gd name="T18" fmla="*/ 23 w 114"/>
                <a:gd name="T19" fmla="*/ 49 h 426"/>
                <a:gd name="T20" fmla="*/ 24 w 114"/>
                <a:gd name="T21" fmla="*/ 43 h 426"/>
                <a:gd name="T22" fmla="*/ 24 w 114"/>
                <a:gd name="T23" fmla="*/ 42 h 426"/>
                <a:gd name="T24" fmla="*/ 24 w 114"/>
                <a:gd name="T25" fmla="*/ 41 h 426"/>
                <a:gd name="T26" fmla="*/ 46 w 114"/>
                <a:gd name="T27" fmla="*/ 20 h 426"/>
                <a:gd name="T28" fmla="*/ 47 w 114"/>
                <a:gd name="T29" fmla="*/ 20 h 426"/>
                <a:gd name="T30" fmla="*/ 63 w 114"/>
                <a:gd name="T31" fmla="*/ 27 h 426"/>
                <a:gd name="T32" fmla="*/ 69 w 114"/>
                <a:gd name="T33" fmla="*/ 43 h 426"/>
                <a:gd name="T34" fmla="*/ 69 w 114"/>
                <a:gd name="T35" fmla="*/ 43 h 426"/>
                <a:gd name="T36" fmla="*/ 69 w 114"/>
                <a:gd name="T37" fmla="*/ 43 h 426"/>
                <a:gd name="T38" fmla="*/ 69 w 114"/>
                <a:gd name="T39" fmla="*/ 43 h 426"/>
                <a:gd name="T40" fmla="*/ 52 w 114"/>
                <a:gd name="T41" fmla="*/ 108 h 426"/>
                <a:gd name="T42" fmla="*/ 27 w 114"/>
                <a:gd name="T43" fmla="*/ 141 h 426"/>
                <a:gd name="T44" fmla="*/ 29 w 114"/>
                <a:gd name="T45" fmla="*/ 156 h 426"/>
                <a:gd name="T46" fmla="*/ 29 w 114"/>
                <a:gd name="T47" fmla="*/ 398 h 426"/>
                <a:gd name="T48" fmla="*/ 57 w 114"/>
                <a:gd name="T49" fmla="*/ 426 h 426"/>
                <a:gd name="T50" fmla="*/ 86 w 114"/>
                <a:gd name="T51" fmla="*/ 398 h 426"/>
                <a:gd name="T52" fmla="*/ 86 w 114"/>
                <a:gd name="T53" fmla="*/ 204 h 426"/>
                <a:gd name="T54" fmla="*/ 111 w 114"/>
                <a:gd name="T55" fmla="*/ 1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426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avLst/>
              <a:gdLst>
                <a:gd name="T0" fmla="*/ 9 w 9"/>
                <a:gd name="T1" fmla="*/ 0 h 16"/>
                <a:gd name="T2" fmla="*/ 3 w 9"/>
                <a:gd name="T3" fmla="*/ 4 h 16"/>
                <a:gd name="T4" fmla="*/ 0 w 9"/>
                <a:gd name="T5" fmla="*/ 6 h 16"/>
                <a:gd name="T6" fmla="*/ 6 w 9"/>
                <a:gd name="T7" fmla="*/ 16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avLst/>
              <a:gdLst>
                <a:gd name="T0" fmla="*/ 90 w 146"/>
                <a:gd name="T1" fmla="*/ 126 h 147"/>
                <a:gd name="T2" fmla="*/ 129 w 146"/>
                <a:gd name="T3" fmla="*/ 81 h 147"/>
                <a:gd name="T4" fmla="*/ 146 w 146"/>
                <a:gd name="T5" fmla="*/ 19 h 147"/>
                <a:gd name="T6" fmla="*/ 128 w 146"/>
                <a:gd name="T7" fmla="*/ 0 h 147"/>
                <a:gd name="T8" fmla="*/ 109 w 146"/>
                <a:gd name="T9" fmla="*/ 18 h 147"/>
                <a:gd name="T10" fmla="*/ 109 w 146"/>
                <a:gd name="T11" fmla="*/ 18 h 147"/>
                <a:gd name="T12" fmla="*/ 109 w 146"/>
                <a:gd name="T13" fmla="*/ 19 h 147"/>
                <a:gd name="T14" fmla="*/ 109 w 146"/>
                <a:gd name="T15" fmla="*/ 26 h 147"/>
                <a:gd name="T16" fmla="*/ 104 w 146"/>
                <a:gd name="T17" fmla="*/ 48 h 147"/>
                <a:gd name="T18" fmla="*/ 70 w 146"/>
                <a:gd name="T19" fmla="*/ 96 h 147"/>
                <a:gd name="T20" fmla="*/ 19 w 146"/>
                <a:gd name="T21" fmla="*/ 110 h 147"/>
                <a:gd name="T22" fmla="*/ 18 w 146"/>
                <a:gd name="T23" fmla="*/ 110 h 147"/>
                <a:gd name="T24" fmla="*/ 0 w 146"/>
                <a:gd name="T25" fmla="*/ 129 h 147"/>
                <a:gd name="T26" fmla="*/ 18 w 146"/>
                <a:gd name="T27" fmla="*/ 147 h 147"/>
                <a:gd name="T28" fmla="*/ 18 w 146"/>
                <a:gd name="T29" fmla="*/ 147 h 147"/>
                <a:gd name="T30" fmla="*/ 19 w 146"/>
                <a:gd name="T31" fmla="*/ 147 h 147"/>
                <a:gd name="T32" fmla="*/ 90 w 146"/>
                <a:gd name="T33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7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avLst/>
              <a:gdLst>
                <a:gd name="T0" fmla="*/ 8 w 113"/>
                <a:gd name="T1" fmla="*/ 42 h 113"/>
                <a:gd name="T2" fmla="*/ 43 w 113"/>
                <a:gd name="T3" fmla="*/ 105 h 113"/>
                <a:gd name="T4" fmla="*/ 106 w 113"/>
                <a:gd name="T5" fmla="*/ 70 h 113"/>
                <a:gd name="T6" fmla="*/ 71 w 113"/>
                <a:gd name="T7" fmla="*/ 7 h 113"/>
                <a:gd name="T8" fmla="*/ 8 w 11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avLst/>
              <a:gdLst>
                <a:gd name="T0" fmla="*/ 18 w 62"/>
                <a:gd name="T1" fmla="*/ 194 h 194"/>
                <a:gd name="T2" fmla="*/ 19 w 62"/>
                <a:gd name="T3" fmla="*/ 194 h 194"/>
                <a:gd name="T4" fmla="*/ 36 w 62"/>
                <a:gd name="T5" fmla="*/ 175 h 194"/>
                <a:gd name="T6" fmla="*/ 36 w 62"/>
                <a:gd name="T7" fmla="*/ 149 h 194"/>
                <a:gd name="T8" fmla="*/ 57 w 62"/>
                <a:gd name="T9" fmla="*/ 30 h 194"/>
                <a:gd name="T10" fmla="*/ 57 w 62"/>
                <a:gd name="T11" fmla="*/ 30 h 194"/>
                <a:gd name="T12" fmla="*/ 57 w 62"/>
                <a:gd name="T13" fmla="*/ 30 h 194"/>
                <a:gd name="T14" fmla="*/ 57 w 62"/>
                <a:gd name="T15" fmla="*/ 30 h 194"/>
                <a:gd name="T16" fmla="*/ 50 w 62"/>
                <a:gd name="T17" fmla="*/ 5 h 194"/>
                <a:gd name="T18" fmla="*/ 26 w 62"/>
                <a:gd name="T19" fmla="*/ 12 h 194"/>
                <a:gd name="T20" fmla="*/ 0 w 62"/>
                <a:gd name="T21" fmla="*/ 149 h 194"/>
                <a:gd name="T22" fmla="*/ 0 w 62"/>
                <a:gd name="T23" fmla="*/ 177 h 194"/>
                <a:gd name="T24" fmla="*/ 18 w 62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4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avLst/>
              <a:gdLst>
                <a:gd name="T0" fmla="*/ 179 w 179"/>
                <a:gd name="T1" fmla="*/ 131 h 426"/>
                <a:gd name="T2" fmla="*/ 129 w 179"/>
                <a:gd name="T3" fmla="*/ 117 h 426"/>
                <a:gd name="T4" fmla="*/ 114 w 179"/>
                <a:gd name="T5" fmla="*/ 103 h 426"/>
                <a:gd name="T6" fmla="*/ 103 w 179"/>
                <a:gd name="T7" fmla="*/ 30 h 426"/>
                <a:gd name="T8" fmla="*/ 83 w 179"/>
                <a:gd name="T9" fmla="*/ 6 h 426"/>
                <a:gd name="T10" fmla="*/ 23 w 179"/>
                <a:gd name="T11" fmla="*/ 42 h 426"/>
                <a:gd name="T12" fmla="*/ 3 w 179"/>
                <a:gd name="T13" fmla="*/ 166 h 426"/>
                <a:gd name="T14" fmla="*/ 19 w 179"/>
                <a:gd name="T15" fmla="*/ 198 h 426"/>
                <a:gd name="T16" fmla="*/ 22 w 179"/>
                <a:gd name="T17" fmla="*/ 198 h 426"/>
                <a:gd name="T18" fmla="*/ 21 w 179"/>
                <a:gd name="T19" fmla="*/ 197 h 426"/>
                <a:gd name="T20" fmla="*/ 21 w 179"/>
                <a:gd name="T21" fmla="*/ 168 h 426"/>
                <a:gd name="T22" fmla="*/ 48 w 179"/>
                <a:gd name="T23" fmla="*/ 28 h 426"/>
                <a:gd name="T24" fmla="*/ 68 w 179"/>
                <a:gd name="T25" fmla="*/ 16 h 426"/>
                <a:gd name="T26" fmla="*/ 81 w 179"/>
                <a:gd name="T27" fmla="*/ 19 h 426"/>
                <a:gd name="T28" fmla="*/ 92 w 179"/>
                <a:gd name="T29" fmla="*/ 34 h 426"/>
                <a:gd name="T30" fmla="*/ 90 w 179"/>
                <a:gd name="T31" fmla="*/ 49 h 426"/>
                <a:gd name="T32" fmla="*/ 90 w 179"/>
                <a:gd name="T33" fmla="*/ 49 h 426"/>
                <a:gd name="T34" fmla="*/ 90 w 179"/>
                <a:gd name="T35" fmla="*/ 50 h 426"/>
                <a:gd name="T36" fmla="*/ 89 w 179"/>
                <a:gd name="T37" fmla="*/ 52 h 426"/>
                <a:gd name="T38" fmla="*/ 89 w 179"/>
                <a:gd name="T39" fmla="*/ 52 h 426"/>
                <a:gd name="T40" fmla="*/ 69 w 179"/>
                <a:gd name="T41" fmla="*/ 168 h 426"/>
                <a:gd name="T42" fmla="*/ 69 w 179"/>
                <a:gd name="T43" fmla="*/ 194 h 426"/>
                <a:gd name="T44" fmla="*/ 47 w 179"/>
                <a:gd name="T45" fmla="*/ 219 h 426"/>
                <a:gd name="T46" fmla="*/ 45 w 179"/>
                <a:gd name="T47" fmla="*/ 219 h 426"/>
                <a:gd name="T48" fmla="*/ 28 w 179"/>
                <a:gd name="T49" fmla="*/ 212 h 426"/>
                <a:gd name="T50" fmla="*/ 28 w 179"/>
                <a:gd name="T51" fmla="*/ 398 h 426"/>
                <a:gd name="T52" fmla="*/ 56 w 179"/>
                <a:gd name="T53" fmla="*/ 426 h 426"/>
                <a:gd name="T54" fmla="*/ 85 w 179"/>
                <a:gd name="T55" fmla="*/ 398 h 426"/>
                <a:gd name="T56" fmla="*/ 85 w 179"/>
                <a:gd name="T57" fmla="*/ 222 h 426"/>
                <a:gd name="T58" fmla="*/ 85 w 179"/>
                <a:gd name="T59" fmla="*/ 184 h 426"/>
                <a:gd name="T60" fmla="*/ 85 w 179"/>
                <a:gd name="T61" fmla="*/ 156 h 426"/>
                <a:gd name="T62" fmla="*/ 88 w 179"/>
                <a:gd name="T63" fmla="*/ 128 h 426"/>
                <a:gd name="T64" fmla="*/ 93 w 179"/>
                <a:gd name="T65" fmla="*/ 134 h 426"/>
                <a:gd name="T66" fmla="*/ 99 w 179"/>
                <a:gd name="T67" fmla="*/ 166 h 426"/>
                <a:gd name="T68" fmla="*/ 108 w 179"/>
                <a:gd name="T69" fmla="*/ 146 h 426"/>
                <a:gd name="T70" fmla="*/ 109 w 179"/>
                <a:gd name="T71" fmla="*/ 147 h 426"/>
                <a:gd name="T72" fmla="*/ 168 w 179"/>
                <a:gd name="T73" fmla="*/ 167 h 426"/>
                <a:gd name="T74" fmla="*/ 163 w 179"/>
                <a:gd name="T75" fmla="*/ 153 h 426"/>
                <a:gd name="T76" fmla="*/ 170 w 179"/>
                <a:gd name="T77" fmla="*/ 137 h 426"/>
                <a:gd name="T78" fmla="*/ 179 w 179"/>
                <a:gd name="T79" fmla="*/ 131 h 426"/>
                <a:gd name="T80" fmla="*/ 99 w 179"/>
                <a:gd name="T81" fmla="*/ 77 h 426"/>
                <a:gd name="T82" fmla="*/ 98 w 179"/>
                <a:gd name="T83" fmla="*/ 75 h 426"/>
                <a:gd name="T84" fmla="*/ 99 w 179"/>
                <a:gd name="T85" fmla="*/ 71 h 426"/>
                <a:gd name="T86" fmla="*/ 99 w 179"/>
                <a:gd name="T87" fmla="*/ 7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426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avLst/>
              <a:gdLst>
                <a:gd name="T0" fmla="*/ 136 w 136"/>
                <a:gd name="T1" fmla="*/ 19 h 39"/>
                <a:gd name="T2" fmla="*/ 136 w 136"/>
                <a:gd name="T3" fmla="*/ 10 h 39"/>
                <a:gd name="T4" fmla="*/ 126 w 136"/>
                <a:gd name="T5" fmla="*/ 0 h 39"/>
                <a:gd name="T6" fmla="*/ 10 w 136"/>
                <a:gd name="T7" fmla="*/ 0 h 39"/>
                <a:gd name="T8" fmla="*/ 0 w 136"/>
                <a:gd name="T9" fmla="*/ 10 h 39"/>
                <a:gd name="T10" fmla="*/ 0 w 136"/>
                <a:gd name="T11" fmla="*/ 19 h 39"/>
                <a:gd name="T12" fmla="*/ 68 w 136"/>
                <a:gd name="T13" fmla="*/ 39 h 39"/>
                <a:gd name="T14" fmla="*/ 136 w 136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9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avLst/>
              <a:gdLst>
                <a:gd name="T0" fmla="*/ 76 w 136"/>
                <a:gd name="T1" fmla="*/ 18 h 80"/>
                <a:gd name="T2" fmla="*/ 76 w 136"/>
                <a:gd name="T3" fmla="*/ 28 h 80"/>
                <a:gd name="T4" fmla="*/ 73 w 136"/>
                <a:gd name="T5" fmla="*/ 31 h 80"/>
                <a:gd name="T6" fmla="*/ 62 w 136"/>
                <a:gd name="T7" fmla="*/ 31 h 80"/>
                <a:gd name="T8" fmla="*/ 60 w 136"/>
                <a:gd name="T9" fmla="*/ 28 h 80"/>
                <a:gd name="T10" fmla="*/ 60 w 136"/>
                <a:gd name="T11" fmla="*/ 18 h 80"/>
                <a:gd name="T12" fmla="*/ 0 w 136"/>
                <a:gd name="T13" fmla="*/ 0 h 80"/>
                <a:gd name="T14" fmla="*/ 0 w 136"/>
                <a:gd name="T15" fmla="*/ 70 h 80"/>
                <a:gd name="T16" fmla="*/ 10 w 136"/>
                <a:gd name="T17" fmla="*/ 80 h 80"/>
                <a:gd name="T18" fmla="*/ 126 w 136"/>
                <a:gd name="T19" fmla="*/ 80 h 80"/>
                <a:gd name="T20" fmla="*/ 136 w 136"/>
                <a:gd name="T21" fmla="*/ 70 h 80"/>
                <a:gd name="T22" fmla="*/ 136 w 136"/>
                <a:gd name="T23" fmla="*/ 0 h 80"/>
                <a:gd name="T24" fmla="*/ 76 w 136"/>
                <a:gd name="T2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avLst/>
              <a:gdLst>
                <a:gd name="T0" fmla="*/ 56 w 56"/>
                <a:gd name="T1" fmla="*/ 3 h 6"/>
                <a:gd name="T2" fmla="*/ 53 w 56"/>
                <a:gd name="T3" fmla="*/ 6 h 6"/>
                <a:gd name="T4" fmla="*/ 3 w 56"/>
                <a:gd name="T5" fmla="*/ 6 h 6"/>
                <a:gd name="T6" fmla="*/ 0 w 56"/>
                <a:gd name="T7" fmla="*/ 3 h 6"/>
                <a:gd name="T8" fmla="*/ 3 w 56"/>
                <a:gd name="T9" fmla="*/ 0 h 6"/>
                <a:gd name="T10" fmla="*/ 53 w 56"/>
                <a:gd name="T11" fmla="*/ 0 h 6"/>
                <a:gd name="T12" fmla="*/ 56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795899" y="4934217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559091" y="5019617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sz="2700" b="1" dirty="0">
              <a:latin typeface="+mn-ea"/>
            </a:endParaRPr>
          </a:p>
        </p:txBody>
      </p:sp>
      <p:cxnSp>
        <p:nvCxnSpPr>
          <p:cNvPr id="205" name="Straight Connector 66"/>
          <p:cNvCxnSpPr/>
          <p:nvPr/>
        </p:nvCxnSpPr>
        <p:spPr>
          <a:xfrm>
            <a:off x="3516892" y="4907009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5055151" y="3877873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842195" y="3963271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sz="2700" b="1" dirty="0">
              <a:latin typeface="+mn-ea"/>
            </a:endParaRPr>
          </a:p>
        </p:txBody>
      </p:sp>
      <p:cxnSp>
        <p:nvCxnSpPr>
          <p:cNvPr id="208" name="Straight Connector 69"/>
          <p:cNvCxnSpPr/>
          <p:nvPr/>
        </p:nvCxnSpPr>
        <p:spPr>
          <a:xfrm>
            <a:off x="4847681" y="3850665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3158200" y="2571317"/>
            <a:ext cx="685386" cy="970270"/>
            <a:chOff x="6626225" y="441325"/>
            <a:chExt cx="889001" cy="1266826"/>
          </a:xfrm>
          <a:solidFill>
            <a:srgbClr val="0070C0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4264799" y="1511208"/>
            <a:ext cx="1043837" cy="982288"/>
            <a:chOff x="4283880" y="1684166"/>
            <a:chExt cx="1121157" cy="1062012"/>
          </a:xfrm>
          <a:solidFill>
            <a:srgbClr val="0070C0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avLst/>
              <a:gdLst>
                <a:gd name="T0" fmla="*/ 8 w 723"/>
                <a:gd name="T1" fmla="*/ 48 h 554"/>
                <a:gd name="T2" fmla="*/ 715 w 723"/>
                <a:gd name="T3" fmla="*/ 48 h 554"/>
                <a:gd name="T4" fmla="*/ 715 w 723"/>
                <a:gd name="T5" fmla="*/ 508 h 554"/>
                <a:gd name="T6" fmla="*/ 8 w 723"/>
                <a:gd name="T7" fmla="*/ 508 h 554"/>
                <a:gd name="T8" fmla="*/ 8 w 723"/>
                <a:gd name="T9" fmla="*/ 408 h 554"/>
                <a:gd name="T10" fmla="*/ 0 w 723"/>
                <a:gd name="T11" fmla="*/ 411 h 554"/>
                <a:gd name="T12" fmla="*/ 0 w 723"/>
                <a:gd name="T13" fmla="*/ 511 h 554"/>
                <a:gd name="T14" fmla="*/ 0 w 723"/>
                <a:gd name="T15" fmla="*/ 517 h 554"/>
                <a:gd name="T16" fmla="*/ 0 w 723"/>
                <a:gd name="T17" fmla="*/ 554 h 554"/>
                <a:gd name="T18" fmla="*/ 723 w 723"/>
                <a:gd name="T19" fmla="*/ 554 h 554"/>
                <a:gd name="T20" fmla="*/ 723 w 723"/>
                <a:gd name="T21" fmla="*/ 517 h 554"/>
                <a:gd name="T22" fmla="*/ 723 w 723"/>
                <a:gd name="T23" fmla="*/ 512 h 554"/>
                <a:gd name="T24" fmla="*/ 723 w 723"/>
                <a:gd name="T25" fmla="*/ 511 h 554"/>
                <a:gd name="T26" fmla="*/ 723 w 723"/>
                <a:gd name="T27" fmla="*/ 43 h 554"/>
                <a:gd name="T28" fmla="*/ 723 w 723"/>
                <a:gd name="T29" fmla="*/ 39 h 554"/>
                <a:gd name="T30" fmla="*/ 723 w 723"/>
                <a:gd name="T31" fmla="*/ 0 h 554"/>
                <a:gd name="T32" fmla="*/ 0 w 723"/>
                <a:gd name="T33" fmla="*/ 0 h 554"/>
                <a:gd name="T34" fmla="*/ 0 w 723"/>
                <a:gd name="T35" fmla="*/ 39 h 554"/>
                <a:gd name="T36" fmla="*/ 0 w 723"/>
                <a:gd name="T37" fmla="*/ 43 h 554"/>
                <a:gd name="T38" fmla="*/ 0 w 723"/>
                <a:gd name="T39" fmla="*/ 343 h 554"/>
                <a:gd name="T40" fmla="*/ 8 w 723"/>
                <a:gd name="T41" fmla="*/ 340 h 554"/>
                <a:gd name="T42" fmla="*/ 8 w 723"/>
                <a:gd name="T43" fmla="*/ 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54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avLst/>
              <a:gdLst>
                <a:gd name="T0" fmla="*/ 453 w 460"/>
                <a:gd name="T1" fmla="*/ 14 h 668"/>
                <a:gd name="T2" fmla="*/ 419 w 460"/>
                <a:gd name="T3" fmla="*/ 8 h 668"/>
                <a:gd name="T4" fmla="*/ 275 w 460"/>
                <a:gd name="T5" fmla="*/ 77 h 668"/>
                <a:gd name="T6" fmla="*/ 223 w 460"/>
                <a:gd name="T7" fmla="*/ 90 h 668"/>
                <a:gd name="T8" fmla="*/ 208 w 460"/>
                <a:gd name="T9" fmla="*/ 93 h 668"/>
                <a:gd name="T10" fmla="*/ 205 w 460"/>
                <a:gd name="T11" fmla="*/ 94 h 668"/>
                <a:gd name="T12" fmla="*/ 204 w 460"/>
                <a:gd name="T13" fmla="*/ 94 h 668"/>
                <a:gd name="T14" fmla="*/ 96 w 460"/>
                <a:gd name="T15" fmla="*/ 94 h 668"/>
                <a:gd name="T16" fmla="*/ 92 w 460"/>
                <a:gd name="T17" fmla="*/ 93 h 668"/>
                <a:gd name="T18" fmla="*/ 66 w 460"/>
                <a:gd name="T19" fmla="*/ 100 h 668"/>
                <a:gd name="T20" fmla="*/ 21 w 460"/>
                <a:gd name="T21" fmla="*/ 156 h 668"/>
                <a:gd name="T22" fmla="*/ 0 w 460"/>
                <a:gd name="T23" fmla="*/ 300 h 668"/>
                <a:gd name="T24" fmla="*/ 2 w 460"/>
                <a:gd name="T25" fmla="*/ 357 h 668"/>
                <a:gd name="T26" fmla="*/ 26 w 460"/>
                <a:gd name="T27" fmla="*/ 380 h 668"/>
                <a:gd name="T28" fmla="*/ 27 w 460"/>
                <a:gd name="T29" fmla="*/ 380 h 668"/>
                <a:gd name="T30" fmla="*/ 50 w 460"/>
                <a:gd name="T31" fmla="*/ 355 h 668"/>
                <a:gd name="T32" fmla="*/ 48 w 460"/>
                <a:gd name="T33" fmla="*/ 300 h 668"/>
                <a:gd name="T34" fmla="*/ 69 w 460"/>
                <a:gd name="T35" fmla="*/ 166 h 668"/>
                <a:gd name="T36" fmla="*/ 68 w 460"/>
                <a:gd name="T37" fmla="*/ 631 h 668"/>
                <a:gd name="T38" fmla="*/ 105 w 460"/>
                <a:gd name="T39" fmla="*/ 668 h 668"/>
                <a:gd name="T40" fmla="*/ 142 w 460"/>
                <a:gd name="T41" fmla="*/ 631 h 668"/>
                <a:gd name="T42" fmla="*/ 143 w 460"/>
                <a:gd name="T43" fmla="*/ 345 h 668"/>
                <a:gd name="T44" fmla="*/ 157 w 460"/>
                <a:gd name="T45" fmla="*/ 345 h 668"/>
                <a:gd name="T46" fmla="*/ 156 w 460"/>
                <a:gd name="T47" fmla="*/ 631 h 668"/>
                <a:gd name="T48" fmla="*/ 193 w 460"/>
                <a:gd name="T49" fmla="*/ 668 h 668"/>
                <a:gd name="T50" fmla="*/ 231 w 460"/>
                <a:gd name="T51" fmla="*/ 631 h 668"/>
                <a:gd name="T52" fmla="*/ 231 w 460"/>
                <a:gd name="T53" fmla="*/ 137 h 668"/>
                <a:gd name="T54" fmla="*/ 447 w 460"/>
                <a:gd name="T55" fmla="*/ 47 h 668"/>
                <a:gd name="T56" fmla="*/ 453 w 460"/>
                <a:gd name="T57" fmla="*/ 14 h 668"/>
                <a:gd name="T58" fmla="*/ 139 w 460"/>
                <a:gd name="T59" fmla="*/ 118 h 668"/>
                <a:gd name="T60" fmla="*/ 150 w 460"/>
                <a:gd name="T61" fmla="*/ 118 h 668"/>
                <a:gd name="T62" fmla="*/ 161 w 460"/>
                <a:gd name="T63" fmla="*/ 118 h 668"/>
                <a:gd name="T64" fmla="*/ 167 w 460"/>
                <a:gd name="T65" fmla="*/ 141 h 668"/>
                <a:gd name="T66" fmla="*/ 166 w 460"/>
                <a:gd name="T67" fmla="*/ 142 h 668"/>
                <a:gd name="T68" fmla="*/ 150 w 460"/>
                <a:gd name="T69" fmla="*/ 148 h 668"/>
                <a:gd name="T70" fmla="*/ 134 w 460"/>
                <a:gd name="T71" fmla="*/ 142 h 668"/>
                <a:gd name="T72" fmla="*/ 133 w 460"/>
                <a:gd name="T73" fmla="*/ 141 h 668"/>
                <a:gd name="T74" fmla="*/ 139 w 460"/>
                <a:gd name="T75" fmla="*/ 118 h 668"/>
                <a:gd name="T76" fmla="*/ 150 w 460"/>
                <a:gd name="T77" fmla="*/ 311 h 668"/>
                <a:gd name="T78" fmla="*/ 122 w 460"/>
                <a:gd name="T79" fmla="*/ 275 h 668"/>
                <a:gd name="T80" fmla="*/ 138 w 460"/>
                <a:gd name="T81" fmla="*/ 155 h 668"/>
                <a:gd name="T82" fmla="*/ 150 w 460"/>
                <a:gd name="T83" fmla="*/ 157 h 668"/>
                <a:gd name="T84" fmla="*/ 150 w 460"/>
                <a:gd name="T85" fmla="*/ 157 h 668"/>
                <a:gd name="T86" fmla="*/ 150 w 460"/>
                <a:gd name="T87" fmla="*/ 157 h 668"/>
                <a:gd name="T88" fmla="*/ 162 w 460"/>
                <a:gd name="T89" fmla="*/ 155 h 668"/>
                <a:gd name="T90" fmla="*/ 178 w 460"/>
                <a:gd name="T91" fmla="*/ 275 h 668"/>
                <a:gd name="T92" fmla="*/ 150 w 460"/>
                <a:gd name="T93" fmla="*/ 31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668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avLst/>
              <a:gdLst>
                <a:gd name="T0" fmla="*/ 113 w 128"/>
                <a:gd name="T1" fmla="*/ 0 h 98"/>
                <a:gd name="T2" fmla="*/ 98 w 128"/>
                <a:gd name="T3" fmla="*/ 15 h 98"/>
                <a:gd name="T4" fmla="*/ 103 w 128"/>
                <a:gd name="T5" fmla="*/ 26 h 98"/>
                <a:gd name="T6" fmla="*/ 84 w 128"/>
                <a:gd name="T7" fmla="*/ 54 h 98"/>
                <a:gd name="T8" fmla="*/ 79 w 128"/>
                <a:gd name="T9" fmla="*/ 52 h 98"/>
                <a:gd name="T10" fmla="*/ 66 w 128"/>
                <a:gd name="T11" fmla="*/ 60 h 98"/>
                <a:gd name="T12" fmla="*/ 55 w 128"/>
                <a:gd name="T13" fmla="*/ 54 h 98"/>
                <a:gd name="T14" fmla="*/ 56 w 128"/>
                <a:gd name="T15" fmla="*/ 49 h 98"/>
                <a:gd name="T16" fmla="*/ 41 w 128"/>
                <a:gd name="T17" fmla="*/ 34 h 98"/>
                <a:gd name="T18" fmla="*/ 26 w 128"/>
                <a:gd name="T19" fmla="*/ 49 h 98"/>
                <a:gd name="T20" fmla="*/ 31 w 128"/>
                <a:gd name="T21" fmla="*/ 60 h 98"/>
                <a:gd name="T22" fmla="*/ 23 w 128"/>
                <a:gd name="T23" fmla="*/ 70 h 98"/>
                <a:gd name="T24" fmla="*/ 15 w 128"/>
                <a:gd name="T25" fmla="*/ 68 h 98"/>
                <a:gd name="T26" fmla="*/ 0 w 128"/>
                <a:gd name="T27" fmla="*/ 83 h 98"/>
                <a:gd name="T28" fmla="*/ 15 w 128"/>
                <a:gd name="T29" fmla="*/ 98 h 98"/>
                <a:gd name="T30" fmla="*/ 30 w 128"/>
                <a:gd name="T31" fmla="*/ 83 h 98"/>
                <a:gd name="T32" fmla="*/ 26 w 128"/>
                <a:gd name="T33" fmla="*/ 73 h 98"/>
                <a:gd name="T34" fmla="*/ 34 w 128"/>
                <a:gd name="T35" fmla="*/ 62 h 98"/>
                <a:gd name="T36" fmla="*/ 41 w 128"/>
                <a:gd name="T37" fmla="*/ 64 h 98"/>
                <a:gd name="T38" fmla="*/ 53 w 128"/>
                <a:gd name="T39" fmla="*/ 57 h 98"/>
                <a:gd name="T40" fmla="*/ 64 w 128"/>
                <a:gd name="T41" fmla="*/ 64 h 98"/>
                <a:gd name="T42" fmla="*/ 64 w 128"/>
                <a:gd name="T43" fmla="*/ 68 h 98"/>
                <a:gd name="T44" fmla="*/ 79 w 128"/>
                <a:gd name="T45" fmla="*/ 83 h 98"/>
                <a:gd name="T46" fmla="*/ 94 w 128"/>
                <a:gd name="T47" fmla="*/ 68 h 98"/>
                <a:gd name="T48" fmla="*/ 88 w 128"/>
                <a:gd name="T49" fmla="*/ 56 h 98"/>
                <a:gd name="T50" fmla="*/ 106 w 128"/>
                <a:gd name="T51" fmla="*/ 28 h 98"/>
                <a:gd name="T52" fmla="*/ 113 w 128"/>
                <a:gd name="T53" fmla="*/ 30 h 98"/>
                <a:gd name="T54" fmla="*/ 128 w 128"/>
                <a:gd name="T55" fmla="*/ 15 h 98"/>
                <a:gd name="T56" fmla="*/ 113 w 128"/>
                <a:gd name="T57" fmla="*/ 0 h 98"/>
                <a:gd name="T58" fmla="*/ 15 w 128"/>
                <a:gd name="T59" fmla="*/ 90 h 98"/>
                <a:gd name="T60" fmla="*/ 7 w 128"/>
                <a:gd name="T61" fmla="*/ 83 h 98"/>
                <a:gd name="T62" fmla="*/ 15 w 128"/>
                <a:gd name="T63" fmla="*/ 75 h 98"/>
                <a:gd name="T64" fmla="*/ 22 w 128"/>
                <a:gd name="T65" fmla="*/ 83 h 98"/>
                <a:gd name="T66" fmla="*/ 15 w 128"/>
                <a:gd name="T67" fmla="*/ 90 h 98"/>
                <a:gd name="T68" fmla="*/ 41 w 128"/>
                <a:gd name="T69" fmla="*/ 56 h 98"/>
                <a:gd name="T70" fmla="*/ 34 w 128"/>
                <a:gd name="T71" fmla="*/ 49 h 98"/>
                <a:gd name="T72" fmla="*/ 41 w 128"/>
                <a:gd name="T73" fmla="*/ 41 h 98"/>
                <a:gd name="T74" fmla="*/ 49 w 128"/>
                <a:gd name="T75" fmla="*/ 49 h 98"/>
                <a:gd name="T76" fmla="*/ 41 w 128"/>
                <a:gd name="T77" fmla="*/ 56 h 98"/>
                <a:gd name="T78" fmla="*/ 79 w 128"/>
                <a:gd name="T79" fmla="*/ 75 h 98"/>
                <a:gd name="T80" fmla="*/ 71 w 128"/>
                <a:gd name="T81" fmla="*/ 68 h 98"/>
                <a:gd name="T82" fmla="*/ 79 w 128"/>
                <a:gd name="T83" fmla="*/ 60 h 98"/>
                <a:gd name="T84" fmla="*/ 86 w 128"/>
                <a:gd name="T85" fmla="*/ 68 h 98"/>
                <a:gd name="T86" fmla="*/ 79 w 128"/>
                <a:gd name="T87" fmla="*/ 75 h 98"/>
                <a:gd name="T88" fmla="*/ 113 w 128"/>
                <a:gd name="T89" fmla="*/ 22 h 98"/>
                <a:gd name="T90" fmla="*/ 105 w 128"/>
                <a:gd name="T91" fmla="*/ 15 h 98"/>
                <a:gd name="T92" fmla="*/ 113 w 128"/>
                <a:gd name="T93" fmla="*/ 7 h 98"/>
                <a:gd name="T94" fmla="*/ 120 w 128"/>
                <a:gd name="T95" fmla="*/ 15 h 98"/>
                <a:gd name="T96" fmla="*/ 113 w 128"/>
                <a:gd name="T97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9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6980294" y="2787988"/>
            <a:ext cx="3848618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147325" y="2849698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endParaRPr lang="en-US" sz="2700" b="1" dirty="0">
              <a:latin typeface="+mn-ea"/>
            </a:endParaRPr>
          </a:p>
        </p:txBody>
      </p:sp>
      <p:cxnSp>
        <p:nvCxnSpPr>
          <p:cNvPr id="235" name="Straight Connector 113"/>
          <p:cNvCxnSpPr/>
          <p:nvPr/>
        </p:nvCxnSpPr>
        <p:spPr>
          <a:xfrm>
            <a:off x="6868210" y="2713402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7917621" y="1684265"/>
            <a:ext cx="270066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sz="1200" b="1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430431" y="1781510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endParaRPr lang="en-US" sz="2700" b="1" dirty="0">
              <a:latin typeface="+mn-ea"/>
            </a:endParaRPr>
          </a:p>
        </p:txBody>
      </p:sp>
      <p:cxnSp>
        <p:nvCxnSpPr>
          <p:cNvPr id="238" name="Straight Connector 116"/>
          <p:cNvCxnSpPr/>
          <p:nvPr/>
        </p:nvCxnSpPr>
        <p:spPr>
          <a:xfrm>
            <a:off x="7817457" y="1657057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0" name="组合 8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0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03" grpId="0"/>
      <p:bldP spid="204" grpId="0"/>
      <p:bldP spid="206" grpId="0"/>
      <p:bldP spid="207" grpId="0"/>
      <p:bldP spid="233" grpId="0"/>
      <p:bldP spid="234" grpId="0"/>
      <p:bldP spid="236" grpId="0"/>
      <p:bldP spid="237" grpId="0"/>
      <p:bldP spid="239" grpId="0"/>
      <p:bldP spid="2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8"/>
          <p:cNvSpPr/>
          <p:nvPr/>
        </p:nvSpPr>
        <p:spPr>
          <a:xfrm>
            <a:off x="-1" y="4654451"/>
            <a:ext cx="11522075" cy="142874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7">
            <a:off x="-1000457" y="2022015"/>
            <a:ext cx="6862137" cy="3384233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5779957" y="1811158"/>
            <a:ext cx="2685831" cy="1081533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输入您的文字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5779957" y="3042389"/>
            <a:ext cx="2685831" cy="1067016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8516706" y="1811158"/>
            <a:ext cx="2668791" cy="1067018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8516706" y="3042389"/>
            <a:ext cx="2668791" cy="1067016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4736355" y="5070223"/>
            <a:ext cx="6642720" cy="728046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字以内，据统计每页幻灯片的最好控制在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分钟之内。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6" name="组合 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7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95" name="Title 1"/>
          <p:cNvSpPr txBox="1"/>
          <p:nvPr/>
        </p:nvSpPr>
        <p:spPr>
          <a:xfrm>
            <a:off x="575945" y="471170"/>
            <a:ext cx="2764790" cy="46482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6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24" name="矩形 99"/>
          <p:cNvSpPr>
            <a:spLocks noChangeArrowheads="1"/>
          </p:cNvSpPr>
          <p:nvPr/>
        </p:nvSpPr>
        <p:spPr bwMode="auto">
          <a:xfrm>
            <a:off x="2946400" y="2835910"/>
            <a:ext cx="1368425" cy="17463"/>
          </a:xfrm>
          <a:prstGeom prst="rect">
            <a:avLst/>
          </a:prstGeom>
          <a:solidFill>
            <a:srgbClr val="00589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TextBox 64"/>
          <p:cNvSpPr>
            <a:spLocks noChangeArrowheads="1"/>
          </p:cNvSpPr>
          <p:nvPr/>
        </p:nvSpPr>
        <p:spPr bwMode="auto">
          <a:xfrm>
            <a:off x="2005648" y="3355023"/>
            <a:ext cx="109728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PART 01</a:t>
            </a:r>
            <a:endParaRPr lang="en-US" altLang="zh-CN" sz="1800" dirty="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方正兰亭黑_GBK" pitchFamily="2" charset="-122"/>
              </a:rPr>
              <a:t>添加标题</a:t>
            </a:r>
            <a:endParaRPr lang="zh-CN" altLang="en-US" sz="1800" dirty="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方正兰亭黑_GBK" pitchFamily="2" charset="-122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Add title</a:t>
            </a:r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126" name="TextBox 65"/>
          <p:cNvSpPr>
            <a:spLocks noChangeArrowheads="1"/>
          </p:cNvSpPr>
          <p:nvPr/>
        </p:nvSpPr>
        <p:spPr bwMode="auto">
          <a:xfrm>
            <a:off x="4104005" y="3355023"/>
            <a:ext cx="109728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PART 02</a:t>
            </a:r>
            <a:endParaRPr lang="en-US" altLang="zh-CN" sz="1800" dirty="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方正兰亭黑_GBK" pitchFamily="2" charset="-122"/>
              </a:rPr>
              <a:t>添加标题</a:t>
            </a:r>
            <a:endParaRPr lang="zh-CN" altLang="en-US" sz="1800" dirty="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方正兰亭黑_GBK" pitchFamily="2" charset="-122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Add title</a:t>
            </a:r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127" name="TextBox 66"/>
          <p:cNvSpPr>
            <a:spLocks noChangeArrowheads="1"/>
          </p:cNvSpPr>
          <p:nvPr/>
        </p:nvSpPr>
        <p:spPr bwMode="auto">
          <a:xfrm>
            <a:off x="6320790" y="3355023"/>
            <a:ext cx="109728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PART 03</a:t>
            </a:r>
            <a:endParaRPr lang="en-US" altLang="zh-CN" sz="18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方正兰亭黑_GBK" pitchFamily="2" charset="-122"/>
              </a:rPr>
              <a:t>添加标题</a:t>
            </a:r>
            <a:endParaRPr lang="zh-CN" altLang="en-US" sz="18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方正兰亭黑_GBK" pitchFamily="2" charset="-122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Add title</a:t>
            </a:r>
            <a:endParaRPr lang="en-US" altLang="zh-CN" sz="16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128" name="TextBox 67"/>
          <p:cNvSpPr>
            <a:spLocks noChangeArrowheads="1"/>
          </p:cNvSpPr>
          <p:nvPr/>
        </p:nvSpPr>
        <p:spPr bwMode="auto">
          <a:xfrm>
            <a:off x="8373269" y="3355023"/>
            <a:ext cx="109728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PART 04</a:t>
            </a:r>
            <a:endParaRPr lang="en-US" altLang="zh-CN" sz="18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方正兰亭黑_GBK" pitchFamily="2" charset="-122"/>
              </a:rPr>
              <a:t>添加标题</a:t>
            </a:r>
            <a:endParaRPr lang="zh-CN" altLang="en-US" sz="18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方正兰亭黑_GBK" pitchFamily="2" charset="-122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Add title</a:t>
            </a:r>
            <a:endParaRPr lang="en-US" altLang="zh-CN" sz="16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130" name="矩形 91"/>
          <p:cNvSpPr>
            <a:spLocks noChangeArrowheads="1"/>
          </p:cNvSpPr>
          <p:nvPr/>
        </p:nvSpPr>
        <p:spPr bwMode="auto">
          <a:xfrm>
            <a:off x="1765300" y="2835910"/>
            <a:ext cx="396875" cy="17463"/>
          </a:xfrm>
          <a:prstGeom prst="rect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107"/>
          <p:cNvSpPr>
            <a:spLocks noChangeArrowheads="1"/>
          </p:cNvSpPr>
          <p:nvPr/>
        </p:nvSpPr>
        <p:spPr bwMode="auto">
          <a:xfrm>
            <a:off x="5086350" y="2835910"/>
            <a:ext cx="1366838" cy="17463"/>
          </a:xfrm>
          <a:prstGeom prst="rect">
            <a:avLst/>
          </a:prstGeom>
          <a:solidFill>
            <a:srgbClr val="00589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矩形 108"/>
          <p:cNvSpPr>
            <a:spLocks noChangeArrowheads="1"/>
          </p:cNvSpPr>
          <p:nvPr/>
        </p:nvSpPr>
        <p:spPr bwMode="auto">
          <a:xfrm>
            <a:off x="7248525" y="2835910"/>
            <a:ext cx="1368425" cy="17463"/>
          </a:xfrm>
          <a:prstGeom prst="rect">
            <a:avLst/>
          </a:prstGeom>
          <a:solidFill>
            <a:srgbClr val="00589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125"/>
          <p:cNvGrpSpPr/>
          <p:nvPr/>
        </p:nvGrpSpPr>
        <p:grpSpPr bwMode="auto">
          <a:xfrm>
            <a:off x="6450013" y="2451735"/>
            <a:ext cx="784225" cy="784225"/>
            <a:chOff x="0" y="0"/>
            <a:chExt cx="784512" cy="784512"/>
          </a:xfrm>
        </p:grpSpPr>
        <p:sp>
          <p:nvSpPr>
            <p:cNvPr id="28701" name="椭圆 134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702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1347898219 w 97"/>
                <a:gd name="T1" fmla="*/ 0 h 97"/>
                <a:gd name="T2" fmla="*/ 1404064177 w 97"/>
                <a:gd name="T3" fmla="*/ 0 h 97"/>
                <a:gd name="T4" fmla="*/ 1488305166 w 97"/>
                <a:gd name="T5" fmla="*/ 758195398 h 97"/>
                <a:gd name="T6" fmla="*/ 1375983847 w 97"/>
                <a:gd name="T7" fmla="*/ 926682675 h 97"/>
                <a:gd name="T8" fmla="*/ 1375983847 w 97"/>
                <a:gd name="T9" fmla="*/ 954763005 h 97"/>
                <a:gd name="T10" fmla="*/ 1039009293 w 97"/>
                <a:gd name="T11" fmla="*/ 1123250282 h 97"/>
                <a:gd name="T12" fmla="*/ 645868780 w 97"/>
                <a:gd name="T13" fmla="*/ 1291737559 h 97"/>
                <a:gd name="T14" fmla="*/ 505461832 w 97"/>
                <a:gd name="T15" fmla="*/ 1207496570 h 97"/>
                <a:gd name="T16" fmla="*/ 365054884 w 97"/>
                <a:gd name="T17" fmla="*/ 1263657229 h 97"/>
                <a:gd name="T18" fmla="*/ 28080330 w 97"/>
                <a:gd name="T19" fmla="*/ 1067089622 h 97"/>
                <a:gd name="T20" fmla="*/ 1347898219 w 97"/>
                <a:gd name="T21" fmla="*/ 0 h 97"/>
                <a:gd name="T22" fmla="*/ 1600631784 w 97"/>
                <a:gd name="T23" fmla="*/ 28080330 h 97"/>
                <a:gd name="T24" fmla="*/ 2147483647 w 97"/>
                <a:gd name="T25" fmla="*/ 336974555 h 97"/>
                <a:gd name="T26" fmla="*/ 1712958402 w 97"/>
                <a:gd name="T27" fmla="*/ 758195398 h 97"/>
                <a:gd name="T28" fmla="*/ 1684872773 w 97"/>
                <a:gd name="T29" fmla="*/ 730115068 h 97"/>
                <a:gd name="T30" fmla="*/ 1600631784 w 97"/>
                <a:gd name="T31" fmla="*/ 28080330 h 97"/>
                <a:gd name="T32" fmla="*/ 2147483647 w 97"/>
                <a:gd name="T33" fmla="*/ 477381502 h 97"/>
                <a:gd name="T34" fmla="*/ 1825279721 w 97"/>
                <a:gd name="T35" fmla="*/ 926682675 h 97"/>
                <a:gd name="T36" fmla="*/ 1825279721 w 97"/>
                <a:gd name="T37" fmla="*/ 926682675 h 97"/>
                <a:gd name="T38" fmla="*/ 1656792444 w 97"/>
                <a:gd name="T39" fmla="*/ 1123250282 h 97"/>
                <a:gd name="T40" fmla="*/ 1656792444 w 97"/>
                <a:gd name="T41" fmla="*/ 1263657229 h 97"/>
                <a:gd name="T42" fmla="*/ 1600631784 w 97"/>
                <a:gd name="T43" fmla="*/ 1769119061 h 97"/>
                <a:gd name="T44" fmla="*/ 1684872773 w 97"/>
                <a:gd name="T45" fmla="*/ 1909526009 h 97"/>
                <a:gd name="T46" fmla="*/ 2147483647 w 97"/>
                <a:gd name="T47" fmla="*/ 2106093616 h 97"/>
                <a:gd name="T48" fmla="*/ 2147483647 w 97"/>
                <a:gd name="T49" fmla="*/ 1347898219 h 97"/>
                <a:gd name="T50" fmla="*/ 2147483647 w 97"/>
                <a:gd name="T51" fmla="*/ 477381502 h 97"/>
                <a:gd name="T52" fmla="*/ 2147483647 w 97"/>
                <a:gd name="T53" fmla="*/ 2147483647 h 97"/>
                <a:gd name="T54" fmla="*/ 1375983847 w 97"/>
                <a:gd name="T55" fmla="*/ 2147483647 h 97"/>
                <a:gd name="T56" fmla="*/ 1516385496 w 97"/>
                <a:gd name="T57" fmla="*/ 2147483647 h 97"/>
                <a:gd name="T58" fmla="*/ 1628712114 w 97"/>
                <a:gd name="T59" fmla="*/ 2078013286 h 97"/>
                <a:gd name="T60" fmla="*/ 2147483647 w 97"/>
                <a:gd name="T61" fmla="*/ 2147483647 h 97"/>
                <a:gd name="T62" fmla="*/ 1179410941 w 97"/>
                <a:gd name="T63" fmla="*/ 2147483647 h 97"/>
                <a:gd name="T64" fmla="*/ 28080330 w 97"/>
                <a:gd name="T65" fmla="*/ 1684872773 h 97"/>
                <a:gd name="T66" fmla="*/ 336974555 w 97"/>
                <a:gd name="T67" fmla="*/ 1600631784 h 97"/>
                <a:gd name="T68" fmla="*/ 505461832 w 97"/>
                <a:gd name="T69" fmla="*/ 1656792444 h 97"/>
                <a:gd name="T70" fmla="*/ 589708120 w 97"/>
                <a:gd name="T71" fmla="*/ 1628712114 h 97"/>
                <a:gd name="T72" fmla="*/ 1263657229 w 97"/>
                <a:gd name="T73" fmla="*/ 1965686668 h 97"/>
                <a:gd name="T74" fmla="*/ 1347898219 w 97"/>
                <a:gd name="T75" fmla="*/ 2106093616 h 97"/>
                <a:gd name="T76" fmla="*/ 1179410941 w 97"/>
                <a:gd name="T77" fmla="*/ 2147483647 h 97"/>
                <a:gd name="T78" fmla="*/ 0 w 97"/>
                <a:gd name="T79" fmla="*/ 1488305166 h 97"/>
                <a:gd name="T80" fmla="*/ 224647937 w 97"/>
                <a:gd name="T81" fmla="*/ 1432144507 h 97"/>
                <a:gd name="T82" fmla="*/ 0 w 97"/>
                <a:gd name="T83" fmla="*/ 1263657229 h 97"/>
                <a:gd name="T84" fmla="*/ 0 w 97"/>
                <a:gd name="T85" fmla="*/ 1347898219 h 97"/>
                <a:gd name="T86" fmla="*/ 0 w 97"/>
                <a:gd name="T87" fmla="*/ 1488305166 h 97"/>
                <a:gd name="T88" fmla="*/ 1460224836 w 97"/>
                <a:gd name="T89" fmla="*/ 1123250282 h 97"/>
                <a:gd name="T90" fmla="*/ 1123250282 w 97"/>
                <a:gd name="T91" fmla="*/ 1291737559 h 97"/>
                <a:gd name="T92" fmla="*/ 702029439 w 97"/>
                <a:gd name="T93" fmla="*/ 1460224836 h 97"/>
                <a:gd name="T94" fmla="*/ 702029439 w 97"/>
                <a:gd name="T95" fmla="*/ 1460224836 h 97"/>
                <a:gd name="T96" fmla="*/ 1347898219 w 97"/>
                <a:gd name="T97" fmla="*/ 1769119061 h 97"/>
                <a:gd name="T98" fmla="*/ 1404064177 w 97"/>
                <a:gd name="T99" fmla="*/ 1741038732 h 97"/>
                <a:gd name="T100" fmla="*/ 1460224836 w 97"/>
                <a:gd name="T101" fmla="*/ 1235576900 h 97"/>
                <a:gd name="T102" fmla="*/ 1460224836 w 97"/>
                <a:gd name="T103" fmla="*/ 1123250282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rgbClr val="005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144"/>
          <p:cNvGrpSpPr/>
          <p:nvPr/>
        </p:nvGrpSpPr>
        <p:grpSpPr bwMode="auto">
          <a:xfrm>
            <a:off x="8593138" y="2451735"/>
            <a:ext cx="784225" cy="784225"/>
            <a:chOff x="0" y="0"/>
            <a:chExt cx="784512" cy="784512"/>
          </a:xfrm>
        </p:grpSpPr>
        <p:sp>
          <p:nvSpPr>
            <p:cNvPr id="28699" name="椭圆 1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700" name="任意多边形 146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152941 w 574972"/>
                <a:gd name="T1" fmla="*/ 399844 h 399845"/>
                <a:gd name="T2" fmla="*/ 61228 w 574972"/>
                <a:gd name="T3" fmla="*/ 398217 h 399845"/>
                <a:gd name="T4" fmla="*/ 121790 w 574972"/>
                <a:gd name="T5" fmla="*/ 346388 h 399845"/>
                <a:gd name="T6" fmla="*/ 147415 w 574972"/>
                <a:gd name="T7" fmla="*/ 328444 h 399845"/>
                <a:gd name="T8" fmla="*/ 270881 w 574972"/>
                <a:gd name="T9" fmla="*/ 219691 h 399845"/>
                <a:gd name="T10" fmla="*/ 179168 w 574972"/>
                <a:gd name="T11" fmla="*/ 399845 h 399845"/>
                <a:gd name="T12" fmla="*/ 185489 w 574972"/>
                <a:gd name="T13" fmla="*/ 291396 h 399845"/>
                <a:gd name="T14" fmla="*/ 226257 w 574972"/>
                <a:gd name="T15" fmla="*/ 259235 h 399845"/>
                <a:gd name="T16" fmla="*/ 263531 w 574972"/>
                <a:gd name="T17" fmla="*/ 225912 h 399845"/>
                <a:gd name="T18" fmla="*/ 297108 w 574972"/>
                <a:gd name="T19" fmla="*/ 209429 h 399845"/>
                <a:gd name="T20" fmla="*/ 309758 w 574972"/>
                <a:gd name="T21" fmla="*/ 223349 h 399845"/>
                <a:gd name="T22" fmla="*/ 342372 w 574972"/>
                <a:gd name="T23" fmla="*/ 256672 h 399845"/>
                <a:gd name="T24" fmla="*/ 370328 w 574972"/>
                <a:gd name="T25" fmla="*/ 264362 h 399845"/>
                <a:gd name="T26" fmla="*/ 388821 w 574972"/>
                <a:gd name="T27" fmla="*/ 248907 h 399845"/>
                <a:gd name="T28" fmla="*/ 297108 w 574972"/>
                <a:gd name="T29" fmla="*/ 399844 h 399845"/>
                <a:gd name="T30" fmla="*/ 506761 w 574972"/>
                <a:gd name="T31" fmla="*/ 139370 h 399845"/>
                <a:gd name="T32" fmla="*/ 415048 w 574972"/>
                <a:gd name="T33" fmla="*/ 399844 h 399845"/>
                <a:gd name="T34" fmla="*/ 418375 w 574972"/>
                <a:gd name="T35" fmla="*/ 219183 h 399845"/>
                <a:gd name="T36" fmla="*/ 458488 w 574972"/>
                <a:gd name="T37" fmla="*/ 184898 h 399845"/>
                <a:gd name="T38" fmla="*/ 506761 w 574972"/>
                <a:gd name="T39" fmla="*/ 139370 h 399845"/>
                <a:gd name="T40" fmla="*/ 533039 w 574972"/>
                <a:gd name="T41" fmla="*/ 0 h 399845"/>
                <a:gd name="T42" fmla="*/ 567983 w 574972"/>
                <a:gd name="T43" fmla="*/ 5127 h 399845"/>
                <a:gd name="T44" fmla="*/ 574972 w 574972"/>
                <a:gd name="T45" fmla="*/ 117913 h 399845"/>
                <a:gd name="T46" fmla="*/ 535369 w 574972"/>
                <a:gd name="T47" fmla="*/ 117913 h 399845"/>
                <a:gd name="T48" fmla="*/ 533039 w 574972"/>
                <a:gd name="T49" fmla="*/ 69209 h 399845"/>
                <a:gd name="T50" fmla="*/ 437526 w 574972"/>
                <a:gd name="T51" fmla="*/ 156362 h 399845"/>
                <a:gd name="T52" fmla="*/ 383945 w 574972"/>
                <a:gd name="T53" fmla="*/ 202502 h 399845"/>
                <a:gd name="T54" fmla="*/ 349001 w 574972"/>
                <a:gd name="T55" fmla="*/ 207629 h 399845"/>
                <a:gd name="T56" fmla="*/ 337353 w 574972"/>
                <a:gd name="T57" fmla="*/ 194812 h 399845"/>
                <a:gd name="T58" fmla="*/ 293091 w 574972"/>
                <a:gd name="T59" fmla="*/ 146109 h 399845"/>
                <a:gd name="T60" fmla="*/ 239510 w 574972"/>
                <a:gd name="T61" fmla="*/ 192249 h 399845"/>
                <a:gd name="T62" fmla="*/ 216214 w 574972"/>
                <a:gd name="T63" fmla="*/ 210192 h 399845"/>
                <a:gd name="T64" fmla="*/ 139337 w 574972"/>
                <a:gd name="T65" fmla="*/ 274275 h 399845"/>
                <a:gd name="T66" fmla="*/ 32175 w 574972"/>
                <a:gd name="T67" fmla="*/ 363992 h 399845"/>
                <a:gd name="T68" fmla="*/ 4220 w 574972"/>
                <a:gd name="T69" fmla="*/ 358865 h 399845"/>
                <a:gd name="T70" fmla="*/ 18197 w 574972"/>
                <a:gd name="T71" fmla="*/ 317851 h 399845"/>
                <a:gd name="T72" fmla="*/ 139337 w 574972"/>
                <a:gd name="T73" fmla="*/ 220445 h 399845"/>
                <a:gd name="T74" fmla="*/ 216214 w 574972"/>
                <a:gd name="T75" fmla="*/ 156362 h 399845"/>
                <a:gd name="T76" fmla="*/ 239510 w 574972"/>
                <a:gd name="T77" fmla="*/ 138419 h 399845"/>
                <a:gd name="T78" fmla="*/ 283772 w 574972"/>
                <a:gd name="T79" fmla="*/ 99969 h 399845"/>
                <a:gd name="T80" fmla="*/ 314057 w 574972"/>
                <a:gd name="T81" fmla="*/ 107659 h 399845"/>
                <a:gd name="T82" fmla="*/ 346671 w 574972"/>
                <a:gd name="T83" fmla="*/ 140982 h 399845"/>
                <a:gd name="T84" fmla="*/ 383945 w 574972"/>
                <a:gd name="T85" fmla="*/ 146109 h 399845"/>
                <a:gd name="T86" fmla="*/ 437526 w 574972"/>
                <a:gd name="T87" fmla="*/ 99969 h 399845"/>
                <a:gd name="T88" fmla="*/ 498095 w 574972"/>
                <a:gd name="T89" fmla="*/ 43576 h 399845"/>
                <a:gd name="T90" fmla="*/ 463151 w 574972"/>
                <a:gd name="T91" fmla="*/ 43576 h 399845"/>
                <a:gd name="T92" fmla="*/ 442185 w 574972"/>
                <a:gd name="T93" fmla="*/ 20506 h 399845"/>
                <a:gd name="T94" fmla="*/ 456163 w 574972"/>
                <a:gd name="T95" fmla="*/ 2563 h 399845"/>
                <a:gd name="T96" fmla="*/ 0 w 574972"/>
                <a:gd name="T97" fmla="*/ 0 h 399845"/>
                <a:gd name="T98" fmla="*/ 574972 w 574972"/>
                <a:gd name="T99" fmla="*/ 399845 h 399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lnTo>
                    <a:pt x="152941" y="323694"/>
                  </a:ln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lnTo>
                    <a:pt x="270881" y="219691"/>
                  </a:ln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lnTo>
                    <a:pt x="297108" y="209429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lnTo>
                    <a:pt x="506761" y="139370"/>
                  </a:ln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rgbClr val="005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151"/>
          <p:cNvGrpSpPr/>
          <p:nvPr/>
        </p:nvGrpSpPr>
        <p:grpSpPr bwMode="auto">
          <a:xfrm>
            <a:off x="4305300" y="2451735"/>
            <a:ext cx="784225" cy="784225"/>
            <a:chOff x="0" y="0"/>
            <a:chExt cx="784512" cy="784512"/>
          </a:xfrm>
        </p:grpSpPr>
        <p:sp>
          <p:nvSpPr>
            <p:cNvPr id="28697" name="椭圆 153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8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110567239 w 94"/>
                <a:gd name="T1" fmla="*/ 587114815 h 81"/>
                <a:gd name="T2" fmla="*/ 1271544273 w 94"/>
                <a:gd name="T3" fmla="*/ 587114815 h 81"/>
                <a:gd name="T4" fmla="*/ 1382116769 w 94"/>
                <a:gd name="T5" fmla="*/ 494415401 h 81"/>
                <a:gd name="T6" fmla="*/ 2017891535 w 94"/>
                <a:gd name="T7" fmla="*/ 0 h 81"/>
                <a:gd name="T8" fmla="*/ 2017891535 w 94"/>
                <a:gd name="T9" fmla="*/ 1019726901 h 81"/>
                <a:gd name="T10" fmla="*/ 2017891535 w 94"/>
                <a:gd name="T11" fmla="*/ 2039453803 h 81"/>
                <a:gd name="T12" fmla="*/ 1382116769 w 94"/>
                <a:gd name="T13" fmla="*/ 1514142303 h 81"/>
                <a:gd name="T14" fmla="*/ 1271544273 w 94"/>
                <a:gd name="T15" fmla="*/ 1452338988 h 81"/>
                <a:gd name="T16" fmla="*/ 912198119 w 94"/>
                <a:gd name="T17" fmla="*/ 1452338988 h 81"/>
                <a:gd name="T18" fmla="*/ 1105693415 w 94"/>
                <a:gd name="T19" fmla="*/ 2147483647 h 81"/>
                <a:gd name="T20" fmla="*/ 1243905092 w 94"/>
                <a:gd name="T21" fmla="*/ 2147483647 h 81"/>
                <a:gd name="T22" fmla="*/ 1243905092 w 94"/>
                <a:gd name="T23" fmla="*/ 2147483647 h 81"/>
                <a:gd name="T24" fmla="*/ 1188621473 w 94"/>
                <a:gd name="T25" fmla="*/ 2147483647 h 81"/>
                <a:gd name="T26" fmla="*/ 580491146 w 94"/>
                <a:gd name="T27" fmla="*/ 2147483647 h 81"/>
                <a:gd name="T28" fmla="*/ 304067792 w 94"/>
                <a:gd name="T29" fmla="*/ 1452338988 h 81"/>
                <a:gd name="T30" fmla="*/ 110567239 w 94"/>
                <a:gd name="T31" fmla="*/ 1452338988 h 81"/>
                <a:gd name="T32" fmla="*/ 110567239 w 94"/>
                <a:gd name="T33" fmla="*/ 587114815 h 81"/>
                <a:gd name="T34" fmla="*/ 2147483647 w 94"/>
                <a:gd name="T35" fmla="*/ 710721445 h 81"/>
                <a:gd name="T36" fmla="*/ 2147483647 w 94"/>
                <a:gd name="T37" fmla="*/ 1019726901 h 81"/>
                <a:gd name="T38" fmla="*/ 2147483647 w 94"/>
                <a:gd name="T39" fmla="*/ 1328737917 h 81"/>
                <a:gd name="T40" fmla="*/ 2147483647 w 94"/>
                <a:gd name="T41" fmla="*/ 2039453803 h 81"/>
                <a:gd name="T42" fmla="*/ 2147483647 w 94"/>
                <a:gd name="T43" fmla="*/ 2039453803 h 81"/>
                <a:gd name="T44" fmla="*/ 2147483647 w 94"/>
                <a:gd name="T45" fmla="*/ 0 h 81"/>
                <a:gd name="T46" fmla="*/ 2147483647 w 94"/>
                <a:gd name="T47" fmla="*/ 0 h 81"/>
                <a:gd name="T48" fmla="*/ 2147483647 w 94"/>
                <a:gd name="T49" fmla="*/ 710721445 h 81"/>
                <a:gd name="T50" fmla="*/ 1271544273 w 94"/>
                <a:gd name="T51" fmla="*/ 1514142303 h 81"/>
                <a:gd name="T52" fmla="*/ 1022765358 w 94"/>
                <a:gd name="T53" fmla="*/ 1514142303 h 81"/>
                <a:gd name="T54" fmla="*/ 1105693415 w 94"/>
                <a:gd name="T55" fmla="*/ 1884951074 h 81"/>
                <a:gd name="T56" fmla="*/ 1188621473 w 94"/>
                <a:gd name="T57" fmla="*/ 1884951074 h 81"/>
                <a:gd name="T58" fmla="*/ 1188621473 w 94"/>
                <a:gd name="T59" fmla="*/ 1761350004 h 81"/>
                <a:gd name="T60" fmla="*/ 1271544273 w 94"/>
                <a:gd name="T61" fmla="*/ 1514142303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005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155"/>
          <p:cNvGrpSpPr/>
          <p:nvPr/>
        </p:nvGrpSpPr>
        <p:grpSpPr bwMode="auto">
          <a:xfrm>
            <a:off x="2162175" y="2451735"/>
            <a:ext cx="784225" cy="784225"/>
            <a:chOff x="0" y="0"/>
            <a:chExt cx="784512" cy="784512"/>
          </a:xfrm>
        </p:grpSpPr>
        <p:sp>
          <p:nvSpPr>
            <p:cNvPr id="28695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6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lnTo>
                    <a:pt x="262805" y="111558"/>
                  </a:ln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005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800000">
            <a:off x="5279390" y="6262370"/>
            <a:ext cx="6241415" cy="221615"/>
            <a:chOff x="0" y="-1"/>
            <a:chExt cx="9985800" cy="287760"/>
          </a:xfrm>
        </p:grpSpPr>
        <p:sp>
          <p:nvSpPr>
            <p:cNvPr id="1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solidFill>
              <a:srgbClr val="0070C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solidFill>
              <a:srgbClr val="00B0F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solidFill>
              <a:srgbClr val="66CC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solidFill>
              <a:srgbClr val="CCEC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3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21" dur="3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3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Effect>
                                      <p:cBhvr>
                                        <p:cTn id="33" dur="3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3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7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Effect>
                                      <p:cBhvr>
                                        <p:cTn id="45" dur="3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3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75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>
                                      <p:cBhvr>
                                        <p:cTn id="57" dur="3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3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5124" grpId="0" bldLvl="0" animBg="1" autoUpdateAnimBg="0"/>
      <p:bldP spid="5125" grpId="0" bldLvl="0" autoUpdateAnimBg="0"/>
      <p:bldP spid="5126" grpId="0" bldLvl="0" autoUpdateAnimBg="0"/>
      <p:bldP spid="5127" grpId="0" bldLvl="0" autoUpdateAnimBg="0"/>
      <p:bldP spid="5128" grpId="0" bldLvl="0" autoUpdateAnimBg="0"/>
      <p:bldP spid="5130" grpId="0" bldLvl="0" animBg="1" autoUpdateAnimBg="0"/>
      <p:bldP spid="5131" grpId="0" bldLvl="0" animBg="1" autoUpdateAnimBg="0"/>
      <p:bldP spid="5132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706831" y="1469477"/>
            <a:ext cx="1853565" cy="3242550"/>
            <a:chOff x="1750102" y="1712681"/>
            <a:chExt cx="1492777" cy="3242550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964031" y="1469477"/>
            <a:ext cx="1853565" cy="3236427"/>
            <a:chOff x="2762594" y="1712681"/>
            <a:chExt cx="1492777" cy="3236427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3399538" y="1465301"/>
            <a:ext cx="1853565" cy="3240603"/>
            <a:chOff x="3918686" y="1708505"/>
            <a:chExt cx="1492777" cy="3240603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DB9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2DB9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52" name="Straight Connector 30"/>
            <p:cNvCxnSpPr/>
            <p:nvPr/>
          </p:nvCxnSpPr>
          <p:spPr>
            <a:xfrm rot="5400000" flipV="1">
              <a:off x="4541216" y="2479212"/>
              <a:ext cx="252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4848680" y="1479813"/>
            <a:ext cx="1853565" cy="3226091"/>
            <a:chOff x="5085759" y="1723017"/>
            <a:chExt cx="1492777" cy="3226091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8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57" name="Straight Connector 35"/>
            <p:cNvCxnSpPr/>
            <p:nvPr/>
          </p:nvCxnSpPr>
          <p:spPr>
            <a:xfrm rot="5400000" flipV="1">
              <a:off x="5404133" y="2756914"/>
              <a:ext cx="82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6245281" y="1465301"/>
            <a:ext cx="1853565" cy="3251365"/>
            <a:chOff x="6210518" y="1708505"/>
            <a:chExt cx="1492777" cy="3251365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62" name="Straight Connector 41"/>
            <p:cNvCxnSpPr/>
            <p:nvPr/>
          </p:nvCxnSpPr>
          <p:spPr>
            <a:xfrm rot="5400000" flipV="1">
              <a:off x="6630765" y="2642694"/>
              <a:ext cx="64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7651871" y="1465301"/>
            <a:ext cx="1853565" cy="3255117"/>
            <a:chOff x="7343322" y="1708505"/>
            <a:chExt cx="1492777" cy="3255117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67" name="Straight Connector 46"/>
            <p:cNvCxnSpPr/>
            <p:nvPr/>
          </p:nvCxnSpPr>
          <p:spPr>
            <a:xfrm rot="5400000" flipV="1">
              <a:off x="7562279" y="2835282"/>
              <a:ext cx="104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8882637" y="1479815"/>
            <a:ext cx="1853565" cy="3255117"/>
            <a:chOff x="8334525" y="1723019"/>
            <a:chExt cx="1492777" cy="3255117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6" y="4639582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DB9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2DB9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72" name="Straight Connector 51"/>
            <p:cNvCxnSpPr/>
            <p:nvPr/>
          </p:nvCxnSpPr>
          <p:spPr>
            <a:xfrm rot="5400000" flipV="1">
              <a:off x="8465067" y="2962530"/>
              <a:ext cx="122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1142261" y="4876938"/>
            <a:ext cx="9100458" cy="11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数据分析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8" name="组合 8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44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390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459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id-ID" sz="1400" b="1" dirty="0">
              <a:latin typeface="+mn-ea"/>
            </a:endParaRPr>
          </a:p>
        </p:txBody>
      </p:sp>
      <p:cxnSp>
        <p:nvCxnSpPr>
          <p:cNvPr id="132" name="Straight Connector 67"/>
          <p:cNvCxnSpPr/>
          <p:nvPr/>
        </p:nvCxnSpPr>
        <p:spPr>
          <a:xfrm>
            <a:off x="800344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8872919" y="1811250"/>
            <a:ext cx="2071110" cy="2057533"/>
          </a:xfrm>
          <a:prstGeom prst="ellipse">
            <a:avLst/>
          </a:prstGeom>
          <a:solidFill>
            <a:srgbClr val="CCEC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541916" y="1811250"/>
            <a:ext cx="2071110" cy="2057533"/>
          </a:xfrm>
          <a:prstGeom prst="ellipse">
            <a:avLst/>
          </a:prstGeom>
          <a:solidFill>
            <a:srgbClr val="0070C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1124335" y="2331975"/>
            <a:ext cx="906268" cy="1016083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536108" y="2410814"/>
            <a:ext cx="864070" cy="858405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3321720" y="1811250"/>
            <a:ext cx="2071110" cy="2057533"/>
          </a:xfrm>
          <a:prstGeom prst="ellipse">
            <a:avLst/>
          </a:prstGeom>
          <a:solidFill>
            <a:srgbClr val="00B0F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5314367" y="2410814"/>
            <a:ext cx="864070" cy="858405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6048942" y="1811250"/>
            <a:ext cx="2071110" cy="2057533"/>
          </a:xfrm>
          <a:prstGeom prst="ellipse">
            <a:avLst/>
          </a:prstGeom>
          <a:solidFill>
            <a:srgbClr val="66CC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8087310" y="2410814"/>
            <a:ext cx="864070" cy="858405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9574105" y="2330743"/>
            <a:ext cx="668738" cy="1018546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922338" y="2347681"/>
            <a:ext cx="869872" cy="984669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6728386" y="2429428"/>
            <a:ext cx="712224" cy="821176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187864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57417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400" b="1" dirty="0">
              <a:latin typeface="+mn-ea"/>
            </a:endParaRPr>
          </a:p>
        </p:txBody>
      </p:sp>
      <p:cxnSp>
        <p:nvCxnSpPr>
          <p:cNvPr id="165" name="Straight Connector 119"/>
          <p:cNvCxnSpPr/>
          <p:nvPr/>
        </p:nvCxnSpPr>
        <p:spPr>
          <a:xfrm>
            <a:off x="3514302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01688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086441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endParaRPr lang="id-ID" sz="1400" b="1" dirty="0">
              <a:latin typeface="+mn-ea"/>
            </a:endParaRPr>
          </a:p>
        </p:txBody>
      </p:sp>
      <p:cxnSp>
        <p:nvCxnSpPr>
          <p:cNvPr id="168" name="Straight Connector 123"/>
          <p:cNvCxnSpPr/>
          <p:nvPr/>
        </p:nvCxnSpPr>
        <p:spPr>
          <a:xfrm>
            <a:off x="6343326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8742768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812322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id-ID" sz="1400" b="1" dirty="0">
              <a:latin typeface="+mn-ea"/>
            </a:endParaRPr>
          </a:p>
        </p:txBody>
      </p:sp>
      <p:cxnSp>
        <p:nvCxnSpPr>
          <p:cNvPr id="171" name="Straight Connector 127"/>
          <p:cNvCxnSpPr/>
          <p:nvPr/>
        </p:nvCxnSpPr>
        <p:spPr>
          <a:xfrm>
            <a:off x="9069207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0629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78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3942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923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2" name="组合 6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09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30" grpId="0"/>
      <p:bldP spid="131" grpId="0"/>
      <p:bldP spid="133" grpId="0" animBg="1"/>
      <p:bldP spid="134" grpId="0" animBg="1"/>
      <p:bldP spid="135" grpId="0" animBg="1"/>
      <p:bldP spid="139" grpId="0" animBg="1"/>
      <p:bldP spid="143" grpId="0" animBg="1"/>
      <p:bldP spid="163" grpId="0"/>
      <p:bldP spid="164" grpId="0"/>
      <p:bldP spid="166" grpId="0"/>
      <p:bldP spid="167" grpId="0"/>
      <p:bldP spid="169" grpId="0"/>
      <p:bldP spid="170" grpId="0"/>
      <p:bldP spid="57" grpId="0"/>
      <p:bldP spid="58" grpId="0"/>
      <p:bldP spid="59" grpId="0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9308" y="1096531"/>
            <a:ext cx="1406525" cy="3929849"/>
            <a:chOff x="5089308" y="1096531"/>
            <a:chExt cx="1406525" cy="3929849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-420000">
              <a:off x="5341938" y="109653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75052"/>
              <a:ext cx="1232525" cy="400110"/>
              <a:chOff x="2822741" y="2912610"/>
              <a:chExt cx="1232525" cy="400110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816" y="2912610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1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741" y="2991082"/>
                <a:ext cx="608620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86046" y="2552829"/>
            <a:ext cx="1406525" cy="2233157"/>
            <a:chOff x="4386046" y="2552829"/>
            <a:chExt cx="1406525" cy="2233157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-420000">
              <a:off x="4638686" y="2552829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65945"/>
              <a:ext cx="1245616" cy="400110"/>
              <a:chOff x="2883563" y="3670818"/>
              <a:chExt cx="1245616" cy="400110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729" y="3670818"/>
                <a:ext cx="627450" cy="400110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3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563" y="3769215"/>
                <a:ext cx="561439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1314" y="2060853"/>
            <a:ext cx="1407782" cy="2720144"/>
            <a:chOff x="5791314" y="2060853"/>
            <a:chExt cx="1407782" cy="2720144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8B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-420000">
              <a:off x="6024283" y="2060853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62065"/>
              <a:ext cx="1370283" cy="400110"/>
              <a:chOff x="2805874" y="4257299"/>
              <a:chExt cx="1370283" cy="400110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707" y="425729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2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5874" y="4299057"/>
                <a:ext cx="796363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3234" y="3672012"/>
            <a:ext cx="1422599" cy="1518785"/>
            <a:chOff x="5073234" y="3672012"/>
            <a:chExt cx="1422599" cy="1518785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-420000">
              <a:off x="5328631" y="368218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32221"/>
              <a:ext cx="1380184" cy="400110"/>
              <a:chOff x="3152560" y="4981569"/>
              <a:chExt cx="1380184" cy="400110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294" y="498156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4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560" y="5063997"/>
                <a:ext cx="763612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839546" y="2109655"/>
            <a:ext cx="2882025" cy="614852"/>
            <a:chOff x="7839546" y="2109655"/>
            <a:chExt cx="2882025" cy="614852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6" y="2205458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4" y="2109655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01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4" y="2324397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39546" y="2789016"/>
            <a:ext cx="2882025" cy="614852"/>
            <a:chOff x="7839546" y="2789016"/>
            <a:chExt cx="2882025" cy="614852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6" y="2870663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4" y="278901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02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4" y="3003758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7095" y="3451956"/>
            <a:ext cx="2884476" cy="600338"/>
            <a:chOff x="7837095" y="3451956"/>
            <a:chExt cx="2884476" cy="600338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5" y="3548914"/>
              <a:ext cx="6274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3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66C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4" y="345195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03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4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8272" y="4056840"/>
            <a:ext cx="2873299" cy="614852"/>
            <a:chOff x="7848272" y="4056840"/>
            <a:chExt cx="2873299" cy="614852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2" y="4165596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4</a:t>
              </a:r>
              <a:endPara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CCE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4" y="4056840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04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715230" y="2779800"/>
            <a:ext cx="3173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7" name="Content Placeholder 2"/>
          <p:cNvSpPr txBox="1"/>
          <p:nvPr/>
        </p:nvSpPr>
        <p:spPr>
          <a:xfrm>
            <a:off x="380881" y="5333694"/>
            <a:ext cx="10783184" cy="81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249" y="229361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6" name="组合 8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44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Freeform 5"/>
          <p:cNvSpPr/>
          <p:nvPr/>
        </p:nvSpPr>
        <p:spPr bwMode="auto">
          <a:xfrm>
            <a:off x="5366227" y="2319418"/>
            <a:ext cx="1872274" cy="3780978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8" name="Oval 15"/>
          <p:cNvSpPr/>
          <p:nvPr/>
        </p:nvSpPr>
        <p:spPr>
          <a:xfrm>
            <a:off x="3957250" y="3318491"/>
            <a:ext cx="641289" cy="64119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9" name="Oval 16"/>
          <p:cNvSpPr/>
          <p:nvPr/>
        </p:nvSpPr>
        <p:spPr>
          <a:xfrm>
            <a:off x="4598539" y="3781297"/>
            <a:ext cx="529176" cy="52909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0" name="Oval 17"/>
          <p:cNvSpPr/>
          <p:nvPr/>
        </p:nvSpPr>
        <p:spPr>
          <a:xfrm>
            <a:off x="8247853" y="3706616"/>
            <a:ext cx="476981" cy="47690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Oval 18"/>
          <p:cNvSpPr/>
          <p:nvPr/>
        </p:nvSpPr>
        <p:spPr>
          <a:xfrm>
            <a:off x="8424358" y="3318492"/>
            <a:ext cx="367532" cy="36747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" name="Oval 19"/>
          <p:cNvSpPr/>
          <p:nvPr/>
        </p:nvSpPr>
        <p:spPr>
          <a:xfrm>
            <a:off x="8677496" y="2813974"/>
            <a:ext cx="610481" cy="61038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Oval 20"/>
          <p:cNvSpPr/>
          <p:nvPr/>
        </p:nvSpPr>
        <p:spPr>
          <a:xfrm>
            <a:off x="5949886" y="3298515"/>
            <a:ext cx="194970" cy="1949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Oval 21"/>
          <p:cNvSpPr/>
          <p:nvPr/>
        </p:nvSpPr>
        <p:spPr>
          <a:xfrm>
            <a:off x="5372754" y="3766545"/>
            <a:ext cx="342968" cy="34291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" name="Oval 22"/>
          <p:cNvSpPr/>
          <p:nvPr/>
        </p:nvSpPr>
        <p:spPr>
          <a:xfrm>
            <a:off x="4753884" y="3631114"/>
            <a:ext cx="220239" cy="22020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Oval 23"/>
          <p:cNvSpPr/>
          <p:nvPr/>
        </p:nvSpPr>
        <p:spPr>
          <a:xfrm>
            <a:off x="8082297" y="2798885"/>
            <a:ext cx="530909" cy="53082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Oval 24"/>
          <p:cNvSpPr/>
          <p:nvPr/>
        </p:nvSpPr>
        <p:spPr>
          <a:xfrm>
            <a:off x="3985394" y="2865870"/>
            <a:ext cx="412151" cy="41208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Oval 25"/>
          <p:cNvSpPr/>
          <p:nvPr/>
        </p:nvSpPr>
        <p:spPr>
          <a:xfrm>
            <a:off x="5072719" y="4081178"/>
            <a:ext cx="362052" cy="36199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9" name="Oval 26"/>
          <p:cNvSpPr/>
          <p:nvPr/>
        </p:nvSpPr>
        <p:spPr>
          <a:xfrm>
            <a:off x="4273363" y="2334580"/>
            <a:ext cx="163568" cy="1635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" name="Oval 27"/>
          <p:cNvSpPr/>
          <p:nvPr/>
        </p:nvSpPr>
        <p:spPr>
          <a:xfrm>
            <a:off x="5832173" y="2955853"/>
            <a:ext cx="269407" cy="26936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1" name="Oval 28"/>
          <p:cNvSpPr/>
          <p:nvPr/>
        </p:nvSpPr>
        <p:spPr>
          <a:xfrm>
            <a:off x="8377716" y="2309289"/>
            <a:ext cx="488569" cy="48849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2" name="Oval 29"/>
          <p:cNvSpPr/>
          <p:nvPr/>
        </p:nvSpPr>
        <p:spPr>
          <a:xfrm>
            <a:off x="5057786" y="3574207"/>
            <a:ext cx="488569" cy="48849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3" name="Oval 30"/>
          <p:cNvSpPr/>
          <p:nvPr/>
        </p:nvSpPr>
        <p:spPr>
          <a:xfrm>
            <a:off x="4811483" y="1710814"/>
            <a:ext cx="431821" cy="43175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4" name="Oval 31"/>
          <p:cNvSpPr/>
          <p:nvPr/>
        </p:nvSpPr>
        <p:spPr>
          <a:xfrm>
            <a:off x="4353175" y="1956468"/>
            <a:ext cx="427814" cy="42774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" name="Oval 32"/>
          <p:cNvSpPr/>
          <p:nvPr/>
        </p:nvSpPr>
        <p:spPr>
          <a:xfrm>
            <a:off x="8306659" y="1793956"/>
            <a:ext cx="507315" cy="50723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6" name="Oval 33"/>
          <p:cNvSpPr/>
          <p:nvPr/>
        </p:nvSpPr>
        <p:spPr>
          <a:xfrm>
            <a:off x="4830382" y="1223657"/>
            <a:ext cx="427814" cy="42774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7" name="Oval 34"/>
          <p:cNvSpPr/>
          <p:nvPr/>
        </p:nvSpPr>
        <p:spPr>
          <a:xfrm>
            <a:off x="5537370" y="4028733"/>
            <a:ext cx="479750" cy="47967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Oval 35"/>
          <p:cNvSpPr/>
          <p:nvPr/>
        </p:nvSpPr>
        <p:spPr>
          <a:xfrm>
            <a:off x="7260572" y="1112057"/>
            <a:ext cx="422200" cy="42213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Oval 36"/>
          <p:cNvSpPr/>
          <p:nvPr/>
        </p:nvSpPr>
        <p:spPr>
          <a:xfrm>
            <a:off x="7660328" y="1446109"/>
            <a:ext cx="292547" cy="29250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Oval 37"/>
          <p:cNvSpPr/>
          <p:nvPr/>
        </p:nvSpPr>
        <p:spPr>
          <a:xfrm>
            <a:off x="8016792" y="1564004"/>
            <a:ext cx="354155" cy="35410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Oval 54"/>
          <p:cNvSpPr/>
          <p:nvPr/>
        </p:nvSpPr>
        <p:spPr>
          <a:xfrm>
            <a:off x="4089648" y="2544207"/>
            <a:ext cx="269407" cy="26936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Oval 44"/>
          <p:cNvSpPr/>
          <p:nvPr/>
        </p:nvSpPr>
        <p:spPr>
          <a:xfrm>
            <a:off x="4491452" y="2180942"/>
            <a:ext cx="1331557" cy="13313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Oval 49"/>
          <p:cNvSpPr/>
          <p:nvPr/>
        </p:nvSpPr>
        <p:spPr>
          <a:xfrm>
            <a:off x="6585350" y="2925624"/>
            <a:ext cx="1639219" cy="1638968"/>
          </a:xfrm>
          <a:prstGeom prst="ellipse">
            <a:avLst/>
          </a:prstGeom>
          <a:solidFill>
            <a:srgbClr val="0070C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Oval 52"/>
          <p:cNvSpPr/>
          <p:nvPr/>
        </p:nvSpPr>
        <p:spPr>
          <a:xfrm>
            <a:off x="5292728" y="861215"/>
            <a:ext cx="2074837" cy="2074520"/>
          </a:xfrm>
          <a:prstGeom prst="ellipse">
            <a:avLst/>
          </a:prstGeom>
          <a:solidFill>
            <a:srgbClr val="0070C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39"/>
          <p:cNvSpPr/>
          <p:nvPr/>
        </p:nvSpPr>
        <p:spPr>
          <a:xfrm>
            <a:off x="6917868" y="1784139"/>
            <a:ext cx="1331557" cy="13313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391547" y="4060760"/>
            <a:ext cx="1628844" cy="37806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我们的概念树</a:t>
            </a:r>
            <a:endParaRPr lang="id-ID" sz="1900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1547" y="4470661"/>
            <a:ext cx="2909417" cy="887473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lvl="0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</a:t>
            </a:r>
            <a:r>
              <a:rPr lang="zh-CN" altLang="en-US" sz="1300" kern="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7169133" y="3289711"/>
            <a:ext cx="522179" cy="50386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0" name="Group 72"/>
          <p:cNvGrpSpPr/>
          <p:nvPr/>
        </p:nvGrpSpPr>
        <p:grpSpPr>
          <a:xfrm>
            <a:off x="4966039" y="2456459"/>
            <a:ext cx="375084" cy="470387"/>
            <a:chOff x="9985375" y="3051175"/>
            <a:chExt cx="649288" cy="814388"/>
          </a:xfrm>
          <a:solidFill>
            <a:schemeClr val="tx1"/>
          </a:solidFill>
        </p:grpSpPr>
        <p:sp>
          <p:nvSpPr>
            <p:cNvPr id="24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3" name="Group 83"/>
          <p:cNvGrpSpPr/>
          <p:nvPr/>
        </p:nvGrpSpPr>
        <p:grpSpPr>
          <a:xfrm>
            <a:off x="5936364" y="1341426"/>
            <a:ext cx="754442" cy="578239"/>
            <a:chOff x="10579101" y="1076326"/>
            <a:chExt cx="503237" cy="385763"/>
          </a:xfrm>
          <a:solidFill>
            <a:schemeClr val="tx1"/>
          </a:solidFill>
        </p:grpSpPr>
        <p:sp>
          <p:nvSpPr>
            <p:cNvPr id="244" name="Freeform 21"/>
            <p:cNvSpPr>
              <a:spLocks noEditPoints="1"/>
            </p:cNvSpPr>
            <p:nvPr/>
          </p:nvSpPr>
          <p:spPr bwMode="auto">
            <a:xfrm>
              <a:off x="10644188" y="1133476"/>
              <a:ext cx="314325" cy="250825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5" name="Freeform 22"/>
            <p:cNvSpPr>
              <a:spLocks noEditPoints="1"/>
            </p:cNvSpPr>
            <p:nvPr/>
          </p:nvSpPr>
          <p:spPr bwMode="auto">
            <a:xfrm>
              <a:off x="10579101" y="1076326"/>
              <a:ext cx="503237" cy="385763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10971213" y="1152526"/>
              <a:ext cx="46037" cy="4603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24"/>
            <p:cNvSpPr/>
            <p:nvPr/>
          </p:nvSpPr>
          <p:spPr bwMode="auto">
            <a:xfrm>
              <a:off x="10955338" y="1352551"/>
              <a:ext cx="61912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25"/>
            <p:cNvSpPr/>
            <p:nvPr/>
          </p:nvSpPr>
          <p:spPr bwMode="auto">
            <a:xfrm>
              <a:off x="10971213" y="1306513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26"/>
            <p:cNvSpPr/>
            <p:nvPr/>
          </p:nvSpPr>
          <p:spPr bwMode="auto">
            <a:xfrm>
              <a:off x="10971213" y="1260476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27"/>
            <p:cNvSpPr/>
            <p:nvPr/>
          </p:nvSpPr>
          <p:spPr bwMode="auto">
            <a:xfrm>
              <a:off x="10709275" y="1195388"/>
              <a:ext cx="92075" cy="6508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1" name="Group 92"/>
          <p:cNvGrpSpPr/>
          <p:nvPr/>
        </p:nvGrpSpPr>
        <p:grpSpPr>
          <a:xfrm>
            <a:off x="7373723" y="2050222"/>
            <a:ext cx="420697" cy="458873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252" name="Freeform 31"/>
            <p:cNvSpPr/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32"/>
            <p:cNvSpPr/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34"/>
            <p:cNvSpPr/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5"/>
            <p:cNvSpPr/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71616" y="401896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9" name="组合 8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06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/>
      <p:bldP spid="239" grpId="0" animBg="1"/>
      <p:bldP spid="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16208" y="1505940"/>
            <a:ext cx="32624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60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谢谢观看</a:t>
            </a:r>
            <a:endParaRPr lang="zh-CN" altLang="en-US" sz="6000" b="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5"/>
    </mc:Choice>
    <mc:Fallback>
      <p:transition spd="slow" advTm="3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46" y="-33539"/>
            <a:ext cx="11508982" cy="651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20"/>
          </a:p>
        </p:txBody>
      </p:sp>
      <p:sp>
        <p:nvSpPr>
          <p:cNvPr id="7" name="矩形 6"/>
          <p:cNvSpPr/>
          <p:nvPr/>
        </p:nvSpPr>
        <p:spPr>
          <a:xfrm>
            <a:off x="2647" y="2444628"/>
            <a:ext cx="11517380" cy="1169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5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6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62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7446" y="1323425"/>
            <a:ext cx="2366585" cy="71987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70351" y="3906573"/>
            <a:ext cx="3590370" cy="1023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02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02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 rot="10800000">
            <a:off x="5279390" y="6262370"/>
            <a:ext cx="6241415" cy="221615"/>
            <a:chOff x="0" y="-1"/>
            <a:chExt cx="9985800" cy="287760"/>
          </a:xfrm>
        </p:grpSpPr>
        <p:sp>
          <p:nvSpPr>
            <p:cNvPr id="1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solidFill>
              <a:srgbClr val="0070C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solidFill>
              <a:srgbClr val="00B0F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solidFill>
              <a:srgbClr val="66CC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1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solidFill>
              <a:srgbClr val="CCEC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4" name="组合 30"/>
          <p:cNvGrpSpPr/>
          <p:nvPr/>
        </p:nvGrpSpPr>
        <p:grpSpPr bwMode="auto">
          <a:xfrm>
            <a:off x="5227955" y="1343343"/>
            <a:ext cx="1416050" cy="1363662"/>
            <a:chOff x="0" y="0"/>
            <a:chExt cx="312738" cy="301626"/>
          </a:xfrm>
          <a:solidFill>
            <a:srgbClr val="66CCFF"/>
          </a:solidFill>
        </p:grpSpPr>
        <p:sp>
          <p:nvSpPr>
            <p:cNvPr id="6147" name="Freeform 252"/>
            <p:cNvSpPr>
              <a:spLocks noChangeArrowheads="1"/>
            </p:cNvSpPr>
            <p:nvPr/>
          </p:nvSpPr>
          <p:spPr bwMode="auto">
            <a:xfrm>
              <a:off x="49213" y="68263"/>
              <a:ext cx="214313" cy="233363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2"/>
                <a:gd name="T56" fmla="*/ 57 w 57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48" name="Freeform 253"/>
            <p:cNvSpPr>
              <a:spLocks noChangeArrowheads="1"/>
            </p:cNvSpPr>
            <p:nvPr/>
          </p:nvSpPr>
          <p:spPr bwMode="auto">
            <a:xfrm>
              <a:off x="0" y="0"/>
              <a:ext cx="312738" cy="169863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45"/>
                <a:gd name="T53" fmla="*/ 83 w 83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49" name="TextBox 18"/>
          <p:cNvSpPr>
            <a:spLocks noChangeArrowheads="1"/>
          </p:cNvSpPr>
          <p:nvPr/>
        </p:nvSpPr>
        <p:spPr bwMode="auto">
          <a:xfrm>
            <a:off x="4448493" y="2821305"/>
            <a:ext cx="2974975" cy="4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PART  01</a:t>
            </a:r>
            <a:endParaRPr lang="en-US" altLang="zh-CN" sz="240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50" name="文本框 8"/>
          <p:cNvSpPr>
            <a:spLocks noChangeArrowheads="1"/>
          </p:cNvSpPr>
          <p:nvPr/>
        </p:nvSpPr>
        <p:spPr bwMode="auto">
          <a:xfrm>
            <a:off x="4029393" y="3227705"/>
            <a:ext cx="3813175" cy="9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方正兰亭黑_GBK" pitchFamily="2" charset="-122"/>
              </a:rPr>
              <a:t>添加标题</a:t>
            </a:r>
            <a:endParaRPr lang="zh-CN" altLang="en-US" sz="540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方正兰亭黑_GBK" pitchFamily="2" charset="-122"/>
            </a:endParaRPr>
          </a:p>
        </p:txBody>
      </p:sp>
      <p:sp>
        <p:nvSpPr>
          <p:cNvPr id="6151" name="矩形 51"/>
          <p:cNvSpPr>
            <a:spLocks noChangeArrowheads="1"/>
          </p:cNvSpPr>
          <p:nvPr/>
        </p:nvSpPr>
        <p:spPr bwMode="auto">
          <a:xfrm>
            <a:off x="5002530" y="4272280"/>
            <a:ext cx="1865313" cy="5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Add title</a:t>
            </a:r>
            <a:endParaRPr lang="en-US" altLang="zh-CN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52" name="直接连接符 4"/>
          <p:cNvSpPr>
            <a:spLocks noChangeShapeType="1"/>
          </p:cNvSpPr>
          <p:nvPr/>
        </p:nvSpPr>
        <p:spPr bwMode="auto">
          <a:xfrm>
            <a:off x="4626293" y="4231005"/>
            <a:ext cx="2620962" cy="0"/>
          </a:xfrm>
          <a:prstGeom prst="line">
            <a:avLst/>
          </a:prstGeom>
          <a:noFill/>
          <a:ln w="19050">
            <a:solidFill>
              <a:srgbClr val="0099E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  <p:bldP spid="6150" grpId="0" bldLvl="0" autoUpdateAnimBg="0"/>
      <p:bldP spid="6151" grpId="0" bldLvl="0" autoUpdateAnimBg="0"/>
      <p:bldP spid="61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5" name="Rectangle 21"/>
          <p:cNvSpPr/>
          <p:nvPr/>
        </p:nvSpPr>
        <p:spPr>
          <a:xfrm>
            <a:off x="57610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年设计助理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Rectangle 22"/>
          <p:cNvSpPr/>
          <p:nvPr/>
        </p:nvSpPr>
        <p:spPr>
          <a:xfrm>
            <a:off x="624112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algn="r" defTabSz="914400">
              <a:defRPr/>
            </a:pPr>
            <a:r>
              <a:rPr lang="en-US" altLang="zh-CN" sz="18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7" name="Rectangle 23"/>
          <p:cNvSpPr/>
          <p:nvPr/>
        </p:nvSpPr>
        <p:spPr>
          <a:xfrm>
            <a:off x="2784501" y="4104111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8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年设计师</a:t>
            </a:r>
            <a:endParaRPr lang="en-US" altLang="zh-CN" sz="18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" name="Rectangle 24"/>
          <p:cNvSpPr/>
          <p:nvPr/>
        </p:nvSpPr>
        <p:spPr>
          <a:xfrm>
            <a:off x="8545539" y="4104111"/>
            <a:ext cx="2400432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9" name="Group 47"/>
          <p:cNvGrpSpPr/>
          <p:nvPr/>
        </p:nvGrpSpPr>
        <p:grpSpPr>
          <a:xfrm>
            <a:off x="3134808" y="1758301"/>
            <a:ext cx="2301969" cy="1979546"/>
            <a:chOff x="2487805" y="1395614"/>
            <a:chExt cx="1826859" cy="1571222"/>
          </a:xfrm>
        </p:grpSpPr>
        <p:grpSp>
          <p:nvGrpSpPr>
            <p:cNvPr id="40" name="Group 32"/>
            <p:cNvGrpSpPr/>
            <p:nvPr/>
          </p:nvGrpSpPr>
          <p:grpSpPr>
            <a:xfrm>
              <a:off x="2487805" y="1395614"/>
              <a:ext cx="1826859" cy="1571222"/>
              <a:chOff x="2487805" y="1395614"/>
              <a:chExt cx="1826859" cy="1571222"/>
            </a:xfrm>
          </p:grpSpPr>
          <p:sp>
            <p:nvSpPr>
              <p:cNvPr id="45" name="Oval 9"/>
              <p:cNvSpPr/>
              <p:nvPr/>
            </p:nvSpPr>
            <p:spPr>
              <a:xfrm>
                <a:off x="2667000" y="1395614"/>
                <a:ext cx="1647664" cy="1571222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487805" y="1962150"/>
                <a:ext cx="440868" cy="440868"/>
              </a:xfrm>
              <a:prstGeom prst="ellipse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1" name="Group 18"/>
            <p:cNvGrpSpPr/>
            <p:nvPr/>
          </p:nvGrpSpPr>
          <p:grpSpPr>
            <a:xfrm>
              <a:off x="3267428" y="1885950"/>
              <a:ext cx="514414" cy="546866"/>
              <a:chOff x="7534641" y="4005262"/>
              <a:chExt cx="470389" cy="500064"/>
            </a:xfrm>
            <a:solidFill>
              <a:sysClr val="window" lastClr="FFFFFF"/>
            </a:solidFill>
          </p:grpSpPr>
          <p:sp>
            <p:nvSpPr>
              <p:cNvPr id="42" name="AutoShape 56"/>
              <p:cNvSpPr/>
              <p:nvPr/>
            </p:nvSpPr>
            <p:spPr bwMode="auto">
              <a:xfrm>
                <a:off x="7534641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 bwMode="auto">
              <a:xfrm>
                <a:off x="7848600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AutoShape 58"/>
              <p:cNvSpPr/>
              <p:nvPr/>
            </p:nvSpPr>
            <p:spPr bwMode="auto">
              <a:xfrm>
                <a:off x="7696200" y="4005262"/>
                <a:ext cx="156432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8833591" y="1608044"/>
            <a:ext cx="2071227" cy="2127517"/>
            <a:chOff x="7010400" y="1276350"/>
            <a:chExt cx="1643740" cy="1688671"/>
          </a:xfrm>
        </p:grpSpPr>
        <p:grpSp>
          <p:nvGrpSpPr>
            <p:cNvPr id="48" name="Group 33"/>
            <p:cNvGrpSpPr/>
            <p:nvPr/>
          </p:nvGrpSpPr>
          <p:grpSpPr>
            <a:xfrm>
              <a:off x="7010400" y="1276350"/>
              <a:ext cx="1643740" cy="1688671"/>
              <a:chOff x="7010400" y="1276350"/>
              <a:chExt cx="1643740" cy="1688671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7010400" y="1393799"/>
                <a:ext cx="1643740" cy="1571222"/>
              </a:xfrm>
              <a:prstGeom prst="ellipse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7620000" y="1276350"/>
                <a:ext cx="440868" cy="440868"/>
              </a:xfrm>
              <a:prstGeom prst="ellipse">
                <a:avLst/>
              </a:prstGeom>
              <a:solidFill>
                <a:srgbClr val="CCEC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7485172" y="1885950"/>
              <a:ext cx="702334" cy="564984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Group 50"/>
          <p:cNvGrpSpPr/>
          <p:nvPr/>
        </p:nvGrpSpPr>
        <p:grpSpPr>
          <a:xfrm>
            <a:off x="576104" y="3624098"/>
            <a:ext cx="2076171" cy="2187483"/>
            <a:chOff x="457200" y="2876550"/>
            <a:chExt cx="1647664" cy="1736268"/>
          </a:xfrm>
        </p:grpSpPr>
        <p:grpSp>
          <p:nvGrpSpPr>
            <p:cNvPr id="53" name="Group 46"/>
            <p:cNvGrpSpPr/>
            <p:nvPr/>
          </p:nvGrpSpPr>
          <p:grpSpPr>
            <a:xfrm>
              <a:off x="457200" y="2876550"/>
              <a:ext cx="1647664" cy="1736268"/>
              <a:chOff x="457200" y="2876550"/>
              <a:chExt cx="1647664" cy="1736268"/>
            </a:xfrm>
          </p:grpSpPr>
          <p:sp>
            <p:nvSpPr>
              <p:cNvPr id="55" name="Oval 15"/>
              <p:cNvSpPr/>
              <p:nvPr/>
            </p:nvSpPr>
            <p:spPr>
              <a:xfrm>
                <a:off x="457200" y="2876550"/>
                <a:ext cx="1647664" cy="1571222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Oval 12"/>
              <p:cNvSpPr/>
              <p:nvPr/>
            </p:nvSpPr>
            <p:spPr>
              <a:xfrm>
                <a:off x="990600" y="4171950"/>
                <a:ext cx="440868" cy="440868"/>
              </a:xfrm>
              <a:prstGeom prst="ellipse">
                <a:avLst/>
              </a:prstGeom>
              <a:solidFill>
                <a:srgbClr val="0070C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4" name="AutoShape 139"/>
            <p:cNvSpPr/>
            <p:nvPr/>
          </p:nvSpPr>
          <p:spPr bwMode="auto">
            <a:xfrm>
              <a:off x="942993" y="3366152"/>
              <a:ext cx="613664" cy="594784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Group 49"/>
          <p:cNvGrpSpPr/>
          <p:nvPr/>
        </p:nvGrpSpPr>
        <p:grpSpPr>
          <a:xfrm>
            <a:off x="6145107" y="3624098"/>
            <a:ext cx="2283838" cy="1979546"/>
            <a:chOff x="4876799" y="2876550"/>
            <a:chExt cx="1812469" cy="1571222"/>
          </a:xfrm>
        </p:grpSpPr>
        <p:grpSp>
          <p:nvGrpSpPr>
            <p:cNvPr id="58" name="Group 34"/>
            <p:cNvGrpSpPr/>
            <p:nvPr/>
          </p:nvGrpSpPr>
          <p:grpSpPr>
            <a:xfrm>
              <a:off x="4876799" y="2876550"/>
              <a:ext cx="1812469" cy="1571222"/>
              <a:chOff x="4876799" y="2876550"/>
              <a:chExt cx="1812469" cy="1571222"/>
            </a:xfrm>
          </p:grpSpPr>
          <p:sp>
            <p:nvSpPr>
              <p:cNvPr id="64" name="Oval 17"/>
              <p:cNvSpPr/>
              <p:nvPr/>
            </p:nvSpPr>
            <p:spPr>
              <a:xfrm>
                <a:off x="4876799" y="2876550"/>
                <a:ext cx="1643740" cy="1571222"/>
              </a:xfrm>
              <a:prstGeom prst="ellipse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Oval 11"/>
              <p:cNvSpPr/>
              <p:nvPr/>
            </p:nvSpPr>
            <p:spPr>
              <a:xfrm>
                <a:off x="6248400" y="3425851"/>
                <a:ext cx="440868" cy="440868"/>
              </a:xfrm>
              <a:prstGeom prst="ellipse">
                <a:avLst/>
              </a:prstGeom>
              <a:solidFill>
                <a:srgbClr val="66CC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9" name="Group 40"/>
            <p:cNvGrpSpPr/>
            <p:nvPr/>
          </p:nvGrpSpPr>
          <p:grpSpPr>
            <a:xfrm>
              <a:off x="5328936" y="3328686"/>
              <a:ext cx="680978" cy="680978"/>
              <a:chOff x="6265334" y="2031421"/>
              <a:chExt cx="366050" cy="366050"/>
            </a:xfrm>
            <a:solidFill>
              <a:sysClr val="window" lastClr="FFFFFF"/>
            </a:solidFill>
          </p:grpSpPr>
          <p:sp>
            <p:nvSpPr>
              <p:cNvPr id="60" name="AutoShape 52"/>
              <p:cNvSpPr/>
              <p:nvPr/>
            </p:nvSpPr>
            <p:spPr bwMode="auto">
              <a:xfrm>
                <a:off x="6265334" y="2031421"/>
                <a:ext cx="366050" cy="366050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AutoShape 53"/>
              <p:cNvSpPr/>
              <p:nvPr/>
            </p:nvSpPr>
            <p:spPr bwMode="auto">
              <a:xfrm>
                <a:off x="6402994" y="2157192"/>
                <a:ext cx="98865" cy="102619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AutoShape 54"/>
              <p:cNvSpPr/>
              <p:nvPr/>
            </p:nvSpPr>
            <p:spPr bwMode="auto">
              <a:xfrm>
                <a:off x="6391105" y="2282964"/>
                <a:ext cx="55690" cy="58192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3" name="AutoShape 55"/>
              <p:cNvSpPr/>
              <p:nvPr/>
            </p:nvSpPr>
            <p:spPr bwMode="auto">
              <a:xfrm>
                <a:off x="6448672" y="2088362"/>
                <a:ext cx="56315" cy="58818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6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6787496" y="3742888"/>
            <a:ext cx="3900296" cy="95424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id-ID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82700" y="2357261"/>
            <a:ext cx="121086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2000" dirty="0">
              <a:latin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80046" y="2894498"/>
            <a:ext cx="2507746" cy="64646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id-ID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807805" y="2722030"/>
            <a:ext cx="870362" cy="864654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319299" y="1842346"/>
            <a:ext cx="877236" cy="87148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682291" y="3596245"/>
            <a:ext cx="713613" cy="710301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620809" y="3705521"/>
            <a:ext cx="886861" cy="878314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625917" y="5417072"/>
            <a:ext cx="886861" cy="883778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987145" y="3120890"/>
            <a:ext cx="697114" cy="693908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3517886" y="1384752"/>
            <a:ext cx="864863" cy="859190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4149001" y="5411608"/>
            <a:ext cx="877236" cy="871484"/>
            <a:chOff x="7275513" y="5302250"/>
            <a:chExt cx="1012825" cy="1012825"/>
          </a:xfrm>
          <a:solidFill>
            <a:srgbClr val="0070C0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5048235" y="2670123"/>
            <a:ext cx="889610" cy="881046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879304" y="4693111"/>
            <a:ext cx="878610" cy="871484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3061394" y="3937736"/>
            <a:ext cx="592616" cy="59282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2338156" y="1388849"/>
            <a:ext cx="852486" cy="848262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4854363" y="4671257"/>
            <a:ext cx="879985" cy="874217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4011503" y="2731590"/>
            <a:ext cx="714989" cy="708934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973396" y="2238478"/>
            <a:ext cx="723239" cy="715764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5185732" y="3708252"/>
            <a:ext cx="879985" cy="871484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4444620" y="1845081"/>
            <a:ext cx="873111" cy="867386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951787" y="2707004"/>
            <a:ext cx="720488" cy="715764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4278248" y="3581219"/>
            <a:ext cx="769988" cy="764939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868505" y="4440409"/>
            <a:ext cx="768612" cy="763573"/>
            <a:chOff x="6951663" y="4173538"/>
            <a:chExt cx="887413" cy="887413"/>
          </a:xfrm>
          <a:solidFill>
            <a:srgbClr val="0070C0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2009535" y="4418554"/>
            <a:ext cx="775488" cy="767671"/>
            <a:chOff x="4805363" y="4148138"/>
            <a:chExt cx="895350" cy="892175"/>
          </a:xfrm>
          <a:solidFill>
            <a:srgbClr val="0070C0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2475742" y="3953502"/>
            <a:ext cx="352557" cy="277888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862746" y="4045780"/>
            <a:ext cx="376835" cy="243284"/>
            <a:chOff x="7145338" y="3587750"/>
            <a:chExt cx="566738" cy="368300"/>
          </a:xfrm>
          <a:solidFill>
            <a:srgbClr val="0070C0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2483130" y="3454348"/>
            <a:ext cx="430669" cy="293619"/>
            <a:chOff x="5070476" y="2692400"/>
            <a:chExt cx="647700" cy="444500"/>
          </a:xfrm>
          <a:solidFill>
            <a:srgbClr val="0070C0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3627356" y="4343593"/>
            <a:ext cx="297667" cy="32298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544739" y="4368759"/>
            <a:ext cx="311390" cy="312494"/>
            <a:chOff x="3659188" y="4076700"/>
            <a:chExt cx="468313" cy="473075"/>
          </a:xfrm>
          <a:solidFill>
            <a:srgbClr val="0070C0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791357" y="2938418"/>
            <a:ext cx="239611" cy="257966"/>
            <a:chOff x="5534026" y="1911350"/>
            <a:chExt cx="360362" cy="390525"/>
          </a:xfrm>
          <a:solidFill>
            <a:srgbClr val="0070C0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793079" y="3524607"/>
            <a:ext cx="459170" cy="40477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4652302" y="4489354"/>
            <a:ext cx="321946" cy="281035"/>
            <a:chOff x="8332788" y="4259263"/>
            <a:chExt cx="484188" cy="425449"/>
          </a:xfrm>
          <a:solidFill>
            <a:srgbClr val="0070C0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4767360" y="3241474"/>
            <a:ext cx="285002" cy="263206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808628" y="5050376"/>
            <a:ext cx="339890" cy="286278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830407" y="4385537"/>
            <a:ext cx="237501" cy="332417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3740301" y="3119833"/>
            <a:ext cx="177334" cy="250622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3150244" y="2050222"/>
            <a:ext cx="402169" cy="105912"/>
            <a:chOff x="6073776" y="566738"/>
            <a:chExt cx="604838" cy="160337"/>
          </a:xfrm>
          <a:solidFill>
            <a:srgbClr val="66CCFF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2488407" y="5274783"/>
            <a:ext cx="400058" cy="450916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610854" y="2466531"/>
            <a:ext cx="272334" cy="352343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4049580" y="2230587"/>
            <a:ext cx="363113" cy="368072"/>
            <a:chOff x="7426326" y="839788"/>
            <a:chExt cx="546100" cy="557212"/>
          </a:xfrm>
          <a:solidFill>
            <a:srgbClr val="0070C0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910245" y="5289463"/>
            <a:ext cx="274445" cy="321932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684072" y="3214210"/>
            <a:ext cx="250168" cy="341857"/>
            <a:chOff x="3868738" y="2328863"/>
            <a:chExt cx="376238" cy="517525"/>
          </a:xfrm>
          <a:solidFill>
            <a:srgbClr val="0070C0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3730801" y="2613341"/>
            <a:ext cx="324057" cy="312494"/>
            <a:chOff x="6946901" y="1419225"/>
            <a:chExt cx="487363" cy="473075"/>
          </a:xfrm>
          <a:solidFill>
            <a:srgbClr val="0070C0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4811693" y="2814677"/>
            <a:ext cx="257557" cy="210776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4972139" y="4229291"/>
            <a:ext cx="230113" cy="270549"/>
            <a:chOff x="8813801" y="3865563"/>
            <a:chExt cx="346075" cy="409574"/>
          </a:xfrm>
          <a:solidFill>
            <a:srgbClr val="0070C0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784350" y="2754907"/>
            <a:ext cx="197388" cy="325077"/>
            <a:chOff x="4019551" y="1633538"/>
            <a:chExt cx="296862" cy="492124"/>
          </a:xfrm>
          <a:solidFill>
            <a:srgbClr val="0070C0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4531969" y="5013673"/>
            <a:ext cx="277612" cy="272647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386404" y="3621083"/>
            <a:ext cx="317723" cy="250622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2270962" y="2255755"/>
            <a:ext cx="319835" cy="319834"/>
            <a:chOff x="4751388" y="877888"/>
            <a:chExt cx="481013" cy="484187"/>
          </a:xfrm>
          <a:solidFill>
            <a:srgbClr val="0070C0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5154751" y="3524606"/>
            <a:ext cx="74944" cy="7655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5087195" y="3595916"/>
            <a:ext cx="269167" cy="216019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2513822" y="4680247"/>
            <a:ext cx="1749589" cy="185235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122101" tIns="61050" rIns="122101" bIns="610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7169316" y="2829061"/>
            <a:ext cx="771135" cy="766079"/>
            <a:chOff x="1588" y="-9525"/>
            <a:chExt cx="4102099" cy="4102101"/>
          </a:xfrm>
          <a:solidFill>
            <a:srgbClr val="0070C0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avLst/>
              <a:gdLst>
                <a:gd name="T0" fmla="*/ 974 w 1019"/>
                <a:gd name="T1" fmla="*/ 679 h 1019"/>
                <a:gd name="T2" fmla="*/ 770 w 1019"/>
                <a:gd name="T3" fmla="*/ 679 h 1019"/>
                <a:gd name="T4" fmla="*/ 770 w 1019"/>
                <a:gd name="T5" fmla="*/ 354 h 1019"/>
                <a:gd name="T6" fmla="*/ 665 w 1019"/>
                <a:gd name="T7" fmla="*/ 249 h 1019"/>
                <a:gd name="T8" fmla="*/ 339 w 1019"/>
                <a:gd name="T9" fmla="*/ 249 h 1019"/>
                <a:gd name="T10" fmla="*/ 339 w 1019"/>
                <a:gd name="T11" fmla="*/ 45 h 1019"/>
                <a:gd name="T12" fmla="*/ 294 w 1019"/>
                <a:gd name="T13" fmla="*/ 0 h 1019"/>
                <a:gd name="T14" fmla="*/ 249 w 1019"/>
                <a:gd name="T15" fmla="*/ 45 h 1019"/>
                <a:gd name="T16" fmla="*/ 249 w 1019"/>
                <a:gd name="T17" fmla="*/ 249 h 1019"/>
                <a:gd name="T18" fmla="*/ 45 w 1019"/>
                <a:gd name="T19" fmla="*/ 249 h 1019"/>
                <a:gd name="T20" fmla="*/ 0 w 1019"/>
                <a:gd name="T21" fmla="*/ 294 h 1019"/>
                <a:gd name="T22" fmla="*/ 45 w 1019"/>
                <a:gd name="T23" fmla="*/ 339 h 1019"/>
                <a:gd name="T24" fmla="*/ 249 w 1019"/>
                <a:gd name="T25" fmla="*/ 339 h 1019"/>
                <a:gd name="T26" fmla="*/ 249 w 1019"/>
                <a:gd name="T27" fmla="*/ 665 h 1019"/>
                <a:gd name="T28" fmla="*/ 354 w 1019"/>
                <a:gd name="T29" fmla="*/ 770 h 1019"/>
                <a:gd name="T30" fmla="*/ 679 w 1019"/>
                <a:gd name="T31" fmla="*/ 770 h 1019"/>
                <a:gd name="T32" fmla="*/ 679 w 1019"/>
                <a:gd name="T33" fmla="*/ 973 h 1019"/>
                <a:gd name="T34" fmla="*/ 725 w 1019"/>
                <a:gd name="T35" fmla="*/ 1019 h 1019"/>
                <a:gd name="T36" fmla="*/ 770 w 1019"/>
                <a:gd name="T37" fmla="*/ 973 h 1019"/>
                <a:gd name="T38" fmla="*/ 770 w 1019"/>
                <a:gd name="T39" fmla="*/ 770 h 1019"/>
                <a:gd name="T40" fmla="*/ 974 w 1019"/>
                <a:gd name="T41" fmla="*/ 770 h 1019"/>
                <a:gd name="T42" fmla="*/ 1019 w 1019"/>
                <a:gd name="T43" fmla="*/ 724 h 1019"/>
                <a:gd name="T44" fmla="*/ 974 w 1019"/>
                <a:gd name="T45" fmla="*/ 679 h 1019"/>
                <a:gd name="T46" fmla="*/ 354 w 1019"/>
                <a:gd name="T47" fmla="*/ 679 h 1019"/>
                <a:gd name="T48" fmla="*/ 339 w 1019"/>
                <a:gd name="T49" fmla="*/ 665 h 1019"/>
                <a:gd name="T50" fmla="*/ 339 w 1019"/>
                <a:gd name="T51" fmla="*/ 339 h 1019"/>
                <a:gd name="T52" fmla="*/ 665 w 1019"/>
                <a:gd name="T53" fmla="*/ 339 h 1019"/>
                <a:gd name="T54" fmla="*/ 679 w 1019"/>
                <a:gd name="T55" fmla="*/ 354 h 1019"/>
                <a:gd name="T56" fmla="*/ 679 w 1019"/>
                <a:gd name="T57" fmla="*/ 679 h 1019"/>
                <a:gd name="T58" fmla="*/ 354 w 1019"/>
                <a:gd name="T59" fmla="*/ 67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9" h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avLst/>
              <a:gdLst>
                <a:gd name="T0" fmla="*/ 63 w 144"/>
                <a:gd name="T1" fmla="*/ 18 h 140"/>
                <a:gd name="T2" fmla="*/ 17 w 144"/>
                <a:gd name="T3" fmla="*/ 63 h 140"/>
                <a:gd name="T4" fmla="*/ 17 w 144"/>
                <a:gd name="T5" fmla="*/ 127 h 140"/>
                <a:gd name="T6" fmla="*/ 49 w 144"/>
                <a:gd name="T7" fmla="*/ 140 h 140"/>
                <a:gd name="T8" fmla="*/ 81 w 144"/>
                <a:gd name="T9" fmla="*/ 127 h 140"/>
                <a:gd name="T10" fmla="*/ 127 w 144"/>
                <a:gd name="T11" fmla="*/ 82 h 140"/>
                <a:gd name="T12" fmla="*/ 127 w 144"/>
                <a:gd name="T13" fmla="*/ 18 h 140"/>
                <a:gd name="T14" fmla="*/ 63 w 144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0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avLst/>
              <a:gdLst>
                <a:gd name="T0" fmla="*/ 50 w 155"/>
                <a:gd name="T1" fmla="*/ 151 h 151"/>
                <a:gd name="T2" fmla="*/ 82 w 155"/>
                <a:gd name="T3" fmla="*/ 138 h 151"/>
                <a:gd name="T4" fmla="*/ 138 w 155"/>
                <a:gd name="T5" fmla="*/ 82 h 151"/>
                <a:gd name="T6" fmla="*/ 138 w 155"/>
                <a:gd name="T7" fmla="*/ 18 h 151"/>
                <a:gd name="T8" fmla="*/ 74 w 155"/>
                <a:gd name="T9" fmla="*/ 18 h 151"/>
                <a:gd name="T10" fmla="*/ 18 w 155"/>
                <a:gd name="T11" fmla="*/ 74 h 151"/>
                <a:gd name="T12" fmla="*/ 18 w 155"/>
                <a:gd name="T13" fmla="*/ 138 h 151"/>
                <a:gd name="T14" fmla="*/ 50 w 155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avLst/>
              <a:gdLst>
                <a:gd name="T0" fmla="*/ 68 w 150"/>
                <a:gd name="T1" fmla="*/ 17 h 145"/>
                <a:gd name="T2" fmla="*/ 18 w 150"/>
                <a:gd name="T3" fmla="*/ 68 h 145"/>
                <a:gd name="T4" fmla="*/ 18 w 150"/>
                <a:gd name="T5" fmla="*/ 132 h 145"/>
                <a:gd name="T6" fmla="*/ 50 w 150"/>
                <a:gd name="T7" fmla="*/ 145 h 145"/>
                <a:gd name="T8" fmla="*/ 82 w 150"/>
                <a:gd name="T9" fmla="*/ 132 h 145"/>
                <a:gd name="T10" fmla="*/ 132 w 150"/>
                <a:gd name="T11" fmla="*/ 81 h 145"/>
                <a:gd name="T12" fmla="*/ 132 w 150"/>
                <a:gd name="T13" fmla="*/ 17 h 145"/>
                <a:gd name="T14" fmla="*/ 68 w 150"/>
                <a:gd name="T1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5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avLst/>
              <a:gdLst>
                <a:gd name="T0" fmla="*/ 137 w 155"/>
                <a:gd name="T1" fmla="*/ 17 h 150"/>
                <a:gd name="T2" fmla="*/ 73 w 155"/>
                <a:gd name="T3" fmla="*/ 17 h 150"/>
                <a:gd name="T4" fmla="*/ 17 w 155"/>
                <a:gd name="T5" fmla="*/ 73 h 150"/>
                <a:gd name="T6" fmla="*/ 17 w 155"/>
                <a:gd name="T7" fmla="*/ 137 h 150"/>
                <a:gd name="T8" fmla="*/ 49 w 155"/>
                <a:gd name="T9" fmla="*/ 150 h 150"/>
                <a:gd name="T10" fmla="*/ 81 w 155"/>
                <a:gd name="T11" fmla="*/ 137 h 150"/>
                <a:gd name="T12" fmla="*/ 137 w 155"/>
                <a:gd name="T13" fmla="*/ 81 h 150"/>
                <a:gd name="T14" fmla="*/ 137 w 155"/>
                <a:gd name="T1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0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11" name="组合 31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1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1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1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82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5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 animBg="1"/>
      <p:bldP spid="166" grpId="0" animBg="1"/>
      <p:bldP spid="170" grpId="0" animBg="1"/>
      <p:bldP spid="177" grpId="0" animBg="1"/>
      <p:bldP spid="188" grpId="0" animBg="1"/>
      <p:bldP spid="195" grpId="0" animBg="1"/>
      <p:bldP spid="199" grpId="0" animBg="1"/>
      <p:bldP spid="200" grpId="0" animBg="1"/>
      <p:bldP spid="219" grpId="0" animBg="1"/>
      <p:bldP spid="229" grpId="0" animBg="1"/>
      <p:bldP spid="236" grpId="0" animBg="1"/>
      <p:bldP spid="241" grpId="0" animBg="1"/>
      <p:bldP spid="242" grpId="0" animBg="1"/>
      <p:bldP spid="243" grpId="0" animBg="1"/>
      <p:bldP spid="244" grpId="0" animBg="1"/>
      <p:bldP spid="258" grpId="0" animBg="1"/>
      <p:bldP spid="262" grpId="0" animBg="1"/>
      <p:bldP spid="272" grpId="0" animBg="1"/>
      <p:bldP spid="279" grpId="0" animBg="1"/>
      <p:bldP spid="280" grpId="0" animBg="1"/>
      <p:bldP spid="299" grpId="0" animBg="1"/>
      <p:bldP spid="300" grpId="0" animBg="1"/>
      <p:bldP spid="301" grpId="0" animBg="1"/>
      <p:bldP spid="308" grpId="0"/>
      <p:bldP spid="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求职意向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5" name="Group 3760"/>
          <p:cNvGrpSpPr/>
          <p:nvPr/>
        </p:nvGrpSpPr>
        <p:grpSpPr>
          <a:xfrm>
            <a:off x="5005347" y="4369252"/>
            <a:ext cx="6063493" cy="1791384"/>
            <a:chOff x="0" y="0"/>
            <a:chExt cx="6063491" cy="1791382"/>
          </a:xfrm>
        </p:grpSpPr>
        <p:sp>
          <p:nvSpPr>
            <p:cNvPr id="256" name="Shape 3753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54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55"/>
            <p:cNvSpPr/>
            <p:nvPr/>
          </p:nvSpPr>
          <p:spPr>
            <a:xfrm>
              <a:off x="2339" y="0"/>
              <a:ext cx="6059824" cy="168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56"/>
            <p:cNvSpPr/>
            <p:nvPr/>
          </p:nvSpPr>
          <p:spPr>
            <a:xfrm>
              <a:off x="393994" y="64762"/>
              <a:ext cx="5420978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57"/>
            <p:cNvSpPr/>
            <p:nvPr/>
          </p:nvSpPr>
          <p:spPr>
            <a:xfrm>
              <a:off x="2969110" y="64762"/>
              <a:ext cx="2845862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58"/>
            <p:cNvSpPr/>
            <p:nvPr/>
          </p:nvSpPr>
          <p:spPr>
            <a:xfrm>
              <a:off x="1408231" y="1335594"/>
              <a:ext cx="254681" cy="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59"/>
            <p:cNvSpPr/>
            <p:nvPr/>
          </p:nvSpPr>
          <p:spPr>
            <a:xfrm>
              <a:off x="4370285" y="246606"/>
              <a:ext cx="442559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lnTo>
                    <a:pt x="201" y="568"/>
                  </a:ln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lnTo>
                    <a:pt x="21111" y="20463"/>
                  </a:ln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4679" y="2533952"/>
            <a:ext cx="1176243" cy="920187"/>
            <a:chOff x="7494679" y="2533952"/>
            <a:chExt cx="1176243" cy="920187"/>
          </a:xfrm>
        </p:grpSpPr>
        <p:sp>
          <p:nvSpPr>
            <p:cNvPr id="266" name="Shape 3764"/>
            <p:cNvSpPr/>
            <p:nvPr/>
          </p:nvSpPr>
          <p:spPr>
            <a:xfrm>
              <a:off x="7494679" y="2533952"/>
              <a:ext cx="1176243" cy="9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9" extrusionOk="0">
                  <a:moveTo>
                    <a:pt x="13069" y="21479"/>
                  </a:moveTo>
                  <a:lnTo>
                    <a:pt x="10401" y="18393"/>
                  </a:lnTo>
                  <a:cubicBezTo>
                    <a:pt x="4515" y="18269"/>
                    <a:pt x="-140" y="14052"/>
                    <a:pt x="3" y="8974"/>
                  </a:cubicBezTo>
                  <a:cubicBezTo>
                    <a:pt x="146" y="3896"/>
                    <a:pt x="5034" y="-121"/>
                    <a:pt x="10919" y="3"/>
                  </a:cubicBezTo>
                  <a:cubicBezTo>
                    <a:pt x="16805" y="126"/>
                    <a:pt x="21460" y="4343"/>
                    <a:pt x="21317" y="9421"/>
                  </a:cubicBezTo>
                  <a:cubicBezTo>
                    <a:pt x="21211" y="13170"/>
                    <a:pt x="18479" y="16487"/>
                    <a:pt x="14412" y="1780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75" name="Shape 3773"/>
            <p:cNvSpPr/>
            <p:nvPr/>
          </p:nvSpPr>
          <p:spPr>
            <a:xfrm>
              <a:off x="7850231" y="2707015"/>
              <a:ext cx="465138" cy="46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20206" y="10452"/>
                  </a:moveTo>
                  <a:cubicBezTo>
                    <a:pt x="16026" y="10452"/>
                    <a:pt x="16026" y="10452"/>
                    <a:pt x="16026" y="10452"/>
                  </a:cubicBezTo>
                  <a:cubicBezTo>
                    <a:pt x="16026" y="8884"/>
                    <a:pt x="15677" y="7490"/>
                    <a:pt x="15155" y="6097"/>
                  </a:cubicBezTo>
                  <a:cubicBezTo>
                    <a:pt x="16200" y="5748"/>
                    <a:pt x="17071" y="5226"/>
                    <a:pt x="17768" y="4529"/>
                  </a:cubicBezTo>
                  <a:cubicBezTo>
                    <a:pt x="19161" y="6097"/>
                    <a:pt x="20032" y="8187"/>
                    <a:pt x="20206" y="10452"/>
                  </a:cubicBezTo>
                  <a:close/>
                  <a:moveTo>
                    <a:pt x="10452" y="20206"/>
                  </a:moveTo>
                  <a:cubicBezTo>
                    <a:pt x="9232" y="19161"/>
                    <a:pt x="8361" y="17942"/>
                    <a:pt x="7490" y="16548"/>
                  </a:cubicBezTo>
                  <a:cubicBezTo>
                    <a:pt x="8535" y="16200"/>
                    <a:pt x="9406" y="16026"/>
                    <a:pt x="10452" y="16026"/>
                  </a:cubicBezTo>
                  <a:cubicBezTo>
                    <a:pt x="10452" y="20206"/>
                    <a:pt x="10452" y="20206"/>
                    <a:pt x="10452" y="20206"/>
                  </a:cubicBezTo>
                  <a:cubicBezTo>
                    <a:pt x="10452" y="20206"/>
                    <a:pt x="10452" y="20206"/>
                    <a:pt x="10452" y="20206"/>
                  </a:cubicBezTo>
                  <a:close/>
                  <a:moveTo>
                    <a:pt x="11148" y="1394"/>
                  </a:moveTo>
                  <a:cubicBezTo>
                    <a:pt x="12542" y="2439"/>
                    <a:pt x="13587" y="4006"/>
                    <a:pt x="14284" y="5748"/>
                  </a:cubicBezTo>
                  <a:cubicBezTo>
                    <a:pt x="13239" y="6097"/>
                    <a:pt x="12194" y="6271"/>
                    <a:pt x="11148" y="6271"/>
                  </a:cubicBezTo>
                  <a:cubicBezTo>
                    <a:pt x="11148" y="1394"/>
                    <a:pt x="11148" y="1394"/>
                    <a:pt x="11148" y="1394"/>
                  </a:cubicBezTo>
                  <a:cubicBezTo>
                    <a:pt x="11148" y="1394"/>
                    <a:pt x="11148" y="1394"/>
                    <a:pt x="11148" y="1394"/>
                  </a:cubicBezTo>
                  <a:close/>
                  <a:moveTo>
                    <a:pt x="12368" y="1568"/>
                  </a:moveTo>
                  <a:cubicBezTo>
                    <a:pt x="14284" y="1916"/>
                    <a:pt x="16026" y="2787"/>
                    <a:pt x="17419" y="4006"/>
                  </a:cubicBezTo>
                  <a:cubicBezTo>
                    <a:pt x="16548" y="4529"/>
                    <a:pt x="15852" y="5052"/>
                    <a:pt x="14981" y="5400"/>
                  </a:cubicBezTo>
                  <a:cubicBezTo>
                    <a:pt x="14284" y="4006"/>
                    <a:pt x="13413" y="2613"/>
                    <a:pt x="12368" y="1568"/>
                  </a:cubicBezTo>
                  <a:close/>
                  <a:moveTo>
                    <a:pt x="10452" y="1394"/>
                  </a:moveTo>
                  <a:cubicBezTo>
                    <a:pt x="10452" y="6271"/>
                    <a:pt x="10452" y="6271"/>
                    <a:pt x="10452" y="6271"/>
                  </a:cubicBezTo>
                  <a:cubicBezTo>
                    <a:pt x="9406" y="6271"/>
                    <a:pt x="8361" y="6097"/>
                    <a:pt x="7316" y="5748"/>
                  </a:cubicBezTo>
                  <a:cubicBezTo>
                    <a:pt x="8013" y="4006"/>
                    <a:pt x="9058" y="2439"/>
                    <a:pt x="10452" y="1394"/>
                  </a:cubicBezTo>
                  <a:cubicBezTo>
                    <a:pt x="10452" y="1394"/>
                    <a:pt x="10452" y="1394"/>
                    <a:pt x="10452" y="1394"/>
                  </a:cubicBezTo>
                  <a:close/>
                  <a:moveTo>
                    <a:pt x="6619" y="5400"/>
                  </a:moveTo>
                  <a:cubicBezTo>
                    <a:pt x="5748" y="5052"/>
                    <a:pt x="5052" y="4529"/>
                    <a:pt x="4181" y="4006"/>
                  </a:cubicBezTo>
                  <a:cubicBezTo>
                    <a:pt x="5574" y="2787"/>
                    <a:pt x="7316" y="1916"/>
                    <a:pt x="9232" y="1568"/>
                  </a:cubicBezTo>
                  <a:cubicBezTo>
                    <a:pt x="8187" y="2613"/>
                    <a:pt x="7316" y="4006"/>
                    <a:pt x="6619" y="5400"/>
                  </a:cubicBezTo>
                  <a:close/>
                  <a:moveTo>
                    <a:pt x="6968" y="6271"/>
                  </a:moveTo>
                  <a:cubicBezTo>
                    <a:pt x="8187" y="6619"/>
                    <a:pt x="9232" y="6968"/>
                    <a:pt x="10452" y="6968"/>
                  </a:cubicBezTo>
                  <a:cubicBezTo>
                    <a:pt x="10452" y="10452"/>
                    <a:pt x="10452" y="10452"/>
                    <a:pt x="10452" y="10452"/>
                  </a:cubicBezTo>
                  <a:cubicBezTo>
                    <a:pt x="6271" y="10452"/>
                    <a:pt x="6271" y="10452"/>
                    <a:pt x="6271" y="10452"/>
                  </a:cubicBezTo>
                  <a:cubicBezTo>
                    <a:pt x="6271" y="9058"/>
                    <a:pt x="6619" y="7665"/>
                    <a:pt x="6968" y="6271"/>
                  </a:cubicBezTo>
                  <a:close/>
                  <a:moveTo>
                    <a:pt x="10452" y="11148"/>
                  </a:moveTo>
                  <a:cubicBezTo>
                    <a:pt x="10452" y="15329"/>
                    <a:pt x="10452" y="15329"/>
                    <a:pt x="10452" y="15329"/>
                  </a:cubicBezTo>
                  <a:cubicBezTo>
                    <a:pt x="9406" y="15329"/>
                    <a:pt x="8361" y="15503"/>
                    <a:pt x="7316" y="15852"/>
                  </a:cubicBezTo>
                  <a:cubicBezTo>
                    <a:pt x="6619" y="14458"/>
                    <a:pt x="6271" y="12890"/>
                    <a:pt x="6271" y="11148"/>
                  </a:cubicBezTo>
                  <a:lnTo>
                    <a:pt x="10452" y="11148"/>
                  </a:lnTo>
                  <a:close/>
                  <a:moveTo>
                    <a:pt x="9232" y="20032"/>
                  </a:moveTo>
                  <a:cubicBezTo>
                    <a:pt x="7490" y="19858"/>
                    <a:pt x="5923" y="18987"/>
                    <a:pt x="4703" y="17942"/>
                  </a:cubicBezTo>
                  <a:cubicBezTo>
                    <a:pt x="5400" y="17419"/>
                    <a:pt x="6097" y="17071"/>
                    <a:pt x="6968" y="16723"/>
                  </a:cubicBezTo>
                  <a:cubicBezTo>
                    <a:pt x="7490" y="17942"/>
                    <a:pt x="8361" y="19161"/>
                    <a:pt x="9232" y="20032"/>
                  </a:cubicBezTo>
                  <a:close/>
                  <a:moveTo>
                    <a:pt x="11148" y="20206"/>
                  </a:moveTo>
                  <a:cubicBezTo>
                    <a:pt x="11148" y="16026"/>
                    <a:pt x="11148" y="16026"/>
                    <a:pt x="11148" y="16026"/>
                  </a:cubicBezTo>
                  <a:cubicBezTo>
                    <a:pt x="12194" y="16026"/>
                    <a:pt x="13065" y="16200"/>
                    <a:pt x="14110" y="16548"/>
                  </a:cubicBezTo>
                  <a:cubicBezTo>
                    <a:pt x="13239" y="17942"/>
                    <a:pt x="12368" y="19161"/>
                    <a:pt x="11148" y="20206"/>
                  </a:cubicBezTo>
                  <a:cubicBezTo>
                    <a:pt x="11148" y="20206"/>
                    <a:pt x="11148" y="20206"/>
                    <a:pt x="11148" y="20206"/>
                  </a:cubicBezTo>
                  <a:close/>
                  <a:moveTo>
                    <a:pt x="14632" y="16723"/>
                  </a:moveTo>
                  <a:cubicBezTo>
                    <a:pt x="15503" y="17071"/>
                    <a:pt x="16200" y="17419"/>
                    <a:pt x="16897" y="17942"/>
                  </a:cubicBezTo>
                  <a:cubicBezTo>
                    <a:pt x="15677" y="18987"/>
                    <a:pt x="14110" y="19858"/>
                    <a:pt x="12368" y="20032"/>
                  </a:cubicBezTo>
                  <a:cubicBezTo>
                    <a:pt x="13239" y="19161"/>
                    <a:pt x="14110" y="17942"/>
                    <a:pt x="14632" y="16723"/>
                  </a:cubicBezTo>
                  <a:close/>
                  <a:moveTo>
                    <a:pt x="14284" y="15852"/>
                  </a:moveTo>
                  <a:cubicBezTo>
                    <a:pt x="13239" y="15503"/>
                    <a:pt x="12194" y="15329"/>
                    <a:pt x="11148" y="15329"/>
                  </a:cubicBezTo>
                  <a:cubicBezTo>
                    <a:pt x="11148" y="11148"/>
                    <a:pt x="11148" y="11148"/>
                    <a:pt x="11148" y="11148"/>
                  </a:cubicBezTo>
                  <a:cubicBezTo>
                    <a:pt x="15329" y="11148"/>
                    <a:pt x="15329" y="11148"/>
                    <a:pt x="15329" y="11148"/>
                  </a:cubicBezTo>
                  <a:cubicBezTo>
                    <a:pt x="15329" y="12890"/>
                    <a:pt x="14981" y="14458"/>
                    <a:pt x="14284" y="15852"/>
                  </a:cubicBezTo>
                  <a:close/>
                  <a:moveTo>
                    <a:pt x="11148" y="10452"/>
                  </a:moveTo>
                  <a:cubicBezTo>
                    <a:pt x="11148" y="6968"/>
                    <a:pt x="11148" y="6968"/>
                    <a:pt x="11148" y="6968"/>
                  </a:cubicBezTo>
                  <a:cubicBezTo>
                    <a:pt x="12368" y="6968"/>
                    <a:pt x="13413" y="6619"/>
                    <a:pt x="14632" y="6271"/>
                  </a:cubicBezTo>
                  <a:cubicBezTo>
                    <a:pt x="14981" y="7665"/>
                    <a:pt x="15329" y="9058"/>
                    <a:pt x="15329" y="10452"/>
                  </a:cubicBezTo>
                  <a:lnTo>
                    <a:pt x="11148" y="10452"/>
                  </a:lnTo>
                  <a:close/>
                  <a:moveTo>
                    <a:pt x="3832" y="4529"/>
                  </a:moveTo>
                  <a:cubicBezTo>
                    <a:pt x="4529" y="5226"/>
                    <a:pt x="5400" y="5748"/>
                    <a:pt x="6445" y="6097"/>
                  </a:cubicBezTo>
                  <a:cubicBezTo>
                    <a:pt x="5923" y="7490"/>
                    <a:pt x="5574" y="8884"/>
                    <a:pt x="5574" y="10452"/>
                  </a:cubicBezTo>
                  <a:cubicBezTo>
                    <a:pt x="1394" y="10452"/>
                    <a:pt x="1394" y="10452"/>
                    <a:pt x="1394" y="10452"/>
                  </a:cubicBezTo>
                  <a:cubicBezTo>
                    <a:pt x="1568" y="8187"/>
                    <a:pt x="2439" y="6097"/>
                    <a:pt x="3832" y="4529"/>
                  </a:cubicBezTo>
                  <a:close/>
                  <a:moveTo>
                    <a:pt x="1394" y="11148"/>
                  </a:moveTo>
                  <a:cubicBezTo>
                    <a:pt x="5574" y="11148"/>
                    <a:pt x="5574" y="11148"/>
                    <a:pt x="5574" y="11148"/>
                  </a:cubicBezTo>
                  <a:cubicBezTo>
                    <a:pt x="5574" y="12890"/>
                    <a:pt x="5923" y="14632"/>
                    <a:pt x="6619" y="16200"/>
                  </a:cubicBezTo>
                  <a:cubicBezTo>
                    <a:pt x="5748" y="16548"/>
                    <a:pt x="4877" y="16897"/>
                    <a:pt x="4181" y="17419"/>
                  </a:cubicBezTo>
                  <a:cubicBezTo>
                    <a:pt x="2613" y="15852"/>
                    <a:pt x="1568" y="13587"/>
                    <a:pt x="1394" y="11148"/>
                  </a:cubicBezTo>
                  <a:close/>
                  <a:moveTo>
                    <a:pt x="17419" y="17419"/>
                  </a:moveTo>
                  <a:cubicBezTo>
                    <a:pt x="16723" y="16897"/>
                    <a:pt x="15852" y="16548"/>
                    <a:pt x="14981" y="16200"/>
                  </a:cubicBezTo>
                  <a:cubicBezTo>
                    <a:pt x="15677" y="14632"/>
                    <a:pt x="16026" y="12890"/>
                    <a:pt x="16026" y="11148"/>
                  </a:cubicBezTo>
                  <a:cubicBezTo>
                    <a:pt x="20206" y="11148"/>
                    <a:pt x="20206" y="11148"/>
                    <a:pt x="20206" y="11148"/>
                  </a:cubicBezTo>
                  <a:cubicBezTo>
                    <a:pt x="20032" y="13587"/>
                    <a:pt x="18987" y="15852"/>
                    <a:pt x="17419" y="17419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692" y="4157733"/>
            <a:ext cx="995155" cy="766872"/>
            <a:chOff x="6477692" y="4157733"/>
            <a:chExt cx="995155" cy="766872"/>
          </a:xfrm>
        </p:grpSpPr>
        <p:sp>
          <p:nvSpPr>
            <p:cNvPr id="272" name="Shape 3770"/>
            <p:cNvSpPr/>
            <p:nvPr/>
          </p:nvSpPr>
          <p:spPr>
            <a:xfrm>
              <a:off x="6477692" y="4157733"/>
              <a:ext cx="995155" cy="7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6" name="Group 3776"/>
            <p:cNvGrpSpPr/>
            <p:nvPr/>
          </p:nvGrpSpPr>
          <p:grpSpPr>
            <a:xfrm>
              <a:off x="6736368" y="4318965"/>
              <a:ext cx="482601" cy="392114"/>
              <a:chOff x="0" y="0"/>
              <a:chExt cx="482600" cy="392113"/>
            </a:xfrm>
          </p:grpSpPr>
          <p:sp>
            <p:nvSpPr>
              <p:cNvPr id="277" name="Shape 3774"/>
              <p:cNvSpPr/>
              <p:nvPr/>
            </p:nvSpPr>
            <p:spPr>
              <a:xfrm>
                <a:off x="331787" y="120650"/>
                <a:ext cx="90488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0" y="1350"/>
                    </a:moveTo>
                    <a:cubicBezTo>
                      <a:pt x="9900" y="675"/>
                      <a:pt x="8100" y="0"/>
                      <a:pt x="72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8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800" y="21600"/>
                      <a:pt x="3600" y="21600"/>
                    </a:cubicBezTo>
                    <a:cubicBezTo>
                      <a:pt x="18000" y="21600"/>
                      <a:pt x="18000" y="21600"/>
                      <a:pt x="18000" y="21600"/>
                    </a:cubicBezTo>
                    <a:cubicBezTo>
                      <a:pt x="19800" y="21600"/>
                      <a:pt x="21600" y="20250"/>
                      <a:pt x="21600" y="18900"/>
                    </a:cubicBezTo>
                    <a:cubicBezTo>
                      <a:pt x="21600" y="14850"/>
                      <a:pt x="21600" y="14850"/>
                      <a:pt x="21600" y="14850"/>
                    </a:cubicBezTo>
                    <a:cubicBezTo>
                      <a:pt x="21600" y="14175"/>
                      <a:pt x="21600" y="13500"/>
                      <a:pt x="20700" y="13500"/>
                    </a:cubicBezTo>
                    <a:lnTo>
                      <a:pt x="9900" y="1350"/>
                    </a:lnTo>
                    <a:close/>
                    <a:moveTo>
                      <a:pt x="18000" y="18900"/>
                    </a:moveTo>
                    <a:cubicBezTo>
                      <a:pt x="3600" y="18900"/>
                      <a:pt x="3600" y="18900"/>
                      <a:pt x="3600" y="18900"/>
                    </a:cubicBezTo>
                    <a:cubicBezTo>
                      <a:pt x="3600" y="2700"/>
                      <a:pt x="3600" y="2700"/>
                      <a:pt x="3600" y="2700"/>
                    </a:cubicBezTo>
                    <a:cubicBezTo>
                      <a:pt x="7200" y="2700"/>
                      <a:pt x="7200" y="2700"/>
                      <a:pt x="7200" y="2700"/>
                    </a:cubicBezTo>
                    <a:cubicBezTo>
                      <a:pt x="18000" y="14850"/>
                      <a:pt x="18000" y="14850"/>
                      <a:pt x="18000" y="14850"/>
                    </a:cubicBezTo>
                    <a:lnTo>
                      <a:pt x="1800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78" name="Shape 3775"/>
              <p:cNvSpPr/>
              <p:nvPr/>
            </p:nvSpPr>
            <p:spPr>
              <a:xfrm>
                <a:off x="0" y="0"/>
                <a:ext cx="482600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10177"/>
                    </a:moveTo>
                    <a:cubicBezTo>
                      <a:pt x="18563" y="5192"/>
                      <a:pt x="18563" y="5192"/>
                      <a:pt x="18563" y="5192"/>
                    </a:cubicBezTo>
                    <a:cubicBezTo>
                      <a:pt x="18225" y="4569"/>
                      <a:pt x="17550" y="4154"/>
                      <a:pt x="16875" y="4154"/>
                    </a:cubicBezTo>
                    <a:cubicBezTo>
                      <a:pt x="14175" y="4154"/>
                      <a:pt x="14175" y="4154"/>
                      <a:pt x="14175" y="4154"/>
                    </a:cubicBezTo>
                    <a:cubicBezTo>
                      <a:pt x="14175" y="2492"/>
                      <a:pt x="14175" y="2492"/>
                      <a:pt x="14175" y="2492"/>
                    </a:cubicBezTo>
                    <a:cubicBezTo>
                      <a:pt x="14175" y="1038"/>
                      <a:pt x="13331" y="0"/>
                      <a:pt x="1215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1038"/>
                      <a:pt x="0" y="2492"/>
                    </a:cubicBezTo>
                    <a:cubicBezTo>
                      <a:pt x="0" y="11631"/>
                      <a:pt x="0" y="11631"/>
                      <a:pt x="0" y="11631"/>
                    </a:cubicBezTo>
                    <a:cubicBezTo>
                      <a:pt x="0" y="13085"/>
                      <a:pt x="844" y="14123"/>
                      <a:pt x="2025" y="14123"/>
                    </a:cubicBezTo>
                    <a:cubicBezTo>
                      <a:pt x="2025" y="14123"/>
                      <a:pt x="2025" y="14123"/>
                      <a:pt x="2025" y="14123"/>
                    </a:cubicBezTo>
                    <a:cubicBezTo>
                      <a:pt x="2025" y="16615"/>
                      <a:pt x="2025" y="16615"/>
                      <a:pt x="2025" y="16615"/>
                    </a:cubicBezTo>
                    <a:cubicBezTo>
                      <a:pt x="2025" y="18069"/>
                      <a:pt x="2869" y="19108"/>
                      <a:pt x="4050" y="19108"/>
                    </a:cubicBezTo>
                    <a:cubicBezTo>
                      <a:pt x="4894" y="19108"/>
                      <a:pt x="4894" y="19108"/>
                      <a:pt x="4894" y="19108"/>
                    </a:cubicBezTo>
                    <a:cubicBezTo>
                      <a:pt x="5062" y="20562"/>
                      <a:pt x="6244" y="21600"/>
                      <a:pt x="7425" y="21600"/>
                    </a:cubicBezTo>
                    <a:cubicBezTo>
                      <a:pt x="8606" y="21600"/>
                      <a:pt x="9787" y="20562"/>
                      <a:pt x="9956" y="19108"/>
                    </a:cubicBezTo>
                    <a:cubicBezTo>
                      <a:pt x="13669" y="19108"/>
                      <a:pt x="13669" y="19108"/>
                      <a:pt x="13669" y="19108"/>
                    </a:cubicBezTo>
                    <a:cubicBezTo>
                      <a:pt x="13838" y="20562"/>
                      <a:pt x="15019" y="21600"/>
                      <a:pt x="16200" y="21600"/>
                    </a:cubicBezTo>
                    <a:cubicBezTo>
                      <a:pt x="17381" y="21600"/>
                      <a:pt x="18563" y="20562"/>
                      <a:pt x="18731" y="19108"/>
                    </a:cubicBezTo>
                    <a:cubicBezTo>
                      <a:pt x="19575" y="19108"/>
                      <a:pt x="19575" y="19108"/>
                      <a:pt x="19575" y="19108"/>
                    </a:cubicBezTo>
                    <a:cubicBezTo>
                      <a:pt x="20756" y="19108"/>
                      <a:pt x="21600" y="18069"/>
                      <a:pt x="21600" y="16615"/>
                    </a:cubicBezTo>
                    <a:cubicBezTo>
                      <a:pt x="21600" y="11631"/>
                      <a:pt x="21600" y="11631"/>
                      <a:pt x="21600" y="11631"/>
                    </a:cubicBezTo>
                    <a:cubicBezTo>
                      <a:pt x="21600" y="11215"/>
                      <a:pt x="21431" y="10592"/>
                      <a:pt x="21263" y="10177"/>
                    </a:cubicBezTo>
                    <a:close/>
                    <a:moveTo>
                      <a:pt x="2025" y="12462"/>
                    </a:moveTo>
                    <a:cubicBezTo>
                      <a:pt x="1687" y="12462"/>
                      <a:pt x="1350" y="12046"/>
                      <a:pt x="1350" y="11631"/>
                    </a:cubicBezTo>
                    <a:cubicBezTo>
                      <a:pt x="1350" y="2492"/>
                      <a:pt x="1350" y="2492"/>
                      <a:pt x="1350" y="2492"/>
                    </a:cubicBezTo>
                    <a:cubicBezTo>
                      <a:pt x="1350" y="2077"/>
                      <a:pt x="1687" y="1662"/>
                      <a:pt x="2025" y="1662"/>
                    </a:cubicBezTo>
                    <a:cubicBezTo>
                      <a:pt x="12150" y="1662"/>
                      <a:pt x="12150" y="1662"/>
                      <a:pt x="12150" y="1662"/>
                    </a:cubicBezTo>
                    <a:cubicBezTo>
                      <a:pt x="12488" y="1662"/>
                      <a:pt x="12825" y="2077"/>
                      <a:pt x="12825" y="2492"/>
                    </a:cubicBezTo>
                    <a:cubicBezTo>
                      <a:pt x="12825" y="4154"/>
                      <a:pt x="12825" y="4154"/>
                      <a:pt x="12825" y="4154"/>
                    </a:cubicBezTo>
                    <a:cubicBezTo>
                      <a:pt x="12825" y="5815"/>
                      <a:pt x="12825" y="5815"/>
                      <a:pt x="12825" y="5815"/>
                    </a:cubicBezTo>
                    <a:cubicBezTo>
                      <a:pt x="12825" y="11631"/>
                      <a:pt x="12825" y="11631"/>
                      <a:pt x="12825" y="11631"/>
                    </a:cubicBezTo>
                    <a:cubicBezTo>
                      <a:pt x="12825" y="12046"/>
                      <a:pt x="12488" y="12462"/>
                      <a:pt x="12150" y="12462"/>
                    </a:cubicBezTo>
                    <a:lnTo>
                      <a:pt x="2025" y="12462"/>
                    </a:lnTo>
                    <a:close/>
                    <a:moveTo>
                      <a:pt x="7425" y="19938"/>
                    </a:moveTo>
                    <a:cubicBezTo>
                      <a:pt x="6750" y="19938"/>
                      <a:pt x="6075" y="19108"/>
                      <a:pt x="6075" y="18277"/>
                    </a:cubicBezTo>
                    <a:cubicBezTo>
                      <a:pt x="6075" y="17446"/>
                      <a:pt x="6750" y="16615"/>
                      <a:pt x="7425" y="16615"/>
                    </a:cubicBezTo>
                    <a:cubicBezTo>
                      <a:pt x="8100" y="16615"/>
                      <a:pt x="8775" y="17446"/>
                      <a:pt x="8775" y="18277"/>
                    </a:cubicBezTo>
                    <a:cubicBezTo>
                      <a:pt x="8775" y="19108"/>
                      <a:pt x="8100" y="19938"/>
                      <a:pt x="7425" y="19938"/>
                    </a:cubicBezTo>
                    <a:close/>
                    <a:moveTo>
                      <a:pt x="16200" y="19938"/>
                    </a:moveTo>
                    <a:cubicBezTo>
                      <a:pt x="15525" y="19938"/>
                      <a:pt x="14850" y="19108"/>
                      <a:pt x="14850" y="18277"/>
                    </a:cubicBezTo>
                    <a:cubicBezTo>
                      <a:pt x="14850" y="17446"/>
                      <a:pt x="15525" y="16615"/>
                      <a:pt x="16200" y="16615"/>
                    </a:cubicBezTo>
                    <a:cubicBezTo>
                      <a:pt x="16875" y="16615"/>
                      <a:pt x="17550" y="17446"/>
                      <a:pt x="17550" y="18277"/>
                    </a:cubicBezTo>
                    <a:cubicBezTo>
                      <a:pt x="17550" y="19108"/>
                      <a:pt x="16875" y="19938"/>
                      <a:pt x="16200" y="19938"/>
                    </a:cubicBezTo>
                    <a:close/>
                    <a:moveTo>
                      <a:pt x="20250" y="16615"/>
                    </a:moveTo>
                    <a:cubicBezTo>
                      <a:pt x="20250" y="17031"/>
                      <a:pt x="19913" y="17446"/>
                      <a:pt x="19575" y="17446"/>
                    </a:cubicBezTo>
                    <a:cubicBezTo>
                      <a:pt x="18731" y="17446"/>
                      <a:pt x="18731" y="17446"/>
                      <a:pt x="18731" y="17446"/>
                    </a:cubicBezTo>
                    <a:cubicBezTo>
                      <a:pt x="18563" y="15992"/>
                      <a:pt x="17381" y="14954"/>
                      <a:pt x="16200" y="14954"/>
                    </a:cubicBezTo>
                    <a:cubicBezTo>
                      <a:pt x="15019" y="14954"/>
                      <a:pt x="13838" y="15992"/>
                      <a:pt x="13669" y="17446"/>
                    </a:cubicBezTo>
                    <a:cubicBezTo>
                      <a:pt x="9956" y="17446"/>
                      <a:pt x="9956" y="17446"/>
                      <a:pt x="9956" y="17446"/>
                    </a:cubicBezTo>
                    <a:cubicBezTo>
                      <a:pt x="9787" y="15992"/>
                      <a:pt x="8606" y="14954"/>
                      <a:pt x="7425" y="14954"/>
                    </a:cubicBezTo>
                    <a:cubicBezTo>
                      <a:pt x="6244" y="14954"/>
                      <a:pt x="5062" y="15992"/>
                      <a:pt x="4894" y="17446"/>
                    </a:cubicBezTo>
                    <a:cubicBezTo>
                      <a:pt x="4050" y="17446"/>
                      <a:pt x="4050" y="17446"/>
                      <a:pt x="4050" y="17446"/>
                    </a:cubicBezTo>
                    <a:cubicBezTo>
                      <a:pt x="3712" y="17446"/>
                      <a:pt x="3375" y="17031"/>
                      <a:pt x="3375" y="16615"/>
                    </a:cubicBezTo>
                    <a:cubicBezTo>
                      <a:pt x="3375" y="14123"/>
                      <a:pt x="3375" y="14123"/>
                      <a:pt x="3375" y="14123"/>
                    </a:cubicBezTo>
                    <a:cubicBezTo>
                      <a:pt x="12150" y="14123"/>
                      <a:pt x="12150" y="14123"/>
                      <a:pt x="12150" y="14123"/>
                    </a:cubicBezTo>
                    <a:cubicBezTo>
                      <a:pt x="13331" y="14123"/>
                      <a:pt x="14175" y="13085"/>
                      <a:pt x="14175" y="11631"/>
                    </a:cubicBezTo>
                    <a:cubicBezTo>
                      <a:pt x="14175" y="5815"/>
                      <a:pt x="14175" y="5815"/>
                      <a:pt x="14175" y="5815"/>
                    </a:cubicBezTo>
                    <a:cubicBezTo>
                      <a:pt x="16875" y="5815"/>
                      <a:pt x="16875" y="5815"/>
                      <a:pt x="16875" y="5815"/>
                    </a:cubicBezTo>
                    <a:cubicBezTo>
                      <a:pt x="17044" y="5815"/>
                      <a:pt x="17381" y="6023"/>
                      <a:pt x="17381" y="6231"/>
                    </a:cubicBezTo>
                    <a:cubicBezTo>
                      <a:pt x="20081" y="11215"/>
                      <a:pt x="20081" y="11215"/>
                      <a:pt x="20081" y="11215"/>
                    </a:cubicBezTo>
                    <a:cubicBezTo>
                      <a:pt x="20250" y="11215"/>
                      <a:pt x="20250" y="11423"/>
                      <a:pt x="20250" y="11631"/>
                    </a:cubicBezTo>
                    <a:lnTo>
                      <a:pt x="20250" y="166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18243" y="1605367"/>
            <a:ext cx="1340070" cy="1123896"/>
            <a:chOff x="6318243" y="1605367"/>
            <a:chExt cx="1340070" cy="1123896"/>
          </a:xfrm>
        </p:grpSpPr>
        <p:sp>
          <p:nvSpPr>
            <p:cNvPr id="269" name="Shape 3767"/>
            <p:cNvSpPr/>
            <p:nvPr/>
          </p:nvSpPr>
          <p:spPr>
            <a:xfrm>
              <a:off x="6318243" y="1605367"/>
              <a:ext cx="1340070" cy="112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157" extrusionOk="0">
                  <a:moveTo>
                    <a:pt x="11604" y="21157"/>
                  </a:moveTo>
                  <a:lnTo>
                    <a:pt x="9184" y="16854"/>
                  </a:lnTo>
                  <a:cubicBezTo>
                    <a:pt x="3548" y="16364"/>
                    <a:pt x="-538" y="12204"/>
                    <a:pt x="57" y="7563"/>
                  </a:cubicBezTo>
                  <a:cubicBezTo>
                    <a:pt x="652" y="2922"/>
                    <a:pt x="5704" y="-443"/>
                    <a:pt x="11340" y="47"/>
                  </a:cubicBezTo>
                  <a:cubicBezTo>
                    <a:pt x="16976" y="537"/>
                    <a:pt x="21062" y="4697"/>
                    <a:pt x="20467" y="9338"/>
                  </a:cubicBezTo>
                  <a:cubicBezTo>
                    <a:pt x="20027" y="12764"/>
                    <a:pt x="17107" y="15627"/>
                    <a:pt x="13086" y="16575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9" name="Group 3786"/>
            <p:cNvGrpSpPr/>
            <p:nvPr/>
          </p:nvGrpSpPr>
          <p:grpSpPr>
            <a:xfrm>
              <a:off x="6726733" y="1751802"/>
              <a:ext cx="482153" cy="482153"/>
              <a:chOff x="0" y="0"/>
              <a:chExt cx="482151" cy="482151"/>
            </a:xfrm>
          </p:grpSpPr>
          <p:sp>
            <p:nvSpPr>
              <p:cNvPr id="280" name="Shape 3777"/>
              <p:cNvSpPr/>
              <p:nvPr/>
            </p:nvSpPr>
            <p:spPr>
              <a:xfrm>
                <a:off x="-1" y="-1"/>
                <a:ext cx="482153" cy="48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18960" extrusionOk="0">
                    <a:moveTo>
                      <a:pt x="13031" y="751"/>
                    </a:moveTo>
                    <a:cubicBezTo>
                      <a:pt x="8148" y="-1320"/>
                      <a:pt x="2675" y="1047"/>
                      <a:pt x="751" y="5929"/>
                    </a:cubicBezTo>
                    <a:cubicBezTo>
                      <a:pt x="-1320" y="10812"/>
                      <a:pt x="1047" y="16285"/>
                      <a:pt x="5929" y="18209"/>
                    </a:cubicBezTo>
                    <a:cubicBezTo>
                      <a:pt x="10812" y="20280"/>
                      <a:pt x="16285" y="17913"/>
                      <a:pt x="18209" y="13031"/>
                    </a:cubicBezTo>
                    <a:cubicBezTo>
                      <a:pt x="20280" y="8148"/>
                      <a:pt x="17913" y="2675"/>
                      <a:pt x="13031" y="751"/>
                    </a:cubicBezTo>
                    <a:close/>
                    <a:moveTo>
                      <a:pt x="6373" y="17173"/>
                    </a:moveTo>
                    <a:cubicBezTo>
                      <a:pt x="2231" y="15546"/>
                      <a:pt x="159" y="10664"/>
                      <a:pt x="1787" y="6373"/>
                    </a:cubicBezTo>
                    <a:cubicBezTo>
                      <a:pt x="3562" y="2231"/>
                      <a:pt x="8296" y="159"/>
                      <a:pt x="12587" y="1787"/>
                    </a:cubicBezTo>
                    <a:cubicBezTo>
                      <a:pt x="16877" y="3562"/>
                      <a:pt x="18801" y="8296"/>
                      <a:pt x="17173" y="12587"/>
                    </a:cubicBezTo>
                    <a:cubicBezTo>
                      <a:pt x="15546" y="16877"/>
                      <a:pt x="10664" y="18801"/>
                      <a:pt x="6373" y="17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1" name="Shape 3778"/>
              <p:cNvSpPr/>
              <p:nvPr/>
            </p:nvSpPr>
            <p:spPr>
              <a:xfrm>
                <a:off x="212240" y="212347"/>
                <a:ext cx="57672" cy="59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3" h="18683" extrusionOk="0">
                    <a:moveTo>
                      <a:pt x="12942" y="942"/>
                    </a:moveTo>
                    <a:cubicBezTo>
                      <a:pt x="8142" y="-1458"/>
                      <a:pt x="2142" y="942"/>
                      <a:pt x="942" y="5742"/>
                    </a:cubicBezTo>
                    <a:cubicBezTo>
                      <a:pt x="-1458" y="10542"/>
                      <a:pt x="942" y="16542"/>
                      <a:pt x="5742" y="17742"/>
                    </a:cubicBezTo>
                    <a:cubicBezTo>
                      <a:pt x="10542" y="20142"/>
                      <a:pt x="16542" y="17742"/>
                      <a:pt x="17742" y="12942"/>
                    </a:cubicBezTo>
                    <a:cubicBezTo>
                      <a:pt x="20142" y="8142"/>
                      <a:pt x="17742" y="2142"/>
                      <a:pt x="12942" y="942"/>
                    </a:cubicBezTo>
                    <a:close/>
                    <a:moveTo>
                      <a:pt x="8142" y="14142"/>
                    </a:moveTo>
                    <a:cubicBezTo>
                      <a:pt x="4542" y="12942"/>
                      <a:pt x="3342" y="10542"/>
                      <a:pt x="4542" y="8142"/>
                    </a:cubicBezTo>
                    <a:cubicBezTo>
                      <a:pt x="5742" y="4542"/>
                      <a:pt x="8142" y="3342"/>
                      <a:pt x="11742" y="4542"/>
                    </a:cubicBezTo>
                    <a:cubicBezTo>
                      <a:pt x="14142" y="5742"/>
                      <a:pt x="15342" y="8142"/>
                      <a:pt x="14142" y="11742"/>
                    </a:cubicBezTo>
                    <a:cubicBezTo>
                      <a:pt x="12942" y="14142"/>
                      <a:pt x="10542" y="15342"/>
                      <a:pt x="8142" y="14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2" name="Shape 3779"/>
              <p:cNvSpPr/>
              <p:nvPr/>
            </p:nvSpPr>
            <p:spPr>
              <a:xfrm>
                <a:off x="151637" y="151635"/>
                <a:ext cx="178879" cy="17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5" h="19015" extrusionOk="0">
                    <a:moveTo>
                      <a:pt x="13107" y="707"/>
                    </a:moveTo>
                    <a:cubicBezTo>
                      <a:pt x="8307" y="-1293"/>
                      <a:pt x="2707" y="1107"/>
                      <a:pt x="707" y="5907"/>
                    </a:cubicBezTo>
                    <a:cubicBezTo>
                      <a:pt x="-1293" y="10707"/>
                      <a:pt x="1107" y="16307"/>
                      <a:pt x="5907" y="18307"/>
                    </a:cubicBezTo>
                    <a:cubicBezTo>
                      <a:pt x="10707" y="20307"/>
                      <a:pt x="16307" y="17907"/>
                      <a:pt x="18307" y="13107"/>
                    </a:cubicBezTo>
                    <a:cubicBezTo>
                      <a:pt x="20307" y="8307"/>
                      <a:pt x="17907" y="2707"/>
                      <a:pt x="13107" y="707"/>
                    </a:cubicBezTo>
                    <a:close/>
                    <a:moveTo>
                      <a:pt x="7107" y="15507"/>
                    </a:moveTo>
                    <a:cubicBezTo>
                      <a:pt x="3907" y="14307"/>
                      <a:pt x="2307" y="10307"/>
                      <a:pt x="3507" y="7107"/>
                    </a:cubicBezTo>
                    <a:cubicBezTo>
                      <a:pt x="4707" y="3907"/>
                      <a:pt x="8707" y="2307"/>
                      <a:pt x="11907" y="3507"/>
                    </a:cubicBezTo>
                    <a:cubicBezTo>
                      <a:pt x="15107" y="4707"/>
                      <a:pt x="16707" y="8707"/>
                      <a:pt x="15507" y="11907"/>
                    </a:cubicBezTo>
                    <a:cubicBezTo>
                      <a:pt x="14307" y="15107"/>
                      <a:pt x="10307" y="16707"/>
                      <a:pt x="7107" y="15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3" name="Shape 3780"/>
              <p:cNvSpPr/>
              <p:nvPr/>
            </p:nvSpPr>
            <p:spPr>
              <a:xfrm>
                <a:off x="279175" y="276000"/>
                <a:ext cx="74613" cy="75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3086"/>
                    </a:move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7280" y="0"/>
                      <a:pt x="17280" y="1029"/>
                    </a:cubicBezTo>
                    <a:lnTo>
                      <a:pt x="17280" y="1029"/>
                    </a:lnTo>
                    <a:cubicBezTo>
                      <a:pt x="14040" y="9257"/>
                      <a:pt x="8640" y="14400"/>
                      <a:pt x="1080" y="17486"/>
                    </a:cubicBezTo>
                    <a:cubicBezTo>
                      <a:pt x="0" y="17486"/>
                      <a:pt x="0" y="18514"/>
                      <a:pt x="0" y="19543"/>
                    </a:cubicBezTo>
                    <a:cubicBezTo>
                      <a:pt x="0" y="20571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10800" y="17486"/>
                      <a:pt x="17280" y="11314"/>
                      <a:pt x="21600" y="3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4" name="Shape 3781"/>
              <p:cNvSpPr/>
              <p:nvPr/>
            </p:nvSpPr>
            <p:spPr>
              <a:xfrm>
                <a:off x="301400" y="298225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0110" y="0"/>
                    </a:moveTo>
                    <a:cubicBezTo>
                      <a:pt x="19366" y="0"/>
                      <a:pt x="18621" y="0"/>
                      <a:pt x="18621" y="720"/>
                    </a:cubicBezTo>
                    <a:cubicBezTo>
                      <a:pt x="14897" y="9360"/>
                      <a:pt x="8938" y="15120"/>
                      <a:pt x="745" y="18000"/>
                    </a:cubicBezTo>
                    <a:cubicBezTo>
                      <a:pt x="0" y="18720"/>
                      <a:pt x="0" y="19440"/>
                      <a:pt x="0" y="20160"/>
                    </a:cubicBezTo>
                    <a:cubicBezTo>
                      <a:pt x="745" y="20880"/>
                      <a:pt x="1490" y="21600"/>
                      <a:pt x="2234" y="20880"/>
                    </a:cubicBezTo>
                    <a:lnTo>
                      <a:pt x="2234" y="20880"/>
                    </a:lnTo>
                    <a:cubicBezTo>
                      <a:pt x="10428" y="17280"/>
                      <a:pt x="17876" y="10800"/>
                      <a:pt x="21600" y="2160"/>
                    </a:cubicBezTo>
                    <a:cubicBezTo>
                      <a:pt x="21600" y="1440"/>
                      <a:pt x="20855" y="720"/>
                      <a:pt x="20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5" name="Shape 3782"/>
              <p:cNvSpPr/>
              <p:nvPr/>
            </p:nvSpPr>
            <p:spPr>
              <a:xfrm>
                <a:off x="290288" y="28711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19872" y="0"/>
                    </a:moveTo>
                    <a:cubicBezTo>
                      <a:pt x="19008" y="0"/>
                      <a:pt x="18144" y="0"/>
                      <a:pt x="17280" y="864"/>
                    </a:cubicBezTo>
                    <a:cubicBezTo>
                      <a:pt x="14688" y="9504"/>
                      <a:pt x="8640" y="14688"/>
                      <a:pt x="864" y="18144"/>
                    </a:cubicBezTo>
                    <a:lnTo>
                      <a:pt x="864" y="18144"/>
                    </a:lnTo>
                    <a:cubicBezTo>
                      <a:pt x="0" y="19008"/>
                      <a:pt x="0" y="19872"/>
                      <a:pt x="0" y="20736"/>
                    </a:cubicBezTo>
                    <a:cubicBezTo>
                      <a:pt x="864" y="21600"/>
                      <a:pt x="1728" y="21600"/>
                      <a:pt x="2592" y="21600"/>
                    </a:cubicBezTo>
                    <a:lnTo>
                      <a:pt x="2592" y="21600"/>
                    </a:lnTo>
                    <a:cubicBezTo>
                      <a:pt x="10368" y="18144"/>
                      <a:pt x="17280" y="11232"/>
                      <a:pt x="20736" y="2592"/>
                    </a:cubicBezTo>
                    <a:cubicBezTo>
                      <a:pt x="21600" y="1728"/>
                      <a:pt x="20736" y="864"/>
                      <a:pt x="19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6" name="Shape 3783"/>
              <p:cNvSpPr/>
              <p:nvPr/>
            </p:nvSpPr>
            <p:spPr>
              <a:xfrm>
                <a:off x="128363" y="130577"/>
                <a:ext cx="74613" cy="77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1454"/>
                    </a:moveTo>
                    <a:cubicBezTo>
                      <a:pt x="21600" y="426"/>
                      <a:pt x="19440" y="-603"/>
                      <a:pt x="18360" y="426"/>
                    </a:cubicBezTo>
                    <a:lnTo>
                      <a:pt x="18360" y="426"/>
                    </a:lnTo>
                    <a:cubicBezTo>
                      <a:pt x="10800" y="3511"/>
                      <a:pt x="4320" y="9683"/>
                      <a:pt x="0" y="17911"/>
                    </a:cubicBezTo>
                    <a:lnTo>
                      <a:pt x="0" y="17911"/>
                    </a:lnTo>
                    <a:cubicBezTo>
                      <a:pt x="0" y="18940"/>
                      <a:pt x="0" y="19968"/>
                      <a:pt x="1080" y="20997"/>
                    </a:cubicBezTo>
                    <a:cubicBezTo>
                      <a:pt x="2160" y="20997"/>
                      <a:pt x="4320" y="20997"/>
                      <a:pt x="4320" y="19968"/>
                    </a:cubicBezTo>
                    <a:lnTo>
                      <a:pt x="4320" y="19968"/>
                    </a:lnTo>
                    <a:cubicBezTo>
                      <a:pt x="7560" y="11740"/>
                      <a:pt x="12960" y="6597"/>
                      <a:pt x="20520" y="3511"/>
                    </a:cubicBezTo>
                    <a:cubicBezTo>
                      <a:pt x="21600" y="3511"/>
                      <a:pt x="21600" y="2483"/>
                      <a:pt x="21600" y="1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7" name="Shape 3784"/>
              <p:cNvSpPr/>
              <p:nvPr/>
            </p:nvSpPr>
            <p:spPr>
              <a:xfrm>
                <a:off x="71213" y="75001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1600" y="1018"/>
                    </a:moveTo>
                    <a:cubicBezTo>
                      <a:pt x="20855" y="298"/>
                      <a:pt x="20110" y="-422"/>
                      <a:pt x="19366" y="298"/>
                    </a:cubicBezTo>
                    <a:lnTo>
                      <a:pt x="19366" y="298"/>
                    </a:lnTo>
                    <a:cubicBezTo>
                      <a:pt x="11172" y="3898"/>
                      <a:pt x="3724" y="10378"/>
                      <a:pt x="0" y="19018"/>
                    </a:cubicBezTo>
                    <a:cubicBezTo>
                      <a:pt x="0" y="19738"/>
                      <a:pt x="745" y="20458"/>
                      <a:pt x="1490" y="21178"/>
                    </a:cubicBezTo>
                    <a:cubicBezTo>
                      <a:pt x="2234" y="21178"/>
                      <a:pt x="2979" y="21178"/>
                      <a:pt x="2979" y="20458"/>
                    </a:cubicBezTo>
                    <a:cubicBezTo>
                      <a:pt x="6703" y="11818"/>
                      <a:pt x="12662" y="6058"/>
                      <a:pt x="20855" y="3178"/>
                    </a:cubicBezTo>
                    <a:cubicBezTo>
                      <a:pt x="21600" y="2458"/>
                      <a:pt x="21600" y="1738"/>
                      <a:pt x="21600" y="10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8" name="Shape 3785"/>
              <p:cNvSpPr/>
              <p:nvPr/>
            </p:nvSpPr>
            <p:spPr>
              <a:xfrm>
                <a:off x="100395" y="10296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20230" y="3456"/>
                    </a:moveTo>
                    <a:cubicBezTo>
                      <a:pt x="21094" y="2592"/>
                      <a:pt x="21094" y="1728"/>
                      <a:pt x="21094" y="864"/>
                    </a:cubicBezTo>
                    <a:cubicBezTo>
                      <a:pt x="20230" y="0"/>
                      <a:pt x="19366" y="0"/>
                      <a:pt x="18502" y="0"/>
                    </a:cubicBezTo>
                    <a:lnTo>
                      <a:pt x="18502" y="0"/>
                    </a:lnTo>
                    <a:cubicBezTo>
                      <a:pt x="10726" y="3456"/>
                      <a:pt x="3814" y="10368"/>
                      <a:pt x="358" y="19008"/>
                    </a:cubicBezTo>
                    <a:cubicBezTo>
                      <a:pt x="-506" y="19872"/>
                      <a:pt x="358" y="20736"/>
                      <a:pt x="1222" y="21600"/>
                    </a:cubicBezTo>
                    <a:cubicBezTo>
                      <a:pt x="2086" y="21600"/>
                      <a:pt x="2950" y="21600"/>
                      <a:pt x="3814" y="20736"/>
                    </a:cubicBezTo>
                    <a:cubicBezTo>
                      <a:pt x="6406" y="12096"/>
                      <a:pt x="12454" y="6912"/>
                      <a:pt x="20230" y="3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94528" y="3523105"/>
            <a:ext cx="1766836" cy="1331622"/>
            <a:chOff x="7494528" y="3523105"/>
            <a:chExt cx="1766836" cy="1331622"/>
          </a:xfrm>
        </p:grpSpPr>
        <p:sp>
          <p:nvSpPr>
            <p:cNvPr id="263" name="Shape 3761"/>
            <p:cNvSpPr/>
            <p:nvPr/>
          </p:nvSpPr>
          <p:spPr>
            <a:xfrm>
              <a:off x="7494528" y="3523105"/>
              <a:ext cx="1766836" cy="13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89" name="Group 3789"/>
            <p:cNvGrpSpPr/>
            <p:nvPr/>
          </p:nvGrpSpPr>
          <p:grpSpPr>
            <a:xfrm>
              <a:off x="8175619" y="3898882"/>
              <a:ext cx="480291" cy="466726"/>
              <a:chOff x="0" y="0"/>
              <a:chExt cx="480290" cy="466725"/>
            </a:xfrm>
          </p:grpSpPr>
          <p:sp>
            <p:nvSpPr>
              <p:cNvPr id="290" name="Shape 3787"/>
              <p:cNvSpPr/>
              <p:nvPr/>
            </p:nvSpPr>
            <p:spPr>
              <a:xfrm>
                <a:off x="239711" y="255588"/>
                <a:ext cx="60327" cy="6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788"/>
              <p:cNvSpPr/>
              <p:nvPr/>
            </p:nvSpPr>
            <p:spPr>
              <a:xfrm>
                <a:off x="0" y="0"/>
                <a:ext cx="480291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5" h="21600" extrusionOk="0">
                    <a:moveTo>
                      <a:pt x="18982" y="8361"/>
                    </a:moveTo>
                    <a:cubicBezTo>
                      <a:pt x="18982" y="8361"/>
                      <a:pt x="18982" y="8361"/>
                      <a:pt x="18982" y="8361"/>
                    </a:cubicBezTo>
                    <a:cubicBezTo>
                      <a:pt x="18982" y="4181"/>
                      <a:pt x="18982" y="4181"/>
                      <a:pt x="18982" y="4181"/>
                    </a:cubicBezTo>
                    <a:cubicBezTo>
                      <a:pt x="18982" y="3832"/>
                      <a:pt x="18982" y="3832"/>
                      <a:pt x="18982" y="3832"/>
                    </a:cubicBezTo>
                    <a:cubicBezTo>
                      <a:pt x="18982" y="2090"/>
                      <a:pt x="18982" y="2090"/>
                      <a:pt x="18982" y="2090"/>
                    </a:cubicBezTo>
                    <a:cubicBezTo>
                      <a:pt x="18982" y="871"/>
                      <a:pt x="18164" y="0"/>
                      <a:pt x="17018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636" y="0"/>
                      <a:pt x="0" y="1742"/>
                      <a:pt x="0" y="3832"/>
                    </a:cubicBezTo>
                    <a:cubicBezTo>
                      <a:pt x="0" y="17768"/>
                      <a:pt x="0" y="17768"/>
                      <a:pt x="0" y="17768"/>
                    </a:cubicBezTo>
                    <a:cubicBezTo>
                      <a:pt x="0" y="19858"/>
                      <a:pt x="1636" y="21600"/>
                      <a:pt x="3600" y="21600"/>
                    </a:cubicBezTo>
                    <a:cubicBezTo>
                      <a:pt x="15382" y="21600"/>
                      <a:pt x="15382" y="21600"/>
                      <a:pt x="15382" y="21600"/>
                    </a:cubicBezTo>
                    <a:cubicBezTo>
                      <a:pt x="17345" y="21600"/>
                      <a:pt x="18982" y="19858"/>
                      <a:pt x="18982" y="17768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21600" y="14632"/>
                      <a:pt x="21600" y="10452"/>
                      <a:pt x="18982" y="8361"/>
                    </a:cubicBezTo>
                    <a:close/>
                    <a:moveTo>
                      <a:pt x="3600" y="1394"/>
                    </a:moveTo>
                    <a:cubicBezTo>
                      <a:pt x="14400" y="1394"/>
                      <a:pt x="14400" y="1394"/>
                      <a:pt x="14400" y="1394"/>
                    </a:cubicBezTo>
                    <a:cubicBezTo>
                      <a:pt x="17018" y="1394"/>
                      <a:pt x="17018" y="1394"/>
                      <a:pt x="17018" y="1394"/>
                    </a:cubicBezTo>
                    <a:cubicBezTo>
                      <a:pt x="17345" y="1394"/>
                      <a:pt x="17673" y="1742"/>
                      <a:pt x="17673" y="2090"/>
                    </a:cubicBezTo>
                    <a:cubicBezTo>
                      <a:pt x="17673" y="3832"/>
                      <a:pt x="17673" y="3832"/>
                      <a:pt x="17673" y="3832"/>
                    </a:cubicBezTo>
                    <a:cubicBezTo>
                      <a:pt x="17673" y="4181"/>
                      <a:pt x="17673" y="4181"/>
                      <a:pt x="17673" y="4181"/>
                    </a:cubicBezTo>
                    <a:cubicBezTo>
                      <a:pt x="17673" y="6445"/>
                      <a:pt x="17673" y="6445"/>
                      <a:pt x="17673" y="6445"/>
                    </a:cubicBezTo>
                    <a:cubicBezTo>
                      <a:pt x="17509" y="6271"/>
                      <a:pt x="17182" y="6271"/>
                      <a:pt x="17018" y="6271"/>
                    </a:cubicBezTo>
                    <a:cubicBezTo>
                      <a:pt x="17018" y="6271"/>
                      <a:pt x="17018" y="6271"/>
                      <a:pt x="17018" y="6271"/>
                    </a:cubicBezTo>
                    <a:cubicBezTo>
                      <a:pt x="17018" y="5574"/>
                      <a:pt x="17018" y="5574"/>
                      <a:pt x="17018" y="5574"/>
                    </a:cubicBezTo>
                    <a:cubicBezTo>
                      <a:pt x="17018" y="4181"/>
                      <a:pt x="17018" y="4181"/>
                      <a:pt x="17018" y="4181"/>
                    </a:cubicBezTo>
                    <a:cubicBezTo>
                      <a:pt x="17018" y="2787"/>
                      <a:pt x="17018" y="2787"/>
                      <a:pt x="17018" y="2787"/>
                    </a:cubicBezTo>
                    <a:cubicBezTo>
                      <a:pt x="17018" y="2439"/>
                      <a:pt x="16691" y="2090"/>
                      <a:pt x="16364" y="2090"/>
                    </a:cubicBezTo>
                    <a:cubicBezTo>
                      <a:pt x="2618" y="2090"/>
                      <a:pt x="2618" y="2090"/>
                      <a:pt x="2618" y="2090"/>
                    </a:cubicBezTo>
                    <a:cubicBezTo>
                      <a:pt x="2291" y="2090"/>
                      <a:pt x="1964" y="2439"/>
                      <a:pt x="1964" y="2787"/>
                    </a:cubicBezTo>
                    <a:cubicBezTo>
                      <a:pt x="1964" y="4181"/>
                      <a:pt x="1964" y="4181"/>
                      <a:pt x="1964" y="4181"/>
                    </a:cubicBezTo>
                    <a:cubicBezTo>
                      <a:pt x="1964" y="5574"/>
                      <a:pt x="1964" y="5574"/>
                      <a:pt x="1964" y="5574"/>
                    </a:cubicBezTo>
                    <a:cubicBezTo>
                      <a:pt x="1636" y="5052"/>
                      <a:pt x="1309" y="4529"/>
                      <a:pt x="1309" y="3832"/>
                    </a:cubicBezTo>
                    <a:cubicBezTo>
                      <a:pt x="1309" y="2439"/>
                      <a:pt x="2291" y="1394"/>
                      <a:pt x="3600" y="1394"/>
                    </a:cubicBezTo>
                    <a:close/>
                    <a:moveTo>
                      <a:pt x="16364" y="3484"/>
                    </a:moveTo>
                    <a:cubicBezTo>
                      <a:pt x="2618" y="3484"/>
                      <a:pt x="2618" y="3484"/>
                      <a:pt x="2618" y="3484"/>
                    </a:cubicBezTo>
                    <a:cubicBezTo>
                      <a:pt x="2618" y="2787"/>
                      <a:pt x="2618" y="2787"/>
                      <a:pt x="2618" y="2787"/>
                    </a:cubicBezTo>
                    <a:cubicBezTo>
                      <a:pt x="16364" y="2787"/>
                      <a:pt x="16364" y="2787"/>
                      <a:pt x="16364" y="2787"/>
                    </a:cubicBezTo>
                    <a:lnTo>
                      <a:pt x="16364" y="3484"/>
                    </a:lnTo>
                    <a:close/>
                    <a:moveTo>
                      <a:pt x="16364" y="4181"/>
                    </a:moveTo>
                    <a:cubicBezTo>
                      <a:pt x="16364" y="4877"/>
                      <a:pt x="16364" y="4877"/>
                      <a:pt x="16364" y="4877"/>
                    </a:cubicBezTo>
                    <a:cubicBezTo>
                      <a:pt x="2618" y="4877"/>
                      <a:pt x="2618" y="4877"/>
                      <a:pt x="2618" y="4877"/>
                    </a:cubicBezTo>
                    <a:cubicBezTo>
                      <a:pt x="2618" y="4181"/>
                      <a:pt x="2618" y="4181"/>
                      <a:pt x="2618" y="4181"/>
                    </a:cubicBezTo>
                    <a:lnTo>
                      <a:pt x="16364" y="4181"/>
                    </a:lnTo>
                    <a:close/>
                    <a:moveTo>
                      <a:pt x="16364" y="5574"/>
                    </a:moveTo>
                    <a:cubicBezTo>
                      <a:pt x="16364" y="6271"/>
                      <a:pt x="16364" y="6271"/>
                      <a:pt x="16364" y="6271"/>
                    </a:cubicBezTo>
                    <a:cubicBezTo>
                      <a:pt x="14400" y="6271"/>
                      <a:pt x="14400" y="6271"/>
                      <a:pt x="14400" y="6271"/>
                    </a:cubicBezTo>
                    <a:cubicBezTo>
                      <a:pt x="3600" y="6271"/>
                      <a:pt x="3600" y="6271"/>
                      <a:pt x="3600" y="6271"/>
                    </a:cubicBezTo>
                    <a:cubicBezTo>
                      <a:pt x="3273" y="6271"/>
                      <a:pt x="2945" y="6097"/>
                      <a:pt x="2618" y="6097"/>
                    </a:cubicBezTo>
                    <a:cubicBezTo>
                      <a:pt x="2618" y="5574"/>
                      <a:pt x="2618" y="5574"/>
                      <a:pt x="2618" y="5574"/>
                    </a:cubicBezTo>
                    <a:lnTo>
                      <a:pt x="16364" y="5574"/>
                    </a:lnTo>
                    <a:close/>
                    <a:moveTo>
                      <a:pt x="17673" y="17768"/>
                    </a:moveTo>
                    <a:cubicBezTo>
                      <a:pt x="17673" y="19161"/>
                      <a:pt x="16691" y="20206"/>
                      <a:pt x="15382" y="20206"/>
                    </a:cubicBezTo>
                    <a:cubicBezTo>
                      <a:pt x="3600" y="20206"/>
                      <a:pt x="3600" y="20206"/>
                      <a:pt x="3600" y="20206"/>
                    </a:cubicBezTo>
                    <a:cubicBezTo>
                      <a:pt x="2291" y="20206"/>
                      <a:pt x="1309" y="19161"/>
                      <a:pt x="1309" y="17768"/>
                    </a:cubicBezTo>
                    <a:cubicBezTo>
                      <a:pt x="1309" y="6794"/>
                      <a:pt x="1309" y="6794"/>
                      <a:pt x="1309" y="6794"/>
                    </a:cubicBezTo>
                    <a:cubicBezTo>
                      <a:pt x="1964" y="7316"/>
                      <a:pt x="2782" y="7665"/>
                      <a:pt x="3600" y="7665"/>
                    </a:cubicBezTo>
                    <a:cubicBezTo>
                      <a:pt x="14400" y="7665"/>
                      <a:pt x="14400" y="7665"/>
                      <a:pt x="14400" y="7665"/>
                    </a:cubicBezTo>
                    <a:cubicBezTo>
                      <a:pt x="17018" y="7665"/>
                      <a:pt x="17018" y="7665"/>
                      <a:pt x="17018" y="7665"/>
                    </a:cubicBezTo>
                    <a:cubicBezTo>
                      <a:pt x="17345" y="7665"/>
                      <a:pt x="17673" y="8013"/>
                      <a:pt x="17673" y="8361"/>
                    </a:cubicBezTo>
                    <a:cubicBezTo>
                      <a:pt x="17673" y="9755"/>
                      <a:pt x="17673" y="9755"/>
                      <a:pt x="17673" y="9755"/>
                    </a:cubicBezTo>
                    <a:cubicBezTo>
                      <a:pt x="11782" y="9755"/>
                      <a:pt x="11782" y="9755"/>
                      <a:pt x="11782" y="9755"/>
                    </a:cubicBezTo>
                    <a:cubicBezTo>
                      <a:pt x="9982" y="9755"/>
                      <a:pt x="8509" y="11323"/>
                      <a:pt x="8509" y="13239"/>
                    </a:cubicBezTo>
                    <a:cubicBezTo>
                      <a:pt x="8509" y="15155"/>
                      <a:pt x="9982" y="16723"/>
                      <a:pt x="11782" y="16723"/>
                    </a:cubicBezTo>
                    <a:cubicBezTo>
                      <a:pt x="17673" y="16723"/>
                      <a:pt x="17673" y="16723"/>
                      <a:pt x="17673" y="16723"/>
                    </a:cubicBezTo>
                    <a:lnTo>
                      <a:pt x="17673" y="17768"/>
                    </a:lnTo>
                    <a:close/>
                    <a:moveTo>
                      <a:pt x="18491" y="15329"/>
                    </a:moveTo>
                    <a:cubicBezTo>
                      <a:pt x="11782" y="15329"/>
                      <a:pt x="11782" y="15329"/>
                      <a:pt x="11782" y="15329"/>
                    </a:cubicBezTo>
                    <a:cubicBezTo>
                      <a:pt x="10636" y="15329"/>
                      <a:pt x="9818" y="14458"/>
                      <a:pt x="9818" y="13239"/>
                    </a:cubicBezTo>
                    <a:cubicBezTo>
                      <a:pt x="9818" y="12019"/>
                      <a:pt x="10636" y="11148"/>
                      <a:pt x="11782" y="11148"/>
                    </a:cubicBezTo>
                    <a:cubicBezTo>
                      <a:pt x="17673" y="11148"/>
                      <a:pt x="17673" y="11148"/>
                      <a:pt x="17673" y="11148"/>
                    </a:cubicBezTo>
                    <a:cubicBezTo>
                      <a:pt x="18000" y="11148"/>
                      <a:pt x="18491" y="10974"/>
                      <a:pt x="18655" y="10626"/>
                    </a:cubicBezTo>
                    <a:cubicBezTo>
                      <a:pt x="18818" y="10452"/>
                      <a:pt x="18818" y="10452"/>
                      <a:pt x="18818" y="10277"/>
                    </a:cubicBezTo>
                    <a:cubicBezTo>
                      <a:pt x="18818" y="10277"/>
                      <a:pt x="18982" y="10277"/>
                      <a:pt x="18982" y="10277"/>
                    </a:cubicBezTo>
                    <a:cubicBezTo>
                      <a:pt x="19309" y="10800"/>
                      <a:pt x="19636" y="11671"/>
                      <a:pt x="19636" y="12542"/>
                    </a:cubicBezTo>
                    <a:cubicBezTo>
                      <a:pt x="19636" y="13587"/>
                      <a:pt x="19309" y="14632"/>
                      <a:pt x="18491" y="15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471015" y="1614613"/>
            <a:ext cx="995154" cy="766873"/>
            <a:chOff x="9471015" y="1614613"/>
            <a:chExt cx="995154" cy="766873"/>
          </a:xfrm>
        </p:grpSpPr>
        <p:sp>
          <p:nvSpPr>
            <p:cNvPr id="267" name="Shape 3765"/>
            <p:cNvSpPr/>
            <p:nvPr/>
          </p:nvSpPr>
          <p:spPr>
            <a:xfrm>
              <a:off x="9471015" y="1614613"/>
              <a:ext cx="995154" cy="76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2" name="Shape 3790"/>
            <p:cNvSpPr/>
            <p:nvPr/>
          </p:nvSpPr>
          <p:spPr>
            <a:xfrm>
              <a:off x="9728143" y="1689119"/>
              <a:ext cx="481013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0"/>
                  </a:moveTo>
                  <a:cubicBezTo>
                    <a:pt x="15525" y="0"/>
                    <a:pt x="14344" y="1012"/>
                    <a:pt x="13669" y="2362"/>
                  </a:cubicBezTo>
                  <a:cubicBezTo>
                    <a:pt x="13669" y="2362"/>
                    <a:pt x="13669" y="2362"/>
                    <a:pt x="13669" y="2362"/>
                  </a:cubicBezTo>
                  <a:cubicBezTo>
                    <a:pt x="12487" y="4556"/>
                    <a:pt x="10800" y="6075"/>
                    <a:pt x="8944" y="6075"/>
                  </a:cubicBezTo>
                  <a:cubicBezTo>
                    <a:pt x="8437" y="6075"/>
                    <a:pt x="8437" y="6075"/>
                    <a:pt x="8437" y="6075"/>
                  </a:cubicBezTo>
                  <a:cubicBezTo>
                    <a:pt x="5569" y="6075"/>
                    <a:pt x="5569" y="6075"/>
                    <a:pt x="5569" y="6075"/>
                  </a:cubicBezTo>
                  <a:cubicBezTo>
                    <a:pt x="2700" y="6075"/>
                    <a:pt x="2700" y="6075"/>
                    <a:pt x="2700" y="6075"/>
                  </a:cubicBezTo>
                  <a:cubicBezTo>
                    <a:pt x="1181" y="6075"/>
                    <a:pt x="0" y="7594"/>
                    <a:pt x="0" y="9450"/>
                  </a:cubicBezTo>
                  <a:cubicBezTo>
                    <a:pt x="0" y="11306"/>
                    <a:pt x="1181" y="12825"/>
                    <a:pt x="2700" y="12825"/>
                  </a:cubicBezTo>
                  <a:cubicBezTo>
                    <a:pt x="3375" y="12825"/>
                    <a:pt x="4050" y="13500"/>
                    <a:pt x="4050" y="14175"/>
                  </a:cubicBezTo>
                  <a:cubicBezTo>
                    <a:pt x="4050" y="20250"/>
                    <a:pt x="4050" y="20250"/>
                    <a:pt x="4050" y="20250"/>
                  </a:cubicBezTo>
                  <a:cubicBezTo>
                    <a:pt x="4050" y="20925"/>
                    <a:pt x="4725" y="21600"/>
                    <a:pt x="54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775" y="21600"/>
                    <a:pt x="9450" y="20925"/>
                    <a:pt x="9450" y="20250"/>
                  </a:cubicBezTo>
                  <a:cubicBezTo>
                    <a:pt x="9450" y="19575"/>
                    <a:pt x="9450" y="19575"/>
                    <a:pt x="9450" y="19575"/>
                  </a:cubicBezTo>
                  <a:cubicBezTo>
                    <a:pt x="9450" y="18900"/>
                    <a:pt x="8775" y="18563"/>
                    <a:pt x="8775" y="18225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331"/>
                    <a:pt x="8775" y="13331"/>
                    <a:pt x="8944" y="13163"/>
                  </a:cubicBezTo>
                  <a:cubicBezTo>
                    <a:pt x="8944" y="13163"/>
                    <a:pt x="8944" y="13163"/>
                    <a:pt x="8944" y="13163"/>
                  </a:cubicBezTo>
                  <a:cubicBezTo>
                    <a:pt x="8944" y="12994"/>
                    <a:pt x="8944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825"/>
                    <a:pt x="9281" y="12825"/>
                    <a:pt x="9281" y="12825"/>
                  </a:cubicBezTo>
                  <a:cubicBezTo>
                    <a:pt x="10969" y="12994"/>
                    <a:pt x="12487" y="14344"/>
                    <a:pt x="13669" y="16538"/>
                  </a:cubicBezTo>
                  <a:cubicBezTo>
                    <a:pt x="13669" y="16538"/>
                    <a:pt x="13669" y="16538"/>
                    <a:pt x="13669" y="16538"/>
                  </a:cubicBezTo>
                  <a:cubicBezTo>
                    <a:pt x="14344" y="17888"/>
                    <a:pt x="15525" y="18900"/>
                    <a:pt x="16875" y="18900"/>
                  </a:cubicBezTo>
                  <a:cubicBezTo>
                    <a:pt x="19913" y="18900"/>
                    <a:pt x="21600" y="14175"/>
                    <a:pt x="21600" y="9450"/>
                  </a:cubicBezTo>
                  <a:cubicBezTo>
                    <a:pt x="21600" y="4725"/>
                    <a:pt x="19913" y="0"/>
                    <a:pt x="16875" y="0"/>
                  </a:cubicBezTo>
                  <a:close/>
                  <a:moveTo>
                    <a:pt x="13500" y="9450"/>
                  </a:moveTo>
                  <a:cubicBezTo>
                    <a:pt x="13500" y="8775"/>
                    <a:pt x="13500" y="8100"/>
                    <a:pt x="13669" y="7425"/>
                  </a:cubicBezTo>
                  <a:cubicBezTo>
                    <a:pt x="15525" y="7425"/>
                    <a:pt x="15525" y="7425"/>
                    <a:pt x="15525" y="7425"/>
                  </a:cubicBezTo>
                  <a:cubicBezTo>
                    <a:pt x="16200" y="7425"/>
                    <a:pt x="16875" y="8269"/>
                    <a:pt x="16875" y="9450"/>
                  </a:cubicBezTo>
                  <a:cubicBezTo>
                    <a:pt x="16875" y="10631"/>
                    <a:pt x="16200" y="11475"/>
                    <a:pt x="15525" y="11475"/>
                  </a:cubicBezTo>
                  <a:cubicBezTo>
                    <a:pt x="13669" y="11475"/>
                    <a:pt x="13669" y="11475"/>
                    <a:pt x="13669" y="11475"/>
                  </a:cubicBezTo>
                  <a:cubicBezTo>
                    <a:pt x="13500" y="10800"/>
                    <a:pt x="13500" y="10125"/>
                    <a:pt x="13500" y="9450"/>
                  </a:cubicBezTo>
                  <a:close/>
                  <a:moveTo>
                    <a:pt x="1350" y="9450"/>
                  </a:moveTo>
                  <a:cubicBezTo>
                    <a:pt x="1350" y="8269"/>
                    <a:pt x="2025" y="7425"/>
                    <a:pt x="2700" y="7425"/>
                  </a:cubicBezTo>
                  <a:cubicBezTo>
                    <a:pt x="7425" y="7425"/>
                    <a:pt x="7425" y="7425"/>
                    <a:pt x="7425" y="7425"/>
                  </a:cubicBezTo>
                  <a:cubicBezTo>
                    <a:pt x="7088" y="7931"/>
                    <a:pt x="6750" y="8606"/>
                    <a:pt x="6750" y="9450"/>
                  </a:cubicBezTo>
                  <a:cubicBezTo>
                    <a:pt x="6750" y="10294"/>
                    <a:pt x="7088" y="10969"/>
                    <a:pt x="7425" y="11475"/>
                  </a:cubicBezTo>
                  <a:cubicBezTo>
                    <a:pt x="2700" y="11475"/>
                    <a:pt x="2700" y="11475"/>
                    <a:pt x="2700" y="11475"/>
                  </a:cubicBezTo>
                  <a:cubicBezTo>
                    <a:pt x="2025" y="11475"/>
                    <a:pt x="1350" y="10631"/>
                    <a:pt x="1350" y="9450"/>
                  </a:cubicBezTo>
                  <a:close/>
                  <a:moveTo>
                    <a:pt x="8100" y="20250"/>
                  </a:moveTo>
                  <a:cubicBezTo>
                    <a:pt x="5400" y="20250"/>
                    <a:pt x="5400" y="20250"/>
                    <a:pt x="5400" y="20250"/>
                  </a:cubicBezTo>
                  <a:cubicBezTo>
                    <a:pt x="5400" y="14175"/>
                    <a:pt x="5400" y="14175"/>
                    <a:pt x="5400" y="14175"/>
                  </a:cubicBezTo>
                  <a:cubicBezTo>
                    <a:pt x="5400" y="13669"/>
                    <a:pt x="5231" y="13163"/>
                    <a:pt x="5062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7594" y="12825"/>
                    <a:pt x="7594" y="12825"/>
                    <a:pt x="7594" y="12825"/>
                  </a:cubicBezTo>
                  <a:cubicBezTo>
                    <a:pt x="7425" y="12994"/>
                    <a:pt x="7425" y="13331"/>
                    <a:pt x="7425" y="13500"/>
                  </a:cubicBezTo>
                  <a:cubicBezTo>
                    <a:pt x="7425" y="18225"/>
                    <a:pt x="7425" y="18225"/>
                    <a:pt x="7425" y="18225"/>
                  </a:cubicBezTo>
                  <a:cubicBezTo>
                    <a:pt x="7425" y="18900"/>
                    <a:pt x="7762" y="19238"/>
                    <a:pt x="7931" y="19575"/>
                  </a:cubicBezTo>
                  <a:cubicBezTo>
                    <a:pt x="8100" y="19575"/>
                    <a:pt x="8100" y="19575"/>
                    <a:pt x="8100" y="19744"/>
                  </a:cubicBezTo>
                  <a:lnTo>
                    <a:pt x="8100" y="20250"/>
                  </a:lnTo>
                  <a:close/>
                  <a:moveTo>
                    <a:pt x="8944" y="11475"/>
                  </a:moveTo>
                  <a:cubicBezTo>
                    <a:pt x="8775" y="11475"/>
                    <a:pt x="8775" y="11475"/>
                    <a:pt x="8775" y="11475"/>
                  </a:cubicBezTo>
                  <a:cubicBezTo>
                    <a:pt x="8775" y="11475"/>
                    <a:pt x="8775" y="11475"/>
                    <a:pt x="8775" y="11475"/>
                  </a:cubicBezTo>
                  <a:cubicBezTo>
                    <a:pt x="8100" y="11475"/>
                    <a:pt x="7425" y="10631"/>
                    <a:pt x="7425" y="9450"/>
                  </a:cubicBezTo>
                  <a:cubicBezTo>
                    <a:pt x="7425" y="8269"/>
                    <a:pt x="8100" y="7425"/>
                    <a:pt x="8775" y="7425"/>
                  </a:cubicBezTo>
                  <a:cubicBezTo>
                    <a:pt x="8944" y="7425"/>
                    <a:pt x="8944" y="7425"/>
                    <a:pt x="8944" y="7425"/>
                  </a:cubicBezTo>
                  <a:cubicBezTo>
                    <a:pt x="10125" y="7425"/>
                    <a:pt x="11475" y="6919"/>
                    <a:pt x="12487" y="6075"/>
                  </a:cubicBezTo>
                  <a:cubicBezTo>
                    <a:pt x="12319" y="7087"/>
                    <a:pt x="12150" y="8269"/>
                    <a:pt x="12150" y="9450"/>
                  </a:cubicBezTo>
                  <a:cubicBezTo>
                    <a:pt x="12150" y="10631"/>
                    <a:pt x="12319" y="11813"/>
                    <a:pt x="12487" y="12825"/>
                  </a:cubicBezTo>
                  <a:cubicBezTo>
                    <a:pt x="11475" y="11981"/>
                    <a:pt x="10125" y="11475"/>
                    <a:pt x="8944" y="11475"/>
                  </a:cubicBezTo>
                  <a:close/>
                  <a:moveTo>
                    <a:pt x="16875" y="17550"/>
                  </a:moveTo>
                  <a:cubicBezTo>
                    <a:pt x="15525" y="17550"/>
                    <a:pt x="14344" y="15694"/>
                    <a:pt x="13837" y="12825"/>
                  </a:cubicBezTo>
                  <a:cubicBezTo>
                    <a:pt x="15525" y="12825"/>
                    <a:pt x="15525" y="12825"/>
                    <a:pt x="15525" y="12825"/>
                  </a:cubicBezTo>
                  <a:cubicBezTo>
                    <a:pt x="17044" y="12825"/>
                    <a:pt x="18225" y="11306"/>
                    <a:pt x="18225" y="9450"/>
                  </a:cubicBezTo>
                  <a:cubicBezTo>
                    <a:pt x="18225" y="7594"/>
                    <a:pt x="17044" y="6075"/>
                    <a:pt x="15525" y="6075"/>
                  </a:cubicBezTo>
                  <a:cubicBezTo>
                    <a:pt x="13837" y="6075"/>
                    <a:pt x="13837" y="6075"/>
                    <a:pt x="13837" y="6075"/>
                  </a:cubicBezTo>
                  <a:cubicBezTo>
                    <a:pt x="14344" y="3206"/>
                    <a:pt x="15525" y="1350"/>
                    <a:pt x="16875" y="1350"/>
                  </a:cubicBezTo>
                  <a:cubicBezTo>
                    <a:pt x="18731" y="1350"/>
                    <a:pt x="20250" y="4894"/>
                    <a:pt x="20250" y="9450"/>
                  </a:cubicBezTo>
                  <a:cubicBezTo>
                    <a:pt x="20250" y="14006"/>
                    <a:pt x="18731" y="17550"/>
                    <a:pt x="16875" y="17550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8949" y="2281334"/>
            <a:ext cx="1289053" cy="1038792"/>
            <a:chOff x="4968949" y="2281334"/>
            <a:chExt cx="1289053" cy="1038792"/>
          </a:xfrm>
        </p:grpSpPr>
        <p:sp>
          <p:nvSpPr>
            <p:cNvPr id="268" name="Shape 3766"/>
            <p:cNvSpPr/>
            <p:nvPr/>
          </p:nvSpPr>
          <p:spPr>
            <a:xfrm>
              <a:off x="4968949" y="2281334"/>
              <a:ext cx="1289053" cy="103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73" extrusionOk="0">
                  <a:moveTo>
                    <a:pt x="12183" y="21273"/>
                  </a:moveTo>
                  <a:lnTo>
                    <a:pt x="9668" y="17664"/>
                  </a:lnTo>
                  <a:cubicBezTo>
                    <a:pt x="3931" y="17313"/>
                    <a:pt x="-385" y="13080"/>
                    <a:pt x="28" y="8209"/>
                  </a:cubicBezTo>
                  <a:cubicBezTo>
                    <a:pt x="440" y="3338"/>
                    <a:pt x="5425" y="-327"/>
                    <a:pt x="11162" y="23"/>
                  </a:cubicBezTo>
                  <a:cubicBezTo>
                    <a:pt x="16899" y="374"/>
                    <a:pt x="21215" y="4607"/>
                    <a:pt x="20802" y="9478"/>
                  </a:cubicBezTo>
                  <a:cubicBezTo>
                    <a:pt x="20498" y="13073"/>
                    <a:pt x="17654" y="16152"/>
                    <a:pt x="13614" y="17259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3" name="Shape 3791"/>
            <p:cNvSpPr/>
            <p:nvPr/>
          </p:nvSpPr>
          <p:spPr>
            <a:xfrm>
              <a:off x="5292915" y="2476442"/>
              <a:ext cx="482349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0946" y="337"/>
                  </a:moveTo>
                  <a:cubicBezTo>
                    <a:pt x="20778" y="169"/>
                    <a:pt x="20443" y="0"/>
                    <a:pt x="20108" y="0"/>
                  </a:cubicBezTo>
                  <a:cubicBezTo>
                    <a:pt x="20108" y="0"/>
                    <a:pt x="19941" y="0"/>
                    <a:pt x="19941" y="0"/>
                  </a:cubicBezTo>
                  <a:cubicBezTo>
                    <a:pt x="8555" y="2025"/>
                    <a:pt x="8555" y="2025"/>
                    <a:pt x="8555" y="2025"/>
                  </a:cubicBezTo>
                  <a:cubicBezTo>
                    <a:pt x="7885" y="2194"/>
                    <a:pt x="7383" y="2700"/>
                    <a:pt x="7383" y="3375"/>
                  </a:cubicBezTo>
                  <a:cubicBezTo>
                    <a:pt x="7383" y="4725"/>
                    <a:pt x="7383" y="4725"/>
                    <a:pt x="7383" y="4725"/>
                  </a:cubicBezTo>
                  <a:cubicBezTo>
                    <a:pt x="7383" y="5400"/>
                    <a:pt x="7383" y="5400"/>
                    <a:pt x="7383" y="5400"/>
                  </a:cubicBezTo>
                  <a:cubicBezTo>
                    <a:pt x="7383" y="15019"/>
                    <a:pt x="7383" y="15019"/>
                    <a:pt x="7383" y="15019"/>
                  </a:cubicBezTo>
                  <a:cubicBezTo>
                    <a:pt x="6713" y="14513"/>
                    <a:pt x="5876" y="14175"/>
                    <a:pt x="4871" y="14175"/>
                  </a:cubicBezTo>
                  <a:cubicBezTo>
                    <a:pt x="4201" y="14175"/>
                    <a:pt x="3699" y="14344"/>
                    <a:pt x="3197" y="14513"/>
                  </a:cubicBezTo>
                  <a:cubicBezTo>
                    <a:pt x="1857" y="14850"/>
                    <a:pt x="853" y="15694"/>
                    <a:pt x="350" y="16875"/>
                  </a:cubicBezTo>
                  <a:cubicBezTo>
                    <a:pt x="15" y="17550"/>
                    <a:pt x="-152" y="18563"/>
                    <a:pt x="183" y="19406"/>
                  </a:cubicBezTo>
                  <a:cubicBezTo>
                    <a:pt x="685" y="20756"/>
                    <a:pt x="2192" y="21600"/>
                    <a:pt x="3867" y="21600"/>
                  </a:cubicBezTo>
                  <a:cubicBezTo>
                    <a:pt x="4536" y="21600"/>
                    <a:pt x="5039" y="21431"/>
                    <a:pt x="5541" y="21263"/>
                  </a:cubicBezTo>
                  <a:cubicBezTo>
                    <a:pt x="6881" y="20925"/>
                    <a:pt x="7885" y="20081"/>
                    <a:pt x="8388" y="18900"/>
                  </a:cubicBezTo>
                  <a:cubicBezTo>
                    <a:pt x="8555" y="18563"/>
                    <a:pt x="8722" y="18056"/>
                    <a:pt x="8722" y="17550"/>
                  </a:cubicBezTo>
                  <a:cubicBezTo>
                    <a:pt x="8722" y="17550"/>
                    <a:pt x="8722" y="17550"/>
                    <a:pt x="8722" y="17550"/>
                  </a:cubicBezTo>
                  <a:cubicBezTo>
                    <a:pt x="8722" y="6750"/>
                    <a:pt x="8722" y="6750"/>
                    <a:pt x="8722" y="6750"/>
                  </a:cubicBezTo>
                  <a:cubicBezTo>
                    <a:pt x="8722" y="6750"/>
                    <a:pt x="8890" y="6750"/>
                    <a:pt x="8890" y="6750"/>
                  </a:cubicBezTo>
                  <a:cubicBezTo>
                    <a:pt x="20108" y="4725"/>
                    <a:pt x="20108" y="4725"/>
                    <a:pt x="20108" y="4725"/>
                  </a:cubicBezTo>
                  <a:cubicBezTo>
                    <a:pt x="20108" y="12994"/>
                    <a:pt x="20108" y="12994"/>
                    <a:pt x="20108" y="12994"/>
                  </a:cubicBezTo>
                  <a:cubicBezTo>
                    <a:pt x="19439" y="12488"/>
                    <a:pt x="18601" y="12150"/>
                    <a:pt x="17597" y="12150"/>
                  </a:cubicBezTo>
                  <a:cubicBezTo>
                    <a:pt x="16927" y="12150"/>
                    <a:pt x="16425" y="12319"/>
                    <a:pt x="15922" y="12488"/>
                  </a:cubicBezTo>
                  <a:cubicBezTo>
                    <a:pt x="14583" y="12825"/>
                    <a:pt x="13578" y="13669"/>
                    <a:pt x="13076" y="14850"/>
                  </a:cubicBezTo>
                  <a:cubicBezTo>
                    <a:pt x="12741" y="15525"/>
                    <a:pt x="12574" y="16538"/>
                    <a:pt x="12908" y="17381"/>
                  </a:cubicBezTo>
                  <a:cubicBezTo>
                    <a:pt x="13411" y="18731"/>
                    <a:pt x="14918" y="19575"/>
                    <a:pt x="16592" y="19575"/>
                  </a:cubicBezTo>
                  <a:cubicBezTo>
                    <a:pt x="17262" y="19575"/>
                    <a:pt x="17764" y="19406"/>
                    <a:pt x="18267" y="19238"/>
                  </a:cubicBezTo>
                  <a:cubicBezTo>
                    <a:pt x="19606" y="18900"/>
                    <a:pt x="20611" y="18056"/>
                    <a:pt x="21113" y="16875"/>
                  </a:cubicBezTo>
                  <a:cubicBezTo>
                    <a:pt x="21281" y="16538"/>
                    <a:pt x="21448" y="16031"/>
                    <a:pt x="21448" y="15525"/>
                  </a:cubicBezTo>
                  <a:cubicBezTo>
                    <a:pt x="21448" y="15525"/>
                    <a:pt x="21448" y="15525"/>
                    <a:pt x="21448" y="15525"/>
                  </a:cubicBezTo>
                  <a:cubicBezTo>
                    <a:pt x="21448" y="3375"/>
                    <a:pt x="21448" y="3375"/>
                    <a:pt x="21448" y="3375"/>
                  </a:cubicBezTo>
                  <a:cubicBezTo>
                    <a:pt x="21448" y="2700"/>
                    <a:pt x="21448" y="2700"/>
                    <a:pt x="21448" y="2700"/>
                  </a:cubicBezTo>
                  <a:cubicBezTo>
                    <a:pt x="21448" y="1350"/>
                    <a:pt x="21448" y="1350"/>
                    <a:pt x="21448" y="1350"/>
                  </a:cubicBezTo>
                  <a:cubicBezTo>
                    <a:pt x="21448" y="1012"/>
                    <a:pt x="21281" y="506"/>
                    <a:pt x="20946" y="337"/>
                  </a:cubicBezTo>
                  <a:close/>
                  <a:moveTo>
                    <a:pt x="5206" y="20081"/>
                  </a:moveTo>
                  <a:cubicBezTo>
                    <a:pt x="3532" y="20588"/>
                    <a:pt x="1857" y="20081"/>
                    <a:pt x="1522" y="18900"/>
                  </a:cubicBezTo>
                  <a:cubicBezTo>
                    <a:pt x="1020" y="17719"/>
                    <a:pt x="2025" y="16200"/>
                    <a:pt x="3532" y="15694"/>
                  </a:cubicBezTo>
                  <a:cubicBezTo>
                    <a:pt x="5206" y="15188"/>
                    <a:pt x="6881" y="15694"/>
                    <a:pt x="7215" y="16875"/>
                  </a:cubicBezTo>
                  <a:cubicBezTo>
                    <a:pt x="7718" y="18056"/>
                    <a:pt x="6713" y="19575"/>
                    <a:pt x="5206" y="20081"/>
                  </a:cubicBezTo>
                  <a:close/>
                  <a:moveTo>
                    <a:pt x="17932" y="18056"/>
                  </a:moveTo>
                  <a:cubicBezTo>
                    <a:pt x="16257" y="18563"/>
                    <a:pt x="14583" y="18056"/>
                    <a:pt x="14081" y="16875"/>
                  </a:cubicBezTo>
                  <a:cubicBezTo>
                    <a:pt x="13746" y="15694"/>
                    <a:pt x="14583" y="14175"/>
                    <a:pt x="16257" y="13669"/>
                  </a:cubicBezTo>
                  <a:cubicBezTo>
                    <a:pt x="17932" y="13163"/>
                    <a:pt x="19606" y="13669"/>
                    <a:pt x="19941" y="14850"/>
                  </a:cubicBezTo>
                  <a:cubicBezTo>
                    <a:pt x="20443" y="16031"/>
                    <a:pt x="19439" y="17550"/>
                    <a:pt x="17932" y="18056"/>
                  </a:cubicBezTo>
                  <a:close/>
                  <a:moveTo>
                    <a:pt x="20108" y="3375"/>
                  </a:moveTo>
                  <a:cubicBezTo>
                    <a:pt x="8722" y="5400"/>
                    <a:pt x="8722" y="5400"/>
                    <a:pt x="8722" y="5400"/>
                  </a:cubicBezTo>
                  <a:cubicBezTo>
                    <a:pt x="8722" y="4725"/>
                    <a:pt x="8722" y="4725"/>
                    <a:pt x="8722" y="4725"/>
                  </a:cubicBezTo>
                  <a:cubicBezTo>
                    <a:pt x="8722" y="3375"/>
                    <a:pt x="8722" y="3375"/>
                    <a:pt x="8722" y="3375"/>
                  </a:cubicBezTo>
                  <a:cubicBezTo>
                    <a:pt x="20108" y="1350"/>
                    <a:pt x="20108" y="1350"/>
                    <a:pt x="20108" y="1350"/>
                  </a:cubicBezTo>
                  <a:cubicBezTo>
                    <a:pt x="20108" y="2700"/>
                    <a:pt x="20108" y="2700"/>
                    <a:pt x="20108" y="2700"/>
                  </a:cubicBezTo>
                  <a:lnTo>
                    <a:pt x="20108" y="3375"/>
                  </a:ln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56063" y="599797"/>
            <a:ext cx="995255" cy="775268"/>
            <a:chOff x="7456063" y="599797"/>
            <a:chExt cx="995255" cy="775268"/>
          </a:xfrm>
        </p:grpSpPr>
        <p:sp>
          <p:nvSpPr>
            <p:cNvPr id="274" name="Shape 3772"/>
            <p:cNvSpPr/>
            <p:nvPr/>
          </p:nvSpPr>
          <p:spPr>
            <a:xfrm>
              <a:off x="7456063" y="599797"/>
              <a:ext cx="995255" cy="7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4" name="Group 3796"/>
            <p:cNvGrpSpPr/>
            <p:nvPr/>
          </p:nvGrpSpPr>
          <p:grpSpPr>
            <a:xfrm>
              <a:off x="7724599" y="678632"/>
              <a:ext cx="422276" cy="482601"/>
              <a:chOff x="0" y="0"/>
              <a:chExt cx="422275" cy="482600"/>
            </a:xfrm>
          </p:grpSpPr>
          <p:sp>
            <p:nvSpPr>
              <p:cNvPr id="295" name="Shape 3792"/>
              <p:cNvSpPr/>
              <p:nvPr/>
            </p:nvSpPr>
            <p:spPr>
              <a:xfrm>
                <a:off x="0" y="0"/>
                <a:ext cx="422275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593" y="0"/>
                      <a:pt x="0" y="1350"/>
                      <a:pt x="0" y="43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20250"/>
                      <a:pt x="5593" y="21600"/>
                      <a:pt x="10800" y="21600"/>
                    </a:cubicBezTo>
                    <a:cubicBezTo>
                      <a:pt x="16007" y="21600"/>
                      <a:pt x="21600" y="20250"/>
                      <a:pt x="21600" y="17213"/>
                    </a:cubicBezTo>
                    <a:cubicBezTo>
                      <a:pt x="21600" y="4387"/>
                      <a:pt x="21600" y="4387"/>
                      <a:pt x="21600" y="4387"/>
                    </a:cubicBezTo>
                    <a:cubicBezTo>
                      <a:pt x="21600" y="1350"/>
                      <a:pt x="16007" y="0"/>
                      <a:pt x="10800" y="0"/>
                    </a:cubicBezTo>
                    <a:close/>
                    <a:moveTo>
                      <a:pt x="20057" y="17213"/>
                    </a:moveTo>
                    <a:cubicBezTo>
                      <a:pt x="20057" y="18900"/>
                      <a:pt x="16007" y="20250"/>
                      <a:pt x="10800" y="20250"/>
                    </a:cubicBezTo>
                    <a:cubicBezTo>
                      <a:pt x="5593" y="20250"/>
                      <a:pt x="1543" y="18900"/>
                      <a:pt x="1543" y="17213"/>
                    </a:cubicBezTo>
                    <a:cubicBezTo>
                      <a:pt x="1543" y="14681"/>
                      <a:pt x="1543" y="14681"/>
                      <a:pt x="1543" y="14681"/>
                    </a:cubicBezTo>
                    <a:cubicBezTo>
                      <a:pt x="3086" y="16200"/>
                      <a:pt x="6943" y="16875"/>
                      <a:pt x="10800" y="16875"/>
                    </a:cubicBezTo>
                    <a:cubicBezTo>
                      <a:pt x="14657" y="16875"/>
                      <a:pt x="18514" y="16200"/>
                      <a:pt x="20057" y="14681"/>
                    </a:cubicBezTo>
                    <a:lnTo>
                      <a:pt x="20057" y="17213"/>
                    </a:lnTo>
                    <a:close/>
                    <a:moveTo>
                      <a:pt x="20057" y="13163"/>
                    </a:move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4850"/>
                      <a:pt x="16007" y="16200"/>
                      <a:pt x="10800" y="16200"/>
                    </a:cubicBezTo>
                    <a:cubicBezTo>
                      <a:pt x="5593" y="16200"/>
                      <a:pt x="1543" y="14850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0631"/>
                      <a:pt x="1543" y="10631"/>
                      <a:pt x="1543" y="10631"/>
                    </a:cubicBezTo>
                    <a:cubicBezTo>
                      <a:pt x="3086" y="12150"/>
                      <a:pt x="6943" y="12825"/>
                      <a:pt x="10800" y="12825"/>
                    </a:cubicBezTo>
                    <a:cubicBezTo>
                      <a:pt x="14657" y="12825"/>
                      <a:pt x="18514" y="12150"/>
                      <a:pt x="20057" y="10631"/>
                    </a:cubicBezTo>
                    <a:lnTo>
                      <a:pt x="20057" y="13163"/>
                    </a:lnTo>
                    <a:close/>
                    <a:moveTo>
                      <a:pt x="20057" y="9112"/>
                    </a:move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10800"/>
                      <a:pt x="16007" y="12150"/>
                      <a:pt x="10800" y="12150"/>
                    </a:cubicBezTo>
                    <a:cubicBezTo>
                      <a:pt x="5593" y="12150"/>
                      <a:pt x="1543" y="10800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6750"/>
                      <a:pt x="1543" y="6750"/>
                      <a:pt x="1543" y="6750"/>
                    </a:cubicBezTo>
                    <a:cubicBezTo>
                      <a:pt x="3471" y="8100"/>
                      <a:pt x="7329" y="8775"/>
                      <a:pt x="10800" y="8775"/>
                    </a:cubicBezTo>
                    <a:cubicBezTo>
                      <a:pt x="14271" y="8775"/>
                      <a:pt x="18129" y="8100"/>
                      <a:pt x="20057" y="6750"/>
                    </a:cubicBezTo>
                    <a:lnTo>
                      <a:pt x="20057" y="9112"/>
                    </a:lnTo>
                    <a:close/>
                    <a:moveTo>
                      <a:pt x="10800" y="7425"/>
                    </a:moveTo>
                    <a:cubicBezTo>
                      <a:pt x="5593" y="7425"/>
                      <a:pt x="1543" y="6075"/>
                      <a:pt x="1543" y="4387"/>
                    </a:cubicBezTo>
                    <a:cubicBezTo>
                      <a:pt x="1543" y="2700"/>
                      <a:pt x="5593" y="1350"/>
                      <a:pt x="10800" y="1350"/>
                    </a:cubicBezTo>
                    <a:cubicBezTo>
                      <a:pt x="16007" y="1350"/>
                      <a:pt x="20057" y="2700"/>
                      <a:pt x="20057" y="4387"/>
                    </a:cubicBezTo>
                    <a:cubicBezTo>
                      <a:pt x="20057" y="6075"/>
                      <a:pt x="16007" y="7425"/>
                      <a:pt x="10800" y="7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6" name="Shape 3793"/>
              <p:cNvSpPr/>
              <p:nvPr/>
            </p:nvSpPr>
            <p:spPr>
              <a:xfrm>
                <a:off x="331787" y="376237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794"/>
              <p:cNvSpPr/>
              <p:nvPr/>
            </p:nvSpPr>
            <p:spPr>
              <a:xfrm>
                <a:off x="331787" y="285750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8" name="Shape 3795"/>
              <p:cNvSpPr/>
              <p:nvPr/>
            </p:nvSpPr>
            <p:spPr>
              <a:xfrm>
                <a:off x="331787" y="195262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323559" y="3778892"/>
            <a:ext cx="995255" cy="775267"/>
            <a:chOff x="9323559" y="3778892"/>
            <a:chExt cx="995255" cy="775267"/>
          </a:xfrm>
        </p:grpSpPr>
        <p:sp>
          <p:nvSpPr>
            <p:cNvPr id="271" name="Shape 3769"/>
            <p:cNvSpPr/>
            <p:nvPr/>
          </p:nvSpPr>
          <p:spPr>
            <a:xfrm>
              <a:off x="9323559" y="3778892"/>
              <a:ext cx="995255" cy="77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9" name="Group 3801"/>
            <p:cNvGrpSpPr/>
            <p:nvPr/>
          </p:nvGrpSpPr>
          <p:grpSpPr>
            <a:xfrm>
              <a:off x="9596064" y="3878677"/>
              <a:ext cx="484380" cy="482601"/>
              <a:chOff x="0" y="0"/>
              <a:chExt cx="484378" cy="482600"/>
            </a:xfrm>
          </p:grpSpPr>
          <p:sp>
            <p:nvSpPr>
              <p:cNvPr id="300" name="Shape 3797"/>
              <p:cNvSpPr/>
              <p:nvPr/>
            </p:nvSpPr>
            <p:spPr>
              <a:xfrm>
                <a:off x="-1" y="0"/>
                <a:ext cx="48438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extrusionOk="0">
                    <a:moveTo>
                      <a:pt x="21001" y="7087"/>
                    </a:moveTo>
                    <a:cubicBezTo>
                      <a:pt x="14354" y="337"/>
                      <a:pt x="14354" y="337"/>
                      <a:pt x="14354" y="337"/>
                    </a:cubicBezTo>
                    <a:cubicBezTo>
                      <a:pt x="14022" y="0"/>
                      <a:pt x="13524" y="0"/>
                      <a:pt x="13025" y="0"/>
                    </a:cubicBezTo>
                    <a:cubicBezTo>
                      <a:pt x="12859" y="169"/>
                      <a:pt x="12527" y="169"/>
                      <a:pt x="12361" y="337"/>
                    </a:cubicBezTo>
                    <a:cubicBezTo>
                      <a:pt x="12194" y="506"/>
                      <a:pt x="12194" y="675"/>
                      <a:pt x="12028" y="1012"/>
                    </a:cubicBezTo>
                    <a:cubicBezTo>
                      <a:pt x="11862" y="2025"/>
                      <a:pt x="11197" y="2869"/>
                      <a:pt x="10533" y="3544"/>
                    </a:cubicBezTo>
                    <a:cubicBezTo>
                      <a:pt x="9536" y="4556"/>
                      <a:pt x="8207" y="5400"/>
                      <a:pt x="6711" y="6244"/>
                    </a:cubicBezTo>
                    <a:cubicBezTo>
                      <a:pt x="5216" y="7087"/>
                      <a:pt x="3721" y="8100"/>
                      <a:pt x="2391" y="9281"/>
                    </a:cubicBezTo>
                    <a:cubicBezTo>
                      <a:pt x="1228" y="10462"/>
                      <a:pt x="564" y="11644"/>
                      <a:pt x="65" y="13163"/>
                    </a:cubicBezTo>
                    <a:cubicBezTo>
                      <a:pt x="-101" y="13500"/>
                      <a:pt x="65" y="14175"/>
                      <a:pt x="397" y="14513"/>
                    </a:cubicBezTo>
                    <a:cubicBezTo>
                      <a:pt x="7044" y="21263"/>
                      <a:pt x="7044" y="21263"/>
                      <a:pt x="7044" y="21263"/>
                    </a:cubicBezTo>
                    <a:cubicBezTo>
                      <a:pt x="7376" y="21600"/>
                      <a:pt x="7874" y="21600"/>
                      <a:pt x="8373" y="21600"/>
                    </a:cubicBezTo>
                    <a:cubicBezTo>
                      <a:pt x="8539" y="21431"/>
                      <a:pt x="8871" y="21431"/>
                      <a:pt x="9037" y="21263"/>
                    </a:cubicBezTo>
                    <a:cubicBezTo>
                      <a:pt x="9204" y="21094"/>
                      <a:pt x="9204" y="20925"/>
                      <a:pt x="9370" y="20588"/>
                    </a:cubicBezTo>
                    <a:cubicBezTo>
                      <a:pt x="9536" y="19575"/>
                      <a:pt x="10201" y="18731"/>
                      <a:pt x="10865" y="18056"/>
                    </a:cubicBezTo>
                    <a:cubicBezTo>
                      <a:pt x="11862" y="17044"/>
                      <a:pt x="13191" y="16200"/>
                      <a:pt x="14687" y="15356"/>
                    </a:cubicBezTo>
                    <a:cubicBezTo>
                      <a:pt x="16182" y="14513"/>
                      <a:pt x="17677" y="13500"/>
                      <a:pt x="19007" y="12319"/>
                    </a:cubicBezTo>
                    <a:cubicBezTo>
                      <a:pt x="20170" y="11138"/>
                      <a:pt x="20834" y="9956"/>
                      <a:pt x="21333" y="8437"/>
                    </a:cubicBezTo>
                    <a:cubicBezTo>
                      <a:pt x="21499" y="8100"/>
                      <a:pt x="21333" y="7425"/>
                      <a:pt x="21001" y="7087"/>
                    </a:cubicBezTo>
                    <a:close/>
                    <a:moveTo>
                      <a:pt x="8041" y="20250"/>
                    </a:moveTo>
                    <a:cubicBezTo>
                      <a:pt x="5881" y="18056"/>
                      <a:pt x="3554" y="15694"/>
                      <a:pt x="1394" y="13500"/>
                    </a:cubicBezTo>
                    <a:cubicBezTo>
                      <a:pt x="3222" y="7256"/>
                      <a:pt x="11530" y="7594"/>
                      <a:pt x="13357" y="1350"/>
                    </a:cubicBezTo>
                    <a:cubicBezTo>
                      <a:pt x="15517" y="3544"/>
                      <a:pt x="17844" y="5906"/>
                      <a:pt x="20004" y="8100"/>
                    </a:cubicBezTo>
                    <a:cubicBezTo>
                      <a:pt x="18176" y="14344"/>
                      <a:pt x="9868" y="14006"/>
                      <a:pt x="8041" y="20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798"/>
              <p:cNvSpPr/>
              <p:nvPr/>
            </p:nvSpPr>
            <p:spPr>
              <a:xfrm>
                <a:off x="177604" y="169862"/>
                <a:ext cx="129672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extrusionOk="0">
                    <a:moveTo>
                      <a:pt x="19406" y="9000"/>
                    </a:moveTo>
                    <a:cubicBezTo>
                      <a:pt x="18788" y="8400"/>
                      <a:pt x="18171" y="7800"/>
                      <a:pt x="16937" y="7200"/>
                    </a:cubicBezTo>
                    <a:cubicBezTo>
                      <a:pt x="16320" y="7200"/>
                      <a:pt x="15703" y="7200"/>
                      <a:pt x="14468" y="7200"/>
                    </a:cubicBezTo>
                    <a:cubicBezTo>
                      <a:pt x="13851" y="7200"/>
                      <a:pt x="13234" y="7200"/>
                      <a:pt x="12000" y="7800"/>
                    </a:cubicBezTo>
                    <a:cubicBezTo>
                      <a:pt x="11383" y="7800"/>
                      <a:pt x="10766" y="8400"/>
                      <a:pt x="9531" y="9000"/>
                    </a:cubicBezTo>
                    <a:cubicBezTo>
                      <a:pt x="8297" y="7200"/>
                      <a:pt x="7063" y="6000"/>
                      <a:pt x="5828" y="4200"/>
                    </a:cubicBezTo>
                    <a:cubicBezTo>
                      <a:pt x="6446" y="4200"/>
                      <a:pt x="7063" y="3600"/>
                      <a:pt x="7680" y="3600"/>
                    </a:cubicBezTo>
                    <a:cubicBezTo>
                      <a:pt x="8297" y="3600"/>
                      <a:pt x="8297" y="3600"/>
                      <a:pt x="8914" y="3600"/>
                    </a:cubicBezTo>
                    <a:cubicBezTo>
                      <a:pt x="9531" y="4200"/>
                      <a:pt x="10148" y="4200"/>
                      <a:pt x="10766" y="4200"/>
                    </a:cubicBezTo>
                    <a:cubicBezTo>
                      <a:pt x="10766" y="4200"/>
                      <a:pt x="11383" y="4200"/>
                      <a:pt x="11383" y="3600"/>
                    </a:cubicBezTo>
                    <a:cubicBezTo>
                      <a:pt x="12000" y="3600"/>
                      <a:pt x="12000" y="3000"/>
                      <a:pt x="12000" y="3000"/>
                    </a:cubicBezTo>
                    <a:cubicBezTo>
                      <a:pt x="12000" y="2400"/>
                      <a:pt x="12000" y="1800"/>
                      <a:pt x="12000" y="1200"/>
                    </a:cubicBezTo>
                    <a:cubicBezTo>
                      <a:pt x="11383" y="600"/>
                      <a:pt x="10766" y="600"/>
                      <a:pt x="9531" y="0"/>
                    </a:cubicBezTo>
                    <a:cubicBezTo>
                      <a:pt x="8914" y="0"/>
                      <a:pt x="8297" y="0"/>
                      <a:pt x="7680" y="600"/>
                    </a:cubicBezTo>
                    <a:cubicBezTo>
                      <a:pt x="6446" y="600"/>
                      <a:pt x="5828" y="600"/>
                      <a:pt x="5211" y="1200"/>
                    </a:cubicBezTo>
                    <a:cubicBezTo>
                      <a:pt x="4594" y="1800"/>
                      <a:pt x="3977" y="1800"/>
                      <a:pt x="3360" y="2400"/>
                    </a:cubicBezTo>
                    <a:cubicBezTo>
                      <a:pt x="3360" y="2400"/>
                      <a:pt x="3360" y="1800"/>
                      <a:pt x="3360" y="1800"/>
                    </a:cubicBezTo>
                    <a:cubicBezTo>
                      <a:pt x="2743" y="1800"/>
                      <a:pt x="2743" y="1800"/>
                      <a:pt x="2743" y="1800"/>
                    </a:cubicBezTo>
                    <a:cubicBezTo>
                      <a:pt x="2126" y="1800"/>
                      <a:pt x="2126" y="1800"/>
                      <a:pt x="1508" y="1800"/>
                    </a:cubicBezTo>
                    <a:cubicBezTo>
                      <a:pt x="1508" y="2400"/>
                      <a:pt x="1508" y="2400"/>
                      <a:pt x="1508" y="3000"/>
                    </a:cubicBezTo>
                    <a:cubicBezTo>
                      <a:pt x="1508" y="3000"/>
                      <a:pt x="1508" y="3000"/>
                      <a:pt x="2126" y="3600"/>
                    </a:cubicBezTo>
                    <a:cubicBezTo>
                      <a:pt x="2126" y="3600"/>
                      <a:pt x="2126" y="3600"/>
                      <a:pt x="2126" y="3600"/>
                    </a:cubicBezTo>
                    <a:cubicBezTo>
                      <a:pt x="1508" y="4200"/>
                      <a:pt x="891" y="5400"/>
                      <a:pt x="891" y="6000"/>
                    </a:cubicBezTo>
                    <a:cubicBezTo>
                      <a:pt x="274" y="7200"/>
                      <a:pt x="274" y="7800"/>
                      <a:pt x="274" y="9000"/>
                    </a:cubicBezTo>
                    <a:cubicBezTo>
                      <a:pt x="-343" y="9600"/>
                      <a:pt x="274" y="10200"/>
                      <a:pt x="274" y="10800"/>
                    </a:cubicBezTo>
                    <a:cubicBezTo>
                      <a:pt x="274" y="12000"/>
                      <a:pt x="891" y="12600"/>
                      <a:pt x="1508" y="13200"/>
                    </a:cubicBezTo>
                    <a:cubicBezTo>
                      <a:pt x="2743" y="13800"/>
                      <a:pt x="4594" y="14400"/>
                      <a:pt x="5828" y="14400"/>
                    </a:cubicBezTo>
                    <a:cubicBezTo>
                      <a:pt x="7680" y="13800"/>
                      <a:pt x="8914" y="13800"/>
                      <a:pt x="10766" y="12600"/>
                    </a:cubicBezTo>
                    <a:cubicBezTo>
                      <a:pt x="12617" y="14400"/>
                      <a:pt x="13851" y="16200"/>
                      <a:pt x="15086" y="17400"/>
                    </a:cubicBezTo>
                    <a:cubicBezTo>
                      <a:pt x="14468" y="18000"/>
                      <a:pt x="14468" y="18000"/>
                      <a:pt x="13851" y="18600"/>
                    </a:cubicBezTo>
                    <a:cubicBezTo>
                      <a:pt x="13234" y="18600"/>
                      <a:pt x="12617" y="18600"/>
                      <a:pt x="12617" y="18600"/>
                    </a:cubicBezTo>
                    <a:cubicBezTo>
                      <a:pt x="12000" y="18000"/>
                      <a:pt x="12000" y="18000"/>
                      <a:pt x="11383" y="18000"/>
                    </a:cubicBezTo>
                    <a:cubicBezTo>
                      <a:pt x="10766" y="17400"/>
                      <a:pt x="10766" y="17400"/>
                      <a:pt x="10148" y="17400"/>
                    </a:cubicBezTo>
                    <a:cubicBezTo>
                      <a:pt x="10148" y="16800"/>
                      <a:pt x="9531" y="16800"/>
                      <a:pt x="9531" y="16800"/>
                    </a:cubicBezTo>
                    <a:cubicBezTo>
                      <a:pt x="8914" y="16800"/>
                      <a:pt x="8914" y="17400"/>
                      <a:pt x="8297" y="17400"/>
                    </a:cubicBezTo>
                    <a:cubicBezTo>
                      <a:pt x="7680" y="18000"/>
                      <a:pt x="7680" y="18000"/>
                      <a:pt x="7680" y="18600"/>
                    </a:cubicBezTo>
                    <a:cubicBezTo>
                      <a:pt x="7680" y="19200"/>
                      <a:pt x="7680" y="19800"/>
                      <a:pt x="8297" y="19800"/>
                    </a:cubicBezTo>
                    <a:cubicBezTo>
                      <a:pt x="8914" y="20400"/>
                      <a:pt x="9531" y="21000"/>
                      <a:pt x="10148" y="21000"/>
                    </a:cubicBezTo>
                    <a:cubicBezTo>
                      <a:pt x="10766" y="21600"/>
                      <a:pt x="11383" y="21600"/>
                      <a:pt x="12000" y="21600"/>
                    </a:cubicBezTo>
                    <a:cubicBezTo>
                      <a:pt x="13234" y="21600"/>
                      <a:pt x="13851" y="21600"/>
                      <a:pt x="15086" y="21600"/>
                    </a:cubicBezTo>
                    <a:cubicBezTo>
                      <a:pt x="15703" y="21000"/>
                      <a:pt x="16320" y="20400"/>
                      <a:pt x="17554" y="19800"/>
                    </a:cubicBezTo>
                    <a:cubicBezTo>
                      <a:pt x="18171" y="19800"/>
                      <a:pt x="18171" y="20400"/>
                      <a:pt x="18788" y="21000"/>
                    </a:cubicBezTo>
                    <a:cubicBezTo>
                      <a:pt x="18788" y="21000"/>
                      <a:pt x="19406" y="21000"/>
                      <a:pt x="19406" y="21000"/>
                    </a:cubicBezTo>
                    <a:cubicBezTo>
                      <a:pt x="20023" y="21000"/>
                      <a:pt x="20023" y="21000"/>
                      <a:pt x="20023" y="20400"/>
                    </a:cubicBezTo>
                    <a:cubicBezTo>
                      <a:pt x="20023" y="20400"/>
                      <a:pt x="20640" y="20400"/>
                      <a:pt x="20640" y="19800"/>
                    </a:cubicBezTo>
                    <a:cubicBezTo>
                      <a:pt x="20640" y="19800"/>
                      <a:pt x="20023" y="19200"/>
                      <a:pt x="20023" y="19200"/>
                    </a:cubicBezTo>
                    <a:cubicBezTo>
                      <a:pt x="19406" y="19200"/>
                      <a:pt x="19406" y="18600"/>
                      <a:pt x="18788" y="18000"/>
                    </a:cubicBezTo>
                    <a:cubicBezTo>
                      <a:pt x="19406" y="17400"/>
                      <a:pt x="20023" y="16200"/>
                      <a:pt x="20640" y="15600"/>
                    </a:cubicBezTo>
                    <a:cubicBezTo>
                      <a:pt x="21257" y="14400"/>
                      <a:pt x="21257" y="13800"/>
                      <a:pt x="21257" y="12600"/>
                    </a:cubicBezTo>
                    <a:cubicBezTo>
                      <a:pt x="21257" y="12000"/>
                      <a:pt x="21257" y="11400"/>
                      <a:pt x="21257" y="10800"/>
                    </a:cubicBezTo>
                    <a:cubicBezTo>
                      <a:pt x="20640" y="10200"/>
                      <a:pt x="20023" y="9600"/>
                      <a:pt x="19406" y="9000"/>
                    </a:cubicBezTo>
                    <a:close/>
                    <a:moveTo>
                      <a:pt x="5828" y="10200"/>
                    </a:moveTo>
                    <a:cubicBezTo>
                      <a:pt x="5211" y="10200"/>
                      <a:pt x="4594" y="10200"/>
                      <a:pt x="3977" y="9600"/>
                    </a:cubicBezTo>
                    <a:cubicBezTo>
                      <a:pt x="3977" y="9600"/>
                      <a:pt x="3360" y="9000"/>
                      <a:pt x="3360" y="9000"/>
                    </a:cubicBezTo>
                    <a:cubicBezTo>
                      <a:pt x="3360" y="8400"/>
                      <a:pt x="3360" y="8400"/>
                      <a:pt x="3360" y="7800"/>
                    </a:cubicBezTo>
                    <a:cubicBezTo>
                      <a:pt x="3360" y="7800"/>
                      <a:pt x="3360" y="7200"/>
                      <a:pt x="3977" y="6600"/>
                    </a:cubicBezTo>
                    <a:cubicBezTo>
                      <a:pt x="3977" y="6600"/>
                      <a:pt x="3977" y="6000"/>
                      <a:pt x="4594" y="5400"/>
                    </a:cubicBezTo>
                    <a:cubicBezTo>
                      <a:pt x="5828" y="6600"/>
                      <a:pt x="7063" y="8400"/>
                      <a:pt x="8297" y="9600"/>
                    </a:cubicBezTo>
                    <a:cubicBezTo>
                      <a:pt x="7063" y="10200"/>
                      <a:pt x="6446" y="10200"/>
                      <a:pt x="5828" y="10200"/>
                    </a:cubicBezTo>
                    <a:close/>
                    <a:moveTo>
                      <a:pt x="17554" y="15000"/>
                    </a:moveTo>
                    <a:cubicBezTo>
                      <a:pt x="16937" y="15600"/>
                      <a:pt x="16937" y="16200"/>
                      <a:pt x="16320" y="16200"/>
                    </a:cubicBezTo>
                    <a:cubicBezTo>
                      <a:pt x="15086" y="15000"/>
                      <a:pt x="13851" y="13200"/>
                      <a:pt x="12617" y="12000"/>
                    </a:cubicBezTo>
                    <a:cubicBezTo>
                      <a:pt x="12617" y="12000"/>
                      <a:pt x="13234" y="11400"/>
                      <a:pt x="13851" y="11400"/>
                    </a:cubicBezTo>
                    <a:cubicBezTo>
                      <a:pt x="13851" y="11400"/>
                      <a:pt x="14468" y="11400"/>
                      <a:pt x="15086" y="10800"/>
                    </a:cubicBezTo>
                    <a:cubicBezTo>
                      <a:pt x="15086" y="10800"/>
                      <a:pt x="15703" y="10800"/>
                      <a:pt x="16320" y="11400"/>
                    </a:cubicBezTo>
                    <a:cubicBezTo>
                      <a:pt x="16320" y="11400"/>
                      <a:pt x="16937" y="11400"/>
                      <a:pt x="16937" y="12000"/>
                    </a:cubicBezTo>
                    <a:cubicBezTo>
                      <a:pt x="17554" y="12000"/>
                      <a:pt x="17554" y="12600"/>
                      <a:pt x="17554" y="12600"/>
                    </a:cubicBezTo>
                    <a:cubicBezTo>
                      <a:pt x="18171" y="13200"/>
                      <a:pt x="18171" y="13800"/>
                      <a:pt x="17554" y="13800"/>
                    </a:cubicBezTo>
                    <a:cubicBezTo>
                      <a:pt x="17554" y="14400"/>
                      <a:pt x="17554" y="15000"/>
                      <a:pt x="17554" y="15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2" name="Shape 3799"/>
              <p:cNvSpPr/>
              <p:nvPr/>
            </p:nvSpPr>
            <p:spPr>
              <a:xfrm>
                <a:off x="164400" y="332732"/>
                <a:ext cx="71438" cy="7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86" extrusionOk="0">
                    <a:moveTo>
                      <a:pt x="18189" y="772"/>
                    </a:moveTo>
                    <a:lnTo>
                      <a:pt x="18189" y="772"/>
                    </a:lnTo>
                    <a:cubicBezTo>
                      <a:pt x="14779" y="2829"/>
                      <a:pt x="12505" y="4886"/>
                      <a:pt x="10232" y="6943"/>
                    </a:cubicBezTo>
                    <a:cubicBezTo>
                      <a:pt x="6821" y="9000"/>
                      <a:pt x="5684" y="11057"/>
                      <a:pt x="3411" y="14143"/>
                    </a:cubicBezTo>
                    <a:cubicBezTo>
                      <a:pt x="0" y="17229"/>
                      <a:pt x="0" y="17229"/>
                      <a:pt x="0" y="17229"/>
                    </a:cubicBezTo>
                    <a:lnTo>
                      <a:pt x="0" y="17229"/>
                    </a:lnTo>
                    <a:cubicBezTo>
                      <a:pt x="0" y="18257"/>
                      <a:pt x="0" y="19286"/>
                      <a:pt x="0" y="20314"/>
                    </a:cubicBezTo>
                    <a:cubicBezTo>
                      <a:pt x="1137" y="21343"/>
                      <a:pt x="2274" y="21343"/>
                      <a:pt x="3411" y="20314"/>
                    </a:cubicBezTo>
                    <a:lnTo>
                      <a:pt x="3411" y="20314"/>
                    </a:lnTo>
                    <a:cubicBezTo>
                      <a:pt x="6821" y="16200"/>
                      <a:pt x="6821" y="16200"/>
                      <a:pt x="6821" y="16200"/>
                    </a:cubicBezTo>
                    <a:cubicBezTo>
                      <a:pt x="9095" y="14143"/>
                      <a:pt x="10232" y="12086"/>
                      <a:pt x="12505" y="10029"/>
                    </a:cubicBezTo>
                    <a:cubicBezTo>
                      <a:pt x="15916" y="7972"/>
                      <a:pt x="18189" y="5914"/>
                      <a:pt x="20463" y="3857"/>
                    </a:cubicBezTo>
                    <a:lnTo>
                      <a:pt x="20463" y="3857"/>
                    </a:lnTo>
                    <a:cubicBezTo>
                      <a:pt x="20463" y="3857"/>
                      <a:pt x="20463" y="3857"/>
                      <a:pt x="21600" y="3857"/>
                    </a:cubicBezTo>
                    <a:cubicBezTo>
                      <a:pt x="21600" y="2829"/>
                      <a:pt x="21600" y="1800"/>
                      <a:pt x="21600" y="772"/>
                    </a:cubicBezTo>
                    <a:cubicBezTo>
                      <a:pt x="20463" y="-257"/>
                      <a:pt x="19326" y="-257"/>
                      <a:pt x="18189" y="7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00"/>
              <p:cNvSpPr/>
              <p:nvPr/>
            </p:nvSpPr>
            <p:spPr>
              <a:xfrm>
                <a:off x="250125" y="76200"/>
                <a:ext cx="73681" cy="76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343" extrusionOk="0">
                    <a:moveTo>
                      <a:pt x="8640" y="11314"/>
                    </a:moveTo>
                    <a:cubicBezTo>
                      <a:pt x="5400" y="13371"/>
                      <a:pt x="3240" y="15429"/>
                      <a:pt x="1080" y="17486"/>
                    </a:cubicBezTo>
                    <a:lnTo>
                      <a:pt x="0" y="17486"/>
                    </a:lnTo>
                    <a:cubicBezTo>
                      <a:pt x="0" y="18514"/>
                      <a:pt x="0" y="19543"/>
                      <a:pt x="0" y="20571"/>
                    </a:cubicBezTo>
                    <a:cubicBezTo>
                      <a:pt x="1080" y="21600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6480" y="18514"/>
                      <a:pt x="8640" y="16457"/>
                      <a:pt x="10800" y="14400"/>
                    </a:cubicBezTo>
                    <a:cubicBezTo>
                      <a:pt x="14040" y="12343"/>
                      <a:pt x="15120" y="9257"/>
                      <a:pt x="17280" y="7200"/>
                    </a:cubicBezTo>
                    <a:cubicBezTo>
                      <a:pt x="20520" y="3086"/>
                      <a:pt x="20520" y="3086"/>
                      <a:pt x="20520" y="3086"/>
                    </a:cubicBezTo>
                    <a:lnTo>
                      <a:pt x="20520" y="3086"/>
                    </a:ln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8360" y="0"/>
                      <a:pt x="17280" y="0"/>
                    </a:cubicBezTo>
                    <a:cubicBezTo>
                      <a:pt x="17280" y="1029"/>
                      <a:pt x="17280" y="1029"/>
                      <a:pt x="17280" y="1029"/>
                    </a:cubicBezTo>
                    <a:cubicBezTo>
                      <a:pt x="14040" y="5143"/>
                      <a:pt x="14040" y="5143"/>
                      <a:pt x="14040" y="5143"/>
                    </a:cubicBezTo>
                    <a:cubicBezTo>
                      <a:pt x="11880" y="7200"/>
                      <a:pt x="10800" y="9257"/>
                      <a:pt x="8640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051960" y="3110874"/>
            <a:ext cx="1339829" cy="1009862"/>
            <a:chOff x="6051960" y="3110874"/>
            <a:chExt cx="1339829" cy="1009862"/>
          </a:xfrm>
        </p:grpSpPr>
        <p:sp>
          <p:nvSpPr>
            <p:cNvPr id="264" name="Shape 3762"/>
            <p:cNvSpPr/>
            <p:nvPr/>
          </p:nvSpPr>
          <p:spPr>
            <a:xfrm>
              <a:off x="6051960" y="3110874"/>
              <a:ext cx="1339829" cy="100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0759" extrusionOk="0">
                  <a:moveTo>
                    <a:pt x="15286" y="20759"/>
                  </a:moveTo>
                  <a:lnTo>
                    <a:pt x="12072" y="18260"/>
                  </a:lnTo>
                  <a:cubicBezTo>
                    <a:pt x="6648" y="19296"/>
                    <a:pt x="1338" y="16092"/>
                    <a:pt x="212" y="11104"/>
                  </a:cubicBezTo>
                  <a:cubicBezTo>
                    <a:pt x="-915" y="6115"/>
                    <a:pt x="2569" y="1231"/>
                    <a:pt x="7993" y="195"/>
                  </a:cubicBezTo>
                  <a:cubicBezTo>
                    <a:pt x="13417" y="-841"/>
                    <a:pt x="18727" y="2363"/>
                    <a:pt x="19854" y="7352"/>
                  </a:cubicBezTo>
                  <a:cubicBezTo>
                    <a:pt x="20685" y="11033"/>
                    <a:pt x="19003" y="14811"/>
                    <a:pt x="15603" y="16899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04" name="Group 3811"/>
            <p:cNvGrpSpPr/>
            <p:nvPr/>
          </p:nvGrpSpPr>
          <p:grpSpPr>
            <a:xfrm>
              <a:off x="6566713" y="3316230"/>
              <a:ext cx="331788" cy="482601"/>
              <a:chOff x="0" y="0"/>
              <a:chExt cx="331787" cy="482600"/>
            </a:xfrm>
          </p:grpSpPr>
          <p:sp>
            <p:nvSpPr>
              <p:cNvPr id="305" name="Shape 3802"/>
              <p:cNvSpPr/>
              <p:nvPr/>
            </p:nvSpPr>
            <p:spPr>
              <a:xfrm>
                <a:off x="134937" y="136524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6" name="Shape 3803"/>
              <p:cNvSpPr/>
              <p:nvPr/>
            </p:nvSpPr>
            <p:spPr>
              <a:xfrm>
                <a:off x="134937" y="317499"/>
                <a:ext cx="30163" cy="2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04"/>
              <p:cNvSpPr/>
              <p:nvPr/>
            </p:nvSpPr>
            <p:spPr>
              <a:xfrm>
                <a:off x="44450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8" name="Shape 3805"/>
              <p:cNvSpPr/>
              <p:nvPr/>
            </p:nvSpPr>
            <p:spPr>
              <a:xfrm>
                <a:off x="225425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06"/>
              <p:cNvSpPr/>
              <p:nvPr/>
            </p:nvSpPr>
            <p:spPr>
              <a:xfrm>
                <a:off x="72380" y="291455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0" name="Shape 3807"/>
              <p:cNvSpPr/>
              <p:nvPr/>
            </p:nvSpPr>
            <p:spPr>
              <a:xfrm>
                <a:off x="72380" y="162867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08"/>
              <p:cNvSpPr/>
              <p:nvPr/>
            </p:nvSpPr>
            <p:spPr>
              <a:xfrm>
                <a:off x="200967" y="291455"/>
                <a:ext cx="28278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2" name="Shape 3809"/>
              <p:cNvSpPr/>
              <p:nvPr/>
            </p:nvSpPr>
            <p:spPr>
              <a:xfrm>
                <a:off x="0" y="0"/>
                <a:ext cx="331788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9450"/>
                    </a:moveTo>
                    <a:cubicBezTo>
                      <a:pt x="19636" y="9450"/>
                      <a:pt x="19391" y="9450"/>
                      <a:pt x="19391" y="9450"/>
                    </a:cubicBezTo>
                    <a:cubicBezTo>
                      <a:pt x="19145" y="8269"/>
                      <a:pt x="18409" y="7256"/>
                      <a:pt x="17182" y="6412"/>
                    </a:cubicBezTo>
                    <a:cubicBezTo>
                      <a:pt x="15709" y="1181"/>
                      <a:pt x="15709" y="1181"/>
                      <a:pt x="15709" y="1181"/>
                    </a:cubicBezTo>
                    <a:cubicBezTo>
                      <a:pt x="15709" y="506"/>
                      <a:pt x="14727" y="0"/>
                      <a:pt x="13745" y="0"/>
                    </a:cubicBezTo>
                    <a:cubicBezTo>
                      <a:pt x="5891" y="0"/>
                      <a:pt x="5891" y="0"/>
                      <a:pt x="5891" y="0"/>
                    </a:cubicBezTo>
                    <a:cubicBezTo>
                      <a:pt x="5155" y="0"/>
                      <a:pt x="4173" y="506"/>
                      <a:pt x="4173" y="1181"/>
                    </a:cubicBezTo>
                    <a:cubicBezTo>
                      <a:pt x="2700" y="6244"/>
                      <a:pt x="2700" y="6244"/>
                      <a:pt x="2700" y="6244"/>
                    </a:cubicBezTo>
                    <a:cubicBezTo>
                      <a:pt x="982" y="7425"/>
                      <a:pt x="0" y="8944"/>
                      <a:pt x="0" y="10800"/>
                    </a:cubicBezTo>
                    <a:cubicBezTo>
                      <a:pt x="0" y="12488"/>
                      <a:pt x="982" y="14175"/>
                      <a:pt x="2455" y="15356"/>
                    </a:cubicBezTo>
                    <a:cubicBezTo>
                      <a:pt x="3927" y="20419"/>
                      <a:pt x="3927" y="20419"/>
                      <a:pt x="3927" y="20419"/>
                    </a:cubicBezTo>
                    <a:cubicBezTo>
                      <a:pt x="4173" y="21094"/>
                      <a:pt x="4909" y="21600"/>
                      <a:pt x="5891" y="21600"/>
                    </a:cubicBezTo>
                    <a:cubicBezTo>
                      <a:pt x="13745" y="21600"/>
                      <a:pt x="13745" y="21600"/>
                      <a:pt x="13745" y="21600"/>
                    </a:cubicBezTo>
                    <a:cubicBezTo>
                      <a:pt x="14727" y="21600"/>
                      <a:pt x="15464" y="21094"/>
                      <a:pt x="15709" y="20419"/>
                    </a:cubicBezTo>
                    <a:cubicBezTo>
                      <a:pt x="17182" y="15356"/>
                      <a:pt x="17182" y="15356"/>
                      <a:pt x="17182" y="15356"/>
                    </a:cubicBezTo>
                    <a:cubicBezTo>
                      <a:pt x="18164" y="14344"/>
                      <a:pt x="19145" y="13331"/>
                      <a:pt x="19391" y="12150"/>
                    </a:cubicBezTo>
                    <a:cubicBezTo>
                      <a:pt x="19391" y="12150"/>
                      <a:pt x="19636" y="12150"/>
                      <a:pt x="19636" y="12150"/>
                    </a:cubicBezTo>
                    <a:cubicBezTo>
                      <a:pt x="20618" y="12150"/>
                      <a:pt x="21600" y="11475"/>
                      <a:pt x="21600" y="10800"/>
                    </a:cubicBezTo>
                    <a:cubicBezTo>
                      <a:pt x="21600" y="10125"/>
                      <a:pt x="20618" y="9450"/>
                      <a:pt x="19636" y="9450"/>
                    </a:cubicBezTo>
                    <a:close/>
                    <a:moveTo>
                      <a:pt x="5891" y="1350"/>
                    </a:moveTo>
                    <a:cubicBezTo>
                      <a:pt x="13745" y="1350"/>
                      <a:pt x="13745" y="1350"/>
                      <a:pt x="13745" y="1350"/>
                    </a:cubicBezTo>
                    <a:cubicBezTo>
                      <a:pt x="14727" y="5062"/>
                      <a:pt x="14727" y="5062"/>
                      <a:pt x="14727" y="5062"/>
                    </a:cubicBezTo>
                    <a:cubicBezTo>
                      <a:pt x="13500" y="4387"/>
                      <a:pt x="11782" y="4050"/>
                      <a:pt x="9818" y="4050"/>
                    </a:cubicBezTo>
                    <a:cubicBezTo>
                      <a:pt x="8100" y="4050"/>
                      <a:pt x="6382" y="4387"/>
                      <a:pt x="4909" y="5062"/>
                    </a:cubicBezTo>
                    <a:lnTo>
                      <a:pt x="5891" y="1350"/>
                    </a:lnTo>
                    <a:close/>
                    <a:moveTo>
                      <a:pt x="13745" y="20250"/>
                    </a:moveTo>
                    <a:cubicBezTo>
                      <a:pt x="5891" y="20250"/>
                      <a:pt x="5891" y="20250"/>
                      <a:pt x="5891" y="20250"/>
                    </a:cubicBezTo>
                    <a:cubicBezTo>
                      <a:pt x="4909" y="16538"/>
                      <a:pt x="4909" y="16538"/>
                      <a:pt x="4909" y="16538"/>
                    </a:cubicBezTo>
                    <a:cubicBezTo>
                      <a:pt x="6382" y="17213"/>
                      <a:pt x="8100" y="17550"/>
                      <a:pt x="9818" y="17550"/>
                    </a:cubicBezTo>
                    <a:cubicBezTo>
                      <a:pt x="11536" y="17550"/>
                      <a:pt x="13255" y="17213"/>
                      <a:pt x="14727" y="16538"/>
                    </a:cubicBezTo>
                    <a:lnTo>
                      <a:pt x="13745" y="20250"/>
                    </a:lnTo>
                    <a:close/>
                    <a:moveTo>
                      <a:pt x="9818" y="16200"/>
                    </a:moveTo>
                    <a:cubicBezTo>
                      <a:pt x="5400" y="16200"/>
                      <a:pt x="1964" y="13838"/>
                      <a:pt x="1964" y="10800"/>
                    </a:cubicBezTo>
                    <a:cubicBezTo>
                      <a:pt x="1964" y="7762"/>
                      <a:pt x="5400" y="5400"/>
                      <a:pt x="9818" y="5400"/>
                    </a:cubicBezTo>
                    <a:cubicBezTo>
                      <a:pt x="14236" y="5400"/>
                      <a:pt x="17673" y="7762"/>
                      <a:pt x="17673" y="10800"/>
                    </a:cubicBezTo>
                    <a:cubicBezTo>
                      <a:pt x="17673" y="13838"/>
                      <a:pt x="14236" y="16200"/>
                      <a:pt x="9818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10"/>
              <p:cNvSpPr/>
              <p:nvPr/>
            </p:nvSpPr>
            <p:spPr>
              <a:xfrm>
                <a:off x="134937" y="166687"/>
                <a:ext cx="90488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700" y="0"/>
                      <a:pt x="20700" y="0"/>
                      <a:pt x="19800" y="0"/>
                    </a:cubicBezTo>
                    <a:cubicBezTo>
                      <a:pt x="900" y="15300"/>
                      <a:pt x="900" y="15300"/>
                      <a:pt x="900" y="15300"/>
                    </a:cubicBezTo>
                    <a:cubicBezTo>
                      <a:pt x="0" y="16200"/>
                      <a:pt x="0" y="17100"/>
                      <a:pt x="0" y="18000"/>
                    </a:cubicBezTo>
                    <a:cubicBezTo>
                      <a:pt x="0" y="18900"/>
                      <a:pt x="0" y="19800"/>
                      <a:pt x="900" y="20700"/>
                    </a:cubicBezTo>
                    <a:cubicBezTo>
                      <a:pt x="1800" y="21600"/>
                      <a:pt x="2700" y="21600"/>
                      <a:pt x="3600" y="21600"/>
                    </a:cubicBezTo>
                    <a:cubicBezTo>
                      <a:pt x="4500" y="21600"/>
                      <a:pt x="5400" y="21600"/>
                      <a:pt x="6300" y="20700"/>
                    </a:cubicBezTo>
                    <a:cubicBezTo>
                      <a:pt x="12600" y="12600"/>
                      <a:pt x="12600" y="12600"/>
                      <a:pt x="12600" y="126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900"/>
                      <a:pt x="21600" y="9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35474" y="1438475"/>
            <a:ext cx="1176444" cy="886658"/>
            <a:chOff x="8035474" y="1438475"/>
            <a:chExt cx="1176444" cy="886658"/>
          </a:xfrm>
        </p:grpSpPr>
        <p:sp>
          <p:nvSpPr>
            <p:cNvPr id="270" name="Shape 3768"/>
            <p:cNvSpPr/>
            <p:nvPr/>
          </p:nvSpPr>
          <p:spPr>
            <a:xfrm>
              <a:off x="8035474" y="1438475"/>
              <a:ext cx="1176444" cy="88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14" name="Group 3821"/>
            <p:cNvGrpSpPr/>
            <p:nvPr/>
          </p:nvGrpSpPr>
          <p:grpSpPr>
            <a:xfrm>
              <a:off x="8382394" y="1590694"/>
              <a:ext cx="482601" cy="452439"/>
              <a:chOff x="0" y="0"/>
              <a:chExt cx="482600" cy="452437"/>
            </a:xfrm>
          </p:grpSpPr>
          <p:sp>
            <p:nvSpPr>
              <p:cNvPr id="315" name="Shape 3812"/>
              <p:cNvSpPr/>
              <p:nvPr/>
            </p:nvSpPr>
            <p:spPr>
              <a:xfrm>
                <a:off x="0" y="0"/>
                <a:ext cx="482600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4680"/>
                    </a:moveTo>
                    <a:cubicBezTo>
                      <a:pt x="17213" y="360"/>
                      <a:pt x="17213" y="360"/>
                      <a:pt x="17213" y="360"/>
                    </a:cubicBezTo>
                    <a:cubicBezTo>
                      <a:pt x="16875" y="180"/>
                      <a:pt x="16538" y="0"/>
                      <a:pt x="1620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900"/>
                      <a:pt x="0" y="2160"/>
                    </a:cubicBezTo>
                    <a:cubicBezTo>
                      <a:pt x="0" y="19440"/>
                      <a:pt x="0" y="19440"/>
                      <a:pt x="0" y="19440"/>
                    </a:cubicBezTo>
                    <a:cubicBezTo>
                      <a:pt x="0" y="20700"/>
                      <a:pt x="844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756" y="21600"/>
                      <a:pt x="21600" y="20700"/>
                      <a:pt x="21600" y="194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5400"/>
                      <a:pt x="21431" y="5040"/>
                      <a:pt x="21263" y="4680"/>
                    </a:cubicBezTo>
                    <a:close/>
                    <a:moveTo>
                      <a:pt x="20250" y="19440"/>
                    </a:moveTo>
                    <a:cubicBezTo>
                      <a:pt x="20250" y="19800"/>
                      <a:pt x="19913" y="20160"/>
                      <a:pt x="19575" y="20160"/>
                    </a:cubicBezTo>
                    <a:cubicBezTo>
                      <a:pt x="2025" y="20160"/>
                      <a:pt x="2025" y="20160"/>
                      <a:pt x="2025" y="20160"/>
                    </a:cubicBezTo>
                    <a:cubicBezTo>
                      <a:pt x="1687" y="20160"/>
                      <a:pt x="1350" y="19800"/>
                      <a:pt x="1350" y="19440"/>
                    </a:cubicBezTo>
                    <a:cubicBezTo>
                      <a:pt x="1350" y="2160"/>
                      <a:pt x="1350" y="2160"/>
                      <a:pt x="1350" y="2160"/>
                    </a:cubicBezTo>
                    <a:cubicBezTo>
                      <a:pt x="1350" y="1800"/>
                      <a:pt x="1687" y="1440"/>
                      <a:pt x="2025" y="1440"/>
                    </a:cubicBezTo>
                    <a:cubicBezTo>
                      <a:pt x="15525" y="1440"/>
                      <a:pt x="15525" y="1440"/>
                      <a:pt x="15525" y="144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5580"/>
                      <a:pt x="16369" y="6480"/>
                      <a:pt x="17550" y="6480"/>
                    </a:cubicBezTo>
                    <a:cubicBezTo>
                      <a:pt x="18225" y="6480"/>
                      <a:pt x="18225" y="6480"/>
                      <a:pt x="18225" y="6480"/>
                    </a:cubicBezTo>
                    <a:cubicBezTo>
                      <a:pt x="20250" y="6480"/>
                      <a:pt x="20250" y="6480"/>
                      <a:pt x="20250" y="6480"/>
                    </a:cubicBezTo>
                    <a:lnTo>
                      <a:pt x="20250" y="19440"/>
                    </a:lnTo>
                    <a:close/>
                    <a:moveTo>
                      <a:pt x="18225" y="5760"/>
                    </a:moveTo>
                    <a:cubicBezTo>
                      <a:pt x="17550" y="5760"/>
                      <a:pt x="17550" y="5760"/>
                      <a:pt x="17550" y="5760"/>
                    </a:cubicBezTo>
                    <a:cubicBezTo>
                      <a:pt x="16875" y="5760"/>
                      <a:pt x="16200" y="5040"/>
                      <a:pt x="16200" y="4320"/>
                    </a:cubicBezTo>
                    <a:cubicBezTo>
                      <a:pt x="16200" y="4320"/>
                      <a:pt x="16200" y="4320"/>
                      <a:pt x="16200" y="4320"/>
                    </a:cubicBez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20250" y="5760"/>
                      <a:pt x="20250" y="5760"/>
                      <a:pt x="20250" y="5760"/>
                    </a:cubicBezTo>
                    <a:lnTo>
                      <a:pt x="18225" y="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3813"/>
              <p:cNvSpPr/>
              <p:nvPr/>
            </p:nvSpPr>
            <p:spPr>
              <a:xfrm>
                <a:off x="225425" y="90487"/>
                <a:ext cx="90488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14"/>
              <p:cNvSpPr/>
              <p:nvPr/>
            </p:nvSpPr>
            <p:spPr>
              <a:xfrm>
                <a:off x="225425" y="136525"/>
                <a:ext cx="90488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3815"/>
              <p:cNvSpPr/>
              <p:nvPr/>
            </p:nvSpPr>
            <p:spPr>
              <a:xfrm>
                <a:off x="225425" y="180975"/>
                <a:ext cx="196850" cy="15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415" y="21600"/>
                      <a:pt x="831" y="21600"/>
                    </a:cubicBezTo>
                    <a:cubicBezTo>
                      <a:pt x="20769" y="21600"/>
                      <a:pt x="20769" y="21600"/>
                      <a:pt x="20769" y="21600"/>
                    </a:cubicBezTo>
                    <a:cubicBezTo>
                      <a:pt x="21185" y="21600"/>
                      <a:pt x="21600" y="16200"/>
                      <a:pt x="21600" y="10800"/>
                    </a:cubicBezTo>
                    <a:cubicBezTo>
                      <a:pt x="21600" y="5400"/>
                      <a:pt x="21185" y="0"/>
                      <a:pt x="20769" y="0"/>
                    </a:cubicBezTo>
                    <a:cubicBezTo>
                      <a:pt x="831" y="0"/>
                      <a:pt x="831" y="0"/>
                      <a:pt x="831" y="0"/>
                    </a:cubicBezTo>
                    <a:cubicBezTo>
                      <a:pt x="415" y="0"/>
                      <a:pt x="0" y="5400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16"/>
              <p:cNvSpPr/>
              <p:nvPr/>
            </p:nvSpPr>
            <p:spPr>
              <a:xfrm>
                <a:off x="60325" y="271462"/>
                <a:ext cx="361950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0" name="Shape 3817"/>
              <p:cNvSpPr/>
              <p:nvPr/>
            </p:nvSpPr>
            <p:spPr>
              <a:xfrm>
                <a:off x="60325" y="31750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818"/>
              <p:cNvSpPr/>
              <p:nvPr/>
            </p:nvSpPr>
            <p:spPr>
              <a:xfrm>
                <a:off x="60325" y="36195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2" name="Shape 3819"/>
              <p:cNvSpPr/>
              <p:nvPr/>
            </p:nvSpPr>
            <p:spPr>
              <a:xfrm>
                <a:off x="60325" y="227012"/>
                <a:ext cx="361950" cy="14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820"/>
              <p:cNvSpPr/>
              <p:nvPr/>
            </p:nvSpPr>
            <p:spPr>
              <a:xfrm>
                <a:off x="60325" y="76200"/>
                <a:ext cx="134937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21600"/>
                    </a:moveTo>
                    <a:cubicBezTo>
                      <a:pt x="19200" y="21600"/>
                      <a:pt x="19200" y="21600"/>
                      <a:pt x="19200" y="21600"/>
                    </a:cubicBezTo>
                    <a:cubicBezTo>
                      <a:pt x="20400" y="21600"/>
                      <a:pt x="21600" y="20250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350"/>
                      <a:pt x="20400" y="0"/>
                      <a:pt x="19200" y="0"/>
                    </a:cubicBezTo>
                    <a:cubicBezTo>
                      <a:pt x="2400" y="0"/>
                      <a:pt x="2400" y="0"/>
                      <a:pt x="2400" y="0"/>
                    </a:cubicBezTo>
                    <a:cubicBezTo>
                      <a:pt x="12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200" y="21600"/>
                      <a:pt x="2400" y="21600"/>
                    </a:cubicBezTo>
                    <a:close/>
                    <a:moveTo>
                      <a:pt x="4800" y="5400"/>
                    </a:moveTo>
                    <a:cubicBezTo>
                      <a:pt x="16800" y="5400"/>
                      <a:pt x="16800" y="5400"/>
                      <a:pt x="16800" y="5400"/>
                    </a:cubicBezTo>
                    <a:cubicBezTo>
                      <a:pt x="16800" y="16200"/>
                      <a:pt x="16800" y="16200"/>
                      <a:pt x="16800" y="16200"/>
                    </a:cubicBezTo>
                    <a:cubicBezTo>
                      <a:pt x="4800" y="16200"/>
                      <a:pt x="4800" y="16200"/>
                      <a:pt x="4800" y="16200"/>
                    </a:cubicBezTo>
                    <a:lnTo>
                      <a:pt x="48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907892" y="411135"/>
            <a:ext cx="1340025" cy="1068684"/>
            <a:chOff x="8907892" y="411135"/>
            <a:chExt cx="1340025" cy="1068684"/>
          </a:xfrm>
        </p:grpSpPr>
        <p:sp>
          <p:nvSpPr>
            <p:cNvPr id="273" name="Shape 3771"/>
            <p:cNvSpPr/>
            <p:nvPr/>
          </p:nvSpPr>
          <p:spPr>
            <a:xfrm>
              <a:off x="8907892" y="411135"/>
              <a:ext cx="1340025" cy="106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0474" extrusionOk="0">
                  <a:moveTo>
                    <a:pt x="7248" y="20474"/>
                  </a:moveTo>
                  <a:lnTo>
                    <a:pt x="6144" y="16632"/>
                  </a:lnTo>
                  <a:cubicBezTo>
                    <a:pt x="1218" y="14938"/>
                    <a:pt x="-1250" y="9968"/>
                    <a:pt x="631" y="5533"/>
                  </a:cubicBezTo>
                  <a:cubicBezTo>
                    <a:pt x="2513" y="1097"/>
                    <a:pt x="8031" y="-1126"/>
                    <a:pt x="12956" y="568"/>
                  </a:cubicBezTo>
                  <a:cubicBezTo>
                    <a:pt x="17882" y="2263"/>
                    <a:pt x="20350" y="7232"/>
                    <a:pt x="18469" y="11668"/>
                  </a:cubicBezTo>
                  <a:cubicBezTo>
                    <a:pt x="17080" y="14942"/>
                    <a:pt x="13624" y="17130"/>
                    <a:pt x="9733" y="17197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4" name="Group 3825"/>
            <p:cNvGrpSpPr/>
            <p:nvPr/>
          </p:nvGrpSpPr>
          <p:grpSpPr>
            <a:xfrm>
              <a:off x="9352478" y="628372"/>
              <a:ext cx="450851" cy="482601"/>
              <a:chOff x="0" y="0"/>
              <a:chExt cx="450850" cy="482600"/>
            </a:xfrm>
          </p:grpSpPr>
          <p:sp>
            <p:nvSpPr>
              <p:cNvPr id="325" name="Shape 3822"/>
              <p:cNvSpPr/>
              <p:nvPr/>
            </p:nvSpPr>
            <p:spPr>
              <a:xfrm>
                <a:off x="0" y="0"/>
                <a:ext cx="45085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6" name="Shape 3823"/>
              <p:cNvSpPr/>
              <p:nvPr/>
            </p:nvSpPr>
            <p:spPr>
              <a:xfrm>
                <a:off x="60325" y="60325"/>
                <a:ext cx="330200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824"/>
              <p:cNvSpPr/>
              <p:nvPr/>
            </p:nvSpPr>
            <p:spPr>
              <a:xfrm>
                <a:off x="241300" y="106362"/>
                <a:ext cx="88900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15764" y="2437098"/>
            <a:ext cx="1541347" cy="1111361"/>
            <a:chOff x="8915764" y="2437098"/>
            <a:chExt cx="1541347" cy="1111361"/>
          </a:xfrm>
        </p:grpSpPr>
        <p:sp>
          <p:nvSpPr>
            <p:cNvPr id="265" name="Shape 3763"/>
            <p:cNvSpPr/>
            <p:nvPr/>
          </p:nvSpPr>
          <p:spPr>
            <a:xfrm>
              <a:off x="8915764" y="2437098"/>
              <a:ext cx="1541347" cy="111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761" extrusionOk="0">
                  <a:moveTo>
                    <a:pt x="14755" y="20761"/>
                  </a:moveTo>
                  <a:lnTo>
                    <a:pt x="11988" y="19113"/>
                  </a:lnTo>
                  <a:cubicBezTo>
                    <a:pt x="6534" y="20132"/>
                    <a:pt x="1250" y="16719"/>
                    <a:pt x="188" y="11491"/>
                  </a:cubicBezTo>
                  <a:cubicBezTo>
                    <a:pt x="-875" y="6262"/>
                    <a:pt x="2685" y="1198"/>
                    <a:pt x="8140" y="180"/>
                  </a:cubicBezTo>
                  <a:cubicBezTo>
                    <a:pt x="13595" y="-839"/>
                    <a:pt x="18878" y="2574"/>
                    <a:pt x="19941" y="7802"/>
                  </a:cubicBezTo>
                  <a:cubicBezTo>
                    <a:pt x="20725" y="11661"/>
                    <a:pt x="18987" y="15590"/>
                    <a:pt x="15548" y="17733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8" name="Group 3828"/>
            <p:cNvGrpSpPr/>
            <p:nvPr/>
          </p:nvGrpSpPr>
          <p:grpSpPr>
            <a:xfrm>
              <a:off x="9460832" y="2686693"/>
              <a:ext cx="481013" cy="482601"/>
              <a:chOff x="0" y="0"/>
              <a:chExt cx="481012" cy="482600"/>
            </a:xfrm>
          </p:grpSpPr>
          <p:sp>
            <p:nvSpPr>
              <p:cNvPr id="329" name="Shape 3826"/>
              <p:cNvSpPr/>
              <p:nvPr/>
            </p:nvSpPr>
            <p:spPr>
              <a:xfrm>
                <a:off x="0" y="0"/>
                <a:ext cx="481013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7087"/>
                    </a:moveTo>
                    <a:cubicBezTo>
                      <a:pt x="18900" y="6919"/>
                      <a:pt x="16875" y="6919"/>
                      <a:pt x="14006" y="6750"/>
                    </a:cubicBezTo>
                    <a:cubicBezTo>
                      <a:pt x="14175" y="6075"/>
                      <a:pt x="14175" y="5569"/>
                      <a:pt x="14175" y="4556"/>
                    </a:cubicBezTo>
                    <a:cubicBezTo>
                      <a:pt x="14175" y="2194"/>
                      <a:pt x="12319" y="0"/>
                      <a:pt x="10800" y="0"/>
                    </a:cubicBezTo>
                    <a:cubicBezTo>
                      <a:pt x="9619" y="0"/>
                      <a:pt x="8775" y="844"/>
                      <a:pt x="8775" y="2025"/>
                    </a:cubicBezTo>
                    <a:cubicBezTo>
                      <a:pt x="8775" y="3375"/>
                      <a:pt x="8269" y="5737"/>
                      <a:pt x="6075" y="6919"/>
                    </a:cubicBezTo>
                    <a:cubicBezTo>
                      <a:pt x="5906" y="6919"/>
                      <a:pt x="5400" y="7256"/>
                      <a:pt x="5400" y="7256"/>
                    </a:cubicBezTo>
                    <a:cubicBezTo>
                      <a:pt x="5400" y="7256"/>
                      <a:pt x="5400" y="7256"/>
                      <a:pt x="5400" y="7256"/>
                    </a:cubicBezTo>
                    <a:cubicBezTo>
                      <a:pt x="5062" y="6919"/>
                      <a:pt x="4556" y="6750"/>
                      <a:pt x="4050" y="6750"/>
                    </a:cubicBezTo>
                    <a:cubicBezTo>
                      <a:pt x="2025" y="6750"/>
                      <a:pt x="2025" y="6750"/>
                      <a:pt x="2025" y="6750"/>
                    </a:cubicBezTo>
                    <a:cubicBezTo>
                      <a:pt x="844" y="6750"/>
                      <a:pt x="0" y="7594"/>
                      <a:pt x="0" y="877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756"/>
                      <a:pt x="844" y="21600"/>
                      <a:pt x="2025" y="21600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894" y="21600"/>
                      <a:pt x="5569" y="21094"/>
                      <a:pt x="5906" y="20419"/>
                    </a:cubicBezTo>
                    <a:cubicBezTo>
                      <a:pt x="5906" y="20419"/>
                      <a:pt x="5906" y="20419"/>
                      <a:pt x="5906" y="20419"/>
                    </a:cubicBezTo>
                    <a:cubicBezTo>
                      <a:pt x="5906" y="20419"/>
                      <a:pt x="5906" y="20419"/>
                      <a:pt x="6075" y="20419"/>
                    </a:cubicBezTo>
                    <a:cubicBezTo>
                      <a:pt x="6075" y="20419"/>
                      <a:pt x="6075" y="20419"/>
                      <a:pt x="6075" y="20419"/>
                    </a:cubicBezTo>
                    <a:cubicBezTo>
                      <a:pt x="6412" y="20588"/>
                      <a:pt x="7256" y="20756"/>
                      <a:pt x="8775" y="21094"/>
                    </a:cubicBezTo>
                    <a:cubicBezTo>
                      <a:pt x="9112" y="21263"/>
                      <a:pt x="10969" y="21600"/>
                      <a:pt x="12825" y="21600"/>
                    </a:cubicBezTo>
                    <a:cubicBezTo>
                      <a:pt x="16537" y="21600"/>
                      <a:pt x="16537" y="21600"/>
                      <a:pt x="16537" y="21600"/>
                    </a:cubicBezTo>
                    <a:cubicBezTo>
                      <a:pt x="17719" y="21600"/>
                      <a:pt x="18394" y="21094"/>
                      <a:pt x="18900" y="20250"/>
                    </a:cubicBezTo>
                    <a:cubicBezTo>
                      <a:pt x="18900" y="20250"/>
                      <a:pt x="19069" y="19913"/>
                      <a:pt x="19237" y="19575"/>
                    </a:cubicBezTo>
                    <a:cubicBezTo>
                      <a:pt x="19406" y="19238"/>
                      <a:pt x="19406" y="18900"/>
                      <a:pt x="19237" y="18394"/>
                    </a:cubicBezTo>
                    <a:cubicBezTo>
                      <a:pt x="19913" y="17888"/>
                      <a:pt x="20250" y="17213"/>
                      <a:pt x="20419" y="16706"/>
                    </a:cubicBezTo>
                    <a:cubicBezTo>
                      <a:pt x="20587" y="15863"/>
                      <a:pt x="20587" y="15188"/>
                      <a:pt x="20419" y="14850"/>
                    </a:cubicBezTo>
                    <a:cubicBezTo>
                      <a:pt x="20756" y="14344"/>
                      <a:pt x="21094" y="13838"/>
                      <a:pt x="21262" y="12994"/>
                    </a:cubicBezTo>
                    <a:cubicBezTo>
                      <a:pt x="21431" y="12319"/>
                      <a:pt x="21262" y="11813"/>
                      <a:pt x="20925" y="11306"/>
                    </a:cubicBezTo>
                    <a:cubicBezTo>
                      <a:pt x="21431" y="10969"/>
                      <a:pt x="21600" y="10294"/>
                      <a:pt x="21600" y="9787"/>
                    </a:cubicBezTo>
                    <a:cubicBezTo>
                      <a:pt x="21600" y="9787"/>
                      <a:pt x="21600" y="9787"/>
                      <a:pt x="21600" y="9787"/>
                    </a:cubicBezTo>
                    <a:cubicBezTo>
                      <a:pt x="21600" y="9619"/>
                      <a:pt x="21600" y="9619"/>
                      <a:pt x="21600" y="9450"/>
                    </a:cubicBezTo>
                    <a:cubicBezTo>
                      <a:pt x="21600" y="8606"/>
                      <a:pt x="21094" y="7425"/>
                      <a:pt x="19744" y="7087"/>
                    </a:cubicBezTo>
                    <a:close/>
                    <a:moveTo>
                      <a:pt x="4725" y="19575"/>
                    </a:moveTo>
                    <a:cubicBezTo>
                      <a:pt x="4725" y="19913"/>
                      <a:pt x="4388" y="20250"/>
                      <a:pt x="4050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19913"/>
                      <a:pt x="1350" y="19575"/>
                    </a:cubicBezTo>
                    <a:cubicBezTo>
                      <a:pt x="1350" y="8775"/>
                      <a:pt x="1350" y="8775"/>
                      <a:pt x="1350" y="8775"/>
                    </a:cubicBezTo>
                    <a:cubicBezTo>
                      <a:pt x="1350" y="8437"/>
                      <a:pt x="1688" y="8100"/>
                      <a:pt x="2025" y="8100"/>
                    </a:cubicBezTo>
                    <a:cubicBezTo>
                      <a:pt x="4050" y="8100"/>
                      <a:pt x="4050" y="8100"/>
                      <a:pt x="4050" y="8100"/>
                    </a:cubicBezTo>
                    <a:cubicBezTo>
                      <a:pt x="4388" y="8100"/>
                      <a:pt x="4725" y="8437"/>
                      <a:pt x="4725" y="8775"/>
                    </a:cubicBezTo>
                    <a:lnTo>
                      <a:pt x="4725" y="19575"/>
                    </a:lnTo>
                    <a:close/>
                    <a:moveTo>
                      <a:pt x="20250" y="9787"/>
                    </a:moveTo>
                    <a:cubicBezTo>
                      <a:pt x="20250" y="10125"/>
                      <a:pt x="20081" y="10800"/>
                      <a:pt x="18900" y="10800"/>
                    </a:cubicBezTo>
                    <a:cubicBezTo>
                      <a:pt x="17887" y="10800"/>
                      <a:pt x="17550" y="10800"/>
                      <a:pt x="17550" y="10800"/>
                    </a:cubicBezTo>
                    <a:cubicBezTo>
                      <a:pt x="17381" y="10800"/>
                      <a:pt x="17212" y="10969"/>
                      <a:pt x="17212" y="11138"/>
                    </a:cubicBezTo>
                    <a:cubicBezTo>
                      <a:pt x="17212" y="11306"/>
                      <a:pt x="17381" y="11475"/>
                      <a:pt x="17550" y="11475"/>
                    </a:cubicBezTo>
                    <a:cubicBezTo>
                      <a:pt x="17550" y="11475"/>
                      <a:pt x="17887" y="11475"/>
                      <a:pt x="18900" y="11475"/>
                    </a:cubicBezTo>
                    <a:cubicBezTo>
                      <a:pt x="19913" y="11475"/>
                      <a:pt x="20081" y="12319"/>
                      <a:pt x="19913" y="12656"/>
                    </a:cubicBezTo>
                    <a:cubicBezTo>
                      <a:pt x="19913" y="13163"/>
                      <a:pt x="19575" y="14175"/>
                      <a:pt x="18562" y="14175"/>
                    </a:cubicBezTo>
                    <a:cubicBezTo>
                      <a:pt x="17381" y="14175"/>
                      <a:pt x="16875" y="14175"/>
                      <a:pt x="16875" y="14175"/>
                    </a:cubicBezTo>
                    <a:cubicBezTo>
                      <a:pt x="16706" y="14175"/>
                      <a:pt x="16537" y="14344"/>
                      <a:pt x="16537" y="14513"/>
                    </a:cubicBezTo>
                    <a:cubicBezTo>
                      <a:pt x="16537" y="14681"/>
                      <a:pt x="16706" y="14850"/>
                      <a:pt x="16875" y="14850"/>
                    </a:cubicBezTo>
                    <a:cubicBezTo>
                      <a:pt x="16875" y="14850"/>
                      <a:pt x="17719" y="14850"/>
                      <a:pt x="18225" y="14850"/>
                    </a:cubicBezTo>
                    <a:cubicBezTo>
                      <a:pt x="19406" y="14850"/>
                      <a:pt x="19237" y="15694"/>
                      <a:pt x="19069" y="16200"/>
                    </a:cubicBezTo>
                    <a:cubicBezTo>
                      <a:pt x="18900" y="16875"/>
                      <a:pt x="18731" y="17550"/>
                      <a:pt x="17381" y="17550"/>
                    </a:cubicBezTo>
                    <a:cubicBezTo>
                      <a:pt x="16875" y="17550"/>
                      <a:pt x="16200" y="17550"/>
                      <a:pt x="16200" y="17550"/>
                    </a:cubicBezTo>
                    <a:cubicBezTo>
                      <a:pt x="16031" y="17550"/>
                      <a:pt x="15862" y="17719"/>
                      <a:pt x="15862" y="17888"/>
                    </a:cubicBezTo>
                    <a:cubicBezTo>
                      <a:pt x="15862" y="18056"/>
                      <a:pt x="16031" y="18225"/>
                      <a:pt x="16200" y="18225"/>
                    </a:cubicBezTo>
                    <a:cubicBezTo>
                      <a:pt x="16200" y="18225"/>
                      <a:pt x="16706" y="18225"/>
                      <a:pt x="17212" y="18225"/>
                    </a:cubicBezTo>
                    <a:cubicBezTo>
                      <a:pt x="18056" y="18225"/>
                      <a:pt x="18056" y="18900"/>
                      <a:pt x="17887" y="19238"/>
                    </a:cubicBezTo>
                    <a:cubicBezTo>
                      <a:pt x="17887" y="19406"/>
                      <a:pt x="17719" y="19575"/>
                      <a:pt x="17719" y="19744"/>
                    </a:cubicBezTo>
                    <a:cubicBezTo>
                      <a:pt x="17550" y="20081"/>
                      <a:pt x="17212" y="20250"/>
                      <a:pt x="16537" y="20250"/>
                    </a:cubicBezTo>
                    <a:cubicBezTo>
                      <a:pt x="12825" y="20250"/>
                      <a:pt x="12825" y="20250"/>
                      <a:pt x="12825" y="20250"/>
                    </a:cubicBezTo>
                    <a:cubicBezTo>
                      <a:pt x="10969" y="20250"/>
                      <a:pt x="9112" y="19913"/>
                      <a:pt x="9112" y="19744"/>
                    </a:cubicBezTo>
                    <a:cubicBezTo>
                      <a:pt x="6244" y="19238"/>
                      <a:pt x="6075" y="19069"/>
                      <a:pt x="5906" y="19069"/>
                    </a:cubicBezTo>
                    <a:cubicBezTo>
                      <a:pt x="5906" y="19069"/>
                      <a:pt x="5400" y="18900"/>
                      <a:pt x="5400" y="18563"/>
                    </a:cubicBezTo>
                    <a:cubicBezTo>
                      <a:pt x="5400" y="9112"/>
                      <a:pt x="5400" y="9112"/>
                      <a:pt x="5400" y="9112"/>
                    </a:cubicBezTo>
                    <a:cubicBezTo>
                      <a:pt x="5400" y="8775"/>
                      <a:pt x="5569" y="8606"/>
                      <a:pt x="5906" y="8437"/>
                    </a:cubicBezTo>
                    <a:cubicBezTo>
                      <a:pt x="5906" y="8437"/>
                      <a:pt x="6075" y="8437"/>
                      <a:pt x="6075" y="8437"/>
                    </a:cubicBezTo>
                    <a:cubicBezTo>
                      <a:pt x="9112" y="7087"/>
                      <a:pt x="10125" y="4387"/>
                      <a:pt x="10125" y="2025"/>
                    </a:cubicBezTo>
                    <a:cubicBezTo>
                      <a:pt x="10125" y="1687"/>
                      <a:pt x="10462" y="1350"/>
                      <a:pt x="10800" y="1350"/>
                    </a:cubicBezTo>
                    <a:cubicBezTo>
                      <a:pt x="11475" y="1350"/>
                      <a:pt x="12825" y="2700"/>
                      <a:pt x="12825" y="4556"/>
                    </a:cubicBezTo>
                    <a:cubicBezTo>
                      <a:pt x="12825" y="6075"/>
                      <a:pt x="12656" y="6412"/>
                      <a:pt x="12150" y="8100"/>
                    </a:cubicBezTo>
                    <a:cubicBezTo>
                      <a:pt x="18900" y="8100"/>
                      <a:pt x="18900" y="8269"/>
                      <a:pt x="19406" y="8437"/>
                    </a:cubicBezTo>
                    <a:cubicBezTo>
                      <a:pt x="20250" y="8606"/>
                      <a:pt x="20250" y="9112"/>
                      <a:pt x="20250" y="9450"/>
                    </a:cubicBezTo>
                    <a:cubicBezTo>
                      <a:pt x="20250" y="9619"/>
                      <a:pt x="20250" y="9619"/>
                      <a:pt x="20250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3827"/>
              <p:cNvSpPr/>
              <p:nvPr/>
            </p:nvSpPr>
            <p:spPr>
              <a:xfrm>
                <a:off x="44450" y="392112"/>
                <a:ext cx="44451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  <a:moveTo>
                      <a:pt x="10800" y="14400"/>
                    </a:moveTo>
                    <a:cubicBezTo>
                      <a:pt x="9000" y="14400"/>
                      <a:pt x="7200" y="12600"/>
                      <a:pt x="7200" y="10800"/>
                    </a:cubicBezTo>
                    <a:cubicBezTo>
                      <a:pt x="7200" y="9000"/>
                      <a:pt x="9000" y="7200"/>
                      <a:pt x="10800" y="7200"/>
                    </a:cubicBezTo>
                    <a:cubicBezTo>
                      <a:pt x="12600" y="7200"/>
                      <a:pt x="14400" y="9000"/>
                      <a:pt x="14400" y="10800"/>
                    </a:cubicBezTo>
                    <a:cubicBezTo>
                      <a:pt x="14400" y="12600"/>
                      <a:pt x="12600" y="14400"/>
                      <a:pt x="108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31" name="Shape 3829"/>
          <p:cNvSpPr/>
          <p:nvPr/>
        </p:nvSpPr>
        <p:spPr>
          <a:xfrm>
            <a:off x="606502" y="3142565"/>
            <a:ext cx="2539157" cy="261610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B5B5B5"/>
              </a:buClr>
              <a:buFont typeface="ArialUnicodeMS"/>
              <a:defRPr sz="12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zh-CN" altLang="en-US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2" name="Shape 3830"/>
          <p:cNvSpPr/>
          <p:nvPr/>
        </p:nvSpPr>
        <p:spPr>
          <a:xfrm>
            <a:off x="599099" y="2707628"/>
            <a:ext cx="2539157" cy="44627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929292"/>
              </a:buClr>
              <a:buFont typeface="ArialUnicodeMS"/>
              <a:defRPr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400" dirty="0">
                <a:solidFill>
                  <a:schemeClr val="bg2"/>
                </a:solidFill>
                <a:uFill>
                  <a:solidFill>
                    <a:srgbClr val="92929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sz="2400" dirty="0">
              <a:solidFill>
                <a:schemeClr val="bg2"/>
              </a:solidFill>
              <a:uFill>
                <a:solidFill>
                  <a:srgbClr val="929292"/>
                </a:solidFill>
              </a:uFill>
              <a:latin typeface="+mn-ea"/>
              <a:ea typeface="+mn-ea"/>
            </a:endParaRPr>
          </a:p>
        </p:txBody>
      </p:sp>
      <p:sp>
        <p:nvSpPr>
          <p:cNvPr id="333" name="Shape 3831"/>
          <p:cNvSpPr/>
          <p:nvPr/>
        </p:nvSpPr>
        <p:spPr>
          <a:xfrm>
            <a:off x="629968" y="3500077"/>
            <a:ext cx="4000501" cy="815608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/>
          <a:p>
            <a:pPr lvl="0" algn="just" defTabSz="913765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字以内此处添加详细文本描述，建议与标题相关并符合整体语言风格，语言描述尽量简洁生动。</a:t>
            </a:r>
            <a:endParaRPr sz="1200" dirty="0">
              <a:solidFill>
                <a:schemeClr val="bg2"/>
              </a:solidFill>
              <a:uFill>
                <a:solidFill>
                  <a:srgbClr val="299883"/>
                </a:solidFill>
              </a:uFill>
              <a:latin typeface="+mn-ea"/>
              <a:cs typeface="ArialUnicodeMS"/>
              <a:sym typeface="ArialUnicodeMS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07" name="组合 10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0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33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332" grpId="0" animBg="1"/>
      <p:bldP spid="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组合 2047"/>
          <p:cNvGrpSpPr/>
          <p:nvPr/>
        </p:nvGrpSpPr>
        <p:grpSpPr>
          <a:xfrm>
            <a:off x="1032363" y="-18083"/>
            <a:ext cx="9331681" cy="6000243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avLst/>
                <a:gdLst>
                  <a:gd name="T0" fmla="*/ 0 w 376"/>
                  <a:gd name="T1" fmla="*/ 188 h 376"/>
                  <a:gd name="T2" fmla="*/ 188 w 376"/>
                  <a:gd name="T3" fmla="*/ 0 h 376"/>
                  <a:gd name="T4" fmla="*/ 376 w 376"/>
                  <a:gd name="T5" fmla="*/ 188 h 376"/>
                  <a:gd name="T6" fmla="*/ 188 w 376"/>
                  <a:gd name="T7" fmla="*/ 376 h 376"/>
                  <a:gd name="T8" fmla="*/ 0 w 376"/>
                  <a:gd name="T9" fmla="*/ 188 h 376"/>
                  <a:gd name="T10" fmla="*/ 354 w 376"/>
                  <a:gd name="T11" fmla="*/ 188 h 376"/>
                  <a:gd name="T12" fmla="*/ 188 w 376"/>
                  <a:gd name="T13" fmla="*/ 22 h 376"/>
                  <a:gd name="T14" fmla="*/ 22 w 376"/>
                  <a:gd name="T15" fmla="*/ 188 h 376"/>
                  <a:gd name="T16" fmla="*/ 188 w 376"/>
                  <a:gd name="T17" fmla="*/ 354 h 376"/>
                  <a:gd name="T18" fmla="*/ 354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avLst/>
                <a:gdLst>
                  <a:gd name="T0" fmla="*/ 0 w 337"/>
                  <a:gd name="T1" fmla="*/ 169 h 337"/>
                  <a:gd name="T2" fmla="*/ 169 w 337"/>
                  <a:gd name="T3" fmla="*/ 0 h 337"/>
                  <a:gd name="T4" fmla="*/ 337 w 337"/>
                  <a:gd name="T5" fmla="*/ 169 h 337"/>
                  <a:gd name="T6" fmla="*/ 169 w 337"/>
                  <a:gd name="T7" fmla="*/ 337 h 337"/>
                  <a:gd name="T8" fmla="*/ 0 w 337"/>
                  <a:gd name="T9" fmla="*/ 169 h 337"/>
                  <a:gd name="T10" fmla="*/ 317 w 337"/>
                  <a:gd name="T11" fmla="*/ 169 h 337"/>
                  <a:gd name="T12" fmla="*/ 169 w 337"/>
                  <a:gd name="T13" fmla="*/ 20 h 337"/>
                  <a:gd name="T14" fmla="*/ 20 w 337"/>
                  <a:gd name="T15" fmla="*/ 169 h 337"/>
                  <a:gd name="T16" fmla="*/ 169 w 337"/>
                  <a:gd name="T17" fmla="*/ 318 h 337"/>
                  <a:gd name="T18" fmla="*/ 317 w 337"/>
                  <a:gd name="T19" fmla="*/ 16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avLst/>
                <a:gdLst>
                  <a:gd name="T0" fmla="*/ 0 w 278"/>
                  <a:gd name="T1" fmla="*/ 139 h 278"/>
                  <a:gd name="T2" fmla="*/ 139 w 278"/>
                  <a:gd name="T3" fmla="*/ 0 h 278"/>
                  <a:gd name="T4" fmla="*/ 278 w 278"/>
                  <a:gd name="T5" fmla="*/ 139 h 278"/>
                  <a:gd name="T6" fmla="*/ 139 w 278"/>
                  <a:gd name="T7" fmla="*/ 278 h 278"/>
                  <a:gd name="T8" fmla="*/ 0 w 278"/>
                  <a:gd name="T9" fmla="*/ 139 h 278"/>
                  <a:gd name="T10" fmla="*/ 262 w 278"/>
                  <a:gd name="T11" fmla="*/ 139 h 278"/>
                  <a:gd name="T12" fmla="*/ 139 w 278"/>
                  <a:gd name="T13" fmla="*/ 17 h 278"/>
                  <a:gd name="T14" fmla="*/ 17 w 278"/>
                  <a:gd name="T15" fmla="*/ 139 h 278"/>
                  <a:gd name="T16" fmla="*/ 139 w 278"/>
                  <a:gd name="T17" fmla="*/ 262 h 278"/>
                  <a:gd name="T18" fmla="*/ 262 w 278"/>
                  <a:gd name="T19" fmla="*/ 13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avLst/>
                <a:gdLst>
                  <a:gd name="T0" fmla="*/ 0 w 105"/>
                  <a:gd name="T1" fmla="*/ 52 h 104"/>
                  <a:gd name="T2" fmla="*/ 53 w 105"/>
                  <a:gd name="T3" fmla="*/ 0 h 104"/>
                  <a:gd name="T4" fmla="*/ 105 w 105"/>
                  <a:gd name="T5" fmla="*/ 52 h 104"/>
                  <a:gd name="T6" fmla="*/ 53 w 105"/>
                  <a:gd name="T7" fmla="*/ 104 h 104"/>
                  <a:gd name="T8" fmla="*/ 0 w 105"/>
                  <a:gd name="T9" fmla="*/ 52 h 104"/>
                  <a:gd name="T10" fmla="*/ 98 w 105"/>
                  <a:gd name="T11" fmla="*/ 52 h 104"/>
                  <a:gd name="T12" fmla="*/ 53 w 105"/>
                  <a:gd name="T13" fmla="*/ 6 h 104"/>
                  <a:gd name="T14" fmla="*/ 7 w 105"/>
                  <a:gd name="T15" fmla="*/ 52 h 104"/>
                  <a:gd name="T16" fmla="*/ 53 w 105"/>
                  <a:gd name="T17" fmla="*/ 98 h 104"/>
                  <a:gd name="T18" fmla="*/ 98 w 105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avLst/>
                <a:gdLst>
                  <a:gd name="T0" fmla="*/ 0 w 104"/>
                  <a:gd name="T1" fmla="*/ 52 h 105"/>
                  <a:gd name="T2" fmla="*/ 52 w 104"/>
                  <a:gd name="T3" fmla="*/ 0 h 105"/>
                  <a:gd name="T4" fmla="*/ 104 w 104"/>
                  <a:gd name="T5" fmla="*/ 52 h 105"/>
                  <a:gd name="T6" fmla="*/ 52 w 104"/>
                  <a:gd name="T7" fmla="*/ 105 h 105"/>
                  <a:gd name="T8" fmla="*/ 0 w 104"/>
                  <a:gd name="T9" fmla="*/ 52 h 105"/>
                  <a:gd name="T10" fmla="*/ 98 w 104"/>
                  <a:gd name="T11" fmla="*/ 52 h 105"/>
                  <a:gd name="T12" fmla="*/ 52 w 104"/>
                  <a:gd name="T13" fmla="*/ 6 h 105"/>
                  <a:gd name="T14" fmla="*/ 6 w 104"/>
                  <a:gd name="T15" fmla="*/ 52 h 105"/>
                  <a:gd name="T16" fmla="*/ 52 w 104"/>
                  <a:gd name="T17" fmla="*/ 98 h 105"/>
                  <a:gd name="T18" fmla="*/ 98 w 104"/>
                  <a:gd name="T1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9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8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3 w 65"/>
                  <a:gd name="T3" fmla="*/ 0 h 64"/>
                  <a:gd name="T4" fmla="*/ 65 w 65"/>
                  <a:gd name="T5" fmla="*/ 32 h 64"/>
                  <a:gd name="T6" fmla="*/ 33 w 65"/>
                  <a:gd name="T7" fmla="*/ 64 h 64"/>
                  <a:gd name="T8" fmla="*/ 0 w 65"/>
                  <a:gd name="T9" fmla="*/ 32 h 64"/>
                  <a:gd name="T10" fmla="*/ 57 w 65"/>
                  <a:gd name="T11" fmla="*/ 32 h 64"/>
                  <a:gd name="T12" fmla="*/ 33 w 65"/>
                  <a:gd name="T13" fmla="*/ 8 h 64"/>
                  <a:gd name="T14" fmla="*/ 9 w 65"/>
                  <a:gd name="T15" fmla="*/ 32 h 64"/>
                  <a:gd name="T16" fmla="*/ 33 w 65"/>
                  <a:gd name="T17" fmla="*/ 56 h 64"/>
                  <a:gd name="T18" fmla="*/ 57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2 w 65"/>
                  <a:gd name="T3" fmla="*/ 0 h 65"/>
                  <a:gd name="T4" fmla="*/ 65 w 65"/>
                  <a:gd name="T5" fmla="*/ 32 h 65"/>
                  <a:gd name="T6" fmla="*/ 32 w 65"/>
                  <a:gd name="T7" fmla="*/ 65 h 65"/>
                  <a:gd name="T8" fmla="*/ 0 w 65"/>
                  <a:gd name="T9" fmla="*/ 32 h 65"/>
                  <a:gd name="T10" fmla="*/ 56 w 65"/>
                  <a:gd name="T11" fmla="*/ 32 h 65"/>
                  <a:gd name="T12" fmla="*/ 32 w 65"/>
                  <a:gd name="T13" fmla="*/ 8 h 65"/>
                  <a:gd name="T14" fmla="*/ 8 w 65"/>
                  <a:gd name="T15" fmla="*/ 32 h 65"/>
                  <a:gd name="T16" fmla="*/ 32 w 65"/>
                  <a:gd name="T17" fmla="*/ 56 h 65"/>
                  <a:gd name="T18" fmla="*/ 56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3 w 65"/>
                  <a:gd name="T3" fmla="*/ 0 h 65"/>
                  <a:gd name="T4" fmla="*/ 65 w 65"/>
                  <a:gd name="T5" fmla="*/ 32 h 65"/>
                  <a:gd name="T6" fmla="*/ 33 w 65"/>
                  <a:gd name="T7" fmla="*/ 65 h 65"/>
                  <a:gd name="T8" fmla="*/ 0 w 65"/>
                  <a:gd name="T9" fmla="*/ 32 h 65"/>
                  <a:gd name="T10" fmla="*/ 57 w 65"/>
                  <a:gd name="T11" fmla="*/ 32 h 65"/>
                  <a:gd name="T12" fmla="*/ 33 w 65"/>
                  <a:gd name="T13" fmla="*/ 8 h 65"/>
                  <a:gd name="T14" fmla="*/ 9 w 65"/>
                  <a:gd name="T15" fmla="*/ 32 h 65"/>
                  <a:gd name="T16" fmla="*/ 33 w 65"/>
                  <a:gd name="T17" fmla="*/ 56 h 65"/>
                  <a:gd name="T18" fmla="*/ 57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avLst/>
                <a:gdLst>
                  <a:gd name="T0" fmla="*/ 0 w 394"/>
                  <a:gd name="T1" fmla="*/ 64 h 76"/>
                  <a:gd name="T2" fmla="*/ 392 w 394"/>
                  <a:gd name="T3" fmla="*/ 0 h 76"/>
                  <a:gd name="T4" fmla="*/ 394 w 394"/>
                  <a:gd name="T5" fmla="*/ 12 h 76"/>
                  <a:gd name="T6" fmla="*/ 2 w 394"/>
                  <a:gd name="T7" fmla="*/ 76 h 76"/>
                  <a:gd name="T8" fmla="*/ 0 w 394"/>
                  <a:gd name="T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76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avLst/>
                <a:gdLst>
                  <a:gd name="T0" fmla="*/ 0 w 260"/>
                  <a:gd name="T1" fmla="*/ 5 h 212"/>
                  <a:gd name="T2" fmla="*/ 1 w 260"/>
                  <a:gd name="T3" fmla="*/ 2 h 212"/>
                  <a:gd name="T4" fmla="*/ 7 w 260"/>
                  <a:gd name="T5" fmla="*/ 1 h 212"/>
                  <a:gd name="T6" fmla="*/ 258 w 260"/>
                  <a:gd name="T7" fmla="*/ 204 h 212"/>
                  <a:gd name="T8" fmla="*/ 259 w 260"/>
                  <a:gd name="T9" fmla="*/ 210 h 212"/>
                  <a:gd name="T10" fmla="*/ 253 w 260"/>
                  <a:gd name="T11" fmla="*/ 211 h 212"/>
                  <a:gd name="T12" fmla="*/ 2 w 260"/>
                  <a:gd name="T13" fmla="*/ 8 h 212"/>
                  <a:gd name="T14" fmla="*/ 0 w 260"/>
                  <a:gd name="T15" fmla="*/ 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212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avLst/>
                <a:gdLst>
                  <a:gd name="T0" fmla="*/ 0 w 86"/>
                  <a:gd name="T1" fmla="*/ 177 h 182"/>
                  <a:gd name="T2" fmla="*/ 0 w 86"/>
                  <a:gd name="T3" fmla="*/ 175 h 182"/>
                  <a:gd name="T4" fmla="*/ 77 w 86"/>
                  <a:gd name="T5" fmla="*/ 4 h 182"/>
                  <a:gd name="T6" fmla="*/ 83 w 86"/>
                  <a:gd name="T7" fmla="*/ 1 h 182"/>
                  <a:gd name="T8" fmla="*/ 85 w 86"/>
                  <a:gd name="T9" fmla="*/ 7 h 182"/>
                  <a:gd name="T10" fmla="*/ 8 w 86"/>
                  <a:gd name="T11" fmla="*/ 178 h 182"/>
                  <a:gd name="T12" fmla="*/ 3 w 86"/>
                  <a:gd name="T13" fmla="*/ 181 h 182"/>
                  <a:gd name="T14" fmla="*/ 0 w 86"/>
                  <a:gd name="T15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82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avLst/>
                <a:gdLst>
                  <a:gd name="T0" fmla="*/ 0 w 114"/>
                  <a:gd name="T1" fmla="*/ 5 h 170"/>
                  <a:gd name="T2" fmla="*/ 2 w 114"/>
                  <a:gd name="T3" fmla="*/ 2 h 170"/>
                  <a:gd name="T4" fmla="*/ 8 w 114"/>
                  <a:gd name="T5" fmla="*/ 3 h 170"/>
                  <a:gd name="T6" fmla="*/ 113 w 114"/>
                  <a:gd name="T7" fmla="*/ 163 h 170"/>
                  <a:gd name="T8" fmla="*/ 112 w 114"/>
                  <a:gd name="T9" fmla="*/ 168 h 170"/>
                  <a:gd name="T10" fmla="*/ 106 w 114"/>
                  <a:gd name="T11" fmla="*/ 167 h 170"/>
                  <a:gd name="T12" fmla="*/ 1 w 114"/>
                  <a:gd name="T13" fmla="*/ 7 h 170"/>
                  <a:gd name="T14" fmla="*/ 0 w 114"/>
                  <a:gd name="T15" fmla="*/ 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70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avLst/>
                <a:gdLst>
                  <a:gd name="T0" fmla="*/ 0 w 482"/>
                  <a:gd name="T1" fmla="*/ 337 h 343"/>
                  <a:gd name="T2" fmla="*/ 470 w 482"/>
                  <a:gd name="T3" fmla="*/ 0 h 343"/>
                  <a:gd name="T4" fmla="*/ 482 w 482"/>
                  <a:gd name="T5" fmla="*/ 6 h 343"/>
                  <a:gd name="T6" fmla="*/ 10 w 482"/>
                  <a:gd name="T7" fmla="*/ 343 h 343"/>
                  <a:gd name="T8" fmla="*/ 0 w 482"/>
                  <a:gd name="T9" fmla="*/ 3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343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avLst/>
                <a:gdLst>
                  <a:gd name="T0" fmla="*/ 0 w 252"/>
                  <a:gd name="T1" fmla="*/ 64 h 77"/>
                  <a:gd name="T2" fmla="*/ 250 w 252"/>
                  <a:gd name="T3" fmla="*/ 0 h 77"/>
                  <a:gd name="T4" fmla="*/ 252 w 252"/>
                  <a:gd name="T5" fmla="*/ 13 h 77"/>
                  <a:gd name="T6" fmla="*/ 4 w 252"/>
                  <a:gd name="T7" fmla="*/ 77 h 77"/>
                  <a:gd name="T8" fmla="*/ 0 w 252"/>
                  <a:gd name="T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77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avLst/>
                <a:gdLst>
                  <a:gd name="T0" fmla="*/ 0 w 214"/>
                  <a:gd name="T1" fmla="*/ 105 h 116"/>
                  <a:gd name="T2" fmla="*/ 208 w 214"/>
                  <a:gd name="T3" fmla="*/ 0 h 116"/>
                  <a:gd name="T4" fmla="*/ 214 w 214"/>
                  <a:gd name="T5" fmla="*/ 11 h 116"/>
                  <a:gd name="T6" fmla="*/ 6 w 214"/>
                  <a:gd name="T7" fmla="*/ 116 h 116"/>
                  <a:gd name="T8" fmla="*/ 0 w 214"/>
                  <a:gd name="T9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16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avLst/>
                <a:gdLst>
                  <a:gd name="T0" fmla="*/ 0 w 31"/>
                  <a:gd name="T1" fmla="*/ 3 h 268"/>
                  <a:gd name="T2" fmla="*/ 3 w 31"/>
                  <a:gd name="T3" fmla="*/ 0 h 268"/>
                  <a:gd name="T4" fmla="*/ 6 w 31"/>
                  <a:gd name="T5" fmla="*/ 3 h 268"/>
                  <a:gd name="T6" fmla="*/ 31 w 31"/>
                  <a:gd name="T7" fmla="*/ 265 h 268"/>
                  <a:gd name="T8" fmla="*/ 29 w 31"/>
                  <a:gd name="T9" fmla="*/ 268 h 268"/>
                  <a:gd name="T10" fmla="*/ 25 w 31"/>
                  <a:gd name="T11" fmla="*/ 265 h 268"/>
                  <a:gd name="T12" fmla="*/ 0 w 31"/>
                  <a:gd name="T13" fmla="*/ 3 h 268"/>
                  <a:gd name="T14" fmla="*/ 0 w 31"/>
                  <a:gd name="T15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8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avLst/>
                <a:gdLst>
                  <a:gd name="T0" fmla="*/ 0 w 96"/>
                  <a:gd name="T1" fmla="*/ 3 h 40"/>
                  <a:gd name="T2" fmla="*/ 1 w 96"/>
                  <a:gd name="T3" fmla="*/ 2 h 40"/>
                  <a:gd name="T4" fmla="*/ 4 w 96"/>
                  <a:gd name="T5" fmla="*/ 0 h 40"/>
                  <a:gd name="T6" fmla="*/ 94 w 96"/>
                  <a:gd name="T7" fmla="*/ 34 h 40"/>
                  <a:gd name="T8" fmla="*/ 96 w 96"/>
                  <a:gd name="T9" fmla="*/ 38 h 40"/>
                  <a:gd name="T10" fmla="*/ 92 w 96"/>
                  <a:gd name="T11" fmla="*/ 40 h 40"/>
                  <a:gd name="T12" fmla="*/ 2 w 96"/>
                  <a:gd name="T13" fmla="*/ 6 h 40"/>
                  <a:gd name="T14" fmla="*/ 0 w 96"/>
                  <a:gd name="T1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0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avLst/>
                <a:gdLst>
                  <a:gd name="T0" fmla="*/ 0 w 43"/>
                  <a:gd name="T1" fmla="*/ 4 h 69"/>
                  <a:gd name="T2" fmla="*/ 1 w 43"/>
                  <a:gd name="T3" fmla="*/ 1 h 69"/>
                  <a:gd name="T4" fmla="*/ 5 w 43"/>
                  <a:gd name="T5" fmla="*/ 2 h 69"/>
                  <a:gd name="T6" fmla="*/ 42 w 43"/>
                  <a:gd name="T7" fmla="*/ 64 h 69"/>
                  <a:gd name="T8" fmla="*/ 41 w 43"/>
                  <a:gd name="T9" fmla="*/ 68 h 69"/>
                  <a:gd name="T10" fmla="*/ 37 w 43"/>
                  <a:gd name="T11" fmla="*/ 67 h 69"/>
                  <a:gd name="T12" fmla="*/ 0 w 43"/>
                  <a:gd name="T13" fmla="*/ 5 h 69"/>
                  <a:gd name="T14" fmla="*/ 0 w 43"/>
                  <a:gd name="T1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9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avLst/>
                <a:gdLst>
                  <a:gd name="T0" fmla="*/ 0 w 127"/>
                  <a:gd name="T1" fmla="*/ 4 h 57"/>
                  <a:gd name="T2" fmla="*/ 0 w 127"/>
                  <a:gd name="T3" fmla="*/ 2 h 57"/>
                  <a:gd name="T4" fmla="*/ 4 w 127"/>
                  <a:gd name="T5" fmla="*/ 1 h 57"/>
                  <a:gd name="T6" fmla="*/ 125 w 127"/>
                  <a:gd name="T7" fmla="*/ 52 h 57"/>
                  <a:gd name="T8" fmla="*/ 126 w 127"/>
                  <a:gd name="T9" fmla="*/ 55 h 57"/>
                  <a:gd name="T10" fmla="*/ 123 w 127"/>
                  <a:gd name="T11" fmla="*/ 57 h 57"/>
                  <a:gd name="T12" fmla="*/ 2 w 127"/>
                  <a:gd name="T13" fmla="*/ 6 h 57"/>
                  <a:gd name="T14" fmla="*/ 0 w 127"/>
                  <a:gd name="T1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5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avLst/>
                <a:gdLst>
                  <a:gd name="T0" fmla="*/ 0 w 211"/>
                  <a:gd name="T1" fmla="*/ 84 h 88"/>
                  <a:gd name="T2" fmla="*/ 2 w 211"/>
                  <a:gd name="T3" fmla="*/ 82 h 88"/>
                  <a:gd name="T4" fmla="*/ 207 w 211"/>
                  <a:gd name="T5" fmla="*/ 0 h 88"/>
                  <a:gd name="T6" fmla="*/ 211 w 211"/>
                  <a:gd name="T7" fmla="*/ 2 h 88"/>
                  <a:gd name="T8" fmla="*/ 209 w 211"/>
                  <a:gd name="T9" fmla="*/ 5 h 88"/>
                  <a:gd name="T10" fmla="*/ 4 w 211"/>
                  <a:gd name="T11" fmla="*/ 87 h 88"/>
                  <a:gd name="T12" fmla="*/ 0 w 211"/>
                  <a:gd name="T13" fmla="*/ 85 h 88"/>
                  <a:gd name="T14" fmla="*/ 0 w 211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88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avLst/>
                <a:gdLst>
                  <a:gd name="T0" fmla="*/ 0 w 225"/>
                  <a:gd name="T1" fmla="*/ 34 h 37"/>
                  <a:gd name="T2" fmla="*/ 2 w 225"/>
                  <a:gd name="T3" fmla="*/ 31 h 37"/>
                  <a:gd name="T4" fmla="*/ 222 w 225"/>
                  <a:gd name="T5" fmla="*/ 0 h 37"/>
                  <a:gd name="T6" fmla="*/ 225 w 225"/>
                  <a:gd name="T7" fmla="*/ 2 h 37"/>
                  <a:gd name="T8" fmla="*/ 223 w 225"/>
                  <a:gd name="T9" fmla="*/ 5 h 37"/>
                  <a:gd name="T10" fmla="*/ 3 w 225"/>
                  <a:gd name="T11" fmla="*/ 36 h 37"/>
                  <a:gd name="T12" fmla="*/ 0 w 225"/>
                  <a:gd name="T13" fmla="*/ 34 h 37"/>
                  <a:gd name="T14" fmla="*/ 0 w 225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37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avLst/>
                <a:gdLst>
                  <a:gd name="T0" fmla="*/ 0 w 245"/>
                  <a:gd name="T1" fmla="*/ 3 h 189"/>
                  <a:gd name="T2" fmla="*/ 1 w 245"/>
                  <a:gd name="T3" fmla="*/ 1 h 189"/>
                  <a:gd name="T4" fmla="*/ 5 w 245"/>
                  <a:gd name="T5" fmla="*/ 1 h 189"/>
                  <a:gd name="T6" fmla="*/ 244 w 245"/>
                  <a:gd name="T7" fmla="*/ 184 h 189"/>
                  <a:gd name="T8" fmla="*/ 245 w 245"/>
                  <a:gd name="T9" fmla="*/ 188 h 189"/>
                  <a:gd name="T10" fmla="*/ 241 w 245"/>
                  <a:gd name="T11" fmla="*/ 188 h 189"/>
                  <a:gd name="T12" fmla="*/ 1 w 245"/>
                  <a:gd name="T13" fmla="*/ 5 h 189"/>
                  <a:gd name="T14" fmla="*/ 0 w 245"/>
                  <a:gd name="T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89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avLst/>
                <a:gdLst>
                  <a:gd name="T0" fmla="*/ 0 w 169"/>
                  <a:gd name="T1" fmla="*/ 42 h 45"/>
                  <a:gd name="T2" fmla="*/ 2 w 169"/>
                  <a:gd name="T3" fmla="*/ 39 h 45"/>
                  <a:gd name="T4" fmla="*/ 166 w 169"/>
                  <a:gd name="T5" fmla="*/ 0 h 45"/>
                  <a:gd name="T6" fmla="*/ 169 w 169"/>
                  <a:gd name="T7" fmla="*/ 2 h 45"/>
                  <a:gd name="T8" fmla="*/ 167 w 169"/>
                  <a:gd name="T9" fmla="*/ 6 h 45"/>
                  <a:gd name="T10" fmla="*/ 4 w 169"/>
                  <a:gd name="T11" fmla="*/ 45 h 45"/>
                  <a:gd name="T12" fmla="*/ 0 w 169"/>
                  <a:gd name="T13" fmla="*/ 43 h 45"/>
                  <a:gd name="T14" fmla="*/ 0 w 169"/>
                  <a:gd name="T15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5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avLst/>
                <a:gdLst>
                  <a:gd name="T0" fmla="*/ 0 w 41"/>
                  <a:gd name="T1" fmla="*/ 3 h 136"/>
                  <a:gd name="T2" fmla="*/ 2 w 41"/>
                  <a:gd name="T3" fmla="*/ 0 h 136"/>
                  <a:gd name="T4" fmla="*/ 5 w 41"/>
                  <a:gd name="T5" fmla="*/ 2 h 136"/>
                  <a:gd name="T6" fmla="*/ 40 w 41"/>
                  <a:gd name="T7" fmla="*/ 132 h 136"/>
                  <a:gd name="T8" fmla="*/ 39 w 41"/>
                  <a:gd name="T9" fmla="*/ 135 h 136"/>
                  <a:gd name="T10" fmla="*/ 35 w 41"/>
                  <a:gd name="T11" fmla="*/ 133 h 136"/>
                  <a:gd name="T12" fmla="*/ 0 w 41"/>
                  <a:gd name="T13" fmla="*/ 4 h 136"/>
                  <a:gd name="T14" fmla="*/ 0 w 41"/>
                  <a:gd name="T15" fmla="*/ 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36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avLst/>
                <a:gdLst>
                  <a:gd name="T0" fmla="*/ 0 w 276"/>
                  <a:gd name="T1" fmla="*/ 138 h 276"/>
                  <a:gd name="T2" fmla="*/ 138 w 276"/>
                  <a:gd name="T3" fmla="*/ 0 h 276"/>
                  <a:gd name="T4" fmla="*/ 276 w 276"/>
                  <a:gd name="T5" fmla="*/ 138 h 276"/>
                  <a:gd name="T6" fmla="*/ 138 w 276"/>
                  <a:gd name="T7" fmla="*/ 276 h 276"/>
                  <a:gd name="T8" fmla="*/ 0 w 276"/>
                  <a:gd name="T9" fmla="*/ 138 h 276"/>
                  <a:gd name="T10" fmla="*/ 259 w 276"/>
                  <a:gd name="T11" fmla="*/ 138 h 276"/>
                  <a:gd name="T12" fmla="*/ 138 w 276"/>
                  <a:gd name="T13" fmla="*/ 16 h 276"/>
                  <a:gd name="T14" fmla="*/ 16 w 276"/>
                  <a:gd name="T15" fmla="*/ 138 h 276"/>
                  <a:gd name="T16" fmla="*/ 138 w 276"/>
                  <a:gd name="T17" fmla="*/ 259 h 276"/>
                  <a:gd name="T18" fmla="*/ 259 w 276"/>
                  <a:gd name="T19" fmla="*/ 13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3 w 28"/>
                  <a:gd name="T11" fmla="*/ 14 h 28"/>
                  <a:gd name="T12" fmla="*/ 6 w 28"/>
                  <a:gd name="T13" fmla="*/ 7 h 28"/>
                  <a:gd name="T14" fmla="*/ 24 w 28"/>
                  <a:gd name="T15" fmla="*/ 14 h 28"/>
                  <a:gd name="T16" fmla="*/ 14 w 28"/>
                  <a:gd name="T17" fmla="*/ 25 h 28"/>
                  <a:gd name="T18" fmla="*/ 3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avLst/>
                <a:gdLst>
                  <a:gd name="T0" fmla="*/ 0 w 49"/>
                  <a:gd name="T1" fmla="*/ 8 h 27"/>
                  <a:gd name="T2" fmla="*/ 0 w 49"/>
                  <a:gd name="T3" fmla="*/ 14 h 27"/>
                  <a:gd name="T4" fmla="*/ 0 w 49"/>
                  <a:gd name="T5" fmla="*/ 23 h 27"/>
                  <a:gd name="T6" fmla="*/ 5 w 49"/>
                  <a:gd name="T7" fmla="*/ 27 h 27"/>
                  <a:gd name="T8" fmla="*/ 45 w 49"/>
                  <a:gd name="T9" fmla="*/ 27 h 27"/>
                  <a:gd name="T10" fmla="*/ 49 w 49"/>
                  <a:gd name="T11" fmla="*/ 23 h 27"/>
                  <a:gd name="T12" fmla="*/ 49 w 49"/>
                  <a:gd name="T13" fmla="*/ 14 h 27"/>
                  <a:gd name="T14" fmla="*/ 49 w 49"/>
                  <a:gd name="T15" fmla="*/ 8 h 27"/>
                  <a:gd name="T16" fmla="*/ 41 w 49"/>
                  <a:gd name="T17" fmla="*/ 0 h 27"/>
                  <a:gd name="T18" fmla="*/ 34 w 49"/>
                  <a:gd name="T19" fmla="*/ 0 h 27"/>
                  <a:gd name="T20" fmla="*/ 32 w 49"/>
                  <a:gd name="T21" fmla="*/ 1 h 27"/>
                  <a:gd name="T22" fmla="*/ 25 w 49"/>
                  <a:gd name="T23" fmla="*/ 11 h 27"/>
                  <a:gd name="T24" fmla="*/ 24 w 49"/>
                  <a:gd name="T25" fmla="*/ 11 h 27"/>
                  <a:gd name="T26" fmla="*/ 17 w 49"/>
                  <a:gd name="T27" fmla="*/ 1 h 27"/>
                  <a:gd name="T28" fmla="*/ 16 w 49"/>
                  <a:gd name="T29" fmla="*/ 0 h 27"/>
                  <a:gd name="T30" fmla="*/ 9 w 49"/>
                  <a:gd name="T31" fmla="*/ 0 h 27"/>
                  <a:gd name="T32" fmla="*/ 0 w 49"/>
                  <a:gd name="T3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2 w 15"/>
                  <a:gd name="T11" fmla="*/ 7 h 15"/>
                  <a:gd name="T12" fmla="*/ 3 w 15"/>
                  <a:gd name="T13" fmla="*/ 4 h 15"/>
                  <a:gd name="T14" fmla="*/ 13 w 15"/>
                  <a:gd name="T15" fmla="*/ 7 h 15"/>
                  <a:gd name="T16" fmla="*/ 8 w 15"/>
                  <a:gd name="T17" fmla="*/ 13 h 15"/>
                  <a:gd name="T18" fmla="*/ 2 w 15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6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7 h 15"/>
                  <a:gd name="T12" fmla="*/ 3 w 14"/>
                  <a:gd name="T13" fmla="*/ 4 h 15"/>
                  <a:gd name="T14" fmla="*/ 13 w 14"/>
                  <a:gd name="T15" fmla="*/ 7 h 15"/>
                  <a:gd name="T16" fmla="*/ 7 w 14"/>
                  <a:gd name="T17" fmla="*/ 13 h 15"/>
                  <a:gd name="T18" fmla="*/ 2 w 14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8 w 15"/>
                  <a:gd name="T3" fmla="*/ 0 h 15"/>
                  <a:gd name="T4" fmla="*/ 0 w 15"/>
                  <a:gd name="T5" fmla="*/ 8 h 15"/>
                  <a:gd name="T6" fmla="*/ 8 w 15"/>
                  <a:gd name="T7" fmla="*/ 15 h 15"/>
                  <a:gd name="T8" fmla="*/ 15 w 15"/>
                  <a:gd name="T9" fmla="*/ 8 h 15"/>
                  <a:gd name="T10" fmla="*/ 2 w 15"/>
                  <a:gd name="T11" fmla="*/ 8 h 15"/>
                  <a:gd name="T12" fmla="*/ 4 w 15"/>
                  <a:gd name="T13" fmla="*/ 4 h 15"/>
                  <a:gd name="T14" fmla="*/ 13 w 15"/>
                  <a:gd name="T15" fmla="*/ 8 h 15"/>
                  <a:gd name="T16" fmla="*/ 8 w 15"/>
                  <a:gd name="T17" fmla="*/ 13 h 15"/>
                  <a:gd name="T18" fmla="*/ 2 w 15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avLst/>
                <a:gdLst>
                  <a:gd name="T0" fmla="*/ 0 w 25"/>
                  <a:gd name="T1" fmla="*/ 5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5 h 14"/>
                  <a:gd name="T16" fmla="*/ 21 w 25"/>
                  <a:gd name="T17" fmla="*/ 1 h 14"/>
                  <a:gd name="T18" fmla="*/ 17 w 25"/>
                  <a:gd name="T19" fmla="*/ 1 h 14"/>
                  <a:gd name="T20" fmla="*/ 17 w 25"/>
                  <a:gd name="T21" fmla="*/ 1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1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8 h 15"/>
                  <a:gd name="T12" fmla="*/ 3 w 14"/>
                  <a:gd name="T13" fmla="*/ 4 h 15"/>
                  <a:gd name="T14" fmla="*/ 13 w 14"/>
                  <a:gd name="T15" fmla="*/ 8 h 15"/>
                  <a:gd name="T16" fmla="*/ 7 w 14"/>
                  <a:gd name="T17" fmla="*/ 13 h 15"/>
                  <a:gd name="T18" fmla="*/ 2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7 h 28"/>
                  <a:gd name="T14" fmla="*/ 25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avLst/>
                <a:gdLst>
                  <a:gd name="T0" fmla="*/ 0 w 48"/>
                  <a:gd name="T1" fmla="*/ 8 h 26"/>
                  <a:gd name="T2" fmla="*/ 0 w 48"/>
                  <a:gd name="T3" fmla="*/ 14 h 26"/>
                  <a:gd name="T4" fmla="*/ 0 w 48"/>
                  <a:gd name="T5" fmla="*/ 22 h 26"/>
                  <a:gd name="T6" fmla="*/ 4 w 48"/>
                  <a:gd name="T7" fmla="*/ 26 h 26"/>
                  <a:gd name="T8" fmla="*/ 44 w 48"/>
                  <a:gd name="T9" fmla="*/ 26 h 26"/>
                  <a:gd name="T10" fmla="*/ 48 w 48"/>
                  <a:gd name="T11" fmla="*/ 22 h 26"/>
                  <a:gd name="T12" fmla="*/ 48 w 48"/>
                  <a:gd name="T13" fmla="*/ 14 h 26"/>
                  <a:gd name="T14" fmla="*/ 48 w 48"/>
                  <a:gd name="T15" fmla="*/ 8 h 26"/>
                  <a:gd name="T16" fmla="*/ 40 w 48"/>
                  <a:gd name="T17" fmla="*/ 0 h 26"/>
                  <a:gd name="T18" fmla="*/ 33 w 48"/>
                  <a:gd name="T19" fmla="*/ 0 h 26"/>
                  <a:gd name="T20" fmla="*/ 32 w 48"/>
                  <a:gd name="T21" fmla="*/ 0 h 26"/>
                  <a:gd name="T22" fmla="*/ 25 w 48"/>
                  <a:gd name="T23" fmla="*/ 11 h 26"/>
                  <a:gd name="T24" fmla="*/ 24 w 48"/>
                  <a:gd name="T25" fmla="*/ 11 h 26"/>
                  <a:gd name="T26" fmla="*/ 17 w 48"/>
                  <a:gd name="T27" fmla="*/ 0 h 26"/>
                  <a:gd name="T28" fmla="*/ 15 w 48"/>
                  <a:gd name="T29" fmla="*/ 0 h 26"/>
                  <a:gd name="T30" fmla="*/ 8 w 48"/>
                  <a:gd name="T31" fmla="*/ 0 h 26"/>
                  <a:gd name="T32" fmla="*/ 0 w 48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avLst/>
                <a:gdLst>
                  <a:gd name="T0" fmla="*/ 28 w 28"/>
                  <a:gd name="T1" fmla="*/ 14 h 27"/>
                  <a:gd name="T2" fmla="*/ 14 w 28"/>
                  <a:gd name="T3" fmla="*/ 0 h 27"/>
                  <a:gd name="T4" fmla="*/ 0 w 28"/>
                  <a:gd name="T5" fmla="*/ 14 h 27"/>
                  <a:gd name="T6" fmla="*/ 14 w 28"/>
                  <a:gd name="T7" fmla="*/ 27 h 27"/>
                  <a:gd name="T8" fmla="*/ 28 w 28"/>
                  <a:gd name="T9" fmla="*/ 14 h 27"/>
                  <a:gd name="T10" fmla="*/ 4 w 28"/>
                  <a:gd name="T11" fmla="*/ 14 h 27"/>
                  <a:gd name="T12" fmla="*/ 6 w 28"/>
                  <a:gd name="T13" fmla="*/ 7 h 27"/>
                  <a:gd name="T14" fmla="*/ 24 w 28"/>
                  <a:gd name="T15" fmla="*/ 14 h 27"/>
                  <a:gd name="T16" fmla="*/ 14 w 28"/>
                  <a:gd name="T17" fmla="*/ 24 h 27"/>
                  <a:gd name="T18" fmla="*/ 4 w 28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avLst/>
                <a:gdLst>
                  <a:gd name="T0" fmla="*/ 27 w 27"/>
                  <a:gd name="T1" fmla="*/ 14 h 27"/>
                  <a:gd name="T2" fmla="*/ 14 w 27"/>
                  <a:gd name="T3" fmla="*/ 0 h 27"/>
                  <a:gd name="T4" fmla="*/ 0 w 27"/>
                  <a:gd name="T5" fmla="*/ 14 h 27"/>
                  <a:gd name="T6" fmla="*/ 14 w 27"/>
                  <a:gd name="T7" fmla="*/ 27 h 27"/>
                  <a:gd name="T8" fmla="*/ 27 w 27"/>
                  <a:gd name="T9" fmla="*/ 14 h 27"/>
                  <a:gd name="T10" fmla="*/ 3 w 27"/>
                  <a:gd name="T11" fmla="*/ 14 h 27"/>
                  <a:gd name="T12" fmla="*/ 6 w 27"/>
                  <a:gd name="T13" fmla="*/ 7 h 27"/>
                  <a:gd name="T14" fmla="*/ 24 w 27"/>
                  <a:gd name="T15" fmla="*/ 14 h 27"/>
                  <a:gd name="T16" fmla="*/ 14 w 27"/>
                  <a:gd name="T17" fmla="*/ 24 h 27"/>
                  <a:gd name="T18" fmla="*/ 3 w 27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1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5 w 47"/>
                  <a:gd name="T29" fmla="*/ 0 h 26"/>
                  <a:gd name="T30" fmla="*/ 8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0 h 14"/>
                  <a:gd name="T4" fmla="*/ 0 w 15"/>
                  <a:gd name="T5" fmla="*/ 7 h 14"/>
                  <a:gd name="T6" fmla="*/ 7 w 15"/>
                  <a:gd name="T7" fmla="*/ 14 h 14"/>
                  <a:gd name="T8" fmla="*/ 15 w 15"/>
                  <a:gd name="T9" fmla="*/ 7 h 14"/>
                  <a:gd name="T10" fmla="*/ 2 w 15"/>
                  <a:gd name="T11" fmla="*/ 7 h 14"/>
                  <a:gd name="T12" fmla="*/ 3 w 15"/>
                  <a:gd name="T13" fmla="*/ 3 h 14"/>
                  <a:gd name="T14" fmla="*/ 13 w 15"/>
                  <a:gd name="T15" fmla="*/ 7 h 14"/>
                  <a:gd name="T16" fmla="*/ 7 w 15"/>
                  <a:gd name="T17" fmla="*/ 12 h 14"/>
                  <a:gd name="T18" fmla="*/ 2 w 15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avLst/>
                <a:gdLst>
                  <a:gd name="T0" fmla="*/ 0 w 25"/>
                  <a:gd name="T1" fmla="*/ 4 h 13"/>
                  <a:gd name="T2" fmla="*/ 0 w 25"/>
                  <a:gd name="T3" fmla="*/ 7 h 13"/>
                  <a:gd name="T4" fmla="*/ 0 w 25"/>
                  <a:gd name="T5" fmla="*/ 11 h 13"/>
                  <a:gd name="T6" fmla="*/ 2 w 25"/>
                  <a:gd name="T7" fmla="*/ 13 h 13"/>
                  <a:gd name="T8" fmla="*/ 23 w 25"/>
                  <a:gd name="T9" fmla="*/ 13 h 13"/>
                  <a:gd name="T10" fmla="*/ 25 w 25"/>
                  <a:gd name="T11" fmla="*/ 11 h 13"/>
                  <a:gd name="T12" fmla="*/ 25 w 25"/>
                  <a:gd name="T13" fmla="*/ 7 h 13"/>
                  <a:gd name="T14" fmla="*/ 25 w 25"/>
                  <a:gd name="T15" fmla="*/ 4 h 13"/>
                  <a:gd name="T16" fmla="*/ 21 w 25"/>
                  <a:gd name="T17" fmla="*/ 0 h 13"/>
                  <a:gd name="T18" fmla="*/ 17 w 25"/>
                  <a:gd name="T19" fmla="*/ 0 h 13"/>
                  <a:gd name="T20" fmla="*/ 16 w 25"/>
                  <a:gd name="T21" fmla="*/ 0 h 13"/>
                  <a:gd name="T22" fmla="*/ 13 w 25"/>
                  <a:gd name="T23" fmla="*/ 5 h 13"/>
                  <a:gd name="T24" fmla="*/ 12 w 25"/>
                  <a:gd name="T25" fmla="*/ 5 h 13"/>
                  <a:gd name="T26" fmla="*/ 9 w 25"/>
                  <a:gd name="T27" fmla="*/ 0 h 13"/>
                  <a:gd name="T28" fmla="*/ 8 w 25"/>
                  <a:gd name="T29" fmla="*/ 0 h 13"/>
                  <a:gd name="T30" fmla="*/ 4 w 25"/>
                  <a:gd name="T31" fmla="*/ 0 h 13"/>
                  <a:gd name="T32" fmla="*/ 0 w 25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3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1 w 14"/>
                  <a:gd name="T11" fmla="*/ 8 h 15"/>
                  <a:gd name="T12" fmla="*/ 3 w 14"/>
                  <a:gd name="T13" fmla="*/ 4 h 15"/>
                  <a:gd name="T14" fmla="*/ 12 w 14"/>
                  <a:gd name="T15" fmla="*/ 8 h 15"/>
                  <a:gd name="T16" fmla="*/ 7 w 14"/>
                  <a:gd name="T17" fmla="*/ 13 h 15"/>
                  <a:gd name="T18" fmla="*/ 1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7 h 14"/>
                  <a:gd name="T4" fmla="*/ 0 w 25"/>
                  <a:gd name="T5" fmla="*/ 11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1 h 14"/>
                  <a:gd name="T12" fmla="*/ 25 w 25"/>
                  <a:gd name="T13" fmla="*/ 7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7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5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avLst/>
                <a:gdLst>
                  <a:gd name="T0" fmla="*/ 20 w 41"/>
                  <a:gd name="T1" fmla="*/ 0 h 29"/>
                  <a:gd name="T2" fmla="*/ 6 w 41"/>
                  <a:gd name="T3" fmla="*/ 15 h 29"/>
                  <a:gd name="T4" fmla="*/ 6 w 41"/>
                  <a:gd name="T5" fmla="*/ 19 h 29"/>
                  <a:gd name="T6" fmla="*/ 3 w 41"/>
                  <a:gd name="T7" fmla="*/ 24 h 29"/>
                  <a:gd name="T8" fmla="*/ 9 w 41"/>
                  <a:gd name="T9" fmla="*/ 29 h 29"/>
                  <a:gd name="T10" fmla="*/ 9 w 41"/>
                  <a:gd name="T11" fmla="*/ 29 h 29"/>
                  <a:gd name="T12" fmla="*/ 31 w 41"/>
                  <a:gd name="T13" fmla="*/ 29 h 29"/>
                  <a:gd name="T14" fmla="*/ 38 w 41"/>
                  <a:gd name="T15" fmla="*/ 24 h 29"/>
                  <a:gd name="T16" fmla="*/ 35 w 41"/>
                  <a:gd name="T17" fmla="*/ 19 h 29"/>
                  <a:gd name="T18" fmla="*/ 35 w 41"/>
                  <a:gd name="T19" fmla="*/ 15 h 29"/>
                  <a:gd name="T20" fmla="*/ 20 w 41"/>
                  <a:gd name="T21" fmla="*/ 0 h 29"/>
                  <a:gd name="T22" fmla="*/ 20 w 41"/>
                  <a:gd name="T23" fmla="*/ 4 h 29"/>
                  <a:gd name="T24" fmla="*/ 30 w 41"/>
                  <a:gd name="T25" fmla="*/ 11 h 29"/>
                  <a:gd name="T26" fmla="*/ 30 w 41"/>
                  <a:gd name="T27" fmla="*/ 12 h 29"/>
                  <a:gd name="T28" fmla="*/ 30 w 41"/>
                  <a:gd name="T29" fmla="*/ 12 h 29"/>
                  <a:gd name="T30" fmla="*/ 20 w 41"/>
                  <a:gd name="T31" fmla="*/ 6 h 29"/>
                  <a:gd name="T32" fmla="*/ 11 w 41"/>
                  <a:gd name="T33" fmla="*/ 12 h 29"/>
                  <a:gd name="T34" fmla="*/ 10 w 41"/>
                  <a:gd name="T35" fmla="*/ 12 h 29"/>
                  <a:gd name="T36" fmla="*/ 10 w 41"/>
                  <a:gd name="T37" fmla="*/ 11 h 29"/>
                  <a:gd name="T38" fmla="*/ 20 w 41"/>
                  <a:gd name="T39" fmla="*/ 4 h 29"/>
                  <a:gd name="T40" fmla="*/ 20 w 41"/>
                  <a:gd name="T41" fmla="*/ 26 h 29"/>
                  <a:gd name="T42" fmla="*/ 9 w 41"/>
                  <a:gd name="T43" fmla="*/ 15 h 29"/>
                  <a:gd name="T44" fmla="*/ 20 w 41"/>
                  <a:gd name="T45" fmla="*/ 11 h 29"/>
                  <a:gd name="T46" fmla="*/ 31 w 41"/>
                  <a:gd name="T47" fmla="*/ 15 h 29"/>
                  <a:gd name="T48" fmla="*/ 20 w 41"/>
                  <a:gd name="T4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9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avLst/>
                <a:gdLst>
                  <a:gd name="T0" fmla="*/ 0 w 43"/>
                  <a:gd name="T1" fmla="*/ 7 h 25"/>
                  <a:gd name="T2" fmla="*/ 0 w 43"/>
                  <a:gd name="T3" fmla="*/ 21 h 25"/>
                  <a:gd name="T4" fmla="*/ 3 w 43"/>
                  <a:gd name="T5" fmla="*/ 25 h 25"/>
                  <a:gd name="T6" fmla="*/ 7 w 43"/>
                  <a:gd name="T7" fmla="*/ 25 h 25"/>
                  <a:gd name="T8" fmla="*/ 36 w 43"/>
                  <a:gd name="T9" fmla="*/ 25 h 25"/>
                  <a:gd name="T10" fmla="*/ 39 w 43"/>
                  <a:gd name="T11" fmla="*/ 25 h 25"/>
                  <a:gd name="T12" fmla="*/ 43 w 43"/>
                  <a:gd name="T13" fmla="*/ 21 h 25"/>
                  <a:gd name="T14" fmla="*/ 43 w 43"/>
                  <a:gd name="T15" fmla="*/ 7 h 25"/>
                  <a:gd name="T16" fmla="*/ 36 w 43"/>
                  <a:gd name="T17" fmla="*/ 0 h 25"/>
                  <a:gd name="T18" fmla="*/ 32 w 43"/>
                  <a:gd name="T19" fmla="*/ 0 h 25"/>
                  <a:gd name="T20" fmla="*/ 31 w 43"/>
                  <a:gd name="T21" fmla="*/ 0 h 25"/>
                  <a:gd name="T22" fmla="*/ 27 w 43"/>
                  <a:gd name="T23" fmla="*/ 3 h 25"/>
                  <a:gd name="T24" fmla="*/ 26 w 43"/>
                  <a:gd name="T25" fmla="*/ 4 h 25"/>
                  <a:gd name="T26" fmla="*/ 22 w 43"/>
                  <a:gd name="T27" fmla="*/ 19 h 25"/>
                  <a:gd name="T28" fmla="*/ 21 w 43"/>
                  <a:gd name="T29" fmla="*/ 19 h 25"/>
                  <a:gd name="T30" fmla="*/ 17 w 43"/>
                  <a:gd name="T31" fmla="*/ 4 h 25"/>
                  <a:gd name="T32" fmla="*/ 16 w 43"/>
                  <a:gd name="T33" fmla="*/ 3 h 25"/>
                  <a:gd name="T34" fmla="*/ 11 w 43"/>
                  <a:gd name="T35" fmla="*/ 0 h 25"/>
                  <a:gd name="T36" fmla="*/ 10 w 43"/>
                  <a:gd name="T37" fmla="*/ 0 h 25"/>
                  <a:gd name="T38" fmla="*/ 7 w 43"/>
                  <a:gd name="T39" fmla="*/ 0 h 25"/>
                  <a:gd name="T40" fmla="*/ 0 w 43"/>
                  <a:gd name="T41" fmla="*/ 7 h 25"/>
                  <a:gd name="T42" fmla="*/ 16 w 43"/>
                  <a:gd name="T43" fmla="*/ 14 h 25"/>
                  <a:gd name="T44" fmla="*/ 17 w 43"/>
                  <a:gd name="T45" fmla="*/ 15 h 25"/>
                  <a:gd name="T46" fmla="*/ 16 w 43"/>
                  <a:gd name="T47" fmla="*/ 17 h 25"/>
                  <a:gd name="T48" fmla="*/ 14 w 43"/>
                  <a:gd name="T49" fmla="*/ 15 h 25"/>
                  <a:gd name="T50" fmla="*/ 16 w 43"/>
                  <a:gd name="T51" fmla="*/ 14 h 25"/>
                  <a:gd name="T52" fmla="*/ 16 w 43"/>
                  <a:gd name="T53" fmla="*/ 19 h 25"/>
                  <a:gd name="T54" fmla="*/ 17 w 43"/>
                  <a:gd name="T55" fmla="*/ 21 h 25"/>
                  <a:gd name="T56" fmla="*/ 16 w 43"/>
                  <a:gd name="T57" fmla="*/ 22 h 25"/>
                  <a:gd name="T58" fmla="*/ 14 w 43"/>
                  <a:gd name="T59" fmla="*/ 21 h 25"/>
                  <a:gd name="T60" fmla="*/ 16 w 43"/>
                  <a:gd name="T61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5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avLst/>
                <a:gdLst>
                  <a:gd name="T0" fmla="*/ 22 w 43"/>
                  <a:gd name="T1" fmla="*/ 0 h 31"/>
                  <a:gd name="T2" fmla="*/ 6 w 43"/>
                  <a:gd name="T3" fmla="*/ 16 h 31"/>
                  <a:gd name="T4" fmla="*/ 6 w 43"/>
                  <a:gd name="T5" fmla="*/ 21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6 h 31"/>
                  <a:gd name="T20" fmla="*/ 22 w 43"/>
                  <a:gd name="T21" fmla="*/ 0 h 31"/>
                  <a:gd name="T22" fmla="*/ 22 w 43"/>
                  <a:gd name="T23" fmla="*/ 4 h 31"/>
                  <a:gd name="T24" fmla="*/ 32 w 43"/>
                  <a:gd name="T25" fmla="*/ 12 h 31"/>
                  <a:gd name="T26" fmla="*/ 32 w 43"/>
                  <a:gd name="T27" fmla="*/ 13 h 31"/>
                  <a:gd name="T28" fmla="*/ 32 w 43"/>
                  <a:gd name="T29" fmla="*/ 13 h 31"/>
                  <a:gd name="T30" fmla="*/ 22 w 43"/>
                  <a:gd name="T31" fmla="*/ 6 h 31"/>
                  <a:gd name="T32" fmla="*/ 11 w 43"/>
                  <a:gd name="T33" fmla="*/ 13 h 31"/>
                  <a:gd name="T34" fmla="*/ 11 w 43"/>
                  <a:gd name="T35" fmla="*/ 13 h 31"/>
                  <a:gd name="T36" fmla="*/ 11 w 43"/>
                  <a:gd name="T37" fmla="*/ 12 h 31"/>
                  <a:gd name="T38" fmla="*/ 22 w 43"/>
                  <a:gd name="T39" fmla="*/ 4 h 31"/>
                  <a:gd name="T40" fmla="*/ 22 w 43"/>
                  <a:gd name="T41" fmla="*/ 27 h 31"/>
                  <a:gd name="T42" fmla="*/ 10 w 43"/>
                  <a:gd name="T43" fmla="*/ 16 h 31"/>
                  <a:gd name="T44" fmla="*/ 22 w 43"/>
                  <a:gd name="T45" fmla="*/ 12 h 31"/>
                  <a:gd name="T46" fmla="*/ 33 w 43"/>
                  <a:gd name="T47" fmla="*/ 16 h 31"/>
                  <a:gd name="T48" fmla="*/ 22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avLst/>
                <a:gdLst>
                  <a:gd name="T0" fmla="*/ 0 w 46"/>
                  <a:gd name="T1" fmla="*/ 8 h 27"/>
                  <a:gd name="T2" fmla="*/ 0 w 46"/>
                  <a:gd name="T3" fmla="*/ 23 h 27"/>
                  <a:gd name="T4" fmla="*/ 3 w 46"/>
                  <a:gd name="T5" fmla="*/ 27 h 27"/>
                  <a:gd name="T6" fmla="*/ 7 w 46"/>
                  <a:gd name="T7" fmla="*/ 27 h 27"/>
                  <a:gd name="T8" fmla="*/ 38 w 46"/>
                  <a:gd name="T9" fmla="*/ 27 h 27"/>
                  <a:gd name="T10" fmla="*/ 42 w 46"/>
                  <a:gd name="T11" fmla="*/ 27 h 27"/>
                  <a:gd name="T12" fmla="*/ 46 w 46"/>
                  <a:gd name="T13" fmla="*/ 23 h 27"/>
                  <a:gd name="T14" fmla="*/ 46 w 46"/>
                  <a:gd name="T15" fmla="*/ 8 h 27"/>
                  <a:gd name="T16" fmla="*/ 38 w 46"/>
                  <a:gd name="T17" fmla="*/ 0 h 27"/>
                  <a:gd name="T18" fmla="*/ 35 w 46"/>
                  <a:gd name="T19" fmla="*/ 0 h 27"/>
                  <a:gd name="T20" fmla="*/ 33 w 46"/>
                  <a:gd name="T21" fmla="*/ 1 h 27"/>
                  <a:gd name="T22" fmla="*/ 29 w 46"/>
                  <a:gd name="T23" fmla="*/ 3 h 27"/>
                  <a:gd name="T24" fmla="*/ 28 w 46"/>
                  <a:gd name="T25" fmla="*/ 5 h 27"/>
                  <a:gd name="T26" fmla="*/ 23 w 46"/>
                  <a:gd name="T27" fmla="*/ 21 h 27"/>
                  <a:gd name="T28" fmla="*/ 23 w 46"/>
                  <a:gd name="T29" fmla="*/ 21 h 27"/>
                  <a:gd name="T30" fmla="*/ 18 w 46"/>
                  <a:gd name="T31" fmla="*/ 5 h 27"/>
                  <a:gd name="T32" fmla="*/ 17 w 46"/>
                  <a:gd name="T33" fmla="*/ 4 h 27"/>
                  <a:gd name="T34" fmla="*/ 12 w 46"/>
                  <a:gd name="T35" fmla="*/ 1 h 27"/>
                  <a:gd name="T36" fmla="*/ 11 w 46"/>
                  <a:gd name="T37" fmla="*/ 0 h 27"/>
                  <a:gd name="T38" fmla="*/ 7 w 46"/>
                  <a:gd name="T39" fmla="*/ 0 h 27"/>
                  <a:gd name="T40" fmla="*/ 0 w 46"/>
                  <a:gd name="T41" fmla="*/ 8 h 27"/>
                  <a:gd name="T42" fmla="*/ 17 w 46"/>
                  <a:gd name="T43" fmla="*/ 15 h 27"/>
                  <a:gd name="T44" fmla="*/ 18 w 46"/>
                  <a:gd name="T45" fmla="*/ 17 h 27"/>
                  <a:gd name="T46" fmla="*/ 17 w 46"/>
                  <a:gd name="T47" fmla="*/ 18 h 27"/>
                  <a:gd name="T48" fmla="*/ 15 w 46"/>
                  <a:gd name="T49" fmla="*/ 17 h 27"/>
                  <a:gd name="T50" fmla="*/ 17 w 46"/>
                  <a:gd name="T51" fmla="*/ 15 h 27"/>
                  <a:gd name="T52" fmla="*/ 17 w 46"/>
                  <a:gd name="T53" fmla="*/ 21 h 27"/>
                  <a:gd name="T54" fmla="*/ 18 w 46"/>
                  <a:gd name="T55" fmla="*/ 23 h 27"/>
                  <a:gd name="T56" fmla="*/ 17 w 46"/>
                  <a:gd name="T57" fmla="*/ 24 h 27"/>
                  <a:gd name="T58" fmla="*/ 15 w 46"/>
                  <a:gd name="T59" fmla="*/ 23 h 27"/>
                  <a:gd name="T60" fmla="*/ 17 w 46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7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9 h 15"/>
                  <a:gd name="T18" fmla="*/ 18 w 21"/>
                  <a:gd name="T19" fmla="*/ 7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5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avLst/>
                <a:gdLst>
                  <a:gd name="T0" fmla="*/ 0 w 22"/>
                  <a:gd name="T1" fmla="*/ 3 h 12"/>
                  <a:gd name="T2" fmla="*/ 0 w 22"/>
                  <a:gd name="T3" fmla="*/ 11 h 12"/>
                  <a:gd name="T4" fmla="*/ 1 w 22"/>
                  <a:gd name="T5" fmla="*/ 12 h 12"/>
                  <a:gd name="T6" fmla="*/ 3 w 22"/>
                  <a:gd name="T7" fmla="*/ 12 h 12"/>
                  <a:gd name="T8" fmla="*/ 18 w 22"/>
                  <a:gd name="T9" fmla="*/ 12 h 12"/>
                  <a:gd name="T10" fmla="*/ 20 w 22"/>
                  <a:gd name="T11" fmla="*/ 12 h 12"/>
                  <a:gd name="T12" fmla="*/ 22 w 22"/>
                  <a:gd name="T13" fmla="*/ 11 h 12"/>
                  <a:gd name="T14" fmla="*/ 22 w 22"/>
                  <a:gd name="T15" fmla="*/ 3 h 12"/>
                  <a:gd name="T16" fmla="*/ 18 w 22"/>
                  <a:gd name="T17" fmla="*/ 0 h 12"/>
                  <a:gd name="T18" fmla="*/ 16 w 22"/>
                  <a:gd name="T19" fmla="*/ 0 h 12"/>
                  <a:gd name="T20" fmla="*/ 16 w 22"/>
                  <a:gd name="T21" fmla="*/ 0 h 12"/>
                  <a:gd name="T22" fmla="*/ 14 w 22"/>
                  <a:gd name="T23" fmla="*/ 1 h 12"/>
                  <a:gd name="T24" fmla="*/ 13 w 22"/>
                  <a:gd name="T25" fmla="*/ 2 h 12"/>
                  <a:gd name="T26" fmla="*/ 11 w 22"/>
                  <a:gd name="T27" fmla="*/ 9 h 12"/>
                  <a:gd name="T28" fmla="*/ 11 w 22"/>
                  <a:gd name="T29" fmla="*/ 9 h 12"/>
                  <a:gd name="T30" fmla="*/ 8 w 22"/>
                  <a:gd name="T31" fmla="*/ 2 h 12"/>
                  <a:gd name="T32" fmla="*/ 8 w 22"/>
                  <a:gd name="T33" fmla="*/ 1 h 12"/>
                  <a:gd name="T34" fmla="*/ 6 w 22"/>
                  <a:gd name="T35" fmla="*/ 0 h 12"/>
                  <a:gd name="T36" fmla="*/ 5 w 22"/>
                  <a:gd name="T37" fmla="*/ 0 h 12"/>
                  <a:gd name="T38" fmla="*/ 3 w 22"/>
                  <a:gd name="T39" fmla="*/ 0 h 12"/>
                  <a:gd name="T40" fmla="*/ 0 w 22"/>
                  <a:gd name="T41" fmla="*/ 3 h 12"/>
                  <a:gd name="T42" fmla="*/ 8 w 22"/>
                  <a:gd name="T43" fmla="*/ 7 h 12"/>
                  <a:gd name="T44" fmla="*/ 9 w 22"/>
                  <a:gd name="T45" fmla="*/ 7 h 12"/>
                  <a:gd name="T46" fmla="*/ 8 w 22"/>
                  <a:gd name="T47" fmla="*/ 8 h 12"/>
                  <a:gd name="T48" fmla="*/ 7 w 22"/>
                  <a:gd name="T49" fmla="*/ 7 h 12"/>
                  <a:gd name="T50" fmla="*/ 8 w 22"/>
                  <a:gd name="T51" fmla="*/ 7 h 12"/>
                  <a:gd name="T52" fmla="*/ 8 w 22"/>
                  <a:gd name="T53" fmla="*/ 9 h 12"/>
                  <a:gd name="T54" fmla="*/ 9 w 22"/>
                  <a:gd name="T55" fmla="*/ 10 h 12"/>
                  <a:gd name="T56" fmla="*/ 8 w 22"/>
                  <a:gd name="T57" fmla="*/ 11 h 12"/>
                  <a:gd name="T58" fmla="*/ 7 w 22"/>
                  <a:gd name="T59" fmla="*/ 10 h 12"/>
                  <a:gd name="T60" fmla="*/ 8 w 22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avLst/>
                <a:gdLst>
                  <a:gd name="T0" fmla="*/ 0 w 22"/>
                  <a:gd name="T1" fmla="*/ 3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3 h 13"/>
                  <a:gd name="T16" fmla="*/ 18 w 22"/>
                  <a:gd name="T17" fmla="*/ 0 h 13"/>
                  <a:gd name="T18" fmla="*/ 16 w 22"/>
                  <a:gd name="T19" fmla="*/ 0 h 13"/>
                  <a:gd name="T20" fmla="*/ 16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9 h 13"/>
                  <a:gd name="T28" fmla="*/ 11 w 22"/>
                  <a:gd name="T29" fmla="*/ 9 h 13"/>
                  <a:gd name="T30" fmla="*/ 8 w 22"/>
                  <a:gd name="T31" fmla="*/ 2 h 13"/>
                  <a:gd name="T32" fmla="*/ 8 w 22"/>
                  <a:gd name="T33" fmla="*/ 1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3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8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0 h 13"/>
                  <a:gd name="T56" fmla="*/ 8 w 22"/>
                  <a:gd name="T57" fmla="*/ 11 h 13"/>
                  <a:gd name="T58" fmla="*/ 7 w 22"/>
                  <a:gd name="T59" fmla="*/ 10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19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5 w 21"/>
                  <a:gd name="T25" fmla="*/ 6 h 15"/>
                  <a:gd name="T26" fmla="*/ 15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5 w 21"/>
                  <a:gd name="T35" fmla="*/ 6 h 15"/>
                  <a:gd name="T36" fmla="*/ 5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6 w 22"/>
                  <a:gd name="T19" fmla="*/ 0 h 13"/>
                  <a:gd name="T20" fmla="*/ 15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8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8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8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avLst/>
                <a:gdLst>
                  <a:gd name="T0" fmla="*/ 10 w 20"/>
                  <a:gd name="T1" fmla="*/ 0 h 15"/>
                  <a:gd name="T2" fmla="*/ 3 w 20"/>
                  <a:gd name="T3" fmla="*/ 8 h 15"/>
                  <a:gd name="T4" fmla="*/ 3 w 20"/>
                  <a:gd name="T5" fmla="*/ 10 h 15"/>
                  <a:gd name="T6" fmla="*/ 1 w 20"/>
                  <a:gd name="T7" fmla="*/ 13 h 15"/>
                  <a:gd name="T8" fmla="*/ 5 w 20"/>
                  <a:gd name="T9" fmla="*/ 15 h 15"/>
                  <a:gd name="T10" fmla="*/ 5 w 20"/>
                  <a:gd name="T11" fmla="*/ 15 h 15"/>
                  <a:gd name="T12" fmla="*/ 16 w 20"/>
                  <a:gd name="T13" fmla="*/ 15 h 15"/>
                  <a:gd name="T14" fmla="*/ 19 w 20"/>
                  <a:gd name="T15" fmla="*/ 13 h 15"/>
                  <a:gd name="T16" fmla="*/ 17 w 20"/>
                  <a:gd name="T17" fmla="*/ 10 h 15"/>
                  <a:gd name="T18" fmla="*/ 17 w 20"/>
                  <a:gd name="T19" fmla="*/ 8 h 15"/>
                  <a:gd name="T20" fmla="*/ 10 w 20"/>
                  <a:gd name="T21" fmla="*/ 0 h 15"/>
                  <a:gd name="T22" fmla="*/ 10 w 20"/>
                  <a:gd name="T23" fmla="*/ 2 h 15"/>
                  <a:gd name="T24" fmla="*/ 15 w 20"/>
                  <a:gd name="T25" fmla="*/ 6 h 15"/>
                  <a:gd name="T26" fmla="*/ 15 w 20"/>
                  <a:gd name="T27" fmla="*/ 6 h 15"/>
                  <a:gd name="T28" fmla="*/ 15 w 20"/>
                  <a:gd name="T29" fmla="*/ 6 h 15"/>
                  <a:gd name="T30" fmla="*/ 10 w 20"/>
                  <a:gd name="T31" fmla="*/ 3 h 15"/>
                  <a:gd name="T32" fmla="*/ 5 w 20"/>
                  <a:gd name="T33" fmla="*/ 6 h 15"/>
                  <a:gd name="T34" fmla="*/ 5 w 20"/>
                  <a:gd name="T35" fmla="*/ 6 h 15"/>
                  <a:gd name="T36" fmla="*/ 5 w 20"/>
                  <a:gd name="T37" fmla="*/ 6 h 15"/>
                  <a:gd name="T38" fmla="*/ 10 w 20"/>
                  <a:gd name="T39" fmla="*/ 2 h 15"/>
                  <a:gd name="T40" fmla="*/ 10 w 20"/>
                  <a:gd name="T41" fmla="*/ 13 h 15"/>
                  <a:gd name="T42" fmla="*/ 5 w 20"/>
                  <a:gd name="T43" fmla="*/ 8 h 15"/>
                  <a:gd name="T44" fmla="*/ 10 w 20"/>
                  <a:gd name="T45" fmla="*/ 6 h 15"/>
                  <a:gd name="T46" fmla="*/ 16 w 20"/>
                  <a:gd name="T47" fmla="*/ 8 h 15"/>
                  <a:gd name="T48" fmla="*/ 10 w 20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5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avLst/>
                <a:gdLst>
                  <a:gd name="T0" fmla="*/ 21 w 43"/>
                  <a:gd name="T1" fmla="*/ 0 h 31"/>
                  <a:gd name="T2" fmla="*/ 6 w 43"/>
                  <a:gd name="T3" fmla="*/ 15 h 31"/>
                  <a:gd name="T4" fmla="*/ 6 w 43"/>
                  <a:gd name="T5" fmla="*/ 20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5 h 31"/>
                  <a:gd name="T20" fmla="*/ 21 w 43"/>
                  <a:gd name="T21" fmla="*/ 0 h 31"/>
                  <a:gd name="T22" fmla="*/ 21 w 43"/>
                  <a:gd name="T23" fmla="*/ 3 h 31"/>
                  <a:gd name="T24" fmla="*/ 32 w 43"/>
                  <a:gd name="T25" fmla="*/ 12 h 31"/>
                  <a:gd name="T26" fmla="*/ 32 w 43"/>
                  <a:gd name="T27" fmla="*/ 12 h 31"/>
                  <a:gd name="T28" fmla="*/ 32 w 43"/>
                  <a:gd name="T29" fmla="*/ 12 h 31"/>
                  <a:gd name="T30" fmla="*/ 21 w 43"/>
                  <a:gd name="T31" fmla="*/ 6 h 31"/>
                  <a:gd name="T32" fmla="*/ 11 w 43"/>
                  <a:gd name="T33" fmla="*/ 12 h 31"/>
                  <a:gd name="T34" fmla="*/ 11 w 43"/>
                  <a:gd name="T35" fmla="*/ 12 h 31"/>
                  <a:gd name="T36" fmla="*/ 11 w 43"/>
                  <a:gd name="T37" fmla="*/ 12 h 31"/>
                  <a:gd name="T38" fmla="*/ 21 w 43"/>
                  <a:gd name="T39" fmla="*/ 3 h 31"/>
                  <a:gd name="T40" fmla="*/ 21 w 43"/>
                  <a:gd name="T41" fmla="*/ 27 h 31"/>
                  <a:gd name="T42" fmla="*/ 10 w 43"/>
                  <a:gd name="T43" fmla="*/ 16 h 31"/>
                  <a:gd name="T44" fmla="*/ 22 w 43"/>
                  <a:gd name="T45" fmla="*/ 11 h 31"/>
                  <a:gd name="T46" fmla="*/ 33 w 43"/>
                  <a:gd name="T47" fmla="*/ 16 h 31"/>
                  <a:gd name="T48" fmla="*/ 21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avLst/>
                <a:gdLst>
                  <a:gd name="T0" fmla="*/ 0 w 47"/>
                  <a:gd name="T1" fmla="*/ 8 h 27"/>
                  <a:gd name="T2" fmla="*/ 0 w 47"/>
                  <a:gd name="T3" fmla="*/ 23 h 27"/>
                  <a:gd name="T4" fmla="*/ 4 w 47"/>
                  <a:gd name="T5" fmla="*/ 27 h 27"/>
                  <a:gd name="T6" fmla="*/ 8 w 47"/>
                  <a:gd name="T7" fmla="*/ 27 h 27"/>
                  <a:gd name="T8" fmla="*/ 39 w 47"/>
                  <a:gd name="T9" fmla="*/ 27 h 27"/>
                  <a:gd name="T10" fmla="*/ 43 w 47"/>
                  <a:gd name="T11" fmla="*/ 27 h 27"/>
                  <a:gd name="T12" fmla="*/ 47 w 47"/>
                  <a:gd name="T13" fmla="*/ 23 h 27"/>
                  <a:gd name="T14" fmla="*/ 47 w 47"/>
                  <a:gd name="T15" fmla="*/ 8 h 27"/>
                  <a:gd name="T16" fmla="*/ 39 w 47"/>
                  <a:gd name="T17" fmla="*/ 0 h 27"/>
                  <a:gd name="T18" fmla="*/ 35 w 47"/>
                  <a:gd name="T19" fmla="*/ 0 h 27"/>
                  <a:gd name="T20" fmla="*/ 34 w 47"/>
                  <a:gd name="T21" fmla="*/ 0 h 27"/>
                  <a:gd name="T22" fmla="*/ 30 w 47"/>
                  <a:gd name="T23" fmla="*/ 3 h 27"/>
                  <a:gd name="T24" fmla="*/ 29 w 47"/>
                  <a:gd name="T25" fmla="*/ 5 h 27"/>
                  <a:gd name="T26" fmla="*/ 24 w 47"/>
                  <a:gd name="T27" fmla="*/ 20 h 27"/>
                  <a:gd name="T28" fmla="*/ 23 w 47"/>
                  <a:gd name="T29" fmla="*/ 20 h 27"/>
                  <a:gd name="T30" fmla="*/ 19 w 47"/>
                  <a:gd name="T31" fmla="*/ 5 h 27"/>
                  <a:gd name="T32" fmla="*/ 17 w 47"/>
                  <a:gd name="T33" fmla="*/ 3 h 27"/>
                  <a:gd name="T34" fmla="*/ 13 w 47"/>
                  <a:gd name="T35" fmla="*/ 0 h 27"/>
                  <a:gd name="T36" fmla="*/ 11 w 47"/>
                  <a:gd name="T37" fmla="*/ 0 h 27"/>
                  <a:gd name="T38" fmla="*/ 8 w 47"/>
                  <a:gd name="T39" fmla="*/ 0 h 27"/>
                  <a:gd name="T40" fmla="*/ 0 w 47"/>
                  <a:gd name="T41" fmla="*/ 8 h 27"/>
                  <a:gd name="T42" fmla="*/ 17 w 47"/>
                  <a:gd name="T43" fmla="*/ 15 h 27"/>
                  <a:gd name="T44" fmla="*/ 19 w 47"/>
                  <a:gd name="T45" fmla="*/ 16 h 27"/>
                  <a:gd name="T46" fmla="*/ 17 w 47"/>
                  <a:gd name="T47" fmla="*/ 18 h 27"/>
                  <a:gd name="T48" fmla="*/ 16 w 47"/>
                  <a:gd name="T49" fmla="*/ 16 h 27"/>
                  <a:gd name="T50" fmla="*/ 17 w 47"/>
                  <a:gd name="T51" fmla="*/ 15 h 27"/>
                  <a:gd name="T52" fmla="*/ 17 w 47"/>
                  <a:gd name="T53" fmla="*/ 21 h 27"/>
                  <a:gd name="T54" fmla="*/ 19 w 47"/>
                  <a:gd name="T55" fmla="*/ 22 h 27"/>
                  <a:gd name="T56" fmla="*/ 17 w 47"/>
                  <a:gd name="T57" fmla="*/ 24 h 27"/>
                  <a:gd name="T58" fmla="*/ 16 w 47"/>
                  <a:gd name="T59" fmla="*/ 22 h 27"/>
                  <a:gd name="T60" fmla="*/ 17 w 47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avLst/>
                <a:gdLst>
                  <a:gd name="T0" fmla="*/ 21 w 42"/>
                  <a:gd name="T1" fmla="*/ 0 h 30"/>
                  <a:gd name="T2" fmla="*/ 6 w 42"/>
                  <a:gd name="T3" fmla="*/ 15 h 30"/>
                  <a:gd name="T4" fmla="*/ 6 w 42"/>
                  <a:gd name="T5" fmla="*/ 20 h 30"/>
                  <a:gd name="T6" fmla="*/ 3 w 42"/>
                  <a:gd name="T7" fmla="*/ 25 h 30"/>
                  <a:gd name="T8" fmla="*/ 10 w 42"/>
                  <a:gd name="T9" fmla="*/ 30 h 30"/>
                  <a:gd name="T10" fmla="*/ 10 w 42"/>
                  <a:gd name="T11" fmla="*/ 30 h 30"/>
                  <a:gd name="T12" fmla="*/ 32 w 42"/>
                  <a:gd name="T13" fmla="*/ 30 h 30"/>
                  <a:gd name="T14" fmla="*/ 39 w 42"/>
                  <a:gd name="T15" fmla="*/ 25 h 30"/>
                  <a:gd name="T16" fmla="*/ 36 w 42"/>
                  <a:gd name="T17" fmla="*/ 19 h 30"/>
                  <a:gd name="T18" fmla="*/ 36 w 42"/>
                  <a:gd name="T19" fmla="*/ 15 h 30"/>
                  <a:gd name="T20" fmla="*/ 21 w 42"/>
                  <a:gd name="T21" fmla="*/ 0 h 30"/>
                  <a:gd name="T22" fmla="*/ 21 w 42"/>
                  <a:gd name="T23" fmla="*/ 4 h 30"/>
                  <a:gd name="T24" fmla="*/ 31 w 42"/>
                  <a:gd name="T25" fmla="*/ 12 h 30"/>
                  <a:gd name="T26" fmla="*/ 31 w 42"/>
                  <a:gd name="T27" fmla="*/ 12 h 30"/>
                  <a:gd name="T28" fmla="*/ 30 w 42"/>
                  <a:gd name="T29" fmla="*/ 12 h 30"/>
                  <a:gd name="T30" fmla="*/ 21 w 42"/>
                  <a:gd name="T31" fmla="*/ 6 h 30"/>
                  <a:gd name="T32" fmla="*/ 11 w 42"/>
                  <a:gd name="T33" fmla="*/ 12 h 30"/>
                  <a:gd name="T34" fmla="*/ 11 w 42"/>
                  <a:gd name="T35" fmla="*/ 12 h 30"/>
                  <a:gd name="T36" fmla="*/ 10 w 42"/>
                  <a:gd name="T37" fmla="*/ 12 h 30"/>
                  <a:gd name="T38" fmla="*/ 21 w 42"/>
                  <a:gd name="T39" fmla="*/ 4 h 30"/>
                  <a:gd name="T40" fmla="*/ 21 w 42"/>
                  <a:gd name="T41" fmla="*/ 26 h 30"/>
                  <a:gd name="T42" fmla="*/ 10 w 42"/>
                  <a:gd name="T43" fmla="*/ 15 h 30"/>
                  <a:gd name="T44" fmla="*/ 21 w 42"/>
                  <a:gd name="T45" fmla="*/ 11 h 30"/>
                  <a:gd name="T46" fmla="*/ 32 w 42"/>
                  <a:gd name="T47" fmla="*/ 15 h 30"/>
                  <a:gd name="T48" fmla="*/ 21 w 42"/>
                  <a:gd name="T4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30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avLst/>
                <a:gdLst>
                  <a:gd name="T0" fmla="*/ 0 w 45"/>
                  <a:gd name="T1" fmla="*/ 7 h 26"/>
                  <a:gd name="T2" fmla="*/ 0 w 45"/>
                  <a:gd name="T3" fmla="*/ 22 h 26"/>
                  <a:gd name="T4" fmla="*/ 4 w 45"/>
                  <a:gd name="T5" fmla="*/ 26 h 26"/>
                  <a:gd name="T6" fmla="*/ 8 w 45"/>
                  <a:gd name="T7" fmla="*/ 26 h 26"/>
                  <a:gd name="T8" fmla="*/ 38 w 45"/>
                  <a:gd name="T9" fmla="*/ 26 h 26"/>
                  <a:gd name="T10" fmla="*/ 41 w 45"/>
                  <a:gd name="T11" fmla="*/ 26 h 26"/>
                  <a:gd name="T12" fmla="*/ 45 w 45"/>
                  <a:gd name="T13" fmla="*/ 22 h 26"/>
                  <a:gd name="T14" fmla="*/ 45 w 45"/>
                  <a:gd name="T15" fmla="*/ 7 h 26"/>
                  <a:gd name="T16" fmla="*/ 38 w 45"/>
                  <a:gd name="T17" fmla="*/ 0 h 26"/>
                  <a:gd name="T18" fmla="*/ 34 w 45"/>
                  <a:gd name="T19" fmla="*/ 0 h 26"/>
                  <a:gd name="T20" fmla="*/ 33 w 45"/>
                  <a:gd name="T21" fmla="*/ 0 h 26"/>
                  <a:gd name="T22" fmla="*/ 29 w 45"/>
                  <a:gd name="T23" fmla="*/ 3 h 26"/>
                  <a:gd name="T24" fmla="*/ 28 w 45"/>
                  <a:gd name="T25" fmla="*/ 4 h 26"/>
                  <a:gd name="T26" fmla="*/ 23 w 45"/>
                  <a:gd name="T27" fmla="*/ 19 h 26"/>
                  <a:gd name="T28" fmla="*/ 23 w 45"/>
                  <a:gd name="T29" fmla="*/ 20 h 26"/>
                  <a:gd name="T30" fmla="*/ 18 w 45"/>
                  <a:gd name="T31" fmla="*/ 5 h 26"/>
                  <a:gd name="T32" fmla="*/ 17 w 45"/>
                  <a:gd name="T33" fmla="*/ 3 h 26"/>
                  <a:gd name="T34" fmla="*/ 13 w 45"/>
                  <a:gd name="T35" fmla="*/ 0 h 26"/>
                  <a:gd name="T36" fmla="*/ 11 w 45"/>
                  <a:gd name="T37" fmla="*/ 0 h 26"/>
                  <a:gd name="T38" fmla="*/ 8 w 45"/>
                  <a:gd name="T39" fmla="*/ 0 h 26"/>
                  <a:gd name="T40" fmla="*/ 0 w 45"/>
                  <a:gd name="T41" fmla="*/ 7 h 26"/>
                  <a:gd name="T42" fmla="*/ 17 w 45"/>
                  <a:gd name="T43" fmla="*/ 14 h 26"/>
                  <a:gd name="T44" fmla="*/ 19 w 45"/>
                  <a:gd name="T45" fmla="*/ 16 h 26"/>
                  <a:gd name="T46" fmla="*/ 17 w 45"/>
                  <a:gd name="T47" fmla="*/ 17 h 26"/>
                  <a:gd name="T48" fmla="*/ 15 w 45"/>
                  <a:gd name="T49" fmla="*/ 16 h 26"/>
                  <a:gd name="T50" fmla="*/ 17 w 45"/>
                  <a:gd name="T51" fmla="*/ 14 h 26"/>
                  <a:gd name="T52" fmla="*/ 17 w 45"/>
                  <a:gd name="T53" fmla="*/ 20 h 26"/>
                  <a:gd name="T54" fmla="*/ 19 w 45"/>
                  <a:gd name="T55" fmla="*/ 21 h 26"/>
                  <a:gd name="T56" fmla="*/ 17 w 45"/>
                  <a:gd name="T57" fmla="*/ 23 h 26"/>
                  <a:gd name="T58" fmla="*/ 15 w 45"/>
                  <a:gd name="T59" fmla="*/ 21 h 26"/>
                  <a:gd name="T60" fmla="*/ 17 w 45"/>
                  <a:gd name="T6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6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avLst/>
                <a:gdLst>
                  <a:gd name="T0" fmla="*/ 0 w 94"/>
                  <a:gd name="T1" fmla="*/ 5 h 30"/>
                  <a:gd name="T2" fmla="*/ 92 w 94"/>
                  <a:gd name="T3" fmla="*/ 30 h 30"/>
                  <a:gd name="T4" fmla="*/ 94 w 94"/>
                  <a:gd name="T5" fmla="*/ 25 h 30"/>
                  <a:gd name="T6" fmla="*/ 1 w 94"/>
                  <a:gd name="T7" fmla="*/ 0 h 30"/>
                  <a:gd name="T8" fmla="*/ 0 w 94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avLst/>
                <a:gdLst>
                  <a:gd name="T0" fmla="*/ 117 w 119"/>
                  <a:gd name="T1" fmla="*/ 141 h 143"/>
                  <a:gd name="T2" fmla="*/ 118 w 119"/>
                  <a:gd name="T3" fmla="*/ 136 h 143"/>
                  <a:gd name="T4" fmla="*/ 6 w 119"/>
                  <a:gd name="T5" fmla="*/ 0 h 143"/>
                  <a:gd name="T6" fmla="*/ 0 w 119"/>
                  <a:gd name="T7" fmla="*/ 6 h 143"/>
                  <a:gd name="T8" fmla="*/ 111 w 119"/>
                  <a:gd name="T9" fmla="*/ 141 h 143"/>
                  <a:gd name="T10" fmla="*/ 117 w 119"/>
                  <a:gd name="T11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3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avLst/>
                <a:gdLst>
                  <a:gd name="T0" fmla="*/ 8 w 230"/>
                  <a:gd name="T1" fmla="*/ 352 h 355"/>
                  <a:gd name="T2" fmla="*/ 230 w 230"/>
                  <a:gd name="T3" fmla="*/ 5 h 355"/>
                  <a:gd name="T4" fmla="*/ 224 w 230"/>
                  <a:gd name="T5" fmla="*/ 0 h 355"/>
                  <a:gd name="T6" fmla="*/ 1 w 230"/>
                  <a:gd name="T7" fmla="*/ 348 h 355"/>
                  <a:gd name="T8" fmla="*/ 0 w 230"/>
                  <a:gd name="T9" fmla="*/ 350 h 355"/>
                  <a:gd name="T10" fmla="*/ 2 w 230"/>
                  <a:gd name="T11" fmla="*/ 353 h 355"/>
                  <a:gd name="T12" fmla="*/ 8 w 230"/>
                  <a:gd name="T13" fmla="*/ 3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55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avLst/>
                <a:gdLst>
                  <a:gd name="T0" fmla="*/ 0 w 356"/>
                  <a:gd name="T1" fmla="*/ 178 h 356"/>
                  <a:gd name="T2" fmla="*/ 178 w 356"/>
                  <a:gd name="T3" fmla="*/ 0 h 356"/>
                  <a:gd name="T4" fmla="*/ 356 w 356"/>
                  <a:gd name="T5" fmla="*/ 178 h 356"/>
                  <a:gd name="T6" fmla="*/ 178 w 356"/>
                  <a:gd name="T7" fmla="*/ 356 h 356"/>
                  <a:gd name="T8" fmla="*/ 0 w 356"/>
                  <a:gd name="T9" fmla="*/ 178 h 356"/>
                  <a:gd name="T10" fmla="*/ 336 w 356"/>
                  <a:gd name="T11" fmla="*/ 178 h 356"/>
                  <a:gd name="T12" fmla="*/ 178 w 356"/>
                  <a:gd name="T13" fmla="*/ 21 h 356"/>
                  <a:gd name="T14" fmla="*/ 21 w 356"/>
                  <a:gd name="T15" fmla="*/ 178 h 356"/>
                  <a:gd name="T16" fmla="*/ 178 w 356"/>
                  <a:gd name="T17" fmla="*/ 335 h 356"/>
                  <a:gd name="T18" fmla="*/ 336 w 356"/>
                  <a:gd name="T1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avLst/>
                <a:gdLst>
                  <a:gd name="T0" fmla="*/ 2 w 140"/>
                  <a:gd name="T1" fmla="*/ 56 h 56"/>
                  <a:gd name="T2" fmla="*/ 140 w 140"/>
                  <a:gd name="T3" fmla="*/ 5 h 56"/>
                  <a:gd name="T4" fmla="*/ 138 w 140"/>
                  <a:gd name="T5" fmla="*/ 0 h 56"/>
                  <a:gd name="T6" fmla="*/ 0 w 140"/>
                  <a:gd name="T7" fmla="*/ 50 h 56"/>
                  <a:gd name="T8" fmla="*/ 2 w 1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avLst/>
                <a:gdLst>
                  <a:gd name="T0" fmla="*/ 0 w 12"/>
                  <a:gd name="T1" fmla="*/ 62 h 62"/>
                  <a:gd name="T2" fmla="*/ 5 w 12"/>
                  <a:gd name="T3" fmla="*/ 62 h 62"/>
                  <a:gd name="T4" fmla="*/ 12 w 12"/>
                  <a:gd name="T5" fmla="*/ 0 h 62"/>
                  <a:gd name="T6" fmla="*/ 9 w 12"/>
                  <a:gd name="T7" fmla="*/ 0 h 62"/>
                  <a:gd name="T8" fmla="*/ 6 w 12"/>
                  <a:gd name="T9" fmla="*/ 0 h 62"/>
                  <a:gd name="T10" fmla="*/ 0 w 12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avLst/>
                <a:gdLst>
                  <a:gd name="T0" fmla="*/ 0 w 313"/>
                  <a:gd name="T1" fmla="*/ 157 h 314"/>
                  <a:gd name="T2" fmla="*/ 157 w 313"/>
                  <a:gd name="T3" fmla="*/ 0 h 314"/>
                  <a:gd name="T4" fmla="*/ 313 w 313"/>
                  <a:gd name="T5" fmla="*/ 157 h 314"/>
                  <a:gd name="T6" fmla="*/ 157 w 313"/>
                  <a:gd name="T7" fmla="*/ 314 h 314"/>
                  <a:gd name="T8" fmla="*/ 0 w 313"/>
                  <a:gd name="T9" fmla="*/ 157 h 314"/>
                  <a:gd name="T10" fmla="*/ 295 w 313"/>
                  <a:gd name="T11" fmla="*/ 157 h 314"/>
                  <a:gd name="T12" fmla="*/ 157 w 313"/>
                  <a:gd name="T13" fmla="*/ 19 h 314"/>
                  <a:gd name="T14" fmla="*/ 18 w 313"/>
                  <a:gd name="T15" fmla="*/ 157 h 314"/>
                  <a:gd name="T16" fmla="*/ 157 w 313"/>
                  <a:gd name="T17" fmla="*/ 295 h 314"/>
                  <a:gd name="T18" fmla="*/ 295 w 313"/>
                  <a:gd name="T19" fmla="*/ 15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4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avLst/>
                <a:gdLst>
                  <a:gd name="T0" fmla="*/ 0 w 374"/>
                  <a:gd name="T1" fmla="*/ 187 h 374"/>
                  <a:gd name="T2" fmla="*/ 187 w 374"/>
                  <a:gd name="T3" fmla="*/ 0 h 374"/>
                  <a:gd name="T4" fmla="*/ 374 w 374"/>
                  <a:gd name="T5" fmla="*/ 187 h 374"/>
                  <a:gd name="T6" fmla="*/ 187 w 374"/>
                  <a:gd name="T7" fmla="*/ 374 h 374"/>
                  <a:gd name="T8" fmla="*/ 0 w 374"/>
                  <a:gd name="T9" fmla="*/ 187 h 374"/>
                  <a:gd name="T10" fmla="*/ 352 w 374"/>
                  <a:gd name="T11" fmla="*/ 187 h 374"/>
                  <a:gd name="T12" fmla="*/ 187 w 374"/>
                  <a:gd name="T13" fmla="*/ 22 h 374"/>
                  <a:gd name="T14" fmla="*/ 22 w 374"/>
                  <a:gd name="T15" fmla="*/ 187 h 374"/>
                  <a:gd name="T16" fmla="*/ 187 w 374"/>
                  <a:gd name="T17" fmla="*/ 352 h 374"/>
                  <a:gd name="T18" fmla="*/ 352 w 374"/>
                  <a:gd name="T19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avLst/>
                <a:gdLst>
                  <a:gd name="T0" fmla="*/ 0 w 43"/>
                  <a:gd name="T1" fmla="*/ 3 h 68"/>
                  <a:gd name="T2" fmla="*/ 2 w 43"/>
                  <a:gd name="T3" fmla="*/ 1 h 68"/>
                  <a:gd name="T4" fmla="*/ 6 w 43"/>
                  <a:gd name="T5" fmla="*/ 2 h 68"/>
                  <a:gd name="T6" fmla="*/ 42 w 43"/>
                  <a:gd name="T7" fmla="*/ 64 h 68"/>
                  <a:gd name="T8" fmla="*/ 41 w 43"/>
                  <a:gd name="T9" fmla="*/ 67 h 68"/>
                  <a:gd name="T10" fmla="*/ 37 w 43"/>
                  <a:gd name="T11" fmla="*/ 66 h 68"/>
                  <a:gd name="T12" fmla="*/ 1 w 43"/>
                  <a:gd name="T13" fmla="*/ 5 h 68"/>
                  <a:gd name="T14" fmla="*/ 0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avLst/>
                <a:gdLst>
                  <a:gd name="T0" fmla="*/ 0 w 245"/>
                  <a:gd name="T1" fmla="*/ 3 h 190"/>
                  <a:gd name="T2" fmla="*/ 0 w 245"/>
                  <a:gd name="T3" fmla="*/ 2 h 190"/>
                  <a:gd name="T4" fmla="*/ 4 w 245"/>
                  <a:gd name="T5" fmla="*/ 1 h 190"/>
                  <a:gd name="T6" fmla="*/ 243 w 245"/>
                  <a:gd name="T7" fmla="*/ 184 h 190"/>
                  <a:gd name="T8" fmla="*/ 244 w 245"/>
                  <a:gd name="T9" fmla="*/ 188 h 190"/>
                  <a:gd name="T10" fmla="*/ 240 w 245"/>
                  <a:gd name="T11" fmla="*/ 189 h 190"/>
                  <a:gd name="T12" fmla="*/ 1 w 245"/>
                  <a:gd name="T13" fmla="*/ 6 h 190"/>
                  <a:gd name="T14" fmla="*/ 0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8 h 28"/>
                  <a:gd name="T14" fmla="*/ 24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1 h 26"/>
                  <a:gd name="T24" fmla="*/ 23 w 47"/>
                  <a:gd name="T25" fmla="*/ 11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avLst/>
                <a:gdLst>
                  <a:gd name="T0" fmla="*/ 10 w 20"/>
                  <a:gd name="T1" fmla="*/ 0 h 14"/>
                  <a:gd name="T2" fmla="*/ 3 w 20"/>
                  <a:gd name="T3" fmla="*/ 7 h 14"/>
                  <a:gd name="T4" fmla="*/ 3 w 20"/>
                  <a:gd name="T5" fmla="*/ 9 h 14"/>
                  <a:gd name="T6" fmla="*/ 1 w 20"/>
                  <a:gd name="T7" fmla="*/ 12 h 14"/>
                  <a:gd name="T8" fmla="*/ 4 w 20"/>
                  <a:gd name="T9" fmla="*/ 14 h 14"/>
                  <a:gd name="T10" fmla="*/ 5 w 20"/>
                  <a:gd name="T11" fmla="*/ 14 h 14"/>
                  <a:gd name="T12" fmla="*/ 16 w 20"/>
                  <a:gd name="T13" fmla="*/ 14 h 14"/>
                  <a:gd name="T14" fmla="*/ 19 w 20"/>
                  <a:gd name="T15" fmla="*/ 12 h 14"/>
                  <a:gd name="T16" fmla="*/ 17 w 20"/>
                  <a:gd name="T17" fmla="*/ 9 h 14"/>
                  <a:gd name="T18" fmla="*/ 17 w 20"/>
                  <a:gd name="T19" fmla="*/ 7 h 14"/>
                  <a:gd name="T20" fmla="*/ 10 w 20"/>
                  <a:gd name="T21" fmla="*/ 0 h 14"/>
                  <a:gd name="T22" fmla="*/ 10 w 20"/>
                  <a:gd name="T23" fmla="*/ 1 h 14"/>
                  <a:gd name="T24" fmla="*/ 15 w 20"/>
                  <a:gd name="T25" fmla="*/ 5 h 14"/>
                  <a:gd name="T26" fmla="*/ 15 w 20"/>
                  <a:gd name="T27" fmla="*/ 6 h 14"/>
                  <a:gd name="T28" fmla="*/ 15 w 20"/>
                  <a:gd name="T29" fmla="*/ 5 h 14"/>
                  <a:gd name="T30" fmla="*/ 10 w 20"/>
                  <a:gd name="T31" fmla="*/ 2 h 14"/>
                  <a:gd name="T32" fmla="*/ 5 w 20"/>
                  <a:gd name="T33" fmla="*/ 5 h 14"/>
                  <a:gd name="T34" fmla="*/ 5 w 20"/>
                  <a:gd name="T35" fmla="*/ 6 h 14"/>
                  <a:gd name="T36" fmla="*/ 5 w 20"/>
                  <a:gd name="T37" fmla="*/ 5 h 14"/>
                  <a:gd name="T38" fmla="*/ 10 w 20"/>
                  <a:gd name="T39" fmla="*/ 1 h 14"/>
                  <a:gd name="T40" fmla="*/ 10 w 20"/>
                  <a:gd name="T41" fmla="*/ 13 h 14"/>
                  <a:gd name="T42" fmla="*/ 5 w 20"/>
                  <a:gd name="T43" fmla="*/ 7 h 14"/>
                  <a:gd name="T44" fmla="*/ 10 w 20"/>
                  <a:gd name="T45" fmla="*/ 5 h 14"/>
                  <a:gd name="T46" fmla="*/ 16 w 20"/>
                  <a:gd name="T47" fmla="*/ 7 h 14"/>
                  <a:gd name="T48" fmla="*/ 10 w 20"/>
                  <a:gd name="T4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3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2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avLst/>
                <a:gdLst>
                  <a:gd name="T0" fmla="*/ 0 w 424"/>
                  <a:gd name="T1" fmla="*/ 212 h 424"/>
                  <a:gd name="T2" fmla="*/ 212 w 424"/>
                  <a:gd name="T3" fmla="*/ 0 h 424"/>
                  <a:gd name="T4" fmla="*/ 424 w 424"/>
                  <a:gd name="T5" fmla="*/ 212 h 424"/>
                  <a:gd name="T6" fmla="*/ 212 w 424"/>
                  <a:gd name="T7" fmla="*/ 424 h 424"/>
                  <a:gd name="T8" fmla="*/ 0 w 424"/>
                  <a:gd name="T9" fmla="*/ 212 h 424"/>
                  <a:gd name="T10" fmla="*/ 399 w 424"/>
                  <a:gd name="T11" fmla="*/ 212 h 424"/>
                  <a:gd name="T12" fmla="*/ 212 w 424"/>
                  <a:gd name="T13" fmla="*/ 25 h 424"/>
                  <a:gd name="T14" fmla="*/ 25 w 424"/>
                  <a:gd name="T15" fmla="*/ 212 h 424"/>
                  <a:gd name="T16" fmla="*/ 212 w 424"/>
                  <a:gd name="T17" fmla="*/ 399 h 424"/>
                  <a:gd name="T18" fmla="*/ 399 w 424"/>
                  <a:gd name="T1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424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avLst/>
                <a:gdLst>
                  <a:gd name="T0" fmla="*/ 99 w 102"/>
                  <a:gd name="T1" fmla="*/ 0 h 49"/>
                  <a:gd name="T2" fmla="*/ 0 w 102"/>
                  <a:gd name="T3" fmla="*/ 44 h 49"/>
                  <a:gd name="T4" fmla="*/ 2 w 102"/>
                  <a:gd name="T5" fmla="*/ 49 h 49"/>
                  <a:gd name="T6" fmla="*/ 102 w 102"/>
                  <a:gd name="T7" fmla="*/ 5 h 49"/>
                  <a:gd name="T8" fmla="*/ 99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avLst/>
                <a:gdLst>
                  <a:gd name="T0" fmla="*/ 0 w 17"/>
                  <a:gd name="T1" fmla="*/ 1 h 150"/>
                  <a:gd name="T2" fmla="*/ 11 w 17"/>
                  <a:gd name="T3" fmla="*/ 150 h 150"/>
                  <a:gd name="T4" fmla="*/ 17 w 17"/>
                  <a:gd name="T5" fmla="*/ 150 h 150"/>
                  <a:gd name="T6" fmla="*/ 5 w 17"/>
                  <a:gd name="T7" fmla="*/ 0 h 150"/>
                  <a:gd name="T8" fmla="*/ 0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avLst/>
                <a:gdLst>
                  <a:gd name="T0" fmla="*/ 90 w 90"/>
                  <a:gd name="T1" fmla="*/ 129 h 132"/>
                  <a:gd name="T2" fmla="*/ 4 w 90"/>
                  <a:gd name="T3" fmla="*/ 0 h 132"/>
                  <a:gd name="T4" fmla="*/ 0 w 90"/>
                  <a:gd name="T5" fmla="*/ 3 h 132"/>
                  <a:gd name="T6" fmla="*/ 85 w 90"/>
                  <a:gd name="T7" fmla="*/ 132 h 132"/>
                  <a:gd name="T8" fmla="*/ 90 w 90"/>
                  <a:gd name="T9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2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avLst/>
                <a:gdLst>
                  <a:gd name="T0" fmla="*/ 160 w 163"/>
                  <a:gd name="T1" fmla="*/ 0 h 28"/>
                  <a:gd name="T2" fmla="*/ 0 w 163"/>
                  <a:gd name="T3" fmla="*/ 23 h 28"/>
                  <a:gd name="T4" fmla="*/ 1 w 163"/>
                  <a:gd name="T5" fmla="*/ 28 h 28"/>
                  <a:gd name="T6" fmla="*/ 160 w 163"/>
                  <a:gd name="T7" fmla="*/ 6 h 28"/>
                  <a:gd name="T8" fmla="*/ 163 w 163"/>
                  <a:gd name="T9" fmla="*/ 3 h 28"/>
                  <a:gd name="T10" fmla="*/ 160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avLst/>
                <a:gdLst>
                  <a:gd name="T0" fmla="*/ 0 w 103"/>
                  <a:gd name="T1" fmla="*/ 51 h 102"/>
                  <a:gd name="T2" fmla="*/ 51 w 103"/>
                  <a:gd name="T3" fmla="*/ 0 h 102"/>
                  <a:gd name="T4" fmla="*/ 103 w 103"/>
                  <a:gd name="T5" fmla="*/ 51 h 102"/>
                  <a:gd name="T6" fmla="*/ 51 w 103"/>
                  <a:gd name="T7" fmla="*/ 102 h 102"/>
                  <a:gd name="T8" fmla="*/ 0 w 103"/>
                  <a:gd name="T9" fmla="*/ 51 h 102"/>
                  <a:gd name="T10" fmla="*/ 89 w 103"/>
                  <a:gd name="T11" fmla="*/ 51 h 102"/>
                  <a:gd name="T12" fmla="*/ 51 w 103"/>
                  <a:gd name="T13" fmla="*/ 13 h 102"/>
                  <a:gd name="T14" fmla="*/ 13 w 103"/>
                  <a:gd name="T15" fmla="*/ 51 h 102"/>
                  <a:gd name="T16" fmla="*/ 51 w 103"/>
                  <a:gd name="T17" fmla="*/ 89 h 102"/>
                  <a:gd name="T18" fmla="*/ 89 w 103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2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avLst/>
                <a:gdLst>
                  <a:gd name="T0" fmla="*/ 0 w 173"/>
                  <a:gd name="T1" fmla="*/ 2 h 7"/>
                  <a:gd name="T2" fmla="*/ 2 w 173"/>
                  <a:gd name="T3" fmla="*/ 0 h 7"/>
                  <a:gd name="T4" fmla="*/ 170 w 173"/>
                  <a:gd name="T5" fmla="*/ 1 h 7"/>
                  <a:gd name="T6" fmla="*/ 173 w 173"/>
                  <a:gd name="T7" fmla="*/ 4 h 7"/>
                  <a:gd name="T8" fmla="*/ 170 w 173"/>
                  <a:gd name="T9" fmla="*/ 7 h 7"/>
                  <a:gd name="T10" fmla="*/ 2 w 173"/>
                  <a:gd name="T11" fmla="*/ 5 h 7"/>
                  <a:gd name="T12" fmla="*/ 0 w 173"/>
                  <a:gd name="T13" fmla="*/ 3 h 7"/>
                  <a:gd name="T14" fmla="*/ 0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avLst/>
                <a:gdLst>
                  <a:gd name="T0" fmla="*/ 23 w 23"/>
                  <a:gd name="T1" fmla="*/ 12 h 24"/>
                  <a:gd name="T2" fmla="*/ 11 w 23"/>
                  <a:gd name="T3" fmla="*/ 0 h 24"/>
                  <a:gd name="T4" fmla="*/ 0 w 23"/>
                  <a:gd name="T5" fmla="*/ 12 h 24"/>
                  <a:gd name="T6" fmla="*/ 11 w 23"/>
                  <a:gd name="T7" fmla="*/ 24 h 24"/>
                  <a:gd name="T8" fmla="*/ 23 w 23"/>
                  <a:gd name="T9" fmla="*/ 12 h 24"/>
                  <a:gd name="T10" fmla="*/ 3 w 23"/>
                  <a:gd name="T11" fmla="*/ 12 h 24"/>
                  <a:gd name="T12" fmla="*/ 5 w 23"/>
                  <a:gd name="T13" fmla="*/ 6 h 24"/>
                  <a:gd name="T14" fmla="*/ 20 w 23"/>
                  <a:gd name="T15" fmla="*/ 12 h 24"/>
                  <a:gd name="T16" fmla="*/ 11 w 23"/>
                  <a:gd name="T17" fmla="*/ 21 h 24"/>
                  <a:gd name="T18" fmla="*/ 3 w 23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avLst/>
                <a:gdLst>
                  <a:gd name="T0" fmla="*/ 0 w 40"/>
                  <a:gd name="T1" fmla="*/ 7 h 22"/>
                  <a:gd name="T2" fmla="*/ 0 w 40"/>
                  <a:gd name="T3" fmla="*/ 12 h 22"/>
                  <a:gd name="T4" fmla="*/ 0 w 40"/>
                  <a:gd name="T5" fmla="*/ 19 h 22"/>
                  <a:gd name="T6" fmla="*/ 4 w 40"/>
                  <a:gd name="T7" fmla="*/ 22 h 22"/>
                  <a:gd name="T8" fmla="*/ 37 w 40"/>
                  <a:gd name="T9" fmla="*/ 22 h 22"/>
                  <a:gd name="T10" fmla="*/ 40 w 40"/>
                  <a:gd name="T11" fmla="*/ 19 h 22"/>
                  <a:gd name="T12" fmla="*/ 40 w 40"/>
                  <a:gd name="T13" fmla="*/ 12 h 22"/>
                  <a:gd name="T14" fmla="*/ 40 w 40"/>
                  <a:gd name="T15" fmla="*/ 7 h 22"/>
                  <a:gd name="T16" fmla="*/ 34 w 40"/>
                  <a:gd name="T17" fmla="*/ 0 h 22"/>
                  <a:gd name="T18" fmla="*/ 28 w 40"/>
                  <a:gd name="T19" fmla="*/ 0 h 22"/>
                  <a:gd name="T20" fmla="*/ 27 w 40"/>
                  <a:gd name="T21" fmla="*/ 1 h 22"/>
                  <a:gd name="T22" fmla="*/ 21 w 40"/>
                  <a:gd name="T23" fmla="*/ 9 h 22"/>
                  <a:gd name="T24" fmla="*/ 20 w 40"/>
                  <a:gd name="T25" fmla="*/ 9 h 22"/>
                  <a:gd name="T26" fmla="*/ 14 w 40"/>
                  <a:gd name="T27" fmla="*/ 1 h 22"/>
                  <a:gd name="T28" fmla="*/ 13 w 40"/>
                  <a:gd name="T29" fmla="*/ 0 h 22"/>
                  <a:gd name="T30" fmla="*/ 7 w 40"/>
                  <a:gd name="T31" fmla="*/ 0 h 22"/>
                  <a:gd name="T32" fmla="*/ 0 w 40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2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avLst/>
                <a:gdLst>
                  <a:gd name="T0" fmla="*/ 0 w 490"/>
                  <a:gd name="T1" fmla="*/ 246 h 491"/>
                  <a:gd name="T2" fmla="*/ 245 w 490"/>
                  <a:gd name="T3" fmla="*/ 0 h 491"/>
                  <a:gd name="T4" fmla="*/ 490 w 490"/>
                  <a:gd name="T5" fmla="*/ 246 h 491"/>
                  <a:gd name="T6" fmla="*/ 245 w 490"/>
                  <a:gd name="T7" fmla="*/ 491 h 491"/>
                  <a:gd name="T8" fmla="*/ 0 w 490"/>
                  <a:gd name="T9" fmla="*/ 246 h 491"/>
                  <a:gd name="T10" fmla="*/ 461 w 490"/>
                  <a:gd name="T11" fmla="*/ 246 h 491"/>
                  <a:gd name="T12" fmla="*/ 245 w 490"/>
                  <a:gd name="T13" fmla="*/ 29 h 491"/>
                  <a:gd name="T14" fmla="*/ 29 w 490"/>
                  <a:gd name="T15" fmla="*/ 246 h 491"/>
                  <a:gd name="T16" fmla="*/ 245 w 490"/>
                  <a:gd name="T17" fmla="*/ 462 h 491"/>
                  <a:gd name="T18" fmla="*/ 461 w 490"/>
                  <a:gd name="T19" fmla="*/ 24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0" h="491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98 h 104"/>
                  <a:gd name="T12" fmla="*/ 98 w 104"/>
                  <a:gd name="T13" fmla="*/ 52 h 104"/>
                  <a:gd name="T14" fmla="*/ 52 w 104"/>
                  <a:gd name="T15" fmla="*/ 6 h 104"/>
                  <a:gd name="T16" fmla="*/ 6 w 104"/>
                  <a:gd name="T17" fmla="*/ 52 h 104"/>
                  <a:gd name="T18" fmla="*/ 52 w 104"/>
                  <a:gd name="T1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avLst/>
                <a:gdLst>
                  <a:gd name="T0" fmla="*/ 33 w 65"/>
                  <a:gd name="T1" fmla="*/ 65 h 65"/>
                  <a:gd name="T2" fmla="*/ 0 w 65"/>
                  <a:gd name="T3" fmla="*/ 32 h 65"/>
                  <a:gd name="T4" fmla="*/ 33 w 65"/>
                  <a:gd name="T5" fmla="*/ 0 h 65"/>
                  <a:gd name="T6" fmla="*/ 65 w 65"/>
                  <a:gd name="T7" fmla="*/ 32 h 65"/>
                  <a:gd name="T8" fmla="*/ 33 w 65"/>
                  <a:gd name="T9" fmla="*/ 65 h 65"/>
                  <a:gd name="T10" fmla="*/ 33 w 65"/>
                  <a:gd name="T11" fmla="*/ 56 h 65"/>
                  <a:gd name="T12" fmla="*/ 57 w 65"/>
                  <a:gd name="T13" fmla="*/ 32 h 65"/>
                  <a:gd name="T14" fmla="*/ 33 w 65"/>
                  <a:gd name="T15" fmla="*/ 8 h 65"/>
                  <a:gd name="T16" fmla="*/ 9 w 65"/>
                  <a:gd name="T17" fmla="*/ 32 h 65"/>
                  <a:gd name="T18" fmla="*/ 33 w 65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avLst/>
                <a:gdLst>
                  <a:gd name="T0" fmla="*/ 43 w 43"/>
                  <a:gd name="T1" fmla="*/ 3 h 68"/>
                  <a:gd name="T2" fmla="*/ 41 w 43"/>
                  <a:gd name="T3" fmla="*/ 1 h 68"/>
                  <a:gd name="T4" fmla="*/ 37 w 43"/>
                  <a:gd name="T5" fmla="*/ 2 h 68"/>
                  <a:gd name="T6" fmla="*/ 1 w 43"/>
                  <a:gd name="T7" fmla="*/ 64 h 68"/>
                  <a:gd name="T8" fmla="*/ 2 w 43"/>
                  <a:gd name="T9" fmla="*/ 68 h 68"/>
                  <a:gd name="T10" fmla="*/ 6 w 43"/>
                  <a:gd name="T11" fmla="*/ 67 h 68"/>
                  <a:gd name="T12" fmla="*/ 42 w 43"/>
                  <a:gd name="T13" fmla="*/ 5 h 68"/>
                  <a:gd name="T14" fmla="*/ 43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avLst/>
                <a:gdLst>
                  <a:gd name="T0" fmla="*/ 245 w 245"/>
                  <a:gd name="T1" fmla="*/ 3 h 190"/>
                  <a:gd name="T2" fmla="*/ 245 w 245"/>
                  <a:gd name="T3" fmla="*/ 2 h 190"/>
                  <a:gd name="T4" fmla="*/ 241 w 245"/>
                  <a:gd name="T5" fmla="*/ 1 h 190"/>
                  <a:gd name="T6" fmla="*/ 1 w 245"/>
                  <a:gd name="T7" fmla="*/ 184 h 190"/>
                  <a:gd name="T8" fmla="*/ 1 w 245"/>
                  <a:gd name="T9" fmla="*/ 188 h 190"/>
                  <a:gd name="T10" fmla="*/ 5 w 245"/>
                  <a:gd name="T11" fmla="*/ 189 h 190"/>
                  <a:gd name="T12" fmla="*/ 244 w 245"/>
                  <a:gd name="T13" fmla="*/ 6 h 190"/>
                  <a:gd name="T14" fmla="*/ 245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avLst/>
                <a:gdLst>
                  <a:gd name="T0" fmla="*/ 14 w 27"/>
                  <a:gd name="T1" fmla="*/ 28 h 28"/>
                  <a:gd name="T2" fmla="*/ 27 w 27"/>
                  <a:gd name="T3" fmla="*/ 14 h 28"/>
                  <a:gd name="T4" fmla="*/ 14 w 27"/>
                  <a:gd name="T5" fmla="*/ 0 h 28"/>
                  <a:gd name="T6" fmla="*/ 0 w 27"/>
                  <a:gd name="T7" fmla="*/ 14 h 28"/>
                  <a:gd name="T8" fmla="*/ 14 w 27"/>
                  <a:gd name="T9" fmla="*/ 28 h 28"/>
                  <a:gd name="T10" fmla="*/ 14 w 27"/>
                  <a:gd name="T11" fmla="*/ 25 h 28"/>
                  <a:gd name="T12" fmla="*/ 4 w 27"/>
                  <a:gd name="T13" fmla="*/ 14 h 28"/>
                  <a:gd name="T14" fmla="*/ 22 w 27"/>
                  <a:gd name="T15" fmla="*/ 8 h 28"/>
                  <a:gd name="T16" fmla="*/ 24 w 27"/>
                  <a:gd name="T17" fmla="*/ 14 h 28"/>
                  <a:gd name="T18" fmla="*/ 14 w 27"/>
                  <a:gd name="T1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avLst/>
                <a:gdLst>
                  <a:gd name="T0" fmla="*/ 47 w 47"/>
                  <a:gd name="T1" fmla="*/ 8 h 26"/>
                  <a:gd name="T2" fmla="*/ 47 w 47"/>
                  <a:gd name="T3" fmla="*/ 14 h 26"/>
                  <a:gd name="T4" fmla="*/ 47 w 47"/>
                  <a:gd name="T5" fmla="*/ 22 h 26"/>
                  <a:gd name="T6" fmla="*/ 43 w 47"/>
                  <a:gd name="T7" fmla="*/ 26 h 26"/>
                  <a:gd name="T8" fmla="*/ 4 w 47"/>
                  <a:gd name="T9" fmla="*/ 26 h 26"/>
                  <a:gd name="T10" fmla="*/ 0 w 47"/>
                  <a:gd name="T11" fmla="*/ 22 h 26"/>
                  <a:gd name="T12" fmla="*/ 0 w 47"/>
                  <a:gd name="T13" fmla="*/ 14 h 26"/>
                  <a:gd name="T14" fmla="*/ 0 w 47"/>
                  <a:gd name="T15" fmla="*/ 8 h 26"/>
                  <a:gd name="T16" fmla="*/ 8 w 47"/>
                  <a:gd name="T17" fmla="*/ 0 h 26"/>
                  <a:gd name="T18" fmla="*/ 15 w 47"/>
                  <a:gd name="T19" fmla="*/ 0 h 26"/>
                  <a:gd name="T20" fmla="*/ 16 w 47"/>
                  <a:gd name="T21" fmla="*/ 1 h 26"/>
                  <a:gd name="T22" fmla="*/ 23 w 47"/>
                  <a:gd name="T23" fmla="*/ 11 h 26"/>
                  <a:gd name="T24" fmla="*/ 24 w 47"/>
                  <a:gd name="T25" fmla="*/ 11 h 26"/>
                  <a:gd name="T26" fmla="*/ 31 w 47"/>
                  <a:gd name="T27" fmla="*/ 1 h 26"/>
                  <a:gd name="T28" fmla="*/ 33 w 47"/>
                  <a:gd name="T29" fmla="*/ 0 h 26"/>
                  <a:gd name="T30" fmla="*/ 39 w 47"/>
                  <a:gd name="T31" fmla="*/ 0 h 26"/>
                  <a:gd name="T32" fmla="*/ 47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avLst/>
                <a:gdLst>
                  <a:gd name="T0" fmla="*/ 3 w 21"/>
                  <a:gd name="T1" fmla="*/ 7 h 14"/>
                  <a:gd name="T2" fmla="*/ 3 w 21"/>
                  <a:gd name="T3" fmla="*/ 9 h 14"/>
                  <a:gd name="T4" fmla="*/ 2 w 21"/>
                  <a:gd name="T5" fmla="*/ 12 h 14"/>
                  <a:gd name="T6" fmla="*/ 5 w 21"/>
                  <a:gd name="T7" fmla="*/ 14 h 14"/>
                  <a:gd name="T8" fmla="*/ 16 w 21"/>
                  <a:gd name="T9" fmla="*/ 14 h 14"/>
                  <a:gd name="T10" fmla="*/ 16 w 21"/>
                  <a:gd name="T11" fmla="*/ 14 h 14"/>
                  <a:gd name="T12" fmla="*/ 20 w 21"/>
                  <a:gd name="T13" fmla="*/ 12 h 14"/>
                  <a:gd name="T14" fmla="*/ 18 w 21"/>
                  <a:gd name="T15" fmla="*/ 9 h 14"/>
                  <a:gd name="T16" fmla="*/ 18 w 21"/>
                  <a:gd name="T17" fmla="*/ 7 h 14"/>
                  <a:gd name="T18" fmla="*/ 11 w 21"/>
                  <a:gd name="T19" fmla="*/ 0 h 14"/>
                  <a:gd name="T20" fmla="*/ 3 w 21"/>
                  <a:gd name="T21" fmla="*/ 7 h 14"/>
                  <a:gd name="T22" fmla="*/ 16 w 21"/>
                  <a:gd name="T23" fmla="*/ 5 h 14"/>
                  <a:gd name="T24" fmla="*/ 16 w 21"/>
                  <a:gd name="T25" fmla="*/ 6 h 14"/>
                  <a:gd name="T26" fmla="*/ 16 w 21"/>
                  <a:gd name="T27" fmla="*/ 5 h 14"/>
                  <a:gd name="T28" fmla="*/ 11 w 21"/>
                  <a:gd name="T29" fmla="*/ 3 h 14"/>
                  <a:gd name="T30" fmla="*/ 6 w 21"/>
                  <a:gd name="T31" fmla="*/ 5 h 14"/>
                  <a:gd name="T32" fmla="*/ 6 w 21"/>
                  <a:gd name="T33" fmla="*/ 6 h 14"/>
                  <a:gd name="T34" fmla="*/ 6 w 21"/>
                  <a:gd name="T35" fmla="*/ 5 h 14"/>
                  <a:gd name="T36" fmla="*/ 11 w 21"/>
                  <a:gd name="T37" fmla="*/ 1 h 14"/>
                  <a:gd name="T38" fmla="*/ 16 w 21"/>
                  <a:gd name="T39" fmla="*/ 5 h 14"/>
                  <a:gd name="T40" fmla="*/ 5 w 21"/>
                  <a:gd name="T41" fmla="*/ 7 h 14"/>
                  <a:gd name="T42" fmla="*/ 11 w 21"/>
                  <a:gd name="T43" fmla="*/ 5 h 14"/>
                  <a:gd name="T44" fmla="*/ 16 w 21"/>
                  <a:gd name="T45" fmla="*/ 7 h 14"/>
                  <a:gd name="T46" fmla="*/ 11 w 21"/>
                  <a:gd name="T47" fmla="*/ 13 h 14"/>
                  <a:gd name="T48" fmla="*/ 5 w 21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avLst/>
                <a:gdLst>
                  <a:gd name="T0" fmla="*/ 18 w 22"/>
                  <a:gd name="T1" fmla="*/ 0 h 13"/>
                  <a:gd name="T2" fmla="*/ 17 w 22"/>
                  <a:gd name="T3" fmla="*/ 0 h 13"/>
                  <a:gd name="T4" fmla="*/ 16 w 22"/>
                  <a:gd name="T5" fmla="*/ 1 h 13"/>
                  <a:gd name="T6" fmla="*/ 14 w 22"/>
                  <a:gd name="T7" fmla="*/ 2 h 13"/>
                  <a:gd name="T8" fmla="*/ 13 w 22"/>
                  <a:gd name="T9" fmla="*/ 3 h 13"/>
                  <a:gd name="T10" fmla="*/ 11 w 22"/>
                  <a:gd name="T11" fmla="*/ 10 h 13"/>
                  <a:gd name="T12" fmla="*/ 11 w 22"/>
                  <a:gd name="T13" fmla="*/ 10 h 13"/>
                  <a:gd name="T14" fmla="*/ 8 w 22"/>
                  <a:gd name="T15" fmla="*/ 3 h 13"/>
                  <a:gd name="T16" fmla="*/ 8 w 22"/>
                  <a:gd name="T17" fmla="*/ 2 h 13"/>
                  <a:gd name="T18" fmla="*/ 6 w 22"/>
                  <a:gd name="T19" fmla="*/ 1 h 13"/>
                  <a:gd name="T20" fmla="*/ 5 w 22"/>
                  <a:gd name="T21" fmla="*/ 0 h 13"/>
                  <a:gd name="T22" fmla="*/ 3 w 22"/>
                  <a:gd name="T23" fmla="*/ 0 h 13"/>
                  <a:gd name="T24" fmla="*/ 0 w 22"/>
                  <a:gd name="T25" fmla="*/ 4 h 13"/>
                  <a:gd name="T26" fmla="*/ 0 w 22"/>
                  <a:gd name="T27" fmla="*/ 11 h 13"/>
                  <a:gd name="T28" fmla="*/ 2 w 22"/>
                  <a:gd name="T29" fmla="*/ 13 h 13"/>
                  <a:gd name="T30" fmla="*/ 3 w 22"/>
                  <a:gd name="T31" fmla="*/ 13 h 13"/>
                  <a:gd name="T32" fmla="*/ 18 w 22"/>
                  <a:gd name="T33" fmla="*/ 13 h 13"/>
                  <a:gd name="T34" fmla="*/ 20 w 22"/>
                  <a:gd name="T35" fmla="*/ 13 h 13"/>
                  <a:gd name="T36" fmla="*/ 22 w 22"/>
                  <a:gd name="T37" fmla="*/ 11 h 13"/>
                  <a:gd name="T38" fmla="*/ 22 w 22"/>
                  <a:gd name="T39" fmla="*/ 4 h 13"/>
                  <a:gd name="T40" fmla="*/ 18 w 22"/>
                  <a:gd name="T41" fmla="*/ 0 h 13"/>
                  <a:gd name="T42" fmla="*/ 14 w 22"/>
                  <a:gd name="T43" fmla="*/ 8 h 13"/>
                  <a:gd name="T44" fmla="*/ 14 w 22"/>
                  <a:gd name="T45" fmla="*/ 9 h 13"/>
                  <a:gd name="T46" fmla="*/ 13 w 22"/>
                  <a:gd name="T47" fmla="*/ 8 h 13"/>
                  <a:gd name="T48" fmla="*/ 14 w 22"/>
                  <a:gd name="T49" fmla="*/ 7 h 13"/>
                  <a:gd name="T50" fmla="*/ 14 w 22"/>
                  <a:gd name="T51" fmla="*/ 8 h 13"/>
                  <a:gd name="T52" fmla="*/ 14 w 22"/>
                  <a:gd name="T53" fmla="*/ 11 h 13"/>
                  <a:gd name="T54" fmla="*/ 14 w 22"/>
                  <a:gd name="T55" fmla="*/ 12 h 13"/>
                  <a:gd name="T56" fmla="*/ 13 w 22"/>
                  <a:gd name="T57" fmla="*/ 11 h 13"/>
                  <a:gd name="T58" fmla="*/ 14 w 22"/>
                  <a:gd name="T59" fmla="*/ 10 h 13"/>
                  <a:gd name="T60" fmla="*/ 14 w 22"/>
                  <a:gd name="T6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avLst/>
                <a:gdLst>
                  <a:gd name="T0" fmla="*/ 192 w 384"/>
                  <a:gd name="T1" fmla="*/ 383 h 383"/>
                  <a:gd name="T2" fmla="*/ 0 w 384"/>
                  <a:gd name="T3" fmla="*/ 191 h 383"/>
                  <a:gd name="T4" fmla="*/ 192 w 384"/>
                  <a:gd name="T5" fmla="*/ 0 h 383"/>
                  <a:gd name="T6" fmla="*/ 384 w 384"/>
                  <a:gd name="T7" fmla="*/ 191 h 383"/>
                  <a:gd name="T8" fmla="*/ 192 w 384"/>
                  <a:gd name="T9" fmla="*/ 383 h 383"/>
                  <a:gd name="T10" fmla="*/ 192 w 384"/>
                  <a:gd name="T11" fmla="*/ 360 h 383"/>
                  <a:gd name="T12" fmla="*/ 361 w 384"/>
                  <a:gd name="T13" fmla="*/ 191 h 383"/>
                  <a:gd name="T14" fmla="*/ 192 w 384"/>
                  <a:gd name="T15" fmla="*/ 22 h 383"/>
                  <a:gd name="T16" fmla="*/ 23 w 384"/>
                  <a:gd name="T17" fmla="*/ 191 h 383"/>
                  <a:gd name="T18" fmla="*/ 192 w 384"/>
                  <a:gd name="T19" fmla="*/ 36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3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277 h 294"/>
                  <a:gd name="T12" fmla="*/ 277 w 294"/>
                  <a:gd name="T13" fmla="*/ 147 h 294"/>
                  <a:gd name="T14" fmla="*/ 147 w 294"/>
                  <a:gd name="T15" fmla="*/ 18 h 294"/>
                  <a:gd name="T16" fmla="*/ 17 w 294"/>
                  <a:gd name="T17" fmla="*/ 147 h 294"/>
                  <a:gd name="T18" fmla="*/ 147 w 294"/>
                  <a:gd name="T19" fmla="*/ 27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avLst/>
                <a:gdLst>
                  <a:gd name="T0" fmla="*/ 3 w 102"/>
                  <a:gd name="T1" fmla="*/ 0 h 49"/>
                  <a:gd name="T2" fmla="*/ 102 w 102"/>
                  <a:gd name="T3" fmla="*/ 44 h 49"/>
                  <a:gd name="T4" fmla="*/ 100 w 102"/>
                  <a:gd name="T5" fmla="*/ 49 h 49"/>
                  <a:gd name="T6" fmla="*/ 0 w 102"/>
                  <a:gd name="T7" fmla="*/ 5 h 49"/>
                  <a:gd name="T8" fmla="*/ 3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avLst/>
                <a:gdLst>
                  <a:gd name="T0" fmla="*/ 17 w 17"/>
                  <a:gd name="T1" fmla="*/ 1 h 150"/>
                  <a:gd name="T2" fmla="*/ 6 w 17"/>
                  <a:gd name="T3" fmla="*/ 150 h 150"/>
                  <a:gd name="T4" fmla="*/ 0 w 17"/>
                  <a:gd name="T5" fmla="*/ 150 h 150"/>
                  <a:gd name="T6" fmla="*/ 11 w 17"/>
                  <a:gd name="T7" fmla="*/ 0 h 150"/>
                  <a:gd name="T8" fmla="*/ 17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avLst/>
                <a:gdLst>
                  <a:gd name="T0" fmla="*/ 3 w 163"/>
                  <a:gd name="T1" fmla="*/ 0 h 28"/>
                  <a:gd name="T2" fmla="*/ 163 w 163"/>
                  <a:gd name="T3" fmla="*/ 23 h 28"/>
                  <a:gd name="T4" fmla="*/ 162 w 163"/>
                  <a:gd name="T5" fmla="*/ 28 h 28"/>
                  <a:gd name="T6" fmla="*/ 3 w 163"/>
                  <a:gd name="T7" fmla="*/ 6 h 28"/>
                  <a:gd name="T8" fmla="*/ 0 w 163"/>
                  <a:gd name="T9" fmla="*/ 3 h 28"/>
                  <a:gd name="T10" fmla="*/ 3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avLst/>
                <a:gdLst>
                  <a:gd name="T0" fmla="*/ 52 w 103"/>
                  <a:gd name="T1" fmla="*/ 103 h 103"/>
                  <a:gd name="T2" fmla="*/ 0 w 103"/>
                  <a:gd name="T3" fmla="*/ 51 h 103"/>
                  <a:gd name="T4" fmla="*/ 52 w 103"/>
                  <a:gd name="T5" fmla="*/ 0 h 103"/>
                  <a:gd name="T6" fmla="*/ 103 w 103"/>
                  <a:gd name="T7" fmla="*/ 51 h 103"/>
                  <a:gd name="T8" fmla="*/ 52 w 103"/>
                  <a:gd name="T9" fmla="*/ 103 h 103"/>
                  <a:gd name="T10" fmla="*/ 52 w 103"/>
                  <a:gd name="T11" fmla="*/ 89 h 103"/>
                  <a:gd name="T12" fmla="*/ 89 w 103"/>
                  <a:gd name="T13" fmla="*/ 51 h 103"/>
                  <a:gd name="T14" fmla="*/ 52 w 103"/>
                  <a:gd name="T15" fmla="*/ 13 h 103"/>
                  <a:gd name="T16" fmla="*/ 14 w 103"/>
                  <a:gd name="T17" fmla="*/ 51 h 103"/>
                  <a:gd name="T18" fmla="*/ 52 w 103"/>
                  <a:gd name="T19" fmla="*/ 8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avLst/>
                <a:gdLst>
                  <a:gd name="T0" fmla="*/ 173 w 173"/>
                  <a:gd name="T1" fmla="*/ 2 h 7"/>
                  <a:gd name="T2" fmla="*/ 170 w 173"/>
                  <a:gd name="T3" fmla="*/ 0 h 7"/>
                  <a:gd name="T4" fmla="*/ 3 w 173"/>
                  <a:gd name="T5" fmla="*/ 2 h 7"/>
                  <a:gd name="T6" fmla="*/ 0 w 173"/>
                  <a:gd name="T7" fmla="*/ 4 h 7"/>
                  <a:gd name="T8" fmla="*/ 3 w 173"/>
                  <a:gd name="T9" fmla="*/ 7 h 7"/>
                  <a:gd name="T10" fmla="*/ 171 w 173"/>
                  <a:gd name="T11" fmla="*/ 5 h 7"/>
                  <a:gd name="T12" fmla="*/ 173 w 173"/>
                  <a:gd name="T13" fmla="*/ 3 h 7"/>
                  <a:gd name="T14" fmla="*/ 173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avLst/>
                <a:gdLst>
                  <a:gd name="T0" fmla="*/ 12 w 23"/>
                  <a:gd name="T1" fmla="*/ 24 h 24"/>
                  <a:gd name="T2" fmla="*/ 23 w 23"/>
                  <a:gd name="T3" fmla="*/ 12 h 24"/>
                  <a:gd name="T4" fmla="*/ 12 w 23"/>
                  <a:gd name="T5" fmla="*/ 0 h 24"/>
                  <a:gd name="T6" fmla="*/ 0 w 23"/>
                  <a:gd name="T7" fmla="*/ 12 h 24"/>
                  <a:gd name="T8" fmla="*/ 12 w 23"/>
                  <a:gd name="T9" fmla="*/ 24 h 24"/>
                  <a:gd name="T10" fmla="*/ 12 w 23"/>
                  <a:gd name="T11" fmla="*/ 21 h 24"/>
                  <a:gd name="T12" fmla="*/ 3 w 23"/>
                  <a:gd name="T13" fmla="*/ 12 h 24"/>
                  <a:gd name="T14" fmla="*/ 18 w 23"/>
                  <a:gd name="T15" fmla="*/ 6 h 24"/>
                  <a:gd name="T16" fmla="*/ 20 w 23"/>
                  <a:gd name="T17" fmla="*/ 12 h 24"/>
                  <a:gd name="T18" fmla="*/ 12 w 23"/>
                  <a:gd name="T1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avLst/>
                <a:gdLst>
                  <a:gd name="T0" fmla="*/ 41 w 41"/>
                  <a:gd name="T1" fmla="*/ 7 h 22"/>
                  <a:gd name="T2" fmla="*/ 41 w 41"/>
                  <a:gd name="T3" fmla="*/ 12 h 22"/>
                  <a:gd name="T4" fmla="*/ 41 w 41"/>
                  <a:gd name="T5" fmla="*/ 19 h 22"/>
                  <a:gd name="T6" fmla="*/ 37 w 41"/>
                  <a:gd name="T7" fmla="*/ 22 h 22"/>
                  <a:gd name="T8" fmla="*/ 4 w 41"/>
                  <a:gd name="T9" fmla="*/ 22 h 22"/>
                  <a:gd name="T10" fmla="*/ 0 w 41"/>
                  <a:gd name="T11" fmla="*/ 19 h 22"/>
                  <a:gd name="T12" fmla="*/ 0 w 41"/>
                  <a:gd name="T13" fmla="*/ 12 h 22"/>
                  <a:gd name="T14" fmla="*/ 0 w 41"/>
                  <a:gd name="T15" fmla="*/ 7 h 22"/>
                  <a:gd name="T16" fmla="*/ 7 w 41"/>
                  <a:gd name="T17" fmla="*/ 0 h 22"/>
                  <a:gd name="T18" fmla="*/ 13 w 41"/>
                  <a:gd name="T19" fmla="*/ 0 h 22"/>
                  <a:gd name="T20" fmla="*/ 14 w 41"/>
                  <a:gd name="T21" fmla="*/ 1 h 22"/>
                  <a:gd name="T22" fmla="*/ 20 w 41"/>
                  <a:gd name="T23" fmla="*/ 9 h 22"/>
                  <a:gd name="T24" fmla="*/ 21 w 41"/>
                  <a:gd name="T25" fmla="*/ 9 h 22"/>
                  <a:gd name="T26" fmla="*/ 27 w 41"/>
                  <a:gd name="T27" fmla="*/ 1 h 22"/>
                  <a:gd name="T28" fmla="*/ 28 w 41"/>
                  <a:gd name="T29" fmla="*/ 0 h 22"/>
                  <a:gd name="T30" fmla="*/ 34 w 41"/>
                  <a:gd name="T31" fmla="*/ 0 h 22"/>
                  <a:gd name="T32" fmla="*/ 41 w 4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2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avLst/>
                <a:gdLst>
                  <a:gd name="T0" fmla="*/ 0 w 264"/>
                  <a:gd name="T1" fmla="*/ 131 h 263"/>
                  <a:gd name="T2" fmla="*/ 132 w 264"/>
                  <a:gd name="T3" fmla="*/ 0 h 263"/>
                  <a:gd name="T4" fmla="*/ 264 w 264"/>
                  <a:gd name="T5" fmla="*/ 131 h 263"/>
                  <a:gd name="T6" fmla="*/ 132 w 264"/>
                  <a:gd name="T7" fmla="*/ 263 h 263"/>
                  <a:gd name="T8" fmla="*/ 0 w 264"/>
                  <a:gd name="T9" fmla="*/ 131 h 263"/>
                  <a:gd name="T10" fmla="*/ 248 w 264"/>
                  <a:gd name="T11" fmla="*/ 131 h 263"/>
                  <a:gd name="T12" fmla="*/ 132 w 264"/>
                  <a:gd name="T13" fmla="*/ 15 h 263"/>
                  <a:gd name="T14" fmla="*/ 16 w 264"/>
                  <a:gd name="T15" fmla="*/ 131 h 263"/>
                  <a:gd name="T16" fmla="*/ 132 w 264"/>
                  <a:gd name="T17" fmla="*/ 247 h 263"/>
                  <a:gd name="T18" fmla="*/ 248 w 264"/>
                  <a:gd name="T19" fmla="*/ 13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3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avLst/>
                <a:gdLst>
                  <a:gd name="T0" fmla="*/ 136 w 138"/>
                  <a:gd name="T1" fmla="*/ 1 h 250"/>
                  <a:gd name="T2" fmla="*/ 133 w 138"/>
                  <a:gd name="T3" fmla="*/ 2 h 250"/>
                  <a:gd name="T4" fmla="*/ 0 w 138"/>
                  <a:gd name="T5" fmla="*/ 248 h 250"/>
                  <a:gd name="T6" fmla="*/ 5 w 138"/>
                  <a:gd name="T7" fmla="*/ 250 h 250"/>
                  <a:gd name="T8" fmla="*/ 137 w 138"/>
                  <a:gd name="T9" fmla="*/ 5 h 250"/>
                  <a:gd name="T10" fmla="*/ 136 w 138"/>
                  <a:gd name="T11" fmla="*/ 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50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avLst/>
                <a:gdLst>
                  <a:gd name="T0" fmla="*/ 3 w 188"/>
                  <a:gd name="T1" fmla="*/ 0 h 129"/>
                  <a:gd name="T2" fmla="*/ 0 w 188"/>
                  <a:gd name="T3" fmla="*/ 5 h 129"/>
                  <a:gd name="T4" fmla="*/ 185 w 188"/>
                  <a:gd name="T5" fmla="*/ 129 h 129"/>
                  <a:gd name="T6" fmla="*/ 188 w 188"/>
                  <a:gd name="T7" fmla="*/ 125 h 129"/>
                  <a:gd name="T8" fmla="*/ 3 w 18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29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avLst/>
                <a:gdLst>
                  <a:gd name="T0" fmla="*/ 0 w 27"/>
                  <a:gd name="T1" fmla="*/ 1 h 159"/>
                  <a:gd name="T2" fmla="*/ 21 w 27"/>
                  <a:gd name="T3" fmla="*/ 159 h 159"/>
                  <a:gd name="T4" fmla="*/ 27 w 27"/>
                  <a:gd name="T5" fmla="*/ 158 h 159"/>
                  <a:gd name="T6" fmla="*/ 6 w 27"/>
                  <a:gd name="T7" fmla="*/ 0 h 159"/>
                  <a:gd name="T8" fmla="*/ 0 w 27"/>
                  <a:gd name="T9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9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avLst/>
                <a:gdLst>
                  <a:gd name="T0" fmla="*/ 69 w 74"/>
                  <a:gd name="T1" fmla="*/ 0 h 99"/>
                  <a:gd name="T2" fmla="*/ 0 w 74"/>
                  <a:gd name="T3" fmla="*/ 95 h 99"/>
                  <a:gd name="T4" fmla="*/ 4 w 74"/>
                  <a:gd name="T5" fmla="*/ 99 h 99"/>
                  <a:gd name="T6" fmla="*/ 74 w 74"/>
                  <a:gd name="T7" fmla="*/ 3 h 99"/>
                  <a:gd name="T8" fmla="*/ 69 w 7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9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avLst/>
                <a:gdLst>
                  <a:gd name="T0" fmla="*/ 0 w 22"/>
                  <a:gd name="T1" fmla="*/ 0 h 112"/>
                  <a:gd name="T2" fmla="*/ 16 w 22"/>
                  <a:gd name="T3" fmla="*/ 112 h 112"/>
                  <a:gd name="T4" fmla="*/ 22 w 22"/>
                  <a:gd name="T5" fmla="*/ 112 h 112"/>
                  <a:gd name="T6" fmla="*/ 6 w 22"/>
                  <a:gd name="T7" fmla="*/ 0 h 112"/>
                  <a:gd name="T8" fmla="*/ 0 w 2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avLst/>
                <a:gdLst>
                  <a:gd name="T0" fmla="*/ 34 w 40"/>
                  <a:gd name="T1" fmla="*/ 0 h 104"/>
                  <a:gd name="T2" fmla="*/ 0 w 40"/>
                  <a:gd name="T3" fmla="*/ 102 h 104"/>
                  <a:gd name="T4" fmla="*/ 5 w 40"/>
                  <a:gd name="T5" fmla="*/ 104 h 104"/>
                  <a:gd name="T6" fmla="*/ 40 w 40"/>
                  <a:gd name="T7" fmla="*/ 2 h 104"/>
                  <a:gd name="T8" fmla="*/ 34 w 40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4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avLst/>
                <a:gdLst>
                  <a:gd name="T0" fmla="*/ 0 w 378"/>
                  <a:gd name="T1" fmla="*/ 189 h 378"/>
                  <a:gd name="T2" fmla="*/ 189 w 378"/>
                  <a:gd name="T3" fmla="*/ 0 h 378"/>
                  <a:gd name="T4" fmla="*/ 378 w 378"/>
                  <a:gd name="T5" fmla="*/ 189 h 378"/>
                  <a:gd name="T6" fmla="*/ 189 w 378"/>
                  <a:gd name="T7" fmla="*/ 378 h 378"/>
                  <a:gd name="T8" fmla="*/ 0 w 378"/>
                  <a:gd name="T9" fmla="*/ 189 h 378"/>
                  <a:gd name="T10" fmla="*/ 356 w 378"/>
                  <a:gd name="T11" fmla="*/ 189 h 378"/>
                  <a:gd name="T12" fmla="*/ 189 w 378"/>
                  <a:gd name="T13" fmla="*/ 22 h 378"/>
                  <a:gd name="T14" fmla="*/ 23 w 378"/>
                  <a:gd name="T15" fmla="*/ 189 h 378"/>
                  <a:gd name="T16" fmla="*/ 189 w 378"/>
                  <a:gd name="T17" fmla="*/ 356 h 378"/>
                  <a:gd name="T18" fmla="*/ 356 w 378"/>
                  <a:gd name="T19" fmla="*/ 18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avLst/>
                <a:gdLst>
                  <a:gd name="T0" fmla="*/ 85 w 87"/>
                  <a:gd name="T1" fmla="*/ 45 h 51"/>
                  <a:gd name="T2" fmla="*/ 3 w 87"/>
                  <a:gd name="T3" fmla="*/ 0 h 51"/>
                  <a:gd name="T4" fmla="*/ 0 w 87"/>
                  <a:gd name="T5" fmla="*/ 4 h 51"/>
                  <a:gd name="T6" fmla="*/ 82 w 87"/>
                  <a:gd name="T7" fmla="*/ 50 h 51"/>
                  <a:gd name="T8" fmla="*/ 86 w 87"/>
                  <a:gd name="T9" fmla="*/ 49 h 51"/>
                  <a:gd name="T10" fmla="*/ 85 w 87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avLst/>
                <a:gdLst>
                  <a:gd name="T0" fmla="*/ 8 w 17"/>
                  <a:gd name="T1" fmla="*/ 0 h 113"/>
                  <a:gd name="T2" fmla="*/ 0 w 17"/>
                  <a:gd name="T3" fmla="*/ 109 h 113"/>
                  <a:gd name="T4" fmla="*/ 0 w 17"/>
                  <a:gd name="T5" fmla="*/ 109 h 113"/>
                  <a:gd name="T6" fmla="*/ 4 w 17"/>
                  <a:gd name="T7" fmla="*/ 113 h 113"/>
                  <a:gd name="T8" fmla="*/ 9 w 17"/>
                  <a:gd name="T9" fmla="*/ 109 h 113"/>
                  <a:gd name="T10" fmla="*/ 17 w 17"/>
                  <a:gd name="T11" fmla="*/ 2 h 113"/>
                  <a:gd name="T12" fmla="*/ 8 w 17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avLst/>
                <a:gdLst>
                  <a:gd name="T0" fmla="*/ 82 w 88"/>
                  <a:gd name="T1" fmla="*/ 0 h 130"/>
                  <a:gd name="T2" fmla="*/ 0 w 88"/>
                  <a:gd name="T3" fmla="*/ 126 h 130"/>
                  <a:gd name="T4" fmla="*/ 8 w 88"/>
                  <a:gd name="T5" fmla="*/ 130 h 130"/>
                  <a:gd name="T6" fmla="*/ 88 w 88"/>
                  <a:gd name="T7" fmla="*/ 7 h 130"/>
                  <a:gd name="T8" fmla="*/ 82 w 8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0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avLst/>
                <a:gdLst>
                  <a:gd name="T0" fmla="*/ 72 w 73"/>
                  <a:gd name="T1" fmla="*/ 0 h 12"/>
                  <a:gd name="T2" fmla="*/ 0 w 73"/>
                  <a:gd name="T3" fmla="*/ 7 h 12"/>
                  <a:gd name="T4" fmla="*/ 0 w 73"/>
                  <a:gd name="T5" fmla="*/ 12 h 12"/>
                  <a:gd name="T6" fmla="*/ 73 w 73"/>
                  <a:gd name="T7" fmla="*/ 6 h 12"/>
                  <a:gd name="T8" fmla="*/ 72 w 7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avLst/>
                <a:gdLst>
                  <a:gd name="T0" fmla="*/ 66 w 73"/>
                  <a:gd name="T1" fmla="*/ 78 h 78"/>
                  <a:gd name="T2" fmla="*/ 73 w 73"/>
                  <a:gd name="T3" fmla="*/ 74 h 78"/>
                  <a:gd name="T4" fmla="*/ 8 w 73"/>
                  <a:gd name="T5" fmla="*/ 2 h 78"/>
                  <a:gd name="T6" fmla="*/ 2 w 73"/>
                  <a:gd name="T7" fmla="*/ 2 h 78"/>
                  <a:gd name="T8" fmla="*/ 0 w 73"/>
                  <a:gd name="T9" fmla="*/ 5 h 78"/>
                  <a:gd name="T10" fmla="*/ 1 w 73"/>
                  <a:gd name="T11" fmla="*/ 8 h 78"/>
                  <a:gd name="T12" fmla="*/ 66 w 7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8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avLst/>
                <a:gdLst>
                  <a:gd name="T0" fmla="*/ 6 w 81"/>
                  <a:gd name="T1" fmla="*/ 239 h 239"/>
                  <a:gd name="T2" fmla="*/ 81 w 81"/>
                  <a:gd name="T3" fmla="*/ 4 h 239"/>
                  <a:gd name="T4" fmla="*/ 79 w 81"/>
                  <a:gd name="T5" fmla="*/ 0 h 239"/>
                  <a:gd name="T6" fmla="*/ 76 w 81"/>
                  <a:gd name="T7" fmla="*/ 2 h 239"/>
                  <a:gd name="T8" fmla="*/ 0 w 81"/>
                  <a:gd name="T9" fmla="*/ 238 h 239"/>
                  <a:gd name="T10" fmla="*/ 6 w 81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9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avLst/>
                <a:gdLst>
                  <a:gd name="T0" fmla="*/ 0 w 44"/>
                  <a:gd name="T1" fmla="*/ 3 h 130"/>
                  <a:gd name="T2" fmla="*/ 38 w 44"/>
                  <a:gd name="T3" fmla="*/ 130 h 130"/>
                  <a:gd name="T4" fmla="*/ 44 w 44"/>
                  <a:gd name="T5" fmla="*/ 128 h 130"/>
                  <a:gd name="T6" fmla="*/ 5 w 44"/>
                  <a:gd name="T7" fmla="*/ 0 h 130"/>
                  <a:gd name="T8" fmla="*/ 0 w 44"/>
                  <a:gd name="T9" fmla="*/ 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avLst/>
                <a:gdLst>
                  <a:gd name="T0" fmla="*/ 51 w 57"/>
                  <a:gd name="T1" fmla="*/ 0 h 146"/>
                  <a:gd name="T2" fmla="*/ 0 w 57"/>
                  <a:gd name="T3" fmla="*/ 142 h 146"/>
                  <a:gd name="T4" fmla="*/ 0 w 57"/>
                  <a:gd name="T5" fmla="*/ 143 h 146"/>
                  <a:gd name="T6" fmla="*/ 2 w 57"/>
                  <a:gd name="T7" fmla="*/ 146 h 146"/>
                  <a:gd name="T8" fmla="*/ 6 w 57"/>
                  <a:gd name="T9" fmla="*/ 144 h 146"/>
                  <a:gd name="T10" fmla="*/ 57 w 57"/>
                  <a:gd name="T11" fmla="*/ 1 h 146"/>
                  <a:gd name="T12" fmla="*/ 51 w 57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46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avLst/>
                <a:gdLst>
                  <a:gd name="T0" fmla="*/ 118 w 119"/>
                  <a:gd name="T1" fmla="*/ 0 h 44"/>
                  <a:gd name="T2" fmla="*/ 0 w 119"/>
                  <a:gd name="T3" fmla="*/ 39 h 44"/>
                  <a:gd name="T4" fmla="*/ 2 w 119"/>
                  <a:gd name="T5" fmla="*/ 44 h 44"/>
                  <a:gd name="T6" fmla="*/ 119 w 119"/>
                  <a:gd name="T7" fmla="*/ 5 h 44"/>
                  <a:gd name="T8" fmla="*/ 118 w 11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4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avLst/>
                <a:gdLst>
                  <a:gd name="T0" fmla="*/ 172 w 172"/>
                  <a:gd name="T1" fmla="*/ 0 h 15"/>
                  <a:gd name="T2" fmla="*/ 0 w 172"/>
                  <a:gd name="T3" fmla="*/ 9 h 15"/>
                  <a:gd name="T4" fmla="*/ 1 w 172"/>
                  <a:gd name="T5" fmla="*/ 15 h 15"/>
                  <a:gd name="T6" fmla="*/ 172 w 172"/>
                  <a:gd name="T7" fmla="*/ 6 h 15"/>
                  <a:gd name="T8" fmla="*/ 172 w 17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avLst/>
                <a:gdLst>
                  <a:gd name="T0" fmla="*/ 112 w 115"/>
                  <a:gd name="T1" fmla="*/ 0 h 61"/>
                  <a:gd name="T2" fmla="*/ 0 w 115"/>
                  <a:gd name="T3" fmla="*/ 56 h 61"/>
                  <a:gd name="T4" fmla="*/ 3 w 115"/>
                  <a:gd name="T5" fmla="*/ 61 h 61"/>
                  <a:gd name="T6" fmla="*/ 115 w 115"/>
                  <a:gd name="T7" fmla="*/ 5 h 61"/>
                  <a:gd name="T8" fmla="*/ 112 w 11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1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avLst/>
                <a:gdLst>
                  <a:gd name="T0" fmla="*/ 169 w 174"/>
                  <a:gd name="T1" fmla="*/ 0 h 339"/>
                  <a:gd name="T2" fmla="*/ 0 w 174"/>
                  <a:gd name="T3" fmla="*/ 334 h 339"/>
                  <a:gd name="T4" fmla="*/ 0 w 174"/>
                  <a:gd name="T5" fmla="*/ 336 h 339"/>
                  <a:gd name="T6" fmla="*/ 2 w 174"/>
                  <a:gd name="T7" fmla="*/ 338 h 339"/>
                  <a:gd name="T8" fmla="*/ 5 w 174"/>
                  <a:gd name="T9" fmla="*/ 337 h 339"/>
                  <a:gd name="T10" fmla="*/ 174 w 174"/>
                  <a:gd name="T11" fmla="*/ 2 h 339"/>
                  <a:gd name="T12" fmla="*/ 169 w 174"/>
                  <a:gd name="T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339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avLst/>
                <a:gdLst>
                  <a:gd name="T0" fmla="*/ 66 w 69"/>
                  <a:gd name="T1" fmla="*/ 0 h 34"/>
                  <a:gd name="T2" fmla="*/ 0 w 69"/>
                  <a:gd name="T3" fmla="*/ 29 h 34"/>
                  <a:gd name="T4" fmla="*/ 3 w 69"/>
                  <a:gd name="T5" fmla="*/ 34 h 34"/>
                  <a:gd name="T6" fmla="*/ 69 w 69"/>
                  <a:gd name="T7" fmla="*/ 5 h 34"/>
                  <a:gd name="T8" fmla="*/ 66 w 6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avLst/>
                <a:gdLst>
                  <a:gd name="T0" fmla="*/ 332 w 332"/>
                  <a:gd name="T1" fmla="*/ 101 h 107"/>
                  <a:gd name="T2" fmla="*/ 2 w 332"/>
                  <a:gd name="T3" fmla="*/ 0 h 107"/>
                  <a:gd name="T4" fmla="*/ 0 w 332"/>
                  <a:gd name="T5" fmla="*/ 5 h 107"/>
                  <a:gd name="T6" fmla="*/ 331 w 332"/>
                  <a:gd name="T7" fmla="*/ 107 h 107"/>
                  <a:gd name="T8" fmla="*/ 332 w 332"/>
                  <a:gd name="T9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07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avLst/>
                <a:gdLst>
                  <a:gd name="T0" fmla="*/ 48 w 48"/>
                  <a:gd name="T1" fmla="*/ 67 h 70"/>
                  <a:gd name="T2" fmla="*/ 4 w 48"/>
                  <a:gd name="T3" fmla="*/ 0 h 70"/>
                  <a:gd name="T4" fmla="*/ 0 w 48"/>
                  <a:gd name="T5" fmla="*/ 4 h 70"/>
                  <a:gd name="T6" fmla="*/ 43 w 48"/>
                  <a:gd name="T7" fmla="*/ 70 h 70"/>
                  <a:gd name="T8" fmla="*/ 48 w 48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avLst/>
                <a:gdLst>
                  <a:gd name="T0" fmla="*/ 73 w 76"/>
                  <a:gd name="T1" fmla="*/ 13 h 22"/>
                  <a:gd name="T2" fmla="*/ 2 w 76"/>
                  <a:gd name="T3" fmla="*/ 0 h 22"/>
                  <a:gd name="T4" fmla="*/ 0 w 76"/>
                  <a:gd name="T5" fmla="*/ 9 h 22"/>
                  <a:gd name="T6" fmla="*/ 71 w 76"/>
                  <a:gd name="T7" fmla="*/ 21 h 22"/>
                  <a:gd name="T8" fmla="*/ 76 w 76"/>
                  <a:gd name="T9" fmla="*/ 18 h 22"/>
                  <a:gd name="T10" fmla="*/ 73 w 76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avLst/>
                <a:gdLst>
                  <a:gd name="T0" fmla="*/ 4 w 141"/>
                  <a:gd name="T1" fmla="*/ 0 h 127"/>
                  <a:gd name="T2" fmla="*/ 0 w 141"/>
                  <a:gd name="T3" fmla="*/ 4 h 127"/>
                  <a:gd name="T4" fmla="*/ 138 w 141"/>
                  <a:gd name="T5" fmla="*/ 127 h 127"/>
                  <a:gd name="T6" fmla="*/ 141 w 141"/>
                  <a:gd name="T7" fmla="*/ 123 h 127"/>
                  <a:gd name="T8" fmla="*/ 4 w 14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27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avLst/>
                <a:gdLst>
                  <a:gd name="T0" fmla="*/ 0 w 15"/>
                  <a:gd name="T1" fmla="*/ 1 h 117"/>
                  <a:gd name="T2" fmla="*/ 9 w 15"/>
                  <a:gd name="T3" fmla="*/ 117 h 117"/>
                  <a:gd name="T4" fmla="*/ 15 w 15"/>
                  <a:gd name="T5" fmla="*/ 116 h 117"/>
                  <a:gd name="T6" fmla="*/ 6 w 15"/>
                  <a:gd name="T7" fmla="*/ 0 h 117"/>
                  <a:gd name="T8" fmla="*/ 0 w 1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7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avLst/>
                <a:gdLst>
                  <a:gd name="T0" fmla="*/ 4 w 70"/>
                  <a:gd name="T1" fmla="*/ 126 h 126"/>
                  <a:gd name="T2" fmla="*/ 70 w 70"/>
                  <a:gd name="T3" fmla="*/ 2 h 126"/>
                  <a:gd name="T4" fmla="*/ 65 w 70"/>
                  <a:gd name="T5" fmla="*/ 0 h 126"/>
                  <a:gd name="T6" fmla="*/ 0 w 70"/>
                  <a:gd name="T7" fmla="*/ 123 h 126"/>
                  <a:gd name="T8" fmla="*/ 4 w 70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avLst/>
                <a:gdLst>
                  <a:gd name="T0" fmla="*/ 202 w 202"/>
                  <a:gd name="T1" fmla="*/ 160 h 166"/>
                  <a:gd name="T2" fmla="*/ 7 w 202"/>
                  <a:gd name="T3" fmla="*/ 1 h 166"/>
                  <a:gd name="T4" fmla="*/ 1 w 202"/>
                  <a:gd name="T5" fmla="*/ 2 h 166"/>
                  <a:gd name="T6" fmla="*/ 0 w 202"/>
                  <a:gd name="T7" fmla="*/ 5 h 166"/>
                  <a:gd name="T8" fmla="*/ 2 w 202"/>
                  <a:gd name="T9" fmla="*/ 8 h 166"/>
                  <a:gd name="T10" fmla="*/ 197 w 202"/>
                  <a:gd name="T11" fmla="*/ 166 h 166"/>
                  <a:gd name="T12" fmla="*/ 202 w 202"/>
                  <a:gd name="T13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6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avLst/>
                <a:gdLst>
                  <a:gd name="T0" fmla="*/ 94 w 96"/>
                  <a:gd name="T1" fmla="*/ 0 h 59"/>
                  <a:gd name="T2" fmla="*/ 0 w 96"/>
                  <a:gd name="T3" fmla="*/ 54 h 59"/>
                  <a:gd name="T4" fmla="*/ 3 w 96"/>
                  <a:gd name="T5" fmla="*/ 59 h 59"/>
                  <a:gd name="T6" fmla="*/ 96 w 96"/>
                  <a:gd name="T7" fmla="*/ 5 h 59"/>
                  <a:gd name="T8" fmla="*/ 94 w 9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avLst/>
                <a:gdLst>
                  <a:gd name="T0" fmla="*/ 35 w 42"/>
                  <a:gd name="T1" fmla="*/ 0 h 83"/>
                  <a:gd name="T2" fmla="*/ 0 w 42"/>
                  <a:gd name="T3" fmla="*/ 76 h 83"/>
                  <a:gd name="T4" fmla="*/ 0 w 42"/>
                  <a:gd name="T5" fmla="*/ 78 h 83"/>
                  <a:gd name="T6" fmla="*/ 2 w 42"/>
                  <a:gd name="T7" fmla="*/ 82 h 83"/>
                  <a:gd name="T8" fmla="*/ 8 w 42"/>
                  <a:gd name="T9" fmla="*/ 80 h 83"/>
                  <a:gd name="T10" fmla="*/ 42 w 42"/>
                  <a:gd name="T11" fmla="*/ 4 h 83"/>
                  <a:gd name="T12" fmla="*/ 35 w 4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avLst/>
                <a:gdLst>
                  <a:gd name="T0" fmla="*/ 2 w 80"/>
                  <a:gd name="T1" fmla="*/ 0 h 74"/>
                  <a:gd name="T2" fmla="*/ 0 w 80"/>
                  <a:gd name="T3" fmla="*/ 6 h 74"/>
                  <a:gd name="T4" fmla="*/ 76 w 80"/>
                  <a:gd name="T5" fmla="*/ 74 h 74"/>
                  <a:gd name="T6" fmla="*/ 80 w 80"/>
                  <a:gd name="T7" fmla="*/ 70 h 74"/>
                  <a:gd name="T8" fmla="*/ 2 w 8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avLst/>
                <a:gdLst>
                  <a:gd name="T0" fmla="*/ 74 w 74"/>
                  <a:gd name="T1" fmla="*/ 48 h 53"/>
                  <a:gd name="T2" fmla="*/ 4 w 74"/>
                  <a:gd name="T3" fmla="*/ 1 h 53"/>
                  <a:gd name="T4" fmla="*/ 0 w 74"/>
                  <a:gd name="T5" fmla="*/ 2 h 53"/>
                  <a:gd name="T6" fmla="*/ 0 w 74"/>
                  <a:gd name="T7" fmla="*/ 3 h 53"/>
                  <a:gd name="T8" fmla="*/ 1 w 74"/>
                  <a:gd name="T9" fmla="*/ 6 h 53"/>
                  <a:gd name="T10" fmla="*/ 71 w 74"/>
                  <a:gd name="T11" fmla="*/ 53 h 53"/>
                  <a:gd name="T12" fmla="*/ 74 w 74"/>
                  <a:gd name="T13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3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avLst/>
                <a:gdLst>
                  <a:gd name="T0" fmla="*/ 156 w 161"/>
                  <a:gd name="T1" fmla="*/ 0 h 286"/>
                  <a:gd name="T2" fmla="*/ 0 w 161"/>
                  <a:gd name="T3" fmla="*/ 283 h 286"/>
                  <a:gd name="T4" fmla="*/ 4 w 161"/>
                  <a:gd name="T5" fmla="*/ 286 h 286"/>
                  <a:gd name="T6" fmla="*/ 161 w 161"/>
                  <a:gd name="T7" fmla="*/ 3 h 286"/>
                  <a:gd name="T8" fmla="*/ 156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avLst/>
                <a:gdLst>
                  <a:gd name="T0" fmla="*/ 0 w 20"/>
                  <a:gd name="T1" fmla="*/ 1 h 42"/>
                  <a:gd name="T2" fmla="*/ 14 w 20"/>
                  <a:gd name="T3" fmla="*/ 42 h 42"/>
                  <a:gd name="T4" fmla="*/ 20 w 20"/>
                  <a:gd name="T5" fmla="*/ 41 h 42"/>
                  <a:gd name="T6" fmla="*/ 5 w 20"/>
                  <a:gd name="T7" fmla="*/ 0 h 42"/>
                  <a:gd name="T8" fmla="*/ 0 w 20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avLst/>
                <a:gdLst>
                  <a:gd name="T0" fmla="*/ 29 w 29"/>
                  <a:gd name="T1" fmla="*/ 111 h 113"/>
                  <a:gd name="T2" fmla="*/ 5 w 29"/>
                  <a:gd name="T3" fmla="*/ 0 h 113"/>
                  <a:gd name="T4" fmla="*/ 0 w 29"/>
                  <a:gd name="T5" fmla="*/ 2 h 113"/>
                  <a:gd name="T6" fmla="*/ 23 w 29"/>
                  <a:gd name="T7" fmla="*/ 113 h 113"/>
                  <a:gd name="T8" fmla="*/ 29 w 29"/>
                  <a:gd name="T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3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avLst/>
                <a:gdLst>
                  <a:gd name="T0" fmla="*/ 51 w 52"/>
                  <a:gd name="T1" fmla="*/ 0 h 75"/>
                  <a:gd name="T2" fmla="*/ 47 w 52"/>
                  <a:gd name="T3" fmla="*/ 1 h 75"/>
                  <a:gd name="T4" fmla="*/ 0 w 52"/>
                  <a:gd name="T5" fmla="*/ 71 h 75"/>
                  <a:gd name="T6" fmla="*/ 5 w 52"/>
                  <a:gd name="T7" fmla="*/ 75 h 75"/>
                  <a:gd name="T8" fmla="*/ 52 w 52"/>
                  <a:gd name="T9" fmla="*/ 4 h 75"/>
                  <a:gd name="T10" fmla="*/ 51 w 5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5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avLst/>
                <a:gdLst>
                  <a:gd name="T0" fmla="*/ 51 w 53"/>
                  <a:gd name="T1" fmla="*/ 36 h 44"/>
                  <a:gd name="T2" fmla="*/ 5 w 53"/>
                  <a:gd name="T3" fmla="*/ 0 h 44"/>
                  <a:gd name="T4" fmla="*/ 0 w 53"/>
                  <a:gd name="T5" fmla="*/ 7 h 44"/>
                  <a:gd name="T6" fmla="*/ 46 w 53"/>
                  <a:gd name="T7" fmla="*/ 43 h 44"/>
                  <a:gd name="T8" fmla="*/ 52 w 53"/>
                  <a:gd name="T9" fmla="*/ 42 h 44"/>
                  <a:gd name="T10" fmla="*/ 51 w 53"/>
                  <a:gd name="T1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avLst/>
                <a:gdLst>
                  <a:gd name="T0" fmla="*/ 5 w 88"/>
                  <a:gd name="T1" fmla="*/ 0 h 186"/>
                  <a:gd name="T2" fmla="*/ 0 w 88"/>
                  <a:gd name="T3" fmla="*/ 2 h 186"/>
                  <a:gd name="T4" fmla="*/ 83 w 88"/>
                  <a:gd name="T5" fmla="*/ 186 h 186"/>
                  <a:gd name="T6" fmla="*/ 88 w 88"/>
                  <a:gd name="T7" fmla="*/ 184 h 186"/>
                  <a:gd name="T8" fmla="*/ 5 w 88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6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avLst/>
                <a:gdLst>
                  <a:gd name="T0" fmla="*/ 109 w 116"/>
                  <a:gd name="T1" fmla="*/ 0 h 115"/>
                  <a:gd name="T2" fmla="*/ 1 w 116"/>
                  <a:gd name="T3" fmla="*/ 108 h 115"/>
                  <a:gd name="T4" fmla="*/ 0 w 116"/>
                  <a:gd name="T5" fmla="*/ 110 h 115"/>
                  <a:gd name="T6" fmla="*/ 1 w 116"/>
                  <a:gd name="T7" fmla="*/ 113 h 115"/>
                  <a:gd name="T8" fmla="*/ 7 w 116"/>
                  <a:gd name="T9" fmla="*/ 113 h 115"/>
                  <a:gd name="T10" fmla="*/ 116 w 116"/>
                  <a:gd name="T11" fmla="*/ 4 h 115"/>
                  <a:gd name="T12" fmla="*/ 109 w 11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avLst/>
                <a:gdLst>
                  <a:gd name="T0" fmla="*/ 107 w 108"/>
                  <a:gd name="T1" fmla="*/ 0 h 37"/>
                  <a:gd name="T2" fmla="*/ 2 w 108"/>
                  <a:gd name="T3" fmla="*/ 32 h 37"/>
                  <a:gd name="T4" fmla="*/ 0 w 108"/>
                  <a:gd name="T5" fmla="*/ 34 h 37"/>
                  <a:gd name="T6" fmla="*/ 0 w 108"/>
                  <a:gd name="T7" fmla="*/ 35 h 37"/>
                  <a:gd name="T8" fmla="*/ 4 w 108"/>
                  <a:gd name="T9" fmla="*/ 37 h 37"/>
                  <a:gd name="T10" fmla="*/ 108 w 108"/>
                  <a:gd name="T11" fmla="*/ 5 h 37"/>
                  <a:gd name="T12" fmla="*/ 107 w 10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7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avLst/>
                <a:gdLst>
                  <a:gd name="T0" fmla="*/ 103 w 103"/>
                  <a:gd name="T1" fmla="*/ 65 h 72"/>
                  <a:gd name="T2" fmla="*/ 7 w 103"/>
                  <a:gd name="T3" fmla="*/ 1 h 72"/>
                  <a:gd name="T4" fmla="*/ 1 w 103"/>
                  <a:gd name="T5" fmla="*/ 3 h 72"/>
                  <a:gd name="T6" fmla="*/ 0 w 103"/>
                  <a:gd name="T7" fmla="*/ 5 h 72"/>
                  <a:gd name="T8" fmla="*/ 2 w 103"/>
                  <a:gd name="T9" fmla="*/ 8 h 72"/>
                  <a:gd name="T10" fmla="*/ 99 w 103"/>
                  <a:gd name="T11" fmla="*/ 72 h 72"/>
                  <a:gd name="T12" fmla="*/ 103 w 103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72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avLst/>
                <a:gdLst>
                  <a:gd name="T0" fmla="*/ 78 w 79"/>
                  <a:gd name="T1" fmla="*/ 3 h 24"/>
                  <a:gd name="T2" fmla="*/ 75 w 79"/>
                  <a:gd name="T3" fmla="*/ 1 h 24"/>
                  <a:gd name="T4" fmla="*/ 0 w 79"/>
                  <a:gd name="T5" fmla="*/ 19 h 24"/>
                  <a:gd name="T6" fmla="*/ 1 w 79"/>
                  <a:gd name="T7" fmla="*/ 24 h 24"/>
                  <a:gd name="T8" fmla="*/ 76 w 79"/>
                  <a:gd name="T9" fmla="*/ 6 h 24"/>
                  <a:gd name="T10" fmla="*/ 78 w 7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4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w="381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软件技能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3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4" name="Title 1"/>
          <p:cNvSpPr txBox="1"/>
          <p:nvPr/>
        </p:nvSpPr>
        <p:spPr>
          <a:xfrm>
            <a:off x="5277145" y="1383036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8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Title 1"/>
          <p:cNvSpPr txBox="1"/>
          <p:nvPr/>
        </p:nvSpPr>
        <p:spPr>
          <a:xfrm>
            <a:off x="3483298" y="1583295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7" name="Title 1"/>
          <p:cNvSpPr txBox="1"/>
          <p:nvPr/>
        </p:nvSpPr>
        <p:spPr>
          <a:xfrm>
            <a:off x="5949499" y="3969859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Title 1"/>
          <p:cNvSpPr txBox="1"/>
          <p:nvPr/>
        </p:nvSpPr>
        <p:spPr>
          <a:xfrm>
            <a:off x="8770757" y="2088431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9" name="Title 1"/>
          <p:cNvSpPr txBox="1"/>
          <p:nvPr/>
        </p:nvSpPr>
        <p:spPr>
          <a:xfrm>
            <a:off x="3873876" y="3493970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2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itle 1"/>
          <p:cNvSpPr txBox="1"/>
          <p:nvPr/>
        </p:nvSpPr>
        <p:spPr>
          <a:xfrm>
            <a:off x="7221539" y="3303464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itle 1"/>
          <p:cNvSpPr txBox="1"/>
          <p:nvPr/>
        </p:nvSpPr>
        <p:spPr>
          <a:xfrm>
            <a:off x="1245863" y="2246313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96" name="组合 1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9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5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6" grpId="0"/>
      <p:bldP spid="437" grpId="0"/>
      <p:bldP spid="438" grpId="0"/>
      <p:bldP spid="439" grpId="0"/>
      <p:bldP spid="440" grpId="0"/>
      <p:bldP spid="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3141138" y="4776129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3168571" y="4296116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8255849" y="4680126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8283283" y="4200113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普通话</a:t>
            </a:r>
            <a:endParaRPr lang="en-US" altLang="zh-CN" sz="24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168572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Rectangle 15"/>
          <p:cNvSpPr/>
          <p:nvPr/>
        </p:nvSpPr>
        <p:spPr>
          <a:xfrm>
            <a:off x="3196006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r>
              <a:rPr lang="zh-CN" altLang="en-US" sz="2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韩语</a:t>
            </a:r>
            <a:endParaRPr lang="ms-MY" altLang="zh-CN" sz="24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8283283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Rectangle 17"/>
          <p:cNvSpPr/>
          <p:nvPr/>
        </p:nvSpPr>
        <p:spPr>
          <a:xfrm>
            <a:off x="8310717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r>
              <a:rPr kumimoji="0" lang="ms-MY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rPr>
              <a:t> 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34" name="Straight Connector 19"/>
          <p:cNvCxnSpPr/>
          <p:nvPr/>
        </p:nvCxnSpPr>
        <p:spPr>
          <a:xfrm rot="5400000">
            <a:off x="3648966" y="3912105"/>
            <a:ext cx="4032109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cxnSp>
        <p:nvCxnSpPr>
          <p:cNvPr id="35" name="Straight Connector 22"/>
          <p:cNvCxnSpPr/>
          <p:nvPr/>
        </p:nvCxnSpPr>
        <p:spPr>
          <a:xfrm>
            <a:off x="960173" y="3816103"/>
            <a:ext cx="9505712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grpSp>
        <p:nvGrpSpPr>
          <p:cNvPr id="36" name="Group 21"/>
          <p:cNvGrpSpPr/>
          <p:nvPr/>
        </p:nvGrpSpPr>
        <p:grpSpPr>
          <a:xfrm>
            <a:off x="838361" y="1704046"/>
            <a:ext cx="2275343" cy="1763958"/>
            <a:chOff x="665329" y="1352550"/>
            <a:chExt cx="1805728" cy="1400104"/>
          </a:xfrm>
        </p:grpSpPr>
        <p:graphicFrame>
          <p:nvGraphicFramePr>
            <p:cNvPr id="37" name="Chart 3"/>
            <p:cNvGraphicFramePr/>
            <p:nvPr/>
          </p:nvGraphicFramePr>
          <p:xfrm>
            <a:off x="665329" y="1352550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38" name="Rectangle 23"/>
            <p:cNvSpPr/>
            <p:nvPr/>
          </p:nvSpPr>
          <p:spPr>
            <a:xfrm>
              <a:off x="1023257" y="1823796"/>
              <a:ext cx="1121230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60%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/>
          <p:nvPr/>
        </p:nvGrpSpPr>
        <p:grpSpPr>
          <a:xfrm>
            <a:off x="838361" y="4136985"/>
            <a:ext cx="2275343" cy="1763958"/>
            <a:chOff x="665329" y="3283643"/>
            <a:chExt cx="1805728" cy="1400104"/>
          </a:xfrm>
        </p:grpSpPr>
        <p:graphicFrame>
          <p:nvGraphicFramePr>
            <p:cNvPr id="40" name="Chart 7"/>
            <p:cNvGraphicFramePr/>
            <p:nvPr/>
          </p:nvGraphicFramePr>
          <p:xfrm>
            <a:off x="665329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1" name="Rectangle 25"/>
            <p:cNvSpPr/>
            <p:nvPr/>
          </p:nvSpPr>
          <p:spPr>
            <a:xfrm>
              <a:off x="1012371" y="3758731"/>
              <a:ext cx="1121230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78%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8"/>
          <p:cNvGrpSpPr/>
          <p:nvPr/>
        </p:nvGrpSpPr>
        <p:grpSpPr>
          <a:xfrm>
            <a:off x="5953072" y="4136985"/>
            <a:ext cx="2275343" cy="1763958"/>
            <a:chOff x="4724400" y="3283643"/>
            <a:chExt cx="1805728" cy="1400104"/>
          </a:xfrm>
        </p:grpSpPr>
        <p:graphicFrame>
          <p:nvGraphicFramePr>
            <p:cNvPr id="43" name="Chart 9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4" name="Rectangle 26"/>
            <p:cNvSpPr/>
            <p:nvPr/>
          </p:nvSpPr>
          <p:spPr>
            <a:xfrm>
              <a:off x="5072743" y="3745126"/>
              <a:ext cx="1099458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5" name="Group 31"/>
          <p:cNvGrpSpPr/>
          <p:nvPr/>
        </p:nvGrpSpPr>
        <p:grpSpPr>
          <a:xfrm>
            <a:off x="5953072" y="1704046"/>
            <a:ext cx="2275343" cy="1763958"/>
            <a:chOff x="4724400" y="3283643"/>
            <a:chExt cx="1805728" cy="1400104"/>
          </a:xfrm>
        </p:grpSpPr>
        <p:graphicFrame>
          <p:nvGraphicFramePr>
            <p:cNvPr id="46" name="Chart 32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7" name="Rectangle 33"/>
            <p:cNvSpPr/>
            <p:nvPr/>
          </p:nvSpPr>
          <p:spPr>
            <a:xfrm>
              <a:off x="5072743" y="3745126"/>
              <a:ext cx="1099458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2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6183</Words>
  <Application>WPS 演示</Application>
  <PresentationFormat>自定义</PresentationFormat>
  <Paragraphs>715</Paragraphs>
  <Slides>35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Bebas Neue</vt:lpstr>
      <vt:lpstr>Segoe Print</vt:lpstr>
      <vt:lpstr>方正兰亭黑_GBK</vt:lpstr>
      <vt:lpstr>黑体</vt:lpstr>
      <vt:lpstr>Calibri</vt:lpstr>
      <vt:lpstr>Helvetica</vt:lpstr>
      <vt:lpstr>ArialUnicodeMS</vt:lpstr>
      <vt:lpstr>Arial Unicode MS</vt:lpstr>
      <vt:lpstr>Roboto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716</cp:revision>
  <dcterms:created xsi:type="dcterms:W3CDTF">2014-09-24T13:57:00Z</dcterms:created>
  <dcterms:modified xsi:type="dcterms:W3CDTF">2024-06-29T18:52:00Z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007F76B9FA5A431480AE588D981DA11F_13</vt:lpwstr>
  </property>
</Properties>
</file>