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74" r:id="rId3"/>
    <p:sldId id="372" r:id="rId4"/>
    <p:sldId id="373" r:id="rId6"/>
    <p:sldId id="449" r:id="rId7"/>
    <p:sldId id="457" r:id="rId8"/>
    <p:sldId id="463" r:id="rId9"/>
    <p:sldId id="456" r:id="rId10"/>
    <p:sldId id="398" r:id="rId11"/>
    <p:sldId id="460" r:id="rId12"/>
    <p:sldId id="461" r:id="rId13"/>
    <p:sldId id="454" r:id="rId14"/>
    <p:sldId id="415" r:id="rId15"/>
    <p:sldId id="399" r:id="rId16"/>
    <p:sldId id="438" r:id="rId17"/>
    <p:sldId id="464" r:id="rId18"/>
    <p:sldId id="440" r:id="rId19"/>
    <p:sldId id="462" r:id="rId20"/>
    <p:sldId id="443" r:id="rId21"/>
    <p:sldId id="397" r:id="rId22"/>
    <p:sldId id="451" r:id="rId23"/>
    <p:sldId id="452" r:id="rId24"/>
    <p:sldId id="453" r:id="rId25"/>
    <p:sldId id="455" r:id="rId26"/>
    <p:sldId id="450" r:id="rId27"/>
    <p:sldId id="482" r:id="rId28"/>
  </p:sldIdLst>
  <p:sldSz cx="9144000" cy="514477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6E6E6"/>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5" autoAdjust="0"/>
    <p:restoredTop sz="94660"/>
  </p:normalViewPr>
  <p:slideViewPr>
    <p:cSldViewPr showGuides="1">
      <p:cViewPr varScale="1">
        <p:scale>
          <a:sx n="150" d="100"/>
          <a:sy n="150" d="100"/>
        </p:scale>
        <p:origin x="246" y="126"/>
      </p:cViewPr>
      <p:guideLst>
        <p:guide orient="horz" pos="1621"/>
        <p:guide pos="2880"/>
      </p:guideLst>
    </p:cSldViewPr>
  </p:slideViewPr>
  <p:notesTextViewPr>
    <p:cViewPr>
      <p:scale>
        <a:sx n="100" d="100"/>
        <a:sy n="100" d="100"/>
      </p:scale>
      <p:origin x="0" y="0"/>
    </p:cViewPr>
  </p:notesTextViewPr>
  <p:sorterViewPr>
    <p:cViewPr>
      <p:scale>
        <a:sx n="32" d="100"/>
        <a:sy n="32"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ln>
        </p:spPr>
      </p:sp>
      <p:sp>
        <p:nvSpPr>
          <p:cNvPr id="143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A8D8E6-C8C7-4110-94EE-507477E36C0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F2F6E-DA3F-44F5-9A64-C588B3AF625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E713CA1-CBC9-4E77-B0EC-458211373E92}"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739EA9-A605-41EF-846F-A7077B732E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8" name="矩形 7"/>
          <p:cNvSpPr/>
          <p:nvPr userDrawn="1"/>
        </p:nvSpPr>
        <p:spPr>
          <a:xfrm>
            <a:off x="0" y="0"/>
            <a:ext cx="9144000" cy="514508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528113" y="340296"/>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自我评价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椭圆 8"/>
          <p:cNvSpPr/>
          <p:nvPr userDrawn="1"/>
        </p:nvSpPr>
        <p:spPr>
          <a:xfrm>
            <a:off x="7949" y="276559"/>
            <a:ext cx="423777" cy="423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62384" y="285120"/>
            <a:ext cx="423777" cy="423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8" name="矩形 7"/>
          <p:cNvSpPr/>
          <p:nvPr userDrawn="1"/>
        </p:nvSpPr>
        <p:spPr>
          <a:xfrm>
            <a:off x="0" y="0"/>
            <a:ext cx="9144000" cy="514508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539584" y="330709"/>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工作体会</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椭圆 8"/>
          <p:cNvSpPr/>
          <p:nvPr userDrawn="1"/>
        </p:nvSpPr>
        <p:spPr>
          <a:xfrm>
            <a:off x="7949" y="276559"/>
            <a:ext cx="423777" cy="423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62384" y="285120"/>
            <a:ext cx="423777" cy="423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8" name="矩形 7"/>
          <p:cNvSpPr/>
          <p:nvPr userDrawn="1"/>
        </p:nvSpPr>
        <p:spPr>
          <a:xfrm>
            <a:off x="0" y="0"/>
            <a:ext cx="9144000" cy="514508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539584" y="339270"/>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工作规划和展望</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椭圆 8"/>
          <p:cNvSpPr/>
          <p:nvPr userDrawn="1"/>
        </p:nvSpPr>
        <p:spPr>
          <a:xfrm>
            <a:off x="7949" y="276559"/>
            <a:ext cx="423777" cy="423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62384" y="285120"/>
            <a:ext cx="423777" cy="423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r>
              <a:rPr lang="zh-CN" altLang="zh-CN" sz="14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fld>
            <a:endParaRPr lang="en-AU"/>
          </a:p>
        </p:txBody>
      </p:sp>
      <p:sp>
        <p:nvSpPr>
          <p:cNvPr id="8" name="Footer Placeholder 5"/>
          <p:cNvSpPr>
            <a:spLocks noGrp="1"/>
          </p:cNvSpPr>
          <p:nvPr>
            <p:ph type="ftr" sz="quarter" idx="11"/>
          </p:nvPr>
        </p:nvSpPr>
        <p:spPr>
          <a:xfrm>
            <a:off x="3028950" y="4768735"/>
            <a:ext cx="3086100" cy="273928"/>
          </a:xfrm>
        </p:spPr>
        <p:txBody>
          <a:bodyPr/>
          <a:lstStyle/>
          <a:p>
            <a:endParaRPr lang="en-AU"/>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fld>
            <a:endParaRPr lang="en-AU"/>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am Work #2">
    <p:spTree>
      <p:nvGrpSpPr>
        <p:cNvPr id="1" name=""/>
        <p:cNvGrpSpPr/>
        <p:nvPr/>
      </p:nvGrpSpPr>
      <p:grpSpPr>
        <a:xfrm>
          <a:off x="0" y="0"/>
          <a:ext cx="0" cy="0"/>
          <a:chOff x="0" y="0"/>
          <a:chExt cx="0" cy="0"/>
        </a:xfrm>
      </p:grpSpPr>
      <p:sp>
        <p:nvSpPr>
          <p:cNvPr id="8" name="Picture Placeholder 1"/>
          <p:cNvSpPr>
            <a:spLocks noGrp="1"/>
          </p:cNvSpPr>
          <p:nvPr>
            <p:ph type="pic" sz="quarter" idx="10"/>
          </p:nvPr>
        </p:nvSpPr>
        <p:spPr>
          <a:xfrm>
            <a:off x="1299513" y="1346823"/>
            <a:ext cx="1056132" cy="1056458"/>
          </a:xfrm>
          <a:solidFill>
            <a:srgbClr val="DAE2E2"/>
          </a:solidFill>
        </p:spPr>
      </p:sp>
      <p:sp>
        <p:nvSpPr>
          <p:cNvPr id="10" name="Picture Placeholder 2"/>
          <p:cNvSpPr>
            <a:spLocks noGrp="1"/>
          </p:cNvSpPr>
          <p:nvPr>
            <p:ph type="pic" sz="quarter" idx="11"/>
          </p:nvPr>
        </p:nvSpPr>
        <p:spPr>
          <a:xfrm>
            <a:off x="3150290" y="1363384"/>
            <a:ext cx="1056132" cy="1056458"/>
          </a:xfrm>
          <a:solidFill>
            <a:srgbClr val="DAE2E2"/>
          </a:solidFill>
        </p:spPr>
      </p:sp>
      <p:sp>
        <p:nvSpPr>
          <p:cNvPr id="11" name="Picture Placeholder 4"/>
          <p:cNvSpPr>
            <a:spLocks noGrp="1"/>
          </p:cNvSpPr>
          <p:nvPr>
            <p:ph type="pic" sz="quarter" idx="12"/>
          </p:nvPr>
        </p:nvSpPr>
        <p:spPr>
          <a:xfrm>
            <a:off x="4962778" y="1314881"/>
            <a:ext cx="1056132" cy="1056458"/>
          </a:xfrm>
          <a:solidFill>
            <a:srgbClr val="DAE2E2"/>
          </a:solidFill>
        </p:spPr>
      </p:sp>
      <p:sp>
        <p:nvSpPr>
          <p:cNvPr id="12" name="Picture Placeholder 6"/>
          <p:cNvSpPr>
            <a:spLocks noGrp="1"/>
          </p:cNvSpPr>
          <p:nvPr>
            <p:ph type="pic" sz="quarter" idx="13"/>
          </p:nvPr>
        </p:nvSpPr>
        <p:spPr>
          <a:xfrm>
            <a:off x="6775946" y="1302694"/>
            <a:ext cx="1056132" cy="1056458"/>
          </a:xfrm>
          <a:solidFill>
            <a:srgbClr val="DAE2E2"/>
          </a:solidFill>
        </p:spPr>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fltVal val="0"/>
                                          </p:val>
                                        </p:tav>
                                        <p:tav tm="100000">
                                          <p:val>
                                            <p:strVal val="#ppt_w"/>
                                          </p:val>
                                        </p:tav>
                                      </p:tavLst>
                                    </p:anim>
                                    <p:anim calcmode="lin" valueType="num">
                                      <p:cBhvr>
                                        <p:cTn id="8" dur="400" fill="hold"/>
                                        <p:tgtEl>
                                          <p:spTgt spid="8"/>
                                        </p:tgtEl>
                                        <p:attrNameLst>
                                          <p:attrName>ppt_h</p:attrName>
                                        </p:attrNameLst>
                                      </p:cBhvr>
                                      <p:tavLst>
                                        <p:tav tm="0">
                                          <p:val>
                                            <p:fltVal val="0"/>
                                          </p:val>
                                        </p:tav>
                                        <p:tav tm="100000">
                                          <p:val>
                                            <p:strVal val="#ppt_h"/>
                                          </p:val>
                                        </p:tav>
                                      </p:tavLst>
                                    </p:anim>
                                    <p:anim calcmode="lin" valueType="num">
                                      <p:cBhvr>
                                        <p:cTn id="9" dur="400" fill="hold"/>
                                        <p:tgtEl>
                                          <p:spTgt spid="8"/>
                                        </p:tgtEl>
                                        <p:attrNameLst>
                                          <p:attrName>style.rotation</p:attrName>
                                        </p:attrNameLst>
                                      </p:cBhvr>
                                      <p:tavLst>
                                        <p:tav tm="0">
                                          <p:val>
                                            <p:fltVal val="360"/>
                                          </p:val>
                                        </p:tav>
                                        <p:tav tm="100000">
                                          <p:val>
                                            <p:fltVal val="0"/>
                                          </p:val>
                                        </p:tav>
                                      </p:tavLst>
                                    </p:anim>
                                    <p:animEffect transition="in" filter="fade">
                                      <p:cBhvr>
                                        <p:cTn id="10" dur="400"/>
                                        <p:tgtEl>
                                          <p:spTgt spid="8"/>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400" fill="hold"/>
                                        <p:tgtEl>
                                          <p:spTgt spid="10"/>
                                        </p:tgtEl>
                                        <p:attrNameLst>
                                          <p:attrName>ppt_w</p:attrName>
                                        </p:attrNameLst>
                                      </p:cBhvr>
                                      <p:tavLst>
                                        <p:tav tm="0">
                                          <p:val>
                                            <p:fltVal val="0"/>
                                          </p:val>
                                        </p:tav>
                                        <p:tav tm="100000">
                                          <p:val>
                                            <p:strVal val="#ppt_w"/>
                                          </p:val>
                                        </p:tav>
                                      </p:tavLst>
                                    </p:anim>
                                    <p:anim calcmode="lin" valueType="num">
                                      <p:cBhvr>
                                        <p:cTn id="15" dur="400" fill="hold"/>
                                        <p:tgtEl>
                                          <p:spTgt spid="10"/>
                                        </p:tgtEl>
                                        <p:attrNameLst>
                                          <p:attrName>ppt_h</p:attrName>
                                        </p:attrNameLst>
                                      </p:cBhvr>
                                      <p:tavLst>
                                        <p:tav tm="0">
                                          <p:val>
                                            <p:fltVal val="0"/>
                                          </p:val>
                                        </p:tav>
                                        <p:tav tm="100000">
                                          <p:val>
                                            <p:strVal val="#ppt_h"/>
                                          </p:val>
                                        </p:tav>
                                      </p:tavLst>
                                    </p:anim>
                                    <p:anim calcmode="lin" valueType="num">
                                      <p:cBhvr>
                                        <p:cTn id="16" dur="400" fill="hold"/>
                                        <p:tgtEl>
                                          <p:spTgt spid="10"/>
                                        </p:tgtEl>
                                        <p:attrNameLst>
                                          <p:attrName>style.rotation</p:attrName>
                                        </p:attrNameLst>
                                      </p:cBhvr>
                                      <p:tavLst>
                                        <p:tav tm="0">
                                          <p:val>
                                            <p:fltVal val="360"/>
                                          </p:val>
                                        </p:tav>
                                        <p:tav tm="100000">
                                          <p:val>
                                            <p:fltVal val="0"/>
                                          </p:val>
                                        </p:tav>
                                      </p:tavLst>
                                    </p:anim>
                                    <p:animEffect transition="in" filter="fade">
                                      <p:cBhvr>
                                        <p:cTn id="17" dur="400"/>
                                        <p:tgtEl>
                                          <p:spTgt spid="10"/>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400" fill="hold"/>
                                        <p:tgtEl>
                                          <p:spTgt spid="11"/>
                                        </p:tgtEl>
                                        <p:attrNameLst>
                                          <p:attrName>ppt_w</p:attrName>
                                        </p:attrNameLst>
                                      </p:cBhvr>
                                      <p:tavLst>
                                        <p:tav tm="0">
                                          <p:val>
                                            <p:fltVal val="0"/>
                                          </p:val>
                                        </p:tav>
                                        <p:tav tm="100000">
                                          <p:val>
                                            <p:strVal val="#ppt_w"/>
                                          </p:val>
                                        </p:tav>
                                      </p:tavLst>
                                    </p:anim>
                                    <p:anim calcmode="lin" valueType="num">
                                      <p:cBhvr>
                                        <p:cTn id="22" dur="400" fill="hold"/>
                                        <p:tgtEl>
                                          <p:spTgt spid="11"/>
                                        </p:tgtEl>
                                        <p:attrNameLst>
                                          <p:attrName>ppt_h</p:attrName>
                                        </p:attrNameLst>
                                      </p:cBhvr>
                                      <p:tavLst>
                                        <p:tav tm="0">
                                          <p:val>
                                            <p:fltVal val="0"/>
                                          </p:val>
                                        </p:tav>
                                        <p:tav tm="100000">
                                          <p:val>
                                            <p:strVal val="#ppt_h"/>
                                          </p:val>
                                        </p:tav>
                                      </p:tavLst>
                                    </p:anim>
                                    <p:anim calcmode="lin" valueType="num">
                                      <p:cBhvr>
                                        <p:cTn id="23" dur="400" fill="hold"/>
                                        <p:tgtEl>
                                          <p:spTgt spid="11"/>
                                        </p:tgtEl>
                                        <p:attrNameLst>
                                          <p:attrName>style.rotation</p:attrName>
                                        </p:attrNameLst>
                                      </p:cBhvr>
                                      <p:tavLst>
                                        <p:tav tm="0">
                                          <p:val>
                                            <p:fltVal val="360"/>
                                          </p:val>
                                        </p:tav>
                                        <p:tav tm="100000">
                                          <p:val>
                                            <p:fltVal val="0"/>
                                          </p:val>
                                        </p:tav>
                                      </p:tavLst>
                                    </p:anim>
                                    <p:animEffect transition="in" filter="fade">
                                      <p:cBhvr>
                                        <p:cTn id="24" dur="400"/>
                                        <p:tgtEl>
                                          <p:spTgt spid="11"/>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400" fill="hold"/>
                                        <p:tgtEl>
                                          <p:spTgt spid="12"/>
                                        </p:tgtEl>
                                        <p:attrNameLst>
                                          <p:attrName>ppt_w</p:attrName>
                                        </p:attrNameLst>
                                      </p:cBhvr>
                                      <p:tavLst>
                                        <p:tav tm="0">
                                          <p:val>
                                            <p:fltVal val="0"/>
                                          </p:val>
                                        </p:tav>
                                        <p:tav tm="100000">
                                          <p:val>
                                            <p:strVal val="#ppt_w"/>
                                          </p:val>
                                        </p:tav>
                                      </p:tavLst>
                                    </p:anim>
                                    <p:anim calcmode="lin" valueType="num">
                                      <p:cBhvr>
                                        <p:cTn id="29" dur="400" fill="hold"/>
                                        <p:tgtEl>
                                          <p:spTgt spid="12"/>
                                        </p:tgtEl>
                                        <p:attrNameLst>
                                          <p:attrName>ppt_h</p:attrName>
                                        </p:attrNameLst>
                                      </p:cBhvr>
                                      <p:tavLst>
                                        <p:tav tm="0">
                                          <p:val>
                                            <p:fltVal val="0"/>
                                          </p:val>
                                        </p:tav>
                                        <p:tav tm="100000">
                                          <p:val>
                                            <p:strVal val="#ppt_h"/>
                                          </p:val>
                                        </p:tav>
                                      </p:tavLst>
                                    </p:anim>
                                    <p:anim calcmode="lin" valueType="num">
                                      <p:cBhvr>
                                        <p:cTn id="30" dur="400" fill="hold"/>
                                        <p:tgtEl>
                                          <p:spTgt spid="12"/>
                                        </p:tgtEl>
                                        <p:attrNameLst>
                                          <p:attrName>style.rotation</p:attrName>
                                        </p:attrNameLst>
                                      </p:cBhvr>
                                      <p:tavLst>
                                        <p:tav tm="0">
                                          <p:val>
                                            <p:fltVal val="360"/>
                                          </p:val>
                                        </p:tav>
                                        <p:tav tm="100000">
                                          <p:val>
                                            <p:fltVal val="0"/>
                                          </p:val>
                                        </p:tav>
                                      </p:tavLst>
                                    </p:anim>
                                    <p:animEffect transition="in" filter="fade">
                                      <p:cBhvr>
                                        <p:cTn id="31"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advClick="0" advTm="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fld>
            <a:endParaRPr lang="zh-CN" altLang="en-US" sz="1400" dirty="0">
              <a:solidFill>
                <a:prstClr val="black"/>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fld>
            <a:endParaRPr lang="zh-CN" altLang="en-US" sz="1400" dirty="0">
              <a:solidFill>
                <a:prstClr val="black"/>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85308" y="203130"/>
            <a:ext cx="1061796" cy="346232"/>
          </a:xfrm>
          <a:prstGeom prst="rect">
            <a:avLst/>
          </a:prstGeom>
          <a:noFill/>
        </p:spPr>
        <p:txBody>
          <a:bodyPr wrap="none" lIns="68563" tIns="34282" rIns="68563" bIns="34282" rtlCol="0">
            <a:spAutoFit/>
          </a:bodyPr>
          <a:lstStyle/>
          <a:p>
            <a:pPr algn="r"/>
            <a:r>
              <a:rPr lang="zh-CN" altLang="en-US" sz="1800" dirty="0">
                <a:solidFill>
                  <a:schemeClr val="accent1"/>
                </a:solidFill>
                <a:ea typeface="微软雅黑" panose="020B0503020204020204" pitchFamily="34" charset="-122"/>
              </a:rPr>
              <a:t>工作回顾</a:t>
            </a:r>
            <a:endParaRPr lang="zh-CN" altLang="en-US" sz="1800" dirty="0">
              <a:solidFill>
                <a:schemeClr val="accent1"/>
              </a:solidFill>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
        <p:nvSpPr>
          <p:cNvPr id="8" name="矩形 7"/>
          <p:cNvSpPr/>
          <p:nvPr userDrawn="1"/>
        </p:nvSpPr>
        <p:spPr>
          <a:xfrm>
            <a:off x="0" y="4696780"/>
            <a:ext cx="9144000" cy="448308"/>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620957" cy="307777"/>
          </a:xfrm>
          <a:prstGeom prst="rect">
            <a:avLst/>
          </a:prstGeom>
          <a:noFill/>
        </p:spPr>
        <p:txBody>
          <a:bodyPr wrap="none" rtlCol="0">
            <a:spAutoFit/>
          </a:bodyPr>
          <a:lstStyle/>
          <a:p>
            <a:pPr lvl="0"/>
            <a:r>
              <a:rPr lang="zh-CN" altLang="en-US" sz="1400" b="0" dirty="0">
                <a:solidFill>
                  <a:schemeClr val="accent3"/>
                </a:solidFill>
                <a:latin typeface="微软雅黑" panose="020B0503020204020204" pitchFamily="34" charset="-122"/>
                <a:ea typeface="微软雅黑" panose="020B0503020204020204" pitchFamily="34" charset="-122"/>
              </a:rPr>
              <a:t>单击此处添加标题</a:t>
            </a:r>
            <a:endParaRPr lang="zh-CN" altLang="zh-CN" sz="1400" b="0"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8" name="矩形 7"/>
          <p:cNvSpPr/>
          <p:nvPr userDrawn="1"/>
        </p:nvSpPr>
        <p:spPr>
          <a:xfrm>
            <a:off x="0" y="0"/>
            <a:ext cx="9144000" cy="514508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6" name="文本框 37"/>
          <p:cNvSpPr txBox="1"/>
          <p:nvPr userDrawn="1"/>
        </p:nvSpPr>
        <p:spPr>
          <a:xfrm>
            <a:off x="494110" y="349975"/>
            <a:ext cx="1836172" cy="315475"/>
          </a:xfrm>
          <a:prstGeom prst="rect">
            <a:avLst/>
          </a:prstGeom>
          <a:noFill/>
        </p:spPr>
        <p:txBody>
          <a:bodyPr wrap="square" lIns="68584" tIns="34292" rIns="68584" bIns="34292"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工作评价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椭圆 8"/>
          <p:cNvSpPr/>
          <p:nvPr userDrawn="1"/>
        </p:nvSpPr>
        <p:spPr>
          <a:xfrm>
            <a:off x="7949" y="276559"/>
            <a:ext cx="423777" cy="423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62384" y="285120"/>
            <a:ext cx="423777" cy="423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0.xml"/><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xml"/><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1.xml"/><Relationship Id="rId4" Type="http://schemas.openxmlformats.org/officeDocument/2006/relationships/tags" Target="../tags/tag1.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7268" y="0"/>
            <a:ext cx="9142857" cy="5142857"/>
          </a:xfrm>
          <a:prstGeom prst="rect">
            <a:avLst/>
          </a:prstGeom>
        </p:spPr>
      </p:pic>
      <p:sp>
        <p:nvSpPr>
          <p:cNvPr id="4" name="文本框 3"/>
          <p:cNvSpPr txBox="1"/>
          <p:nvPr/>
        </p:nvSpPr>
        <p:spPr>
          <a:xfrm>
            <a:off x="2339752" y="1085200"/>
            <a:ext cx="5616624" cy="623248"/>
          </a:xfrm>
          <a:prstGeom prst="rect">
            <a:avLst/>
          </a:prstGeom>
          <a:noFill/>
        </p:spPr>
        <p:txBody>
          <a:bodyPr wrap="square" lIns="68580" tIns="34290" rIns="68580" bIns="34290" rtlCol="0">
            <a:spAutoFit/>
          </a:bodyPr>
          <a:lstStyle/>
          <a:p>
            <a:r>
              <a:rPr lang="zh-CN" altLang="en-US" sz="3600" spc="225"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中医药材养生</a:t>
            </a:r>
            <a:r>
              <a:rPr lang="en-US" altLang="zh-CN" sz="3600" spc="225"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PPT</a:t>
            </a:r>
            <a:r>
              <a:rPr lang="zh-CN" altLang="en-US" sz="3600" spc="225"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模板</a:t>
            </a:r>
            <a:endParaRPr lang="zh-CN" altLang="en-US" sz="3600" spc="225"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7" name="TextBox 11"/>
          <p:cNvSpPr txBox="1"/>
          <p:nvPr/>
        </p:nvSpPr>
        <p:spPr>
          <a:xfrm>
            <a:off x="2474352" y="1744452"/>
            <a:ext cx="4854422" cy="315481"/>
          </a:xfrm>
          <a:prstGeom prst="rect">
            <a:avLst/>
          </a:prstGeom>
          <a:noFill/>
          <a:effectLst/>
        </p:spPr>
        <p:txBody>
          <a:bodyPr wrap="square" lIns="68589" tIns="34295" rIns="68589" bIns="34295" rtlCol="0">
            <a:spAutoFit/>
          </a:bodyPr>
          <a:lstStyle/>
          <a:p>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474352" y="2176500"/>
            <a:ext cx="4854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1"/>
          <p:cNvSpPr txBox="1"/>
          <p:nvPr/>
        </p:nvSpPr>
        <p:spPr>
          <a:xfrm>
            <a:off x="3743908" y="2313392"/>
            <a:ext cx="2736304" cy="222250"/>
          </a:xfrm>
          <a:prstGeom prst="rect">
            <a:avLst/>
          </a:prstGeom>
          <a:noFill/>
          <a:effectLst/>
        </p:spPr>
        <p:txBody>
          <a:bodyPr wrap="square" lIns="68589" tIns="34295" rIns="68589" bIns="34295"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营     时间：</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2019x</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日</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moving">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20588" y="2267744"/>
            <a:ext cx="609600" cy="609600"/>
          </a:xfrm>
          <a:prstGeom prst="rect">
            <a:avLst/>
          </a:prstGeom>
        </p:spPr>
      </p:pic>
      <p:cxnSp>
        <p:nvCxnSpPr>
          <p:cNvPr id="14" name="直接连接符 13"/>
          <p:cNvCxnSpPr/>
          <p:nvPr/>
        </p:nvCxnSpPr>
        <p:spPr>
          <a:xfrm>
            <a:off x="2474352" y="988368"/>
            <a:ext cx="4854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0" presetClass="entr" presetSubtype="0" decel="10000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1000" fill="hold"/>
                                        <p:tgtEl>
                                          <p:spTgt spid="11"/>
                                        </p:tgtEl>
                                        <p:attrNameLst>
                                          <p:attrName>ppt_w</p:attrName>
                                        </p:attrNameLst>
                                      </p:cBhvr>
                                      <p:tavLst>
                                        <p:tav tm="0">
                                          <p:val>
                                            <p:strVal val="#ppt_w+.3"/>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Effect transition="in" filter="fade">
                                      <p:cBhvr>
                                        <p:cTn id="11" dur="1000"/>
                                        <p:tgtEl>
                                          <p:spTgt spid="11"/>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500"/>
                            </p:stCondLst>
                            <p:childTnLst>
                              <p:par>
                                <p:cTn id="20" presetID="41" presetClass="entr" presetSubtype="0" fill="hold" grpId="1"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1500"/>
                            </p:stCondLst>
                            <p:childTnLst>
                              <p:par>
                                <p:cTn id="28" presetID="16" presetClass="entr" presetSubtype="37"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par>
                          <p:cTn id="31" fill="hold">
                            <p:stCondLst>
                              <p:cond delay="2000"/>
                            </p:stCondLst>
                            <p:childTnLst>
                              <p:par>
                                <p:cTn id="32" presetID="16" presetClass="entr" presetSubtype="37"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out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5" repeatCount="indefinite" fill="hold" display="0">
                  <p:stCondLst>
                    <p:cond delay="indefinite"/>
                  </p:stCondLst>
                  <p:endCondLst>
                    <p:cond evt="onStopAudio" delay="0">
                      <p:tgtEl>
                        <p:sldTgt/>
                      </p:tgtEl>
                    </p:cond>
                  </p:endCondLst>
                </p:cTn>
                <p:tgtEl>
                  <p:spTgt spid="2"/>
                </p:tgtEl>
              </p:cMediaNode>
            </p:audio>
          </p:childTnLst>
        </p:cTn>
      </p:par>
    </p:tnLst>
    <p:bldLst>
      <p:bldP spid="4" grpId="1"/>
      <p:bldP spid="7" grpId="0"/>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4" y="1276000"/>
            <a:ext cx="790575" cy="1578462"/>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0" name="Freeform 13"/>
          <p:cNvSpPr>
            <a:spLocks noChangeArrowheads="1"/>
          </p:cNvSpPr>
          <p:nvPr/>
        </p:nvSpPr>
        <p:spPr bwMode="auto">
          <a:xfrm>
            <a:off x="3701583" y="2941802"/>
            <a:ext cx="787400" cy="1578462"/>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a:effectLst/>
          <a:scene3d>
            <a:camera prst="orthographicFront">
              <a:rot lat="0" lon="0" rev="0"/>
            </a:camera>
            <a:lightRig rig="glow" dir="t">
              <a:rot lat="0" lon="0" rev="4800000"/>
            </a:lightRig>
          </a:scene3d>
          <a:sp3d prstMaterial="matte">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11" name="TextBox 341"/>
          <p:cNvSpPr>
            <a:spLocks noChangeArrowheads="1"/>
          </p:cNvSpPr>
          <p:nvPr/>
        </p:nvSpPr>
        <p:spPr bwMode="auto">
          <a:xfrm>
            <a:off x="2172762" y="157546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1174283" y="1865144"/>
            <a:ext cx="3092450"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682"/>
          <p:cNvSpPr>
            <a:spLocks noChangeArrowheads="1"/>
          </p:cNvSpPr>
          <p:nvPr/>
        </p:nvSpPr>
        <p:spPr bwMode="auto">
          <a:xfrm>
            <a:off x="4641880" y="177275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反应</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缓慢</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TextBox 344"/>
          <p:cNvSpPr>
            <a:spLocks noChangeArrowheads="1"/>
          </p:cNvSpPr>
          <p:nvPr/>
        </p:nvSpPr>
        <p:spPr bwMode="auto">
          <a:xfrm>
            <a:off x="6137543" y="3231649"/>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5138272" y="3545238"/>
            <a:ext cx="3094037"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682"/>
          <p:cNvSpPr>
            <a:spLocks noChangeArrowheads="1"/>
          </p:cNvSpPr>
          <p:nvPr/>
        </p:nvSpPr>
        <p:spPr bwMode="auto">
          <a:xfrm>
            <a:off x="3964905" y="3443056"/>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动作</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迟缓</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456062" y="1386647"/>
            <a:ext cx="2968366" cy="1357167"/>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82225" y="3052448"/>
            <a:ext cx="2856566" cy="1357167"/>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同心圆 20"/>
          <p:cNvSpPr/>
          <p:nvPr/>
        </p:nvSpPr>
        <p:spPr>
          <a:xfrm>
            <a:off x="682557" y="2373697"/>
            <a:ext cx="2611795" cy="2611115"/>
          </a:xfrm>
          <a:prstGeom prst="donut">
            <a:avLst>
              <a:gd name="adj" fmla="val 7852"/>
            </a:avLst>
          </a:prstGeom>
          <a:solidFill>
            <a:schemeClr val="tx1">
              <a:lumMod val="50000"/>
              <a:lumOff val="50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2" name="同心圆 21"/>
          <p:cNvSpPr/>
          <p:nvPr/>
        </p:nvSpPr>
        <p:spPr>
          <a:xfrm>
            <a:off x="1016093" y="2536540"/>
            <a:ext cx="1944722" cy="1944216"/>
          </a:xfrm>
          <a:prstGeom prst="donut">
            <a:avLst>
              <a:gd name="adj" fmla="val 7852"/>
            </a:avLst>
          </a:prstGeom>
          <a:solidFill>
            <a:schemeClr val="bg1">
              <a:lumMod val="65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prst="riblet"/>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 name="同心圆 22"/>
          <p:cNvSpPr/>
          <p:nvPr/>
        </p:nvSpPr>
        <p:spPr>
          <a:xfrm>
            <a:off x="1340212" y="2752564"/>
            <a:ext cx="1296482" cy="1296144"/>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prst="riblet"/>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同心圆 23"/>
          <p:cNvSpPr/>
          <p:nvPr/>
        </p:nvSpPr>
        <p:spPr>
          <a:xfrm>
            <a:off x="1600898" y="3129781"/>
            <a:ext cx="775112" cy="774911"/>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prst="riblet"/>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5" name="椭圆 24"/>
          <p:cNvSpPr/>
          <p:nvPr/>
        </p:nvSpPr>
        <p:spPr>
          <a:xfrm flipV="1">
            <a:off x="1826394" y="3328628"/>
            <a:ext cx="324121" cy="324036"/>
          </a:xfrm>
          <a:prstGeom prst="ellipse">
            <a:avLst/>
          </a:prstGeom>
          <a:solidFill>
            <a:schemeClr val="accent3"/>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cxnSp>
        <p:nvCxnSpPr>
          <p:cNvPr id="26" name="直接连接符 25"/>
          <p:cNvCxnSpPr/>
          <p:nvPr/>
        </p:nvCxnSpPr>
        <p:spPr>
          <a:xfrm>
            <a:off x="2376009" y="1443206"/>
            <a:ext cx="3708554" cy="0"/>
          </a:xfrm>
          <a:prstGeom prst="line">
            <a:avLst/>
          </a:prstGeom>
          <a:noFill/>
          <a:ln>
            <a:solidFill>
              <a:schemeClr val="accent3"/>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6138584" y="1017139"/>
            <a:ext cx="0" cy="48464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11"/>
          <p:cNvSpPr txBox="1">
            <a:spLocks noChangeArrowheads="1"/>
          </p:cNvSpPr>
          <p:nvPr/>
        </p:nvSpPr>
        <p:spPr bwMode="auto">
          <a:xfrm flipH="1">
            <a:off x="6138585" y="1124770"/>
            <a:ext cx="1340708"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138584" y="1378685"/>
            <a:ext cx="1458542" cy="1211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TextBox 29"/>
          <p:cNvSpPr txBox="1"/>
          <p:nvPr/>
        </p:nvSpPr>
        <p:spPr>
          <a:xfrm>
            <a:off x="6975160" y="1304706"/>
            <a:ext cx="615874" cy="276999"/>
          </a:xfrm>
          <a:prstGeom prst="rect">
            <a:avLst/>
          </a:prstGeom>
          <a:noFill/>
        </p:spPr>
        <p:txBody>
          <a:bodyPr wrap="none" rtlCol="0">
            <a:spAutoFit/>
          </a:bodyPr>
          <a:lstStyle/>
          <a:p>
            <a:r>
              <a:rPr lang="en-US" altLang="zh-CN" sz="1200" dirty="0">
                <a:solidFill>
                  <a:schemeClr val="bg1"/>
                </a:solidFill>
              </a:rPr>
              <a:t>45,644</a:t>
            </a:r>
            <a:endParaRPr lang="zh-CN" altLang="en-US" sz="1200" dirty="0">
              <a:solidFill>
                <a:schemeClr val="bg1"/>
              </a:solidFill>
            </a:endParaRPr>
          </a:p>
        </p:txBody>
      </p:sp>
      <p:cxnSp>
        <p:nvCxnSpPr>
          <p:cNvPr id="31" name="直接连接符 30"/>
          <p:cNvCxnSpPr/>
          <p:nvPr/>
        </p:nvCxnSpPr>
        <p:spPr>
          <a:xfrm>
            <a:off x="2519238" y="1863402"/>
            <a:ext cx="3565325" cy="0"/>
          </a:xfrm>
          <a:prstGeom prst="line">
            <a:avLst/>
          </a:prstGeom>
          <a:noFill/>
          <a:ln>
            <a:solidFill>
              <a:schemeClr val="accent2"/>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2754151" y="2316142"/>
            <a:ext cx="3330413" cy="0"/>
          </a:xfrm>
          <a:prstGeom prst="line">
            <a:avLst/>
          </a:prstGeom>
          <a:noFill/>
          <a:ln>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3132292" y="2932184"/>
            <a:ext cx="2952272"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3402392" y="3645000"/>
            <a:ext cx="2682172" cy="0"/>
          </a:xfrm>
          <a:prstGeom prst="line">
            <a:avLst/>
          </a:prstGeom>
          <a:noFill/>
          <a:ln>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a:off x="6138584" y="1611111"/>
            <a:ext cx="0" cy="48464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Box 11"/>
          <p:cNvSpPr txBox="1">
            <a:spLocks noChangeArrowheads="1"/>
          </p:cNvSpPr>
          <p:nvPr/>
        </p:nvSpPr>
        <p:spPr bwMode="auto">
          <a:xfrm flipH="1">
            <a:off x="6138586" y="1708664"/>
            <a:ext cx="1340708"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138585" y="1972657"/>
            <a:ext cx="2205029" cy="121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TextBox 37"/>
          <p:cNvSpPr txBox="1"/>
          <p:nvPr/>
        </p:nvSpPr>
        <p:spPr>
          <a:xfrm>
            <a:off x="7730239" y="1898678"/>
            <a:ext cx="615874" cy="276999"/>
          </a:xfrm>
          <a:prstGeom prst="rect">
            <a:avLst/>
          </a:prstGeom>
          <a:noFill/>
        </p:spPr>
        <p:txBody>
          <a:bodyPr wrap="none" rtlCol="0">
            <a:spAutoFit/>
          </a:bodyPr>
          <a:lstStyle/>
          <a:p>
            <a:r>
              <a:rPr lang="en-US" altLang="zh-CN" sz="1200">
                <a:solidFill>
                  <a:schemeClr val="bg1"/>
                </a:solidFill>
              </a:rPr>
              <a:t>54.186</a:t>
            </a:r>
            <a:endParaRPr lang="zh-CN" altLang="en-US" sz="1200" dirty="0">
              <a:solidFill>
                <a:schemeClr val="bg1"/>
              </a:solidFill>
            </a:endParaRPr>
          </a:p>
        </p:txBody>
      </p:sp>
      <p:cxnSp>
        <p:nvCxnSpPr>
          <p:cNvPr id="39" name="直接连接符 38"/>
          <p:cNvCxnSpPr/>
          <p:nvPr/>
        </p:nvCxnSpPr>
        <p:spPr>
          <a:xfrm>
            <a:off x="6138584" y="2191868"/>
            <a:ext cx="0" cy="48464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TextBox 11"/>
          <p:cNvSpPr txBox="1">
            <a:spLocks noChangeArrowheads="1"/>
          </p:cNvSpPr>
          <p:nvPr/>
        </p:nvSpPr>
        <p:spPr bwMode="auto">
          <a:xfrm flipH="1">
            <a:off x="6138585" y="2289420"/>
            <a:ext cx="1340708"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138584" y="2553414"/>
            <a:ext cx="2484923" cy="121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TextBox 41"/>
          <p:cNvSpPr txBox="1"/>
          <p:nvPr/>
        </p:nvSpPr>
        <p:spPr>
          <a:xfrm>
            <a:off x="8000338" y="2479435"/>
            <a:ext cx="615874" cy="276999"/>
          </a:xfrm>
          <a:prstGeom prst="rect">
            <a:avLst/>
          </a:prstGeom>
          <a:noFill/>
        </p:spPr>
        <p:txBody>
          <a:bodyPr wrap="none" rtlCol="0">
            <a:spAutoFit/>
          </a:bodyPr>
          <a:lstStyle/>
          <a:p>
            <a:r>
              <a:rPr lang="en-US" altLang="zh-CN" sz="1200">
                <a:solidFill>
                  <a:schemeClr val="bg1"/>
                </a:solidFill>
              </a:rPr>
              <a:t>68.477</a:t>
            </a:r>
            <a:endParaRPr lang="zh-CN" altLang="en-US" sz="1200" dirty="0">
              <a:solidFill>
                <a:schemeClr val="bg1"/>
              </a:solidFill>
            </a:endParaRPr>
          </a:p>
        </p:txBody>
      </p:sp>
      <p:cxnSp>
        <p:nvCxnSpPr>
          <p:cNvPr id="43" name="直接连接符 42"/>
          <p:cNvCxnSpPr/>
          <p:nvPr/>
        </p:nvCxnSpPr>
        <p:spPr>
          <a:xfrm>
            <a:off x="6138584" y="2817243"/>
            <a:ext cx="0" cy="4846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6138585" y="2911871"/>
            <a:ext cx="1340708"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6138584" y="3178789"/>
            <a:ext cx="1849217" cy="1211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TextBox 45"/>
          <p:cNvSpPr txBox="1"/>
          <p:nvPr/>
        </p:nvSpPr>
        <p:spPr>
          <a:xfrm>
            <a:off x="7352097" y="3104810"/>
            <a:ext cx="615874" cy="276999"/>
          </a:xfrm>
          <a:prstGeom prst="rect">
            <a:avLst/>
          </a:prstGeom>
          <a:noFill/>
        </p:spPr>
        <p:txBody>
          <a:bodyPr wrap="none" rtlCol="0">
            <a:spAutoFit/>
          </a:bodyPr>
          <a:lstStyle/>
          <a:p>
            <a:r>
              <a:rPr lang="en-US" altLang="zh-CN" sz="1200">
                <a:solidFill>
                  <a:schemeClr val="bg1"/>
                </a:solidFill>
              </a:rPr>
              <a:t>49.423</a:t>
            </a:r>
            <a:endParaRPr lang="zh-CN" altLang="en-US" sz="1200" dirty="0">
              <a:solidFill>
                <a:schemeClr val="bg1"/>
              </a:solidFill>
            </a:endParaRPr>
          </a:p>
        </p:txBody>
      </p:sp>
      <p:cxnSp>
        <p:nvCxnSpPr>
          <p:cNvPr id="47" name="直接连接符 46"/>
          <p:cNvCxnSpPr/>
          <p:nvPr/>
        </p:nvCxnSpPr>
        <p:spPr>
          <a:xfrm>
            <a:off x="6138583" y="3547448"/>
            <a:ext cx="0" cy="48464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11"/>
          <p:cNvSpPr txBox="1">
            <a:spLocks noChangeArrowheads="1"/>
          </p:cNvSpPr>
          <p:nvPr/>
        </p:nvSpPr>
        <p:spPr bwMode="auto">
          <a:xfrm flipH="1">
            <a:off x="6138584" y="3642440"/>
            <a:ext cx="1340708"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    </a:t>
            </a:r>
            <a:endParaRPr lang="en-US" altLang="zh-CN"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138583" y="3908994"/>
            <a:ext cx="1998743" cy="1211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TextBox 49"/>
          <p:cNvSpPr txBox="1"/>
          <p:nvPr/>
        </p:nvSpPr>
        <p:spPr>
          <a:xfrm>
            <a:off x="7514157" y="3835015"/>
            <a:ext cx="615874" cy="276999"/>
          </a:xfrm>
          <a:prstGeom prst="rect">
            <a:avLst/>
          </a:prstGeom>
          <a:noFill/>
        </p:spPr>
        <p:txBody>
          <a:bodyPr wrap="none" rtlCol="0">
            <a:spAutoFit/>
          </a:bodyPr>
          <a:lstStyle/>
          <a:p>
            <a:r>
              <a:rPr lang="en-US" altLang="zh-CN" sz="1200">
                <a:solidFill>
                  <a:schemeClr val="bg1"/>
                </a:solidFill>
              </a:rPr>
              <a:t>51.414</a:t>
            </a:r>
            <a:endParaRPr lang="zh-CN" alt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14:bounceEnd="50000">
                                          <p:cBhvr additive="base">
                                            <p:cTn id="15" dur="1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14:bounceEnd="50000">
                                          <p:cBhvr additive="base">
                                            <p:cTn id="19"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400"/>
                                      </p:stCondLst>
                                      <p:childTnLst>
                                        <p:set>
                                          <p:cBhvr>
                                            <p:cTn id="22" dur="1" fill="hold">
                                              <p:stCondLst>
                                                <p:cond delay="0"/>
                                              </p:stCondLst>
                                            </p:cTn>
                                            <p:tgtEl>
                                              <p:spTgt spid="25"/>
                                            </p:tgtEl>
                                            <p:attrNameLst>
                                              <p:attrName>style.visibility</p:attrName>
                                            </p:attrNameLst>
                                          </p:cBhvr>
                                          <p:to>
                                            <p:strVal val="visible"/>
                                          </p:to>
                                        </p:set>
                                        <p:anim calcmode="lin" valueType="num" p14:bounceEnd="50000">
                                          <p:cBhvr additive="base">
                                            <p:cTn id="23" dur="1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par>
                              <p:cTn id="55" fill="hold">
                                <p:stCondLst>
                                  <p:cond delay="2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par>
                              <p:cTn id="79" fill="hold">
                                <p:stCondLst>
                                  <p:cond delay="4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childTnLst>
                              </p:cTn>
                            </p:par>
                            <p:par>
                              <p:cTn id="83" fill="hold">
                                <p:stCondLst>
                                  <p:cond delay="45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5000"/>
                                </p:stCondLst>
                                <p:childTnLst>
                                  <p:par>
                                    <p:cTn id="94" presetID="14" presetClass="entr" presetSubtype="1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randombar(horizontal)">
                                          <p:cBhvr>
                                            <p:cTn id="96" dur="500"/>
                                            <p:tgtEl>
                                              <p:spTgt spid="46"/>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left)">
                                          <p:cBhvr>
                                            <p:cTn id="103" dur="500"/>
                                            <p:tgtEl>
                                              <p:spTgt spid="4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6000"/>
                                </p:stCondLst>
                                <p:childTnLst>
                                  <p:par>
                                    <p:cTn id="108" presetID="14" presetClass="entr" presetSubtype="1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horizontal)">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animBg="1"/>
          <p:bldP spid="30" grpId="0"/>
          <p:bldP spid="36" grpId="0"/>
          <p:bldP spid="37" grpId="0" animBg="1"/>
          <p:bldP spid="38" grpId="0"/>
          <p:bldP spid="40" grpId="0"/>
          <p:bldP spid="41" grpId="0" animBg="1"/>
          <p:bldP spid="42" grpId="0"/>
          <p:bldP spid="44" grpId="0"/>
          <p:bldP spid="45" grpId="0" animBg="1"/>
          <p:bldP spid="46" grpId="0"/>
          <p:bldP spid="48" grpId="0"/>
          <p:bldP spid="49" grpId="0" animBg="1"/>
          <p:bldP spid="5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par>
                              <p:cTn id="55" fill="hold">
                                <p:stCondLst>
                                  <p:cond delay="2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par>
                              <p:cTn id="79" fill="hold">
                                <p:stCondLst>
                                  <p:cond delay="4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childTnLst>
                              </p:cTn>
                            </p:par>
                            <p:par>
                              <p:cTn id="83" fill="hold">
                                <p:stCondLst>
                                  <p:cond delay="45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5000"/>
                                </p:stCondLst>
                                <p:childTnLst>
                                  <p:par>
                                    <p:cTn id="94" presetID="14" presetClass="entr" presetSubtype="1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randombar(horizontal)">
                                          <p:cBhvr>
                                            <p:cTn id="96" dur="500"/>
                                            <p:tgtEl>
                                              <p:spTgt spid="46"/>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left)">
                                          <p:cBhvr>
                                            <p:cTn id="103" dur="500"/>
                                            <p:tgtEl>
                                              <p:spTgt spid="4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6000"/>
                                </p:stCondLst>
                                <p:childTnLst>
                                  <p:par>
                                    <p:cTn id="108" presetID="14" presetClass="entr" presetSubtype="1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horizontal)">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animBg="1"/>
          <p:bldP spid="30" grpId="0"/>
          <p:bldP spid="36" grpId="0"/>
          <p:bldP spid="37" grpId="0" animBg="1"/>
          <p:bldP spid="38" grpId="0"/>
          <p:bldP spid="40" grpId="0"/>
          <p:bldP spid="41" grpId="0" animBg="1"/>
          <p:bldP spid="42" grpId="0"/>
          <p:bldP spid="44" grpId="0"/>
          <p:bldP spid="45" grpId="0" animBg="1"/>
          <p:bldP spid="46" grpId="0"/>
          <p:bldP spid="48" grpId="0"/>
          <p:bldP spid="49" grpId="0" animBg="1"/>
          <p:bldP spid="5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4436382" y="2198429"/>
            <a:ext cx="288119" cy="285654"/>
          </a:xfrm>
          <a:custGeom>
            <a:avLst/>
            <a:gdLst>
              <a:gd name="T0" fmla="*/ 4 w 247"/>
              <a:gd name="T1" fmla="*/ 245 h 245"/>
              <a:gd name="T2" fmla="*/ 0 w 247"/>
              <a:gd name="T3" fmla="*/ 4 h 245"/>
              <a:gd name="T4" fmla="*/ 243 w 247"/>
              <a:gd name="T5" fmla="*/ 0 h 245"/>
              <a:gd name="T6" fmla="*/ 247 w 247"/>
              <a:gd name="T7" fmla="*/ 241 h 245"/>
              <a:gd name="T8" fmla="*/ 4 w 247"/>
              <a:gd name="T9" fmla="*/ 245 h 245"/>
            </a:gdLst>
            <a:ahLst/>
            <a:cxnLst>
              <a:cxn ang="0">
                <a:pos x="T0" y="T1"/>
              </a:cxn>
              <a:cxn ang="0">
                <a:pos x="T2" y="T3"/>
              </a:cxn>
              <a:cxn ang="0">
                <a:pos x="T4" y="T5"/>
              </a:cxn>
              <a:cxn ang="0">
                <a:pos x="T6" y="T7"/>
              </a:cxn>
              <a:cxn ang="0">
                <a:pos x="T8" y="T9"/>
              </a:cxn>
            </a:cxnLst>
            <a:rect l="0" t="0" r="r" b="b"/>
            <a:pathLst>
              <a:path w="247" h="245">
                <a:moveTo>
                  <a:pt x="4" y="245"/>
                </a:moveTo>
                <a:cubicBezTo>
                  <a:pt x="110" y="189"/>
                  <a:pt x="108" y="57"/>
                  <a:pt x="0" y="4"/>
                </a:cubicBezTo>
                <a:cubicBezTo>
                  <a:pt x="243" y="0"/>
                  <a:pt x="243" y="0"/>
                  <a:pt x="243" y="0"/>
                </a:cubicBezTo>
                <a:cubicBezTo>
                  <a:pt x="136" y="56"/>
                  <a:pt x="138" y="188"/>
                  <a:pt x="247" y="241"/>
                </a:cubicBezTo>
                <a:lnTo>
                  <a:pt x="4" y="245"/>
                </a:lnTo>
                <a:close/>
              </a:path>
            </a:pathLst>
          </a:custGeom>
          <a:solidFill>
            <a:schemeClr val="accent2"/>
          </a:solidFill>
          <a:ln>
            <a:noFill/>
          </a:ln>
        </p:spPr>
        <p:txBody>
          <a:bodyPr vert="horz" wrap="square" lIns="68598" tIns="34299" rIns="68598" bIns="34299" numCol="1" anchor="t" anchorCtr="0" compatLnSpc="1"/>
          <a:lstStyle/>
          <a:p>
            <a:endParaRPr lang="zh-CN" altLang="en-US"/>
          </a:p>
        </p:txBody>
      </p:sp>
      <p:sp>
        <p:nvSpPr>
          <p:cNvPr id="3" name="Freeform 7"/>
          <p:cNvSpPr/>
          <p:nvPr/>
        </p:nvSpPr>
        <p:spPr bwMode="auto">
          <a:xfrm>
            <a:off x="4445755" y="3038616"/>
            <a:ext cx="283186" cy="276280"/>
          </a:xfrm>
          <a:custGeom>
            <a:avLst/>
            <a:gdLst>
              <a:gd name="T0" fmla="*/ 243 w 243"/>
              <a:gd name="T1" fmla="*/ 0 h 237"/>
              <a:gd name="T2" fmla="*/ 243 w 243"/>
              <a:gd name="T3" fmla="*/ 237 h 237"/>
              <a:gd name="T4" fmla="*/ 0 w 243"/>
              <a:gd name="T5" fmla="*/ 237 h 237"/>
              <a:gd name="T6" fmla="*/ 0 w 243"/>
              <a:gd name="T7" fmla="*/ 0 h 237"/>
              <a:gd name="T8" fmla="*/ 243 w 243"/>
              <a:gd name="T9" fmla="*/ 0 h 237"/>
            </a:gdLst>
            <a:ahLst/>
            <a:cxnLst>
              <a:cxn ang="0">
                <a:pos x="T0" y="T1"/>
              </a:cxn>
              <a:cxn ang="0">
                <a:pos x="T2" y="T3"/>
              </a:cxn>
              <a:cxn ang="0">
                <a:pos x="T4" y="T5"/>
              </a:cxn>
              <a:cxn ang="0">
                <a:pos x="T6" y="T7"/>
              </a:cxn>
              <a:cxn ang="0">
                <a:pos x="T8" y="T9"/>
              </a:cxn>
            </a:cxnLst>
            <a:rect l="0" t="0" r="r" b="b"/>
            <a:pathLst>
              <a:path w="243" h="237">
                <a:moveTo>
                  <a:pt x="243" y="0"/>
                </a:moveTo>
                <a:cubicBezTo>
                  <a:pt x="137" y="54"/>
                  <a:pt x="137" y="183"/>
                  <a:pt x="243" y="237"/>
                </a:cubicBezTo>
                <a:cubicBezTo>
                  <a:pt x="0" y="237"/>
                  <a:pt x="0" y="237"/>
                  <a:pt x="0" y="237"/>
                </a:cubicBezTo>
                <a:cubicBezTo>
                  <a:pt x="106" y="183"/>
                  <a:pt x="106" y="54"/>
                  <a:pt x="0" y="0"/>
                </a:cubicBezTo>
                <a:lnTo>
                  <a:pt x="243" y="0"/>
                </a:lnTo>
                <a:close/>
              </a:path>
            </a:pathLst>
          </a:custGeom>
          <a:solidFill>
            <a:schemeClr val="accent3"/>
          </a:solidFill>
          <a:ln>
            <a:noFill/>
          </a:ln>
        </p:spPr>
        <p:txBody>
          <a:bodyPr vert="horz" wrap="square" lIns="68598" tIns="34299" rIns="68598" bIns="34299" numCol="1" anchor="t" anchorCtr="0" compatLnSpc="1"/>
          <a:lstStyle/>
          <a:p>
            <a:endParaRPr lang="zh-CN" altLang="en-US"/>
          </a:p>
        </p:txBody>
      </p:sp>
      <p:sp>
        <p:nvSpPr>
          <p:cNvPr id="4" name="Freeform 8"/>
          <p:cNvSpPr/>
          <p:nvPr/>
        </p:nvSpPr>
        <p:spPr bwMode="auto">
          <a:xfrm>
            <a:off x="4454143" y="3872884"/>
            <a:ext cx="271345" cy="314762"/>
          </a:xfrm>
          <a:custGeom>
            <a:avLst/>
            <a:gdLst>
              <a:gd name="T0" fmla="*/ 233 w 233"/>
              <a:gd name="T1" fmla="*/ 0 h 270"/>
              <a:gd name="T2" fmla="*/ 222 w 233"/>
              <a:gd name="T3" fmla="*/ 268 h 270"/>
              <a:gd name="T4" fmla="*/ 17 w 233"/>
              <a:gd name="T5" fmla="*/ 270 h 270"/>
              <a:gd name="T6" fmla="*/ 0 w 233"/>
              <a:gd name="T7" fmla="*/ 3 h 270"/>
              <a:gd name="T8" fmla="*/ 233 w 233"/>
              <a:gd name="T9" fmla="*/ 0 h 270"/>
            </a:gdLst>
            <a:ahLst/>
            <a:cxnLst>
              <a:cxn ang="0">
                <a:pos x="T0" y="T1"/>
              </a:cxn>
              <a:cxn ang="0">
                <a:pos x="T2" y="T3"/>
              </a:cxn>
              <a:cxn ang="0">
                <a:pos x="T4" y="T5"/>
              </a:cxn>
              <a:cxn ang="0">
                <a:pos x="T6" y="T7"/>
              </a:cxn>
              <a:cxn ang="0">
                <a:pos x="T8" y="T9"/>
              </a:cxn>
            </a:cxnLst>
            <a:rect l="0" t="0" r="r" b="b"/>
            <a:pathLst>
              <a:path w="233" h="270">
                <a:moveTo>
                  <a:pt x="233" y="0"/>
                </a:moveTo>
                <a:cubicBezTo>
                  <a:pt x="100" y="66"/>
                  <a:pt x="116" y="212"/>
                  <a:pt x="222" y="268"/>
                </a:cubicBezTo>
                <a:cubicBezTo>
                  <a:pt x="17" y="270"/>
                  <a:pt x="17" y="270"/>
                  <a:pt x="17" y="270"/>
                </a:cubicBezTo>
                <a:cubicBezTo>
                  <a:pt x="122" y="212"/>
                  <a:pt x="135" y="66"/>
                  <a:pt x="0" y="3"/>
                </a:cubicBezTo>
                <a:lnTo>
                  <a:pt x="233" y="0"/>
                </a:lnTo>
                <a:close/>
              </a:path>
            </a:pathLst>
          </a:custGeom>
          <a:solidFill>
            <a:schemeClr val="accent4">
              <a:alpha val="60000"/>
            </a:schemeClr>
          </a:solidFill>
          <a:ln>
            <a:noFill/>
          </a:ln>
        </p:spPr>
        <p:txBody>
          <a:bodyPr vert="horz" wrap="square" lIns="68598" tIns="34299" rIns="68598" bIns="34299" numCol="1" anchor="t" anchorCtr="0" compatLnSpc="1"/>
          <a:lstStyle/>
          <a:p>
            <a:endParaRPr lang="zh-CN" altLang="en-US"/>
          </a:p>
        </p:txBody>
      </p:sp>
      <p:sp>
        <p:nvSpPr>
          <p:cNvPr id="5" name="Oval 9"/>
          <p:cNvSpPr>
            <a:spLocks noChangeArrowheads="1"/>
          </p:cNvSpPr>
          <p:nvPr/>
        </p:nvSpPr>
        <p:spPr bwMode="auto">
          <a:xfrm>
            <a:off x="4274562" y="2447575"/>
            <a:ext cx="624587" cy="624591"/>
          </a:xfrm>
          <a:prstGeom prst="ellipse">
            <a:avLst/>
          </a:prstGeom>
          <a:solidFill>
            <a:schemeClr val="accent3"/>
          </a:solidFill>
          <a:ln>
            <a:noFill/>
          </a:ln>
          <a:effectLst/>
        </p:spPr>
        <p:txBody>
          <a:bodyPr vert="horz" wrap="square" lIns="0" tIns="34299" rIns="0" bIns="34299" numCol="1" anchor="ctr"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6" name="Oval 10"/>
          <p:cNvSpPr>
            <a:spLocks noChangeArrowheads="1"/>
          </p:cNvSpPr>
          <p:nvPr/>
        </p:nvSpPr>
        <p:spPr bwMode="auto">
          <a:xfrm>
            <a:off x="5211443" y="2336075"/>
            <a:ext cx="536277" cy="535786"/>
          </a:xfrm>
          <a:prstGeom prst="ellipse">
            <a:avLst/>
          </a:prstGeom>
          <a:solidFill>
            <a:schemeClr val="accent2"/>
          </a:solidFill>
          <a:ln>
            <a:noFill/>
          </a:ln>
        </p:spPr>
        <p:txBody>
          <a:bodyPr vert="horz" wrap="square" lIns="68598" tIns="34299" rIns="68598" bIns="34299" numCol="1" anchor="t" anchorCtr="0" compatLnSpc="1"/>
          <a:lstStyle/>
          <a:p>
            <a:endParaRPr lang="zh-CN" altLang="en-US"/>
          </a:p>
        </p:txBody>
      </p:sp>
      <p:sp>
        <p:nvSpPr>
          <p:cNvPr id="7" name="Oval 11"/>
          <p:cNvSpPr>
            <a:spLocks noChangeArrowheads="1"/>
          </p:cNvSpPr>
          <p:nvPr/>
        </p:nvSpPr>
        <p:spPr bwMode="auto">
          <a:xfrm>
            <a:off x="4274562" y="3280855"/>
            <a:ext cx="624587" cy="624591"/>
          </a:xfrm>
          <a:prstGeom prst="ellipse">
            <a:avLst/>
          </a:prstGeom>
          <a:solidFill>
            <a:schemeClr val="accent4">
              <a:alpha val="60000"/>
            </a:schemeClr>
          </a:solidFill>
          <a:ln>
            <a:noFill/>
          </a:ln>
          <a:effectLst/>
        </p:spPr>
        <p:txBody>
          <a:bodyPr vert="horz" wrap="square" lIns="0" tIns="34299" rIns="0" bIns="34299" numCol="1" anchor="ctr"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8" name="Oval 12"/>
          <p:cNvSpPr>
            <a:spLocks noChangeArrowheads="1"/>
          </p:cNvSpPr>
          <p:nvPr/>
        </p:nvSpPr>
        <p:spPr bwMode="auto">
          <a:xfrm>
            <a:off x="3567090" y="2924157"/>
            <a:ext cx="535784" cy="536280"/>
          </a:xfrm>
          <a:prstGeom prst="ellipse">
            <a:avLst/>
          </a:prstGeom>
          <a:solidFill>
            <a:schemeClr val="accent1"/>
          </a:solidFill>
          <a:ln>
            <a:noFill/>
          </a:ln>
        </p:spPr>
        <p:txBody>
          <a:bodyPr vert="horz" wrap="square" lIns="68598" tIns="34299" rIns="68598" bIns="34299" numCol="1" anchor="t" anchorCtr="0" compatLnSpc="1"/>
          <a:lstStyle/>
          <a:p>
            <a:endParaRPr lang="zh-CN" altLang="en-US"/>
          </a:p>
        </p:txBody>
      </p:sp>
      <p:sp>
        <p:nvSpPr>
          <p:cNvPr id="9" name="Oval 13"/>
          <p:cNvSpPr>
            <a:spLocks noChangeArrowheads="1"/>
          </p:cNvSpPr>
          <p:nvPr/>
        </p:nvSpPr>
        <p:spPr bwMode="auto">
          <a:xfrm>
            <a:off x="4343138" y="4156071"/>
            <a:ext cx="503716" cy="504705"/>
          </a:xfrm>
          <a:prstGeom prst="ellipse">
            <a:avLst/>
          </a:prstGeom>
          <a:solidFill>
            <a:schemeClr val="accent1">
              <a:alpha val="60000"/>
            </a:schemeClr>
          </a:solidFill>
          <a:ln>
            <a:noFill/>
          </a:ln>
        </p:spPr>
        <p:txBody>
          <a:bodyPr vert="horz" wrap="square" lIns="0" tIns="34299" rIns="0" bIns="34299"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Oval 14"/>
          <p:cNvSpPr>
            <a:spLocks noChangeArrowheads="1"/>
          </p:cNvSpPr>
          <p:nvPr/>
        </p:nvSpPr>
        <p:spPr bwMode="auto">
          <a:xfrm>
            <a:off x="5479335" y="3588710"/>
            <a:ext cx="432672" cy="432181"/>
          </a:xfrm>
          <a:prstGeom prst="ellipse">
            <a:avLst/>
          </a:prstGeom>
          <a:solidFill>
            <a:schemeClr val="accent1"/>
          </a:solidFill>
          <a:ln>
            <a:noFill/>
          </a:ln>
        </p:spPr>
        <p:txBody>
          <a:bodyPr vert="horz" wrap="square" lIns="68598" tIns="34299" rIns="68598" bIns="34299" numCol="1" anchor="t" anchorCtr="0" compatLnSpc="1"/>
          <a:lstStyle/>
          <a:p>
            <a:endParaRPr lang="zh-CN" altLang="en-US"/>
          </a:p>
        </p:txBody>
      </p:sp>
      <p:sp>
        <p:nvSpPr>
          <p:cNvPr id="11" name="Freeform 15"/>
          <p:cNvSpPr/>
          <p:nvPr/>
        </p:nvSpPr>
        <p:spPr bwMode="auto">
          <a:xfrm>
            <a:off x="4439836" y="1327652"/>
            <a:ext cx="271838" cy="314762"/>
          </a:xfrm>
          <a:custGeom>
            <a:avLst/>
            <a:gdLst>
              <a:gd name="T0" fmla="*/ 233 w 233"/>
              <a:gd name="T1" fmla="*/ 270 h 270"/>
              <a:gd name="T2" fmla="*/ 221 w 233"/>
              <a:gd name="T3" fmla="*/ 2 h 270"/>
              <a:gd name="T4" fmla="*/ 16 w 233"/>
              <a:gd name="T5" fmla="*/ 0 h 270"/>
              <a:gd name="T6" fmla="*/ 0 w 233"/>
              <a:gd name="T7" fmla="*/ 268 h 270"/>
              <a:gd name="T8" fmla="*/ 233 w 233"/>
              <a:gd name="T9" fmla="*/ 270 h 270"/>
            </a:gdLst>
            <a:ahLst/>
            <a:cxnLst>
              <a:cxn ang="0">
                <a:pos x="T0" y="T1"/>
              </a:cxn>
              <a:cxn ang="0">
                <a:pos x="T2" y="T3"/>
              </a:cxn>
              <a:cxn ang="0">
                <a:pos x="T4" y="T5"/>
              </a:cxn>
              <a:cxn ang="0">
                <a:pos x="T6" y="T7"/>
              </a:cxn>
              <a:cxn ang="0">
                <a:pos x="T8" y="T9"/>
              </a:cxn>
            </a:cxnLst>
            <a:rect l="0" t="0" r="r" b="b"/>
            <a:pathLst>
              <a:path w="233" h="270">
                <a:moveTo>
                  <a:pt x="233" y="270"/>
                </a:moveTo>
                <a:cubicBezTo>
                  <a:pt x="100" y="204"/>
                  <a:pt x="115" y="58"/>
                  <a:pt x="221" y="2"/>
                </a:cubicBezTo>
                <a:cubicBezTo>
                  <a:pt x="16" y="0"/>
                  <a:pt x="16" y="0"/>
                  <a:pt x="16" y="0"/>
                </a:cubicBezTo>
                <a:cubicBezTo>
                  <a:pt x="121" y="58"/>
                  <a:pt x="134" y="204"/>
                  <a:pt x="0" y="268"/>
                </a:cubicBezTo>
                <a:lnTo>
                  <a:pt x="233" y="270"/>
                </a:lnTo>
                <a:close/>
              </a:path>
            </a:pathLst>
          </a:custGeom>
          <a:solidFill>
            <a:schemeClr val="accent1">
              <a:alpha val="60000"/>
            </a:schemeClr>
          </a:solidFill>
          <a:ln>
            <a:noFill/>
          </a:ln>
        </p:spPr>
        <p:txBody>
          <a:bodyPr vert="horz" wrap="square" lIns="68598" tIns="34299" rIns="68598" bIns="34299" numCol="1" anchor="t" anchorCtr="0" compatLnSpc="1"/>
          <a:lstStyle/>
          <a:p>
            <a:endParaRPr lang="zh-CN" altLang="en-US"/>
          </a:p>
        </p:txBody>
      </p:sp>
      <p:sp>
        <p:nvSpPr>
          <p:cNvPr id="12" name="Oval 16"/>
          <p:cNvSpPr>
            <a:spLocks noChangeArrowheads="1"/>
          </p:cNvSpPr>
          <p:nvPr/>
        </p:nvSpPr>
        <p:spPr bwMode="auto">
          <a:xfrm>
            <a:off x="4260254" y="1609853"/>
            <a:ext cx="625081" cy="624591"/>
          </a:xfrm>
          <a:prstGeom prst="ellipse">
            <a:avLst/>
          </a:prstGeom>
          <a:solidFill>
            <a:schemeClr val="accent2">
              <a:alpha val="60000"/>
            </a:schemeClr>
          </a:solidFill>
          <a:ln>
            <a:noFill/>
          </a:ln>
          <a:effectLst/>
        </p:spPr>
        <p:txBody>
          <a:bodyPr vert="horz" wrap="square" lIns="0" tIns="34299" rIns="0" bIns="34299"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Oval 17"/>
          <p:cNvSpPr>
            <a:spLocks noChangeArrowheads="1"/>
          </p:cNvSpPr>
          <p:nvPr/>
        </p:nvSpPr>
        <p:spPr bwMode="auto">
          <a:xfrm>
            <a:off x="3629746" y="1574825"/>
            <a:ext cx="389257" cy="389259"/>
          </a:xfrm>
          <a:prstGeom prst="ellipse">
            <a:avLst/>
          </a:prstGeom>
          <a:solidFill>
            <a:schemeClr val="accent1"/>
          </a:solidFill>
          <a:ln>
            <a:noFill/>
          </a:ln>
        </p:spPr>
        <p:txBody>
          <a:bodyPr vert="horz" wrap="square" lIns="68598" tIns="34299" rIns="68598" bIns="34299" numCol="1" anchor="t" anchorCtr="0" compatLnSpc="1"/>
          <a:lstStyle/>
          <a:p>
            <a:endParaRPr lang="zh-CN" altLang="en-US"/>
          </a:p>
        </p:txBody>
      </p:sp>
      <p:sp>
        <p:nvSpPr>
          <p:cNvPr id="14" name="Oval 18"/>
          <p:cNvSpPr>
            <a:spLocks noChangeArrowheads="1"/>
          </p:cNvSpPr>
          <p:nvPr/>
        </p:nvSpPr>
        <p:spPr bwMode="auto">
          <a:xfrm>
            <a:off x="4327844" y="854522"/>
            <a:ext cx="504702" cy="504705"/>
          </a:xfrm>
          <a:prstGeom prst="ellipse">
            <a:avLst/>
          </a:prstGeom>
          <a:solidFill>
            <a:schemeClr val="accent1">
              <a:alpha val="60000"/>
            </a:schemeClr>
          </a:solidFill>
          <a:ln>
            <a:noFill/>
          </a:ln>
        </p:spPr>
        <p:txBody>
          <a:bodyPr vert="horz" wrap="square" lIns="0" tIns="34299" rIns="0" bIns="34299"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Oval 19"/>
          <p:cNvSpPr>
            <a:spLocks noChangeArrowheads="1"/>
          </p:cNvSpPr>
          <p:nvPr/>
        </p:nvSpPr>
        <p:spPr bwMode="auto">
          <a:xfrm>
            <a:off x="5190229" y="1201847"/>
            <a:ext cx="432672" cy="432674"/>
          </a:xfrm>
          <a:prstGeom prst="ellipse">
            <a:avLst/>
          </a:prstGeom>
          <a:solidFill>
            <a:schemeClr val="accent2"/>
          </a:solidFill>
          <a:ln>
            <a:noFill/>
          </a:ln>
        </p:spPr>
        <p:txBody>
          <a:bodyPr vert="horz" wrap="square" lIns="68598" tIns="34299" rIns="68598" bIns="34299" numCol="1" anchor="t" anchorCtr="0" compatLnSpc="1"/>
          <a:lstStyle/>
          <a:p>
            <a:endParaRPr lang="zh-CN" altLang="en-US"/>
          </a:p>
        </p:txBody>
      </p:sp>
      <p:sp>
        <p:nvSpPr>
          <p:cNvPr id="16" name="Oval 20"/>
          <p:cNvSpPr>
            <a:spLocks noChangeArrowheads="1"/>
          </p:cNvSpPr>
          <p:nvPr/>
        </p:nvSpPr>
        <p:spPr bwMode="auto">
          <a:xfrm>
            <a:off x="2897114" y="2185601"/>
            <a:ext cx="432179" cy="432181"/>
          </a:xfrm>
          <a:prstGeom prst="ellipse">
            <a:avLst/>
          </a:prstGeom>
          <a:solidFill>
            <a:schemeClr val="accent2"/>
          </a:solidFill>
          <a:ln>
            <a:noFill/>
          </a:ln>
        </p:spPr>
        <p:txBody>
          <a:bodyPr vert="horz" wrap="square" lIns="68598" tIns="34299" rIns="68598" bIns="34299" numCol="1" anchor="t" anchorCtr="0" compatLnSpc="1"/>
          <a:lstStyle/>
          <a:p>
            <a:endParaRPr lang="zh-CN" altLang="en-US"/>
          </a:p>
        </p:txBody>
      </p:sp>
      <p:sp>
        <p:nvSpPr>
          <p:cNvPr id="17" name="Oval 21"/>
          <p:cNvSpPr>
            <a:spLocks noChangeArrowheads="1"/>
          </p:cNvSpPr>
          <p:nvPr/>
        </p:nvSpPr>
        <p:spPr bwMode="auto">
          <a:xfrm>
            <a:off x="5872045" y="1680896"/>
            <a:ext cx="374457" cy="379885"/>
          </a:xfrm>
          <a:prstGeom prst="ellipse">
            <a:avLst/>
          </a:prstGeom>
          <a:solidFill>
            <a:schemeClr val="accent1"/>
          </a:solidFill>
          <a:ln>
            <a:noFill/>
          </a:ln>
        </p:spPr>
        <p:txBody>
          <a:bodyPr vert="horz" wrap="square" lIns="68598" tIns="34299" rIns="68598" bIns="34299" numCol="1" anchor="t" anchorCtr="0" compatLnSpc="1"/>
          <a:lstStyle/>
          <a:p>
            <a:endParaRPr lang="zh-CN" altLang="en-US"/>
          </a:p>
        </p:txBody>
      </p:sp>
      <p:grpSp>
        <p:nvGrpSpPr>
          <p:cNvPr id="18" name="组合 17"/>
          <p:cNvGrpSpPr/>
          <p:nvPr/>
        </p:nvGrpSpPr>
        <p:grpSpPr>
          <a:xfrm>
            <a:off x="2790053" y="2735634"/>
            <a:ext cx="1483974" cy="520986"/>
            <a:chOff x="3718944" y="3404283"/>
            <a:chExt cx="1978033" cy="694433"/>
          </a:xfrm>
        </p:grpSpPr>
        <p:cxnSp>
          <p:nvCxnSpPr>
            <p:cNvPr id="19" name="直接连接符 18"/>
            <p:cNvCxnSpPr/>
            <p:nvPr/>
          </p:nvCxnSpPr>
          <p:spPr>
            <a:xfrm flipH="1" flipV="1">
              <a:off x="4942371" y="3426849"/>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18944" y="3404283"/>
              <a:ext cx="1224137"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a:off x="4885335" y="1894169"/>
            <a:ext cx="1484507" cy="520986"/>
            <a:chOff x="3718942" y="3436586"/>
            <a:chExt cx="1978742" cy="694433"/>
          </a:xfrm>
        </p:grpSpPr>
        <p:cxnSp>
          <p:nvCxnSpPr>
            <p:cNvPr id="22" name="直接连接符 21"/>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790054" y="3588710"/>
            <a:ext cx="1484507" cy="520986"/>
            <a:chOff x="3718942" y="3436586"/>
            <a:chExt cx="1978742" cy="694433"/>
          </a:xfrm>
        </p:grpSpPr>
        <p:cxnSp>
          <p:nvCxnSpPr>
            <p:cNvPr id="25" name="直接连接符 24"/>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H="1" flipV="1">
            <a:off x="4832546" y="3887438"/>
            <a:ext cx="1484507" cy="520986"/>
            <a:chOff x="3718942" y="3436586"/>
            <a:chExt cx="1978742" cy="694433"/>
          </a:xfrm>
        </p:grpSpPr>
        <p:cxnSp>
          <p:nvCxnSpPr>
            <p:cNvPr id="28" name="直接连接符 27"/>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47334" y="1113535"/>
            <a:ext cx="1484507" cy="520986"/>
            <a:chOff x="3718942" y="3436586"/>
            <a:chExt cx="1978742" cy="694433"/>
          </a:xfrm>
        </p:grpSpPr>
        <p:cxnSp>
          <p:nvCxnSpPr>
            <p:cNvPr id="31" name="直接连接符 30"/>
            <p:cNvCxnSpPr/>
            <p:nvPr/>
          </p:nvCxnSpPr>
          <p:spPr>
            <a:xfrm flipH="1" flipV="1">
              <a:off x="4943078" y="3436586"/>
              <a:ext cx="754606"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718942" y="3436586"/>
              <a:ext cx="1224136" cy="694433"/>
            </a:xfrm>
            <a:prstGeom prst="line">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6452266" y="2254148"/>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369841" y="3280855"/>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061964" y="3961138"/>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061964" y="2916285"/>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061964" y="1374028"/>
            <a:ext cx="1936157" cy="429366"/>
          </a:xfrm>
          <a:prstGeom prst="rect">
            <a:avLst/>
          </a:prstGeom>
          <a:noFill/>
        </p:spPr>
        <p:txBody>
          <a:bodyPr wrap="square" lIns="68598" tIns="34299" rIns="68598" bIns="3429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1" presetClass="entr" presetSubtype="1" fill="hold" grpId="0" nodeType="withEffect">
                                  <p:stCondLst>
                                    <p:cond delay="4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500"/>
                                        <p:tgtEl>
                                          <p:spTgt spid="5"/>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1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500"/>
                                        <p:tgtEl>
                                          <p:spTgt spid="7"/>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heel(1)">
                                      <p:cBhvr>
                                        <p:cTn id="53" dur="500"/>
                                        <p:tgtEl>
                                          <p:spTgt spid="14"/>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500"/>
                                        <p:tgtEl>
                                          <p:spTgt spid="9"/>
                                        </p:tgtEl>
                                      </p:cBhvr>
                                    </p:animEffect>
                                  </p:childTnLst>
                                </p:cTn>
                              </p:par>
                            </p:childTnLst>
                          </p:cTn>
                        </p:par>
                        <p:par>
                          <p:cTn id="57" fill="hold">
                            <p:stCondLst>
                              <p:cond delay="2500"/>
                            </p:stCondLst>
                            <p:childTnLst>
                              <p:par>
                                <p:cTn id="58" presetID="22" presetClass="entr" presetSubtype="2"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500"/>
                                        <p:tgtEl>
                                          <p:spTgt spid="18"/>
                                        </p:tgtEl>
                                      </p:cBhvr>
                                    </p:animEffect>
                                  </p:childTnLst>
                                </p:cTn>
                              </p:par>
                              <p:par>
                                <p:cTn id="61" presetID="22" presetClass="entr" presetSubtype="8"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2"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right)">
                                      <p:cBhvr>
                                        <p:cTn id="66" dur="500"/>
                                        <p:tgtEl>
                                          <p:spTgt spid="24"/>
                                        </p:tgtEl>
                                      </p:cBhvr>
                                    </p:animEffect>
                                  </p:childTnLst>
                                </p:cTn>
                              </p:par>
                              <p:par>
                                <p:cTn id="67" presetID="22" presetClass="entr" presetSubtype="8"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2"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right)">
                                      <p:cBhvr>
                                        <p:cTn id="72" dur="500"/>
                                        <p:tgtEl>
                                          <p:spTgt spid="30"/>
                                        </p:tgtEl>
                                      </p:cBhvr>
                                    </p:animEffect>
                                  </p:childTnLst>
                                </p:cTn>
                              </p:par>
                            </p:childTnLst>
                          </p:cTn>
                        </p:par>
                        <p:par>
                          <p:cTn id="73" fill="hold">
                            <p:stCondLst>
                              <p:cond delay="300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33"/>
                                        </p:tgtEl>
                                        <p:attrNameLst>
                                          <p:attrName>style.visibility</p:attrName>
                                        </p:attrNameLst>
                                      </p:cBhvr>
                                      <p:to>
                                        <p:strVal val="visible"/>
                                      </p:to>
                                    </p:set>
                                    <p:animEffect transition="in" filter="fade">
                                      <p:cBhvr>
                                        <p:cTn id="76" dur="100"/>
                                        <p:tgtEl>
                                          <p:spTgt spid="33"/>
                                        </p:tgtEl>
                                      </p:cBhvr>
                                    </p:animEffect>
                                  </p:childTnLst>
                                </p:cTn>
                              </p:par>
                              <p:par>
                                <p:cTn id="77" presetID="10" presetClass="entr" presetSubtype="0" fill="hold" grpId="0" nodeType="withEffect">
                                  <p:stCondLst>
                                    <p:cond delay="0"/>
                                  </p:stCondLst>
                                  <p:iterate type="lt">
                                    <p:tmPct val="10000"/>
                                  </p:iterate>
                                  <p:childTnLst>
                                    <p:set>
                                      <p:cBhvr>
                                        <p:cTn id="78" dur="1" fill="hold">
                                          <p:stCondLst>
                                            <p:cond delay="0"/>
                                          </p:stCondLst>
                                        </p:cTn>
                                        <p:tgtEl>
                                          <p:spTgt spid="34"/>
                                        </p:tgtEl>
                                        <p:attrNameLst>
                                          <p:attrName>style.visibility</p:attrName>
                                        </p:attrNameLst>
                                      </p:cBhvr>
                                      <p:to>
                                        <p:strVal val="visible"/>
                                      </p:to>
                                    </p:set>
                                    <p:animEffect transition="in" filter="fade">
                                      <p:cBhvr>
                                        <p:cTn id="79" dur="100"/>
                                        <p:tgtEl>
                                          <p:spTgt spid="34"/>
                                        </p:tgtEl>
                                      </p:cBhvr>
                                    </p:animEffect>
                                  </p:childTnLst>
                                </p:cTn>
                              </p:par>
                              <p:par>
                                <p:cTn id="80" presetID="10" presetClass="entr" presetSubtype="0" fill="hold" grpId="0" nodeType="withEffect">
                                  <p:stCondLst>
                                    <p:cond delay="0"/>
                                  </p:stCondLst>
                                  <p:iterate type="lt">
                                    <p:tmPct val="10000"/>
                                  </p:iterate>
                                  <p:childTnLst>
                                    <p:set>
                                      <p:cBhvr>
                                        <p:cTn id="81" dur="1" fill="hold">
                                          <p:stCondLst>
                                            <p:cond delay="0"/>
                                          </p:stCondLst>
                                        </p:cTn>
                                        <p:tgtEl>
                                          <p:spTgt spid="35"/>
                                        </p:tgtEl>
                                        <p:attrNameLst>
                                          <p:attrName>style.visibility</p:attrName>
                                        </p:attrNameLst>
                                      </p:cBhvr>
                                      <p:to>
                                        <p:strVal val="visible"/>
                                      </p:to>
                                    </p:set>
                                    <p:animEffect transition="in" filter="fade">
                                      <p:cBhvr>
                                        <p:cTn id="82" dur="100"/>
                                        <p:tgtEl>
                                          <p:spTgt spid="35"/>
                                        </p:tgtEl>
                                      </p:cBhvr>
                                    </p:animEffect>
                                  </p:childTnLst>
                                </p:cTn>
                              </p:par>
                              <p:par>
                                <p:cTn id="83" presetID="10" presetClass="entr" presetSubtype="0" fill="hold" grpId="0" nodeType="withEffect">
                                  <p:stCondLst>
                                    <p:cond delay="0"/>
                                  </p:stCondLst>
                                  <p:iterate type="lt">
                                    <p:tmPct val="10000"/>
                                  </p:iterate>
                                  <p:childTnLst>
                                    <p:set>
                                      <p:cBhvr>
                                        <p:cTn id="84" dur="1" fill="hold">
                                          <p:stCondLst>
                                            <p:cond delay="0"/>
                                          </p:stCondLst>
                                        </p:cTn>
                                        <p:tgtEl>
                                          <p:spTgt spid="36"/>
                                        </p:tgtEl>
                                        <p:attrNameLst>
                                          <p:attrName>style.visibility</p:attrName>
                                        </p:attrNameLst>
                                      </p:cBhvr>
                                      <p:to>
                                        <p:strVal val="visible"/>
                                      </p:to>
                                    </p:set>
                                    <p:animEffect transition="in" filter="fade">
                                      <p:cBhvr>
                                        <p:cTn id="85" dur="100"/>
                                        <p:tgtEl>
                                          <p:spTgt spid="36"/>
                                        </p:tgtEl>
                                      </p:cBhvr>
                                    </p:animEffect>
                                  </p:childTnLst>
                                </p:cTn>
                              </p:par>
                              <p:par>
                                <p:cTn id="86" presetID="10" presetClass="entr" presetSubtype="0" fill="hold" grpId="0" nodeType="withEffect">
                                  <p:stCondLst>
                                    <p:cond delay="0"/>
                                  </p:stCondLst>
                                  <p:iterate type="lt">
                                    <p:tmPct val="10000"/>
                                  </p:iterate>
                                  <p:childTnLst>
                                    <p:set>
                                      <p:cBhvr>
                                        <p:cTn id="87" dur="1" fill="hold">
                                          <p:stCondLst>
                                            <p:cond delay="0"/>
                                          </p:stCondLst>
                                        </p:cTn>
                                        <p:tgtEl>
                                          <p:spTgt spid="37"/>
                                        </p:tgtEl>
                                        <p:attrNameLst>
                                          <p:attrName>style.visibility</p:attrName>
                                        </p:attrNameLst>
                                      </p:cBhvr>
                                      <p:to>
                                        <p:strVal val="visible"/>
                                      </p:to>
                                    </p:set>
                                    <p:animEffect transition="in" filter="fade">
                                      <p:cBhvr>
                                        <p:cTn id="88"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5318" t="3511" r="4896" b="7974"/>
          <a:stretch>
            <a:fillRect/>
          </a:stretch>
        </p:blipFill>
        <p:spPr>
          <a:xfrm>
            <a:off x="0" y="0"/>
            <a:ext cx="9143999" cy="5145087"/>
          </a:xfrm>
          <a:prstGeom prst="rect">
            <a:avLst/>
          </a:prstGeom>
        </p:spPr>
      </p:pic>
      <p:sp>
        <p:nvSpPr>
          <p:cNvPr id="5" name="文本框 5"/>
          <p:cNvSpPr txBox="1">
            <a:spLocks noChangeArrowheads="1"/>
          </p:cNvSpPr>
          <p:nvPr/>
        </p:nvSpPr>
        <p:spPr bwMode="auto">
          <a:xfrm>
            <a:off x="3131840" y="109638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工作体会</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08874" y="1432075"/>
            <a:ext cx="1669047" cy="253916"/>
          </a:xfrm>
          <a:prstGeom prst="rect">
            <a:avLst/>
          </a:prstGeom>
        </p:spPr>
        <p:txBody>
          <a:bodyPr wrap="none">
            <a:spAutoFit/>
          </a:bodyPr>
          <a:lstStyle/>
          <a:p>
            <a:pPr algn="ctr"/>
            <a:r>
              <a:rPr lang="en-US" altLang="zh-CN" sz="1050" dirty="0">
                <a:solidFill>
                  <a:schemeClr val="accent1"/>
                </a:solidFill>
                <a:latin typeface="+mj-ea"/>
                <a:ea typeface="+mj-ea"/>
              </a:rPr>
              <a:t>PROJECT INTRODUCTION</a:t>
            </a:r>
            <a:endParaRPr lang="zh-CN" altLang="en-US" sz="1050" dirty="0">
              <a:solidFill>
                <a:schemeClr val="accent1"/>
              </a:solidFill>
              <a:latin typeface="+mj-ea"/>
              <a:ea typeface="+mj-ea"/>
            </a:endParaRPr>
          </a:p>
        </p:txBody>
      </p:sp>
      <p:cxnSp>
        <p:nvCxnSpPr>
          <p:cNvPr id="7" name="直接连接符 6"/>
          <p:cNvCxnSpPr/>
          <p:nvPr/>
        </p:nvCxnSpPr>
        <p:spPr>
          <a:xfrm>
            <a:off x="3158046" y="1750878"/>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052604" y="1778447"/>
            <a:ext cx="3276364" cy="507831"/>
          </a:xfrm>
          <a:prstGeom prst="rect">
            <a:avLst/>
          </a:prstGeom>
        </p:spPr>
        <p:txBody>
          <a:bodyPr wrap="square">
            <a:spAutoFit/>
          </a:bodyPr>
          <a:lstStyle/>
          <a:p>
            <a:pPr>
              <a:lnSpc>
                <a:spcPct val="150000"/>
              </a:lnSpc>
            </a:pPr>
            <a:r>
              <a:rPr lang="en-US" altLang="zh-CN" sz="900" dirty="0" err="1">
                <a:solidFill>
                  <a:schemeClr val="bg1">
                    <a:lumMod val="65000"/>
                  </a:schemeClr>
                </a:solidFill>
              </a:rPr>
              <a:t>Lorem</a:t>
            </a:r>
            <a:r>
              <a:rPr lang="en-US" altLang="zh-CN" sz="900" dirty="0">
                <a:solidFill>
                  <a:schemeClr val="bg1">
                    <a:lumMod val="65000"/>
                  </a:schemeClr>
                </a:solidFill>
              </a:rPr>
              <a:t> </a:t>
            </a:r>
            <a:r>
              <a:rPr lang="en-US" altLang="zh-CN" sz="900" dirty="0" err="1">
                <a:solidFill>
                  <a:schemeClr val="bg1">
                    <a:lumMod val="65000"/>
                  </a:schemeClr>
                </a:solidFill>
              </a:rPr>
              <a:t>ipsum</a:t>
            </a:r>
            <a:r>
              <a:rPr lang="en-US" altLang="zh-CN" sz="900" dirty="0">
                <a:solidFill>
                  <a:schemeClr val="bg1">
                    <a:lumMod val="65000"/>
                  </a:schemeClr>
                </a:solidFill>
              </a:rPr>
              <a:t> dolor sit </a:t>
            </a:r>
            <a:r>
              <a:rPr lang="en-US" altLang="zh-CN" sz="900" dirty="0" err="1">
                <a:solidFill>
                  <a:schemeClr val="bg1">
                    <a:lumMod val="65000"/>
                  </a:schemeClr>
                </a:solidFill>
              </a:rPr>
              <a:t>amet</a:t>
            </a:r>
            <a:r>
              <a:rPr lang="en-US" altLang="zh-CN" sz="900" dirty="0">
                <a:solidFill>
                  <a:schemeClr val="bg1">
                    <a:lumMod val="65000"/>
                  </a:schemeClr>
                </a:solidFill>
              </a:rPr>
              <a:t>, </a:t>
            </a:r>
            <a:r>
              <a:rPr lang="en-US" altLang="zh-CN" sz="900" dirty="0" err="1">
                <a:solidFill>
                  <a:schemeClr val="bg1">
                    <a:lumMod val="65000"/>
                  </a:schemeClr>
                </a:solidFill>
              </a:rPr>
              <a:t>consectetur</a:t>
            </a:r>
            <a:r>
              <a:rPr lang="en-US" altLang="zh-CN" sz="900" dirty="0">
                <a:solidFill>
                  <a:schemeClr val="bg1">
                    <a:lumMod val="65000"/>
                  </a:schemeClr>
                </a:solidFill>
              </a:rPr>
              <a:t> </a:t>
            </a:r>
            <a:r>
              <a:rPr lang="en-US" altLang="zh-CN" sz="900" dirty="0" err="1">
                <a:solidFill>
                  <a:schemeClr val="bg1">
                    <a:lumMod val="65000"/>
                  </a:schemeClr>
                </a:solidFill>
              </a:rPr>
              <a:t>adipiscing</a:t>
            </a:r>
            <a:r>
              <a:rPr lang="en-US" altLang="zh-CN" sz="900" dirty="0">
                <a:solidFill>
                  <a:schemeClr val="bg1">
                    <a:lumMod val="65000"/>
                  </a:schemeClr>
                </a:solidFill>
              </a:rPr>
              <a:t> </a:t>
            </a:r>
            <a:r>
              <a:rPr lang="en-US" altLang="zh-CN" sz="900" dirty="0" err="1">
                <a:solidFill>
                  <a:schemeClr val="bg1">
                    <a:lumMod val="65000"/>
                  </a:schemeClr>
                </a:solidFill>
              </a:rPr>
              <a:t>elit</a:t>
            </a:r>
            <a:r>
              <a:rPr lang="en-US" altLang="zh-CN" sz="900" dirty="0">
                <a:solidFill>
                  <a:schemeClr val="bg1">
                    <a:lumMod val="65000"/>
                  </a:schemeClr>
                </a:solidFill>
              </a:rPr>
              <a:t>. </a:t>
            </a:r>
            <a:r>
              <a:rPr lang="en-US" altLang="zh-CN" sz="900" dirty="0" err="1">
                <a:solidFill>
                  <a:schemeClr val="bg1">
                    <a:lumMod val="65000"/>
                  </a:schemeClr>
                </a:solidFill>
              </a:rPr>
              <a:t>Donec</a:t>
            </a:r>
            <a:r>
              <a:rPr lang="en-US" altLang="zh-CN" sz="900" dirty="0">
                <a:solidFill>
                  <a:schemeClr val="bg1">
                    <a:lumMod val="65000"/>
                  </a:schemeClr>
                </a:solidFill>
              </a:rPr>
              <a:t> </a:t>
            </a:r>
            <a:r>
              <a:rPr lang="en-US" altLang="zh-CN" sz="900" dirty="0" err="1">
                <a:solidFill>
                  <a:schemeClr val="bg1">
                    <a:lumMod val="65000"/>
                  </a:schemeClr>
                </a:solidFill>
              </a:rPr>
              <a:t>luctus</a:t>
            </a:r>
            <a:r>
              <a:rPr lang="en-US" altLang="zh-CN" sz="900" dirty="0">
                <a:solidFill>
                  <a:schemeClr val="bg1">
                    <a:lumMod val="65000"/>
                  </a:schemeClr>
                </a:solidFill>
              </a:rPr>
              <a:t> </a:t>
            </a:r>
            <a:r>
              <a:rPr lang="en-US" altLang="zh-CN" sz="900" dirty="0" err="1">
                <a:solidFill>
                  <a:schemeClr val="bg1">
                    <a:lumMod val="65000"/>
                  </a:schemeClr>
                </a:solidFill>
              </a:rPr>
              <a:t>nibh</a:t>
            </a:r>
            <a:r>
              <a:rPr lang="en-US" altLang="zh-CN" sz="900" dirty="0">
                <a:solidFill>
                  <a:schemeClr val="bg1">
                    <a:lumMod val="65000"/>
                  </a:schemeClr>
                </a:solidFill>
              </a:rPr>
              <a:t> sit </a:t>
            </a:r>
            <a:r>
              <a:rPr lang="en-US" altLang="zh-CN" sz="900" dirty="0" err="1">
                <a:solidFill>
                  <a:schemeClr val="bg1">
                    <a:lumMod val="65000"/>
                  </a:schemeClr>
                </a:solidFill>
              </a:rPr>
              <a:t>amet</a:t>
            </a:r>
            <a:r>
              <a:rPr lang="en-US" altLang="zh-CN" sz="900" dirty="0">
                <a:solidFill>
                  <a:schemeClr val="bg1">
                    <a:lumMod val="65000"/>
                  </a:schemeClr>
                </a:solidFill>
              </a:rPr>
              <a:t> </a:t>
            </a:r>
            <a:r>
              <a:rPr lang="en-US" altLang="zh-CN" sz="900" dirty="0" err="1">
                <a:solidFill>
                  <a:schemeClr val="bg1">
                    <a:lumMod val="65000"/>
                  </a:schemeClr>
                </a:solidFill>
              </a:rPr>
              <a:t>sem</a:t>
            </a:r>
            <a:r>
              <a:rPr lang="en-US" altLang="zh-CN" sz="900" dirty="0">
                <a:solidFill>
                  <a:schemeClr val="bg1">
                    <a:lumMod val="65000"/>
                  </a:schemeClr>
                </a:solidFill>
              </a:rPr>
              <a:t> </a:t>
            </a:r>
            <a:r>
              <a:rPr lang="en-US" altLang="zh-CN" sz="900" dirty="0" err="1">
                <a:solidFill>
                  <a:schemeClr val="bg1">
                    <a:lumMod val="65000"/>
                  </a:schemeClr>
                </a:solidFill>
              </a:rPr>
              <a:t>vulputate</a:t>
            </a:r>
            <a:r>
              <a:rPr lang="en-US" altLang="zh-CN" sz="900" dirty="0">
                <a:solidFill>
                  <a:schemeClr val="bg1">
                    <a:lumMod val="65000"/>
                  </a:schemeClr>
                </a:solidFill>
              </a:rPr>
              <a:t> </a:t>
            </a:r>
            <a:r>
              <a:rPr lang="en-US" altLang="zh-CN" sz="900" dirty="0" err="1">
                <a:solidFill>
                  <a:schemeClr val="bg1">
                    <a:lumMod val="65000"/>
                  </a:schemeClr>
                </a:solidFill>
              </a:rPr>
              <a:t>venenatisbibendum</a:t>
            </a:r>
            <a:r>
              <a:rPr lang="en-US" altLang="zh-CN" sz="900" dirty="0">
                <a:solidFill>
                  <a:schemeClr val="bg1">
                    <a:lumMod val="65000"/>
                  </a:schemeClr>
                </a:solidFill>
              </a:rPr>
              <a:t> </a:t>
            </a:r>
            <a:endParaRPr lang="zh-CN" altLang="en-US" sz="1400" dirty="0">
              <a:solidFill>
                <a:schemeClr val="bg1">
                  <a:lumMod val="65000"/>
                </a:schemeClr>
              </a:solidFill>
            </a:endParaRPr>
          </a:p>
        </p:txBody>
      </p:sp>
      <p:sp>
        <p:nvSpPr>
          <p:cNvPr id="9" name="矩形 8"/>
          <p:cNvSpPr/>
          <p:nvPr/>
        </p:nvSpPr>
        <p:spPr>
          <a:xfrm>
            <a:off x="3131840" y="2328138"/>
            <a:ext cx="1111558" cy="305711"/>
          </a:xfrm>
          <a:prstGeom prst="rect">
            <a:avLst/>
          </a:prstGeom>
          <a:gradFill>
            <a:gsLst>
              <a:gs pos="100000">
                <a:schemeClr val="accent1">
                  <a:lumMod val="75000"/>
                </a:schemeClr>
              </a:gs>
              <a:gs pos="21000">
                <a:schemeClr val="accent1"/>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j-lt"/>
              </a:rPr>
              <a:t>PART  THREE</a:t>
            </a:r>
            <a:endParaRPr lang="zh-CN" altLang="en-US" sz="12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par>
                          <p:cTn id="17" fill="hold">
                            <p:stCondLst>
                              <p:cond delay="129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30824" y="2177738"/>
            <a:ext cx="1232864" cy="11467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900" dirty="0">
                <a:solidFill>
                  <a:schemeClr val="bg1">
                    <a:lumMod val="9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endParaRPr lang="zh-CN" altLang="en-US" sz="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845045" y="2177738"/>
            <a:ext cx="1258903" cy="1146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900" dirty="0">
                <a:solidFill>
                  <a:schemeClr val="bg1">
                    <a:lumMod val="9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endParaRPr lang="zh-CN" altLang="en-US" sz="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233090" y="2177738"/>
            <a:ext cx="1247122" cy="1146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900" dirty="0">
                <a:solidFill>
                  <a:schemeClr val="bg1">
                    <a:lumMod val="9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endParaRPr lang="zh-CN" altLang="en-US" sz="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7300690" y="2177738"/>
            <a:ext cx="1267754" cy="11467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a:p>
            <a:pPr lvl="0" algn="ctr">
              <a:lnSpc>
                <a:spcPct val="120000"/>
              </a:lnSpc>
              <a:defRPr/>
            </a:pPr>
            <a:r>
              <a:rPr lang="zh-CN" altLang="en-US" sz="900" dirty="0">
                <a:solidFill>
                  <a:schemeClr val="bg1">
                    <a:lumMod val="9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endParaRPr lang="zh-CN" altLang="en-US" sz="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右箭头 11"/>
          <p:cNvSpPr/>
          <p:nvPr/>
        </p:nvSpPr>
        <p:spPr>
          <a:xfrm>
            <a:off x="2170621" y="2599774"/>
            <a:ext cx="204716" cy="17406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右箭头 12"/>
          <p:cNvSpPr/>
          <p:nvPr/>
        </p:nvSpPr>
        <p:spPr>
          <a:xfrm flipH="1">
            <a:off x="2146945" y="2809492"/>
            <a:ext cx="204716" cy="1740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右箭头 13"/>
          <p:cNvSpPr/>
          <p:nvPr/>
        </p:nvSpPr>
        <p:spPr>
          <a:xfrm flipH="1">
            <a:off x="6692911" y="2664089"/>
            <a:ext cx="204716" cy="17406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6" name="肘形连接符 15"/>
          <p:cNvCxnSpPr>
            <a:stCxn id="7" idx="0"/>
            <a:endCxn id="10" idx="0"/>
          </p:cNvCxnSpPr>
          <p:nvPr/>
        </p:nvCxnSpPr>
        <p:spPr>
          <a:xfrm rot="5400000" flipH="1" flipV="1">
            <a:off x="4540911" y="-1215917"/>
            <a:ext cx="12700" cy="6787311"/>
          </a:xfrm>
          <a:prstGeom prst="bentConnector3">
            <a:avLst>
              <a:gd name="adj1" fmla="val 180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7" idx="2"/>
            <a:endCxn id="8" idx="2"/>
          </p:cNvCxnSpPr>
          <p:nvPr/>
        </p:nvCxnSpPr>
        <p:spPr>
          <a:xfrm rot="16200000" flipH="1">
            <a:off x="2310876" y="2160883"/>
            <a:ext cx="12700" cy="2327241"/>
          </a:xfrm>
          <a:prstGeom prst="bentConnector3">
            <a:avLst>
              <a:gd name="adj1" fmla="val 180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9" idx="2"/>
            <a:endCxn id="10" idx="2"/>
          </p:cNvCxnSpPr>
          <p:nvPr/>
        </p:nvCxnSpPr>
        <p:spPr>
          <a:xfrm rot="16200000" flipH="1">
            <a:off x="6895609" y="2285546"/>
            <a:ext cx="12700" cy="2077916"/>
          </a:xfrm>
          <a:prstGeom prst="bentConnector3">
            <a:avLst>
              <a:gd name="adj1" fmla="val 180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104031" y="1621055"/>
            <a:ext cx="7032365" cy="401648"/>
          </a:xfrm>
          <a:prstGeom prst="rect">
            <a:avLst/>
          </a:prstGeom>
          <a:noFill/>
        </p:spPr>
        <p:txBody>
          <a:bodyPr wrap="square" lIns="68580" tIns="34290" rIns="68580" bIns="34290" rtlCol="0">
            <a:spAutoFit/>
          </a:bodyPr>
          <a:lstStyle/>
          <a:p>
            <a:pPr>
              <a:lnSpc>
                <a:spcPct val="12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添加说明文字添加说明文字添加说明文字添加说明文字添加说明文字添加说明文字添加说明文字添加说明文字添加说明文字添加说明文字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07014" y="3604102"/>
            <a:ext cx="2684578" cy="401648"/>
          </a:xfrm>
          <a:prstGeom prst="rect">
            <a:avLst/>
          </a:prstGeom>
          <a:noFill/>
        </p:spPr>
        <p:txBody>
          <a:bodyPr wrap="square" lIns="68580" tIns="34290" rIns="68580" bIns="34290" rtlCol="0">
            <a:spAutoFit/>
          </a:bodyPr>
          <a:lstStyle/>
          <a:p>
            <a:pPr lvl="0">
              <a:lnSpc>
                <a:spcPct val="12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452980" y="3604102"/>
            <a:ext cx="2684578" cy="401648"/>
          </a:xfrm>
          <a:prstGeom prst="rect">
            <a:avLst/>
          </a:prstGeom>
          <a:noFill/>
        </p:spPr>
        <p:txBody>
          <a:bodyPr wrap="square" lIns="68580" tIns="34290" rIns="68580" bIns="34290" rtlCol="0">
            <a:spAutoFit/>
          </a:bodyPr>
          <a:lstStyle/>
          <a:p>
            <a:pPr lvl="0">
              <a:lnSpc>
                <a:spcPct val="12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右箭头 24"/>
          <p:cNvSpPr/>
          <p:nvPr/>
        </p:nvSpPr>
        <p:spPr>
          <a:xfrm flipH="1">
            <a:off x="4535657" y="2664089"/>
            <a:ext cx="204716" cy="17406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000"/>
                                        <p:tgtEl>
                                          <p:spTgt spid="13"/>
                                        </p:tgtEl>
                                      </p:cBhvr>
                                    </p:animEffect>
                                  </p:childTnLst>
                                </p:cTn>
                              </p:par>
                            </p:childTnLst>
                          </p:cTn>
                        </p:par>
                        <p:par>
                          <p:cTn id="23" fill="hold">
                            <p:stCondLst>
                              <p:cond delay="3000"/>
                            </p:stCondLst>
                            <p:childTnLst>
                              <p:par>
                                <p:cTn id="24" presetID="16" presetClass="entr" presetSubtype="21"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1000"/>
                                        <p:tgtEl>
                                          <p:spTgt spid="20"/>
                                        </p:tgtEl>
                                      </p:cBhvr>
                                    </p:animEffect>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childTnLst>
                          </p:cTn>
                        </p:par>
                        <p:par>
                          <p:cTn id="37" fill="hold">
                            <p:stCondLst>
                              <p:cond delay="6000"/>
                            </p:stCondLst>
                            <p:childTnLst>
                              <p:par>
                                <p:cTn id="38" presetID="47"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2"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1000"/>
                                        <p:tgtEl>
                                          <p:spTgt spid="10"/>
                                        </p:tgtEl>
                                      </p:cBhvr>
                                    </p:animEffect>
                                  </p:childTnLst>
                                </p:cTn>
                              </p:par>
                            </p:childTnLst>
                          </p:cTn>
                        </p:par>
                        <p:par>
                          <p:cTn id="47" fill="hold">
                            <p:stCondLst>
                              <p:cond delay="8000"/>
                            </p:stCondLst>
                            <p:childTnLst>
                              <p:par>
                                <p:cTn id="48" presetID="22" presetClass="entr" presetSubtype="2"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1000"/>
                                        <p:tgtEl>
                                          <p:spTgt spid="14"/>
                                        </p:tgtEl>
                                      </p:cBhvr>
                                    </p:animEffect>
                                  </p:childTnLst>
                                </p:cTn>
                              </p:par>
                            </p:childTnLst>
                          </p:cTn>
                        </p:par>
                        <p:par>
                          <p:cTn id="51" fill="hold">
                            <p:stCondLst>
                              <p:cond delay="90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1000"/>
                                        <p:tgtEl>
                                          <p:spTgt spid="9"/>
                                        </p:tgtEl>
                                      </p:cBhvr>
                                    </p:animEffect>
                                  </p:childTnLst>
                                </p:cTn>
                              </p:par>
                            </p:childTnLst>
                          </p:cTn>
                        </p:par>
                        <p:par>
                          <p:cTn id="55" fill="hold">
                            <p:stCondLst>
                              <p:cond delay="10000"/>
                            </p:stCondLst>
                            <p:childTnLst>
                              <p:par>
                                <p:cTn id="56" presetID="2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right)">
                                      <p:cBhvr>
                                        <p:cTn id="58" dur="1000"/>
                                        <p:tgtEl>
                                          <p:spTgt spid="25"/>
                                        </p:tgtEl>
                                      </p:cBhvr>
                                    </p:animEffect>
                                  </p:childTnLst>
                                </p:cTn>
                              </p:par>
                            </p:childTnLst>
                          </p:cTn>
                        </p:par>
                        <p:par>
                          <p:cTn id="59" fill="hold">
                            <p:stCondLst>
                              <p:cond delay="11000"/>
                            </p:stCondLst>
                            <p:childTnLst>
                              <p:par>
                                <p:cTn id="60" presetID="16" presetClass="entr" presetSubtype="21"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1000"/>
                                        <p:tgtEl>
                                          <p:spTgt spid="21"/>
                                        </p:tgtEl>
                                      </p:cBhvr>
                                    </p:animEffect>
                                  </p:childTnLst>
                                </p:cTn>
                              </p:par>
                            </p:childTnLst>
                          </p:cTn>
                        </p:par>
                        <p:par>
                          <p:cTn id="63" fill="hold">
                            <p:stCondLst>
                              <p:cond delay="1200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22" grpId="0"/>
      <p:bldP spid="23" grpId="0"/>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flipH="1">
            <a:off x="4092504" y="2320517"/>
            <a:ext cx="2484914" cy="2486448"/>
          </a:xfrm>
          <a:prstGeom prst="ellipse">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7" name="椭圆 6"/>
          <p:cNvSpPr/>
          <p:nvPr/>
        </p:nvSpPr>
        <p:spPr>
          <a:xfrm>
            <a:off x="5436096" y="2573339"/>
            <a:ext cx="2232248" cy="2233626"/>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 name="椭圆 7"/>
          <p:cNvSpPr/>
          <p:nvPr/>
        </p:nvSpPr>
        <p:spPr>
          <a:xfrm>
            <a:off x="6980107" y="3184612"/>
            <a:ext cx="1621351" cy="1622352"/>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TextBox 8"/>
          <p:cNvSpPr txBox="1"/>
          <p:nvPr/>
        </p:nvSpPr>
        <p:spPr bwMode="auto">
          <a:xfrm>
            <a:off x="400374" y="1503364"/>
            <a:ext cx="3811587" cy="507831"/>
          </a:xfrm>
          <a:prstGeom prst="rect">
            <a:avLst/>
          </a:prstGeom>
          <a:noFill/>
        </p:spPr>
        <p:txBody>
          <a:bodyPr>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390874" y="1213913"/>
            <a:ext cx="2020887" cy="276999"/>
          </a:xfrm>
          <a:prstGeom prst="rect">
            <a:avLst/>
          </a:prstGeom>
        </p:spPr>
        <p:txBody>
          <a:bodyPr>
            <a:spAutoFit/>
          </a:bodyPr>
          <a:lstStyle/>
          <a:p>
            <a:pP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400374" y="2656203"/>
            <a:ext cx="3811587" cy="507831"/>
          </a:xfrm>
          <a:prstGeom prst="rect">
            <a:avLst/>
          </a:prstGeom>
          <a:noFill/>
        </p:spPr>
        <p:txBody>
          <a:bodyPr>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390874" y="2366752"/>
            <a:ext cx="2020887" cy="276999"/>
          </a:xfrm>
          <a:prstGeom prst="rect">
            <a:avLst/>
          </a:prstGeom>
        </p:spPr>
        <p:txBody>
          <a:bodyPr>
            <a:spAutoFit/>
          </a:bodyPr>
          <a:lstStyle/>
          <a:p>
            <a:pP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400374" y="3986520"/>
            <a:ext cx="3811587" cy="507831"/>
          </a:xfrm>
          <a:prstGeom prst="rect">
            <a:avLst/>
          </a:prstGeom>
          <a:noFill/>
        </p:spPr>
        <p:txBody>
          <a:bodyPr>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395537" y="3663697"/>
            <a:ext cx="2020887" cy="276999"/>
          </a:xfrm>
          <a:prstGeom prst="rect">
            <a:avLst/>
          </a:prstGeom>
        </p:spPr>
        <p:txBody>
          <a:bodyPr>
            <a:spAutoFit/>
          </a:bodyPr>
          <a:lstStyle/>
          <a:p>
            <a:pP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5148064" y="1816460"/>
            <a:ext cx="715079" cy="276999"/>
          </a:xfrm>
          <a:prstGeom prst="rect">
            <a:avLst/>
          </a:prstGeom>
        </p:spPr>
        <p:txBody>
          <a:bodyPr wrap="square">
            <a:spAutoFit/>
          </a:bodyPr>
          <a:lstStyle/>
          <a:p>
            <a:pP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6444208" y="2248508"/>
            <a:ext cx="715079" cy="276999"/>
          </a:xfrm>
          <a:prstGeom prst="rect">
            <a:avLst/>
          </a:prstGeom>
        </p:spPr>
        <p:txBody>
          <a:bodyPr wrap="square">
            <a:spAutoFit/>
          </a:bodyPr>
          <a:lstStyle/>
          <a:p>
            <a:pP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7596336" y="2824572"/>
            <a:ext cx="715079" cy="276999"/>
          </a:xfrm>
          <a:prstGeom prst="rect">
            <a:avLst/>
          </a:prstGeom>
        </p:spPr>
        <p:txBody>
          <a:bodyPr wrap="square">
            <a:spAutoFit/>
          </a:bodyPr>
          <a:lstStyle/>
          <a:p>
            <a:pPr fontAlgn="auto">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4*#ppt_w"/>
                                          </p:val>
                                        </p:tav>
                                        <p:tav tm="100000">
                                          <p:val>
                                            <p:strVal val="#ppt_w"/>
                                          </p:val>
                                        </p:tav>
                                      </p:tavLst>
                                    </p:anim>
                                    <p:anim calcmode="lin" valueType="num">
                                      <p:cBhvr>
                                        <p:cTn id="18" dur="500" fill="hold"/>
                                        <p:tgtEl>
                                          <p:spTgt spid="8"/>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65540"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988" name="右箭头 6"/>
          <p:cNvSpPr>
            <a:spLocks noChangeArrowheads="1"/>
          </p:cNvSpPr>
          <p:nvPr/>
        </p:nvSpPr>
        <p:spPr bwMode="auto">
          <a:xfrm rot="-5400000">
            <a:off x="39487" y="2695840"/>
            <a:ext cx="2585645" cy="183356"/>
          </a:xfrm>
          <a:prstGeom prst="rightArrow">
            <a:avLst>
              <a:gd name="adj1" fmla="val 28481"/>
              <a:gd name="adj2" fmla="val 87195"/>
            </a:avLst>
          </a:prstGeom>
          <a:solidFill>
            <a:schemeClr val="accent3"/>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89" name="右箭头 7"/>
          <p:cNvSpPr>
            <a:spLocks noChangeArrowheads="1"/>
          </p:cNvSpPr>
          <p:nvPr/>
        </p:nvSpPr>
        <p:spPr bwMode="auto">
          <a:xfrm>
            <a:off x="1319213" y="3966006"/>
            <a:ext cx="4860131" cy="183413"/>
          </a:xfrm>
          <a:prstGeom prst="rightArrow">
            <a:avLst>
              <a:gd name="adj1" fmla="val 28481"/>
              <a:gd name="adj2" fmla="val 87128"/>
            </a:avLst>
          </a:prstGeom>
          <a:solidFill>
            <a:schemeClr val="accent3"/>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0" name="矩形 8"/>
          <p:cNvSpPr>
            <a:spLocks noChangeArrowheads="1"/>
          </p:cNvSpPr>
          <p:nvPr/>
        </p:nvSpPr>
        <p:spPr bwMode="auto">
          <a:xfrm>
            <a:off x="1588294" y="3628955"/>
            <a:ext cx="450056" cy="451386"/>
          </a:xfrm>
          <a:prstGeom prst="rect">
            <a:avLst/>
          </a:prstGeom>
          <a:solidFill>
            <a:schemeClr val="accent1">
              <a:alpha val="39999"/>
            </a:scheme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1" name="矩形 9"/>
          <p:cNvSpPr>
            <a:spLocks noChangeArrowheads="1"/>
          </p:cNvSpPr>
          <p:nvPr/>
        </p:nvSpPr>
        <p:spPr bwMode="auto">
          <a:xfrm>
            <a:off x="2334817" y="3246646"/>
            <a:ext cx="448865" cy="833695"/>
          </a:xfrm>
          <a:prstGeom prst="rect">
            <a:avLst/>
          </a:prstGeom>
          <a:solidFill>
            <a:schemeClr val="accent2">
              <a:alpha val="39999"/>
            </a:scheme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2" name="矩形 10"/>
          <p:cNvSpPr>
            <a:spLocks noChangeArrowheads="1"/>
          </p:cNvSpPr>
          <p:nvPr/>
        </p:nvSpPr>
        <p:spPr bwMode="auto">
          <a:xfrm>
            <a:off x="3080148" y="2923887"/>
            <a:ext cx="448865" cy="1156453"/>
          </a:xfrm>
          <a:prstGeom prst="rect">
            <a:avLst/>
          </a:prstGeom>
          <a:solidFill>
            <a:schemeClr val="accent3">
              <a:alpha val="39999"/>
            </a:scheme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3" name="矩形 11"/>
          <p:cNvSpPr>
            <a:spLocks noChangeArrowheads="1"/>
          </p:cNvSpPr>
          <p:nvPr/>
        </p:nvSpPr>
        <p:spPr bwMode="auto">
          <a:xfrm>
            <a:off x="3826669" y="2826226"/>
            <a:ext cx="448866" cy="1254115"/>
          </a:xfrm>
          <a:prstGeom prst="rect">
            <a:avLst/>
          </a:prstGeom>
          <a:solidFill>
            <a:schemeClr val="accent4"/>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4" name="矩形 12"/>
          <p:cNvSpPr>
            <a:spLocks noChangeArrowheads="1"/>
          </p:cNvSpPr>
          <p:nvPr/>
        </p:nvSpPr>
        <p:spPr bwMode="auto">
          <a:xfrm>
            <a:off x="4572001" y="2645195"/>
            <a:ext cx="450056" cy="1435146"/>
          </a:xfrm>
          <a:prstGeom prst="rect">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5" name="矩形 13"/>
          <p:cNvSpPr>
            <a:spLocks noChangeArrowheads="1"/>
          </p:cNvSpPr>
          <p:nvPr/>
        </p:nvSpPr>
        <p:spPr bwMode="auto">
          <a:xfrm>
            <a:off x="5318523" y="2355783"/>
            <a:ext cx="448865" cy="1724557"/>
          </a:xfrm>
          <a:prstGeom prst="rect">
            <a:avLst/>
          </a:prstGeom>
          <a:solidFill>
            <a:srgbClr val="BFBFBF">
              <a:alpha val="39999"/>
            </a:srgb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6" name="矩形 14"/>
          <p:cNvSpPr>
            <a:spLocks noChangeArrowheads="1"/>
          </p:cNvSpPr>
          <p:nvPr/>
        </p:nvSpPr>
        <p:spPr bwMode="auto">
          <a:xfrm>
            <a:off x="5318523" y="2355783"/>
            <a:ext cx="448865" cy="1676918"/>
          </a:xfrm>
          <a:prstGeom prst="rect">
            <a:avLst/>
          </a:prstGeom>
          <a:solidFill>
            <a:schemeClr val="accent2">
              <a:alpha val="89018"/>
            </a:scheme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7" name="右箭头 15"/>
          <p:cNvSpPr>
            <a:spLocks noChangeArrowheads="1"/>
          </p:cNvSpPr>
          <p:nvPr/>
        </p:nvSpPr>
        <p:spPr bwMode="auto">
          <a:xfrm rot="-1109557">
            <a:off x="1488282" y="2304571"/>
            <a:ext cx="4413647" cy="354916"/>
          </a:xfrm>
          <a:prstGeom prst="rightArrow">
            <a:avLst>
              <a:gd name="adj1" fmla="val 52352"/>
              <a:gd name="adj2" fmla="val 115297"/>
            </a:avLst>
          </a:prstGeom>
          <a:solidFill>
            <a:schemeClr val="accent1">
              <a:alpha val="39999"/>
            </a:schemeClr>
          </a:solidFill>
          <a:ln>
            <a:noFill/>
          </a:ln>
          <a:extLst>
            <a:ext uri="{91240B29-F687-4F45-9708-019B960494DF}">
              <a14:hiddenLine xmlns:a14="http://schemas.microsoft.com/office/drawing/2010/main" w="12700">
                <a:solidFill>
                  <a:srgbClr val="000000"/>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000" dirty="0">
              <a:solidFill>
                <a:srgbClr val="FFFFFF"/>
              </a:solidFill>
              <a:sym typeface="方正兰亭黑_GBK" panose="02000000000000000000" pitchFamily="2" charset="-122"/>
            </a:endParaRPr>
          </a:p>
        </p:txBody>
      </p:sp>
      <p:sp>
        <p:nvSpPr>
          <p:cNvPr id="41998" name="文本框 16"/>
          <p:cNvSpPr>
            <a:spLocks noChangeArrowheads="1"/>
          </p:cNvSpPr>
          <p:nvPr/>
        </p:nvSpPr>
        <p:spPr bwMode="auto">
          <a:xfrm>
            <a:off x="1439652" y="4189912"/>
            <a:ext cx="461408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项目一        项目二       项目三       项目四         项目五     项目六</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999" name="文本框 17"/>
          <p:cNvSpPr>
            <a:spLocks noChangeArrowheads="1"/>
          </p:cNvSpPr>
          <p:nvPr/>
        </p:nvSpPr>
        <p:spPr bwMode="auto">
          <a:xfrm>
            <a:off x="996553" y="2118776"/>
            <a:ext cx="30003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点击输入文字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000" name="文本框 18"/>
          <p:cNvSpPr>
            <a:spLocks noChangeArrowheads="1"/>
          </p:cNvSpPr>
          <p:nvPr/>
        </p:nvSpPr>
        <p:spPr bwMode="auto">
          <a:xfrm>
            <a:off x="5393531" y="2362658"/>
            <a:ext cx="30003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点击输入文字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001" name="矩形 85"/>
          <p:cNvSpPr>
            <a:spLocks noChangeArrowheads="1"/>
          </p:cNvSpPr>
          <p:nvPr/>
        </p:nvSpPr>
        <p:spPr bwMode="auto">
          <a:xfrm>
            <a:off x="6372200" y="2015160"/>
            <a:ext cx="1557338" cy="27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添加主要观点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002" name="文本框 13"/>
          <p:cNvSpPr>
            <a:spLocks noChangeArrowheads="1"/>
          </p:cNvSpPr>
          <p:nvPr/>
        </p:nvSpPr>
        <p:spPr bwMode="auto">
          <a:xfrm>
            <a:off x="6360319" y="2364121"/>
            <a:ext cx="1743075"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p:cBhvr>
                                        <p:cTn id="7" dur="500"/>
                                        <p:tgtEl>
                                          <p:spTgt spid="4198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988"/>
                                        </p:tgtEl>
                                        <p:attrNameLst>
                                          <p:attrName>style.visibility</p:attrName>
                                        </p:attrNameLst>
                                      </p:cBhvr>
                                      <p:to>
                                        <p:strVal val="visible"/>
                                      </p:to>
                                    </p:set>
                                    <p:animEffect>
                                      <p:cBhvr>
                                        <p:cTn id="10" dur="500"/>
                                        <p:tgtEl>
                                          <p:spTgt spid="4198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1999"/>
                                        </p:tgtEl>
                                        <p:attrNameLst>
                                          <p:attrName>style.visibility</p:attrName>
                                        </p:attrNameLst>
                                      </p:cBhvr>
                                      <p:to>
                                        <p:strVal val="visible"/>
                                      </p:to>
                                    </p:set>
                                    <p:animEffect>
                                      <p:cBhvr>
                                        <p:cTn id="14" dur="500"/>
                                        <p:tgtEl>
                                          <p:spTgt spid="4199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998"/>
                                        </p:tgtEl>
                                        <p:attrNameLst>
                                          <p:attrName>style.visibility</p:attrName>
                                        </p:attrNameLst>
                                      </p:cBhvr>
                                      <p:to>
                                        <p:strVal val="visible"/>
                                      </p:to>
                                    </p:set>
                                    <p:animEffect>
                                      <p:cBhvr>
                                        <p:cTn id="17" dur="500"/>
                                        <p:tgtEl>
                                          <p:spTgt spid="41998"/>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1990"/>
                                        </p:tgtEl>
                                        <p:attrNameLst>
                                          <p:attrName>style.visibility</p:attrName>
                                        </p:attrNameLst>
                                      </p:cBhvr>
                                      <p:to>
                                        <p:strVal val="visible"/>
                                      </p:to>
                                    </p:set>
                                    <p:animEffect>
                                      <p:cBhvr>
                                        <p:cTn id="21" dur="500"/>
                                        <p:tgtEl>
                                          <p:spTgt spid="4199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991"/>
                                        </p:tgtEl>
                                        <p:attrNameLst>
                                          <p:attrName>style.visibility</p:attrName>
                                        </p:attrNameLst>
                                      </p:cBhvr>
                                      <p:to>
                                        <p:strVal val="visible"/>
                                      </p:to>
                                    </p:set>
                                    <p:animEffect>
                                      <p:cBhvr>
                                        <p:cTn id="24" dur="500"/>
                                        <p:tgtEl>
                                          <p:spTgt spid="4199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992"/>
                                        </p:tgtEl>
                                        <p:attrNameLst>
                                          <p:attrName>style.visibility</p:attrName>
                                        </p:attrNameLst>
                                      </p:cBhvr>
                                      <p:to>
                                        <p:strVal val="visible"/>
                                      </p:to>
                                    </p:set>
                                    <p:animEffect>
                                      <p:cBhvr>
                                        <p:cTn id="27" dur="500"/>
                                        <p:tgtEl>
                                          <p:spTgt spid="4199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1993"/>
                                        </p:tgtEl>
                                        <p:attrNameLst>
                                          <p:attrName>style.visibility</p:attrName>
                                        </p:attrNameLst>
                                      </p:cBhvr>
                                      <p:to>
                                        <p:strVal val="visible"/>
                                      </p:to>
                                    </p:set>
                                    <p:animEffect>
                                      <p:cBhvr>
                                        <p:cTn id="30" dur="500"/>
                                        <p:tgtEl>
                                          <p:spTgt spid="4199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1994"/>
                                        </p:tgtEl>
                                        <p:attrNameLst>
                                          <p:attrName>style.visibility</p:attrName>
                                        </p:attrNameLst>
                                      </p:cBhvr>
                                      <p:to>
                                        <p:strVal val="visible"/>
                                      </p:to>
                                    </p:set>
                                    <p:animEffect>
                                      <p:cBhvr>
                                        <p:cTn id="33" dur="500"/>
                                        <p:tgtEl>
                                          <p:spTgt spid="4199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1995"/>
                                        </p:tgtEl>
                                        <p:attrNameLst>
                                          <p:attrName>style.visibility</p:attrName>
                                        </p:attrNameLst>
                                      </p:cBhvr>
                                      <p:to>
                                        <p:strVal val="visible"/>
                                      </p:to>
                                    </p:set>
                                    <p:animEffect>
                                      <p:cBhvr>
                                        <p:cTn id="36" dur="500"/>
                                        <p:tgtEl>
                                          <p:spTgt spid="41995"/>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41997"/>
                                        </p:tgtEl>
                                        <p:attrNameLst>
                                          <p:attrName>style.visibility</p:attrName>
                                        </p:attrNameLst>
                                      </p:cBhvr>
                                      <p:to>
                                        <p:strVal val="visible"/>
                                      </p:to>
                                    </p:set>
                                    <p:animEffect>
                                      <p:cBhvr>
                                        <p:cTn id="40" dur="500"/>
                                        <p:tgtEl>
                                          <p:spTgt spid="41997"/>
                                        </p:tgtEl>
                                      </p:cBhvr>
                                    </p:animEffect>
                                  </p:childTnLst>
                                </p:cTn>
                              </p:par>
                            </p:childTnLst>
                          </p:cTn>
                        </p:par>
                        <p:par>
                          <p:cTn id="41" fill="hold">
                            <p:stCondLst>
                              <p:cond delay="2000"/>
                            </p:stCondLst>
                            <p:childTnLst>
                              <p:par>
                                <p:cTn id="42" presetID="22" presetClass="entr" presetSubtype="1" fill="hold" grpId="0" nodeType="afterEffect">
                                  <p:stCondLst>
                                    <p:cond delay="250"/>
                                  </p:stCondLst>
                                  <p:childTnLst>
                                    <p:set>
                                      <p:cBhvr>
                                        <p:cTn id="43" dur="1" fill="hold">
                                          <p:stCondLst>
                                            <p:cond delay="0"/>
                                          </p:stCondLst>
                                        </p:cTn>
                                        <p:tgtEl>
                                          <p:spTgt spid="42000"/>
                                        </p:tgtEl>
                                        <p:attrNameLst>
                                          <p:attrName>style.visibility</p:attrName>
                                        </p:attrNameLst>
                                      </p:cBhvr>
                                      <p:to>
                                        <p:strVal val="visible"/>
                                      </p:to>
                                    </p:set>
                                    <p:animEffect>
                                      <p:cBhvr>
                                        <p:cTn id="44" dur="500"/>
                                        <p:tgtEl>
                                          <p:spTgt spid="4200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1996"/>
                                        </p:tgtEl>
                                        <p:attrNameLst>
                                          <p:attrName>style.visibility</p:attrName>
                                        </p:attrNameLst>
                                      </p:cBhvr>
                                      <p:to>
                                        <p:strVal val="visible"/>
                                      </p:to>
                                    </p:set>
                                    <p:animEffect>
                                      <p:cBhvr>
                                        <p:cTn id="47" dur="500"/>
                                        <p:tgtEl>
                                          <p:spTgt spid="41996"/>
                                        </p:tgtEl>
                                      </p:cBhvr>
                                    </p:animEffect>
                                  </p:childTnLst>
                                </p:cTn>
                              </p:par>
                            </p:childTnLst>
                          </p:cTn>
                        </p:par>
                        <p:par>
                          <p:cTn id="48" fill="hold">
                            <p:stCondLst>
                              <p:cond delay="2750"/>
                            </p:stCondLst>
                            <p:childTnLst>
                              <p:par>
                                <p:cTn id="49" presetID="12" presetClass="entr" presetSubtype="4" fill="hold" grpId="0" nodeType="afterEffect">
                                  <p:stCondLst>
                                    <p:cond delay="0"/>
                                  </p:stCondLst>
                                  <p:childTnLst>
                                    <p:set>
                                      <p:cBhvr>
                                        <p:cTn id="50" dur="1" fill="hold">
                                          <p:stCondLst>
                                            <p:cond delay="0"/>
                                          </p:stCondLst>
                                        </p:cTn>
                                        <p:tgtEl>
                                          <p:spTgt spid="42001"/>
                                        </p:tgtEl>
                                        <p:attrNameLst>
                                          <p:attrName>style.visibility</p:attrName>
                                        </p:attrNameLst>
                                      </p:cBhvr>
                                      <p:to>
                                        <p:strVal val="visible"/>
                                      </p:to>
                                    </p:set>
                                    <p:anim calcmode="lin" valueType="num">
                                      <p:cBhvr>
                                        <p:cTn id="51" dur="500"/>
                                        <p:tgtEl>
                                          <p:spTgt spid="42001"/>
                                        </p:tgtEl>
                                        <p:attrNameLst>
                                          <p:attrName>ppt_y</p:attrName>
                                        </p:attrNameLst>
                                      </p:cBhvr>
                                      <p:tavLst>
                                        <p:tav tm="0">
                                          <p:val>
                                            <p:strVal val="#ppt_y+#ppt_h*1.125000"/>
                                          </p:val>
                                        </p:tav>
                                        <p:tav tm="100000">
                                          <p:val>
                                            <p:strVal val="#ppt_y"/>
                                          </p:val>
                                        </p:tav>
                                      </p:tavLst>
                                    </p:anim>
                                    <p:animEffect>
                                      <p:cBhvr>
                                        <p:cTn id="52" dur="500"/>
                                        <p:tgtEl>
                                          <p:spTgt spid="42001"/>
                                        </p:tgtEl>
                                      </p:cBhvr>
                                    </p:animEffect>
                                  </p:childTnLst>
                                </p:cTn>
                              </p:par>
                            </p:childTnLst>
                          </p:cTn>
                        </p:par>
                        <p:par>
                          <p:cTn id="53" fill="hold">
                            <p:stCondLst>
                              <p:cond delay="3250"/>
                            </p:stCondLst>
                            <p:childTnLst>
                              <p:par>
                                <p:cTn id="54" presetID="22" presetClass="entr" presetSubtype="1" fill="hold" grpId="0" nodeType="afterEffect">
                                  <p:stCondLst>
                                    <p:cond delay="0"/>
                                  </p:stCondLst>
                                  <p:childTnLst>
                                    <p:set>
                                      <p:cBhvr>
                                        <p:cTn id="55" dur="1" fill="hold">
                                          <p:stCondLst>
                                            <p:cond delay="0"/>
                                          </p:stCondLst>
                                        </p:cTn>
                                        <p:tgtEl>
                                          <p:spTgt spid="42002"/>
                                        </p:tgtEl>
                                        <p:attrNameLst>
                                          <p:attrName>style.visibility</p:attrName>
                                        </p:attrNameLst>
                                      </p:cBhvr>
                                      <p:to>
                                        <p:strVal val="visible"/>
                                      </p:to>
                                    </p:set>
                                    <p:animEffect>
                                      <p:cBhvr>
                                        <p:cTn id="56" dur="500"/>
                                        <p:tgtEl>
                                          <p:spTgt spid="42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ldLvl="0" animBg="1" autoUpdateAnimBg="0"/>
      <p:bldP spid="41989" grpId="0" bldLvl="0" animBg="1" autoUpdateAnimBg="0"/>
      <p:bldP spid="41990" grpId="0" bldLvl="0" animBg="1" autoUpdateAnimBg="0"/>
      <p:bldP spid="41991" grpId="0" bldLvl="0" animBg="1" autoUpdateAnimBg="0"/>
      <p:bldP spid="41992" grpId="0" bldLvl="0" animBg="1" autoUpdateAnimBg="0"/>
      <p:bldP spid="41993" grpId="0" bldLvl="0" animBg="1" autoUpdateAnimBg="0"/>
      <p:bldP spid="41994" grpId="0" bldLvl="0" animBg="1" autoUpdateAnimBg="0"/>
      <p:bldP spid="41995" grpId="0" bldLvl="0" animBg="1" autoUpdateAnimBg="0"/>
      <p:bldP spid="41996" grpId="0" bldLvl="0" animBg="1" autoUpdateAnimBg="0"/>
      <p:bldP spid="41997" grpId="0" bldLvl="0" animBg="1" autoUpdateAnimBg="0"/>
      <p:bldP spid="41998" grpId="0" bldLvl="0" autoUpdateAnimBg="0"/>
      <p:bldP spid="41999" grpId="0" bldLvl="0" autoUpdateAnimBg="0"/>
      <p:bldP spid="42000" grpId="0" bldLvl="0" autoUpdateAnimBg="0"/>
      <p:bldP spid="42001" grpId="0" bldLvl="0" autoUpdateAnimBg="0"/>
      <p:bldP spid="42002"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bwMode="auto">
          <a:xfrm rot="3036074">
            <a:off x="4597991" y="1476123"/>
            <a:ext cx="1342541"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12700" cmpd="sng">
            <a:solidFill>
              <a:schemeClr val="bg1"/>
            </a:solidFill>
            <a:miter lim="800000"/>
          </a:ln>
        </p:spPr>
        <p:txBody>
          <a:bodyPr anchor="ctr"/>
          <a:lstStyle/>
          <a:p>
            <a:endParaRPr lang="zh-CN" altLang="en-US"/>
          </a:p>
        </p:txBody>
      </p:sp>
      <p:sp>
        <p:nvSpPr>
          <p:cNvPr id="4" name="TextBox 3"/>
          <p:cNvSpPr txBox="1"/>
          <p:nvPr/>
        </p:nvSpPr>
        <p:spPr>
          <a:xfrm>
            <a:off x="4817663" y="2079885"/>
            <a:ext cx="812356" cy="466237"/>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成功项目二</a:t>
            </a:r>
            <a:endParaRPr lang="zh-CN" altLang="en-US" sz="1600" dirty="0">
              <a:solidFill>
                <a:schemeClr val="bg1"/>
              </a:solidFill>
            </a:endParaRPr>
          </a:p>
        </p:txBody>
      </p:sp>
      <p:sp>
        <p:nvSpPr>
          <p:cNvPr id="5" name="等腰三角形 2"/>
          <p:cNvSpPr/>
          <p:nvPr/>
        </p:nvSpPr>
        <p:spPr bwMode="auto">
          <a:xfrm rot="8763501">
            <a:off x="3740010" y="2418843"/>
            <a:ext cx="1341602" cy="155339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12700" cmpd="sng">
            <a:solidFill>
              <a:schemeClr val="bg1"/>
            </a:solidFill>
            <a:miter lim="800000"/>
          </a:ln>
        </p:spPr>
        <p:txBody>
          <a:bodyPr anchor="ctr"/>
          <a:lstStyle/>
          <a:p>
            <a:endParaRPr lang="zh-CN" altLang="en-US"/>
          </a:p>
        </p:txBody>
      </p:sp>
      <p:sp>
        <p:nvSpPr>
          <p:cNvPr id="7" name="TextBox 6"/>
          <p:cNvSpPr txBox="1"/>
          <p:nvPr/>
        </p:nvSpPr>
        <p:spPr>
          <a:xfrm>
            <a:off x="3927605" y="2956617"/>
            <a:ext cx="812356" cy="466237"/>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成功项目三</a:t>
            </a:r>
            <a:endParaRPr lang="zh-CN" altLang="en-US" sz="1600" dirty="0">
              <a:solidFill>
                <a:schemeClr val="bg1"/>
              </a:solidFill>
            </a:endParaRPr>
          </a:p>
        </p:txBody>
      </p:sp>
      <p:sp>
        <p:nvSpPr>
          <p:cNvPr id="8" name="等腰三角形 2"/>
          <p:cNvSpPr/>
          <p:nvPr/>
        </p:nvSpPr>
        <p:spPr bwMode="auto">
          <a:xfrm rot="16474575">
            <a:off x="3346122" y="1155162"/>
            <a:ext cx="1342541"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12700" cmpd="sng">
            <a:solidFill>
              <a:schemeClr val="bg1"/>
            </a:solidFill>
            <a:miter lim="800000"/>
          </a:ln>
        </p:spPr>
        <p:txBody>
          <a:bodyPr anchor="ctr"/>
          <a:lstStyle/>
          <a:p>
            <a:endParaRPr lang="zh-CN" altLang="en-US"/>
          </a:p>
        </p:txBody>
      </p:sp>
      <p:sp>
        <p:nvSpPr>
          <p:cNvPr id="9" name="TextBox 8"/>
          <p:cNvSpPr txBox="1"/>
          <p:nvPr/>
        </p:nvSpPr>
        <p:spPr>
          <a:xfrm>
            <a:off x="3722716" y="1670184"/>
            <a:ext cx="812356" cy="466237"/>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成功项目一</a:t>
            </a:r>
            <a:endParaRPr lang="zh-CN" altLang="en-US" sz="1600" dirty="0">
              <a:solidFill>
                <a:schemeClr val="bg1"/>
              </a:solidFill>
            </a:endParaRPr>
          </a:p>
        </p:txBody>
      </p:sp>
      <p:sp>
        <p:nvSpPr>
          <p:cNvPr id="10" name="TextBox 9"/>
          <p:cNvSpPr txBox="1"/>
          <p:nvPr/>
        </p:nvSpPr>
        <p:spPr>
          <a:xfrm>
            <a:off x="1115618" y="1080751"/>
            <a:ext cx="1324685" cy="284675"/>
          </a:xfrm>
          <a:prstGeom prst="rect">
            <a:avLst/>
          </a:prstGeom>
          <a:noFill/>
        </p:spPr>
        <p:txBody>
          <a:bodyPr wrap="none" lIns="68562" tIns="34281" rIns="68562" bIns="34281" rtlCol="0">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请输入您标题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15616" y="1348030"/>
            <a:ext cx="2074576" cy="669396"/>
          </a:xfrm>
          <a:prstGeom prst="rect">
            <a:avLst/>
          </a:prstGeom>
          <a:noFill/>
        </p:spPr>
        <p:txBody>
          <a:bodyPr wrap="square" lIns="68562" tIns="34281" rIns="68562" bIns="3428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152727" y="843821"/>
            <a:ext cx="1324685" cy="284675"/>
          </a:xfrm>
          <a:prstGeom prst="rect">
            <a:avLst/>
          </a:prstGeom>
          <a:noFill/>
        </p:spPr>
        <p:txBody>
          <a:bodyPr wrap="none" lIns="68562" tIns="34281" rIns="68562" bIns="34281" rtlCol="0">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请输入您标题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152726" y="2308270"/>
            <a:ext cx="2074576" cy="669396"/>
          </a:xfrm>
          <a:prstGeom prst="rect">
            <a:avLst/>
          </a:prstGeom>
          <a:noFill/>
        </p:spPr>
        <p:txBody>
          <a:bodyPr wrap="square" lIns="68562" tIns="34281" rIns="68562" bIns="3428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003262" y="3839682"/>
            <a:ext cx="1324685" cy="284675"/>
          </a:xfrm>
          <a:prstGeom prst="rect">
            <a:avLst/>
          </a:prstGeom>
          <a:noFill/>
        </p:spPr>
        <p:txBody>
          <a:bodyPr wrap="none" lIns="68562" tIns="34281" rIns="68562" bIns="34281" rtlCol="0">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请输入您标题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003261" y="4106961"/>
            <a:ext cx="3320861" cy="469341"/>
          </a:xfrm>
          <a:prstGeom prst="rect">
            <a:avLst/>
          </a:prstGeom>
          <a:noFill/>
        </p:spPr>
        <p:txBody>
          <a:bodyPr wrap="square" lIns="68562" tIns="34281" rIns="68562" bIns="3428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6233509" y="1160525"/>
            <a:ext cx="1845361" cy="1129018"/>
          </a:xfrm>
          <a:prstGeom prst="rect">
            <a:avLst/>
          </a:prstGeom>
          <a:blipFill>
            <a:blip r:embed="rId1" cstate="prin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100"/>
          </a:p>
        </p:txBody>
      </p:sp>
      <p:sp>
        <p:nvSpPr>
          <p:cNvPr id="17" name="矩形 16"/>
          <p:cNvSpPr/>
          <p:nvPr/>
        </p:nvSpPr>
        <p:spPr bwMode="auto">
          <a:xfrm>
            <a:off x="1200525" y="2299268"/>
            <a:ext cx="1845361" cy="1123584"/>
          </a:xfrm>
          <a:prstGeom prst="rect">
            <a:avLst/>
          </a:prstGeom>
          <a:blipFill>
            <a:blip r:embed="rId2" cstate="prin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100"/>
          </a:p>
        </p:txBody>
      </p:sp>
      <p:sp>
        <p:nvSpPr>
          <p:cNvPr id="18" name="矩形 17"/>
          <p:cNvSpPr/>
          <p:nvPr/>
        </p:nvSpPr>
        <p:spPr bwMode="auto">
          <a:xfrm>
            <a:off x="5400675" y="3652665"/>
            <a:ext cx="1879096" cy="1133934"/>
          </a:xfrm>
          <a:prstGeom prst="rect">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100"/>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 calcmode="lin" valueType="num">
                                      <p:cBhvr>
                                        <p:cTn id="14" dur="300" fill="hold"/>
                                        <p:tgtEl>
                                          <p:spTgt spid="4"/>
                                        </p:tgtEl>
                                        <p:attrNameLst>
                                          <p:attrName>style.rotation</p:attrName>
                                        </p:attrNameLst>
                                      </p:cBhvr>
                                      <p:tavLst>
                                        <p:tav tm="0">
                                          <p:val>
                                            <p:fltVal val="90"/>
                                          </p:val>
                                        </p:tav>
                                        <p:tav tm="100000">
                                          <p:val>
                                            <p:fltVal val="0"/>
                                          </p:val>
                                        </p:tav>
                                      </p:tavLst>
                                    </p:anim>
                                    <p:animEffect transition="in" filter="fade">
                                      <p:cBhvr>
                                        <p:cTn id="15" dur="3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ppt_w</p:attrName>
                                        </p:attrNameLst>
                                      </p:cBhvr>
                                      <p:tavLst>
                                        <p:tav tm="0">
                                          <p:val>
                                            <p:fltVal val="0"/>
                                          </p:val>
                                        </p:tav>
                                        <p:tav tm="100000">
                                          <p:val>
                                            <p:strVal val="#ppt_w"/>
                                          </p:val>
                                        </p:tav>
                                      </p:tavLst>
                                    </p:anim>
                                    <p:anim calcmode="lin" valueType="num">
                                      <p:cBhvr>
                                        <p:cTn id="37" dur="300" fill="hold"/>
                                        <p:tgtEl>
                                          <p:spTgt spid="7"/>
                                        </p:tgtEl>
                                        <p:attrNameLst>
                                          <p:attrName>ppt_h</p:attrName>
                                        </p:attrNameLst>
                                      </p:cBhvr>
                                      <p:tavLst>
                                        <p:tav tm="0">
                                          <p:val>
                                            <p:fltVal val="0"/>
                                          </p:val>
                                        </p:tav>
                                        <p:tav tm="100000">
                                          <p:val>
                                            <p:strVal val="#ppt_h"/>
                                          </p:val>
                                        </p:tav>
                                      </p:tavLst>
                                    </p:anim>
                                    <p:anim calcmode="lin" valueType="num">
                                      <p:cBhvr>
                                        <p:cTn id="38" dur="300" fill="hold"/>
                                        <p:tgtEl>
                                          <p:spTgt spid="7"/>
                                        </p:tgtEl>
                                        <p:attrNameLst>
                                          <p:attrName>style.rotation</p:attrName>
                                        </p:attrNameLst>
                                      </p:cBhvr>
                                      <p:tavLst>
                                        <p:tav tm="0">
                                          <p:val>
                                            <p:fltVal val="90"/>
                                          </p:val>
                                        </p:tav>
                                        <p:tav tm="100000">
                                          <p:val>
                                            <p:fltVal val="0"/>
                                          </p:val>
                                        </p:tav>
                                      </p:tavLst>
                                    </p:anim>
                                    <p:animEffect transition="in" filter="fade">
                                      <p:cBhvr>
                                        <p:cTn id="39" dur="300"/>
                                        <p:tgtEl>
                                          <p:spTgt spid="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randombar(horizontal)">
                                      <p:cBhvr>
                                        <p:cTn id="51" dur="500"/>
                                        <p:tgtEl>
                                          <p:spTgt spid="18"/>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1+#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300" fill="hold"/>
                                        <p:tgtEl>
                                          <p:spTgt spid="9"/>
                                        </p:tgtEl>
                                        <p:attrNameLst>
                                          <p:attrName>ppt_w</p:attrName>
                                        </p:attrNameLst>
                                      </p:cBhvr>
                                      <p:tavLst>
                                        <p:tav tm="0">
                                          <p:val>
                                            <p:fltVal val="0"/>
                                          </p:val>
                                        </p:tav>
                                        <p:tav tm="100000">
                                          <p:val>
                                            <p:strVal val="#ppt_w"/>
                                          </p:val>
                                        </p:tav>
                                      </p:tavLst>
                                    </p:anim>
                                    <p:anim calcmode="lin" valueType="num">
                                      <p:cBhvr>
                                        <p:cTn id="61" dur="300" fill="hold"/>
                                        <p:tgtEl>
                                          <p:spTgt spid="9"/>
                                        </p:tgtEl>
                                        <p:attrNameLst>
                                          <p:attrName>ppt_h</p:attrName>
                                        </p:attrNameLst>
                                      </p:cBhvr>
                                      <p:tavLst>
                                        <p:tav tm="0">
                                          <p:val>
                                            <p:fltVal val="0"/>
                                          </p:val>
                                        </p:tav>
                                        <p:tav tm="100000">
                                          <p:val>
                                            <p:strVal val="#ppt_h"/>
                                          </p:val>
                                        </p:tav>
                                      </p:tavLst>
                                    </p:anim>
                                    <p:anim calcmode="lin" valueType="num">
                                      <p:cBhvr>
                                        <p:cTn id="62" dur="300" fill="hold"/>
                                        <p:tgtEl>
                                          <p:spTgt spid="9"/>
                                        </p:tgtEl>
                                        <p:attrNameLst>
                                          <p:attrName>style.rotation</p:attrName>
                                        </p:attrNameLst>
                                      </p:cBhvr>
                                      <p:tavLst>
                                        <p:tav tm="0">
                                          <p:val>
                                            <p:fltVal val="90"/>
                                          </p:val>
                                        </p:tav>
                                        <p:tav tm="100000">
                                          <p:val>
                                            <p:fltVal val="0"/>
                                          </p:val>
                                        </p:tav>
                                      </p:tavLst>
                                    </p:anim>
                                    <p:animEffect transition="in" filter="fade">
                                      <p:cBhvr>
                                        <p:cTn id="63" dur="300"/>
                                        <p:tgtEl>
                                          <p:spTgt spid="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up)">
                                      <p:cBhvr>
                                        <p:cTn id="71" dur="500"/>
                                        <p:tgtEl>
                                          <p:spTgt spid="11"/>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p:bldP spid="8" grpId="0" animBg="1"/>
      <p:bldP spid="9" grpId="0"/>
      <p:bldP spid="10" grpId="0"/>
      <p:bldP spid="11" grpId="0"/>
      <p:bldP spid="12" grpId="0"/>
      <p:bldP spid="13" grpId="0"/>
      <p:bldP spid="14" grpId="0"/>
      <p:bldP spid="15" grpId="0"/>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p:nvPr/>
        </p:nvGrpSpPr>
        <p:grpSpPr>
          <a:xfrm>
            <a:off x="5362555" y="2131882"/>
            <a:ext cx="1578461" cy="1820370"/>
            <a:chOff x="7255304" y="2715149"/>
            <a:chExt cx="2315077" cy="2669052"/>
          </a:xfrm>
        </p:grpSpPr>
        <p:grpSp>
          <p:nvGrpSpPr>
            <p:cNvPr id="4" name="Group 51"/>
            <p:cNvGrpSpPr/>
            <p:nvPr/>
          </p:nvGrpSpPr>
          <p:grpSpPr>
            <a:xfrm flipV="1">
              <a:off x="7255304" y="2715149"/>
              <a:ext cx="2315077" cy="2669052"/>
              <a:chOff x="1923786" y="2403728"/>
              <a:chExt cx="2315077" cy="2669052"/>
            </a:xfrm>
          </p:grpSpPr>
          <p:sp>
            <p:nvSpPr>
              <p:cNvPr id="65" name="Flowchart: Decision 64"/>
              <p:cNvSpPr/>
              <p:nvPr/>
            </p:nvSpPr>
            <p:spPr>
              <a:xfrm>
                <a:off x="1923786" y="2403728"/>
                <a:ext cx="2315077" cy="2315077"/>
              </a:xfrm>
              <a:prstGeom prst="flowChartDecision">
                <a:avLst/>
              </a:prstGeom>
              <a:solidFill>
                <a:schemeClr val="accent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Decision 65"/>
              <p:cNvSpPr/>
              <p:nvPr/>
            </p:nvSpPr>
            <p:spPr>
              <a:xfrm>
                <a:off x="1923786" y="2757703"/>
                <a:ext cx="2315077" cy="2315077"/>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52"/>
            <p:cNvGrpSpPr/>
            <p:nvPr/>
          </p:nvGrpSpPr>
          <p:grpSpPr>
            <a:xfrm>
              <a:off x="8103821" y="3563137"/>
              <a:ext cx="618042" cy="619099"/>
              <a:chOff x="9145588" y="4435475"/>
              <a:chExt cx="464344" cy="465138"/>
            </a:xfrm>
            <a:solidFill>
              <a:schemeClr val="accent5"/>
            </a:solidFill>
          </p:grpSpPr>
          <p:sp>
            <p:nvSpPr>
              <p:cNvPr id="5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5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5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5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6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6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6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6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6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66"/>
          <p:cNvGrpSpPr/>
          <p:nvPr/>
        </p:nvGrpSpPr>
        <p:grpSpPr>
          <a:xfrm>
            <a:off x="2202149" y="2128010"/>
            <a:ext cx="1578461" cy="1820370"/>
            <a:chOff x="2625150" y="2715149"/>
            <a:chExt cx="2315077" cy="2669052"/>
          </a:xfrm>
        </p:grpSpPr>
        <p:grpSp>
          <p:nvGrpSpPr>
            <p:cNvPr id="7" name="Group 67"/>
            <p:cNvGrpSpPr/>
            <p:nvPr/>
          </p:nvGrpSpPr>
          <p:grpSpPr>
            <a:xfrm flipV="1">
              <a:off x="2625150" y="2715149"/>
              <a:ext cx="2315077" cy="2669052"/>
              <a:chOff x="1923786" y="2403728"/>
              <a:chExt cx="2315077" cy="2669052"/>
            </a:xfrm>
          </p:grpSpPr>
          <p:sp>
            <p:nvSpPr>
              <p:cNvPr id="72" name="Flowchart: Decision 71"/>
              <p:cNvSpPr/>
              <p:nvPr/>
            </p:nvSpPr>
            <p:spPr>
              <a:xfrm>
                <a:off x="1923786" y="2403728"/>
                <a:ext cx="2315077" cy="2315077"/>
              </a:xfrm>
              <a:prstGeom prst="flowChartDecision">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lowchart: Decision 72"/>
              <p:cNvSpPr/>
              <p:nvPr/>
            </p:nvSpPr>
            <p:spPr>
              <a:xfrm>
                <a:off x="1923786" y="2757703"/>
                <a:ext cx="2315077" cy="2315077"/>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68"/>
            <p:cNvGrpSpPr/>
            <p:nvPr/>
          </p:nvGrpSpPr>
          <p:grpSpPr>
            <a:xfrm>
              <a:off x="3549099" y="3562079"/>
              <a:ext cx="467178" cy="619099"/>
              <a:chOff x="3582988" y="3510757"/>
              <a:chExt cx="319088" cy="465138"/>
            </a:xfrm>
            <a:solidFill>
              <a:schemeClr val="accent2"/>
            </a:solidFill>
          </p:grpSpPr>
          <p:sp>
            <p:nvSpPr>
              <p:cNvPr id="7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7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Group 73"/>
          <p:cNvGrpSpPr/>
          <p:nvPr/>
        </p:nvGrpSpPr>
        <p:grpSpPr>
          <a:xfrm>
            <a:off x="623745" y="1864832"/>
            <a:ext cx="1578461" cy="1820370"/>
            <a:chOff x="310073" y="2361174"/>
            <a:chExt cx="2315077" cy="2669052"/>
          </a:xfrm>
        </p:grpSpPr>
        <p:grpSp>
          <p:nvGrpSpPr>
            <p:cNvPr id="10" name="Group 74"/>
            <p:cNvGrpSpPr/>
            <p:nvPr/>
          </p:nvGrpSpPr>
          <p:grpSpPr>
            <a:xfrm>
              <a:off x="310073" y="2361174"/>
              <a:ext cx="2315077" cy="2669052"/>
              <a:chOff x="1923786" y="2403728"/>
              <a:chExt cx="2315077" cy="2669052"/>
            </a:xfrm>
          </p:grpSpPr>
          <p:sp>
            <p:nvSpPr>
              <p:cNvPr id="79" name="Flowchart: Decision 78"/>
              <p:cNvSpPr/>
              <p:nvPr/>
            </p:nvSpPr>
            <p:spPr>
              <a:xfrm>
                <a:off x="1923786" y="2403728"/>
                <a:ext cx="2315077" cy="2315077"/>
              </a:xfrm>
              <a:prstGeom prst="flowChartDecision">
                <a:avLst/>
              </a:prstGeom>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lowchart: Decision 79"/>
              <p:cNvSpPr/>
              <p:nvPr/>
            </p:nvSpPr>
            <p:spPr>
              <a:xfrm>
                <a:off x="1923786" y="2757703"/>
                <a:ext cx="2315077" cy="2315077"/>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75"/>
            <p:cNvGrpSpPr/>
            <p:nvPr/>
          </p:nvGrpSpPr>
          <p:grpSpPr>
            <a:xfrm>
              <a:off x="1234022" y="3562078"/>
              <a:ext cx="463795" cy="619099"/>
              <a:chOff x="2639219" y="3510757"/>
              <a:chExt cx="348456" cy="465138"/>
            </a:xfrm>
            <a:solidFill>
              <a:schemeClr val="accent1"/>
            </a:solidFill>
          </p:grpSpPr>
          <p:sp>
            <p:nvSpPr>
              <p:cNvPr id="77"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78"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2" name="Group 80"/>
          <p:cNvGrpSpPr/>
          <p:nvPr/>
        </p:nvGrpSpPr>
        <p:grpSpPr>
          <a:xfrm>
            <a:off x="3784094" y="1862447"/>
            <a:ext cx="1578461" cy="1820370"/>
            <a:chOff x="4940227" y="2361174"/>
            <a:chExt cx="2315077" cy="2669052"/>
          </a:xfrm>
        </p:grpSpPr>
        <p:grpSp>
          <p:nvGrpSpPr>
            <p:cNvPr id="13" name="Group 81"/>
            <p:cNvGrpSpPr/>
            <p:nvPr/>
          </p:nvGrpSpPr>
          <p:grpSpPr>
            <a:xfrm>
              <a:off x="4940227" y="2361174"/>
              <a:ext cx="2315077" cy="2669052"/>
              <a:chOff x="1923786" y="2403728"/>
              <a:chExt cx="2315077" cy="2669052"/>
            </a:xfrm>
          </p:grpSpPr>
          <p:sp>
            <p:nvSpPr>
              <p:cNvPr id="87" name="Flowchart: Decision 86"/>
              <p:cNvSpPr/>
              <p:nvPr/>
            </p:nvSpPr>
            <p:spPr>
              <a:xfrm>
                <a:off x="1923786" y="2403728"/>
                <a:ext cx="2315077" cy="2315077"/>
              </a:xfrm>
              <a:prstGeom prst="flowChartDecision">
                <a:avLst/>
              </a:prstGeom>
              <a:solidFill>
                <a:schemeClr val="accent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lowchart: Decision 87"/>
              <p:cNvSpPr/>
              <p:nvPr/>
            </p:nvSpPr>
            <p:spPr>
              <a:xfrm>
                <a:off x="1923786" y="2757703"/>
                <a:ext cx="2315077" cy="2315077"/>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82"/>
            <p:cNvGrpSpPr/>
            <p:nvPr/>
          </p:nvGrpSpPr>
          <p:grpSpPr>
            <a:xfrm>
              <a:off x="5788744" y="3563137"/>
              <a:ext cx="618042" cy="618042"/>
              <a:chOff x="4439444" y="2582069"/>
              <a:chExt cx="464344" cy="464344"/>
            </a:xfrm>
            <a:solidFill>
              <a:schemeClr val="accent4"/>
            </a:solidFill>
          </p:grpSpPr>
          <p:sp>
            <p:nvSpPr>
              <p:cNvPr id="8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accent3"/>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8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8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accent3"/>
              </a:solid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 name="Group 88"/>
          <p:cNvGrpSpPr/>
          <p:nvPr/>
        </p:nvGrpSpPr>
        <p:grpSpPr>
          <a:xfrm>
            <a:off x="571011" y="946981"/>
            <a:ext cx="1925682" cy="911894"/>
            <a:chOff x="3816825" y="5468753"/>
            <a:chExt cx="2242158" cy="1215484"/>
          </a:xfrm>
        </p:grpSpPr>
        <p:sp>
          <p:nvSpPr>
            <p:cNvPr id="90" name="TextBox 89"/>
            <p:cNvSpPr txBox="1"/>
            <p:nvPr/>
          </p:nvSpPr>
          <p:spPr>
            <a:xfrm>
              <a:off x="4115404" y="5468753"/>
              <a:ext cx="1290089"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Rectangle 90"/>
            <p:cNvSpPr/>
            <p:nvPr/>
          </p:nvSpPr>
          <p:spPr>
            <a:xfrm>
              <a:off x="3816825" y="5822728"/>
              <a:ext cx="2242158" cy="861509"/>
            </a:xfrm>
            <a:prstGeom prst="rect">
              <a:avLst/>
            </a:prstGeom>
          </p:spPr>
          <p:txBody>
            <a:bodyPr wrap="square">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Group 91"/>
          <p:cNvGrpSpPr/>
          <p:nvPr/>
        </p:nvGrpSpPr>
        <p:grpSpPr>
          <a:xfrm>
            <a:off x="2150569" y="4032476"/>
            <a:ext cx="1925682" cy="911894"/>
            <a:chOff x="3816825" y="5468753"/>
            <a:chExt cx="2242158" cy="1215484"/>
          </a:xfrm>
        </p:grpSpPr>
        <p:sp>
          <p:nvSpPr>
            <p:cNvPr id="93" name="TextBox 92"/>
            <p:cNvSpPr txBox="1"/>
            <p:nvPr/>
          </p:nvSpPr>
          <p:spPr>
            <a:xfrm>
              <a:off x="4164711" y="5468753"/>
              <a:ext cx="1290089"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Rectangle 93"/>
            <p:cNvSpPr/>
            <p:nvPr/>
          </p:nvSpPr>
          <p:spPr>
            <a:xfrm>
              <a:off x="3816825" y="5822728"/>
              <a:ext cx="2242158" cy="861509"/>
            </a:xfrm>
            <a:prstGeom prst="rect">
              <a:avLst/>
            </a:prstGeom>
          </p:spPr>
          <p:txBody>
            <a:bodyPr wrap="square">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Group 94"/>
          <p:cNvGrpSpPr/>
          <p:nvPr/>
        </p:nvGrpSpPr>
        <p:grpSpPr>
          <a:xfrm>
            <a:off x="5310614" y="4032476"/>
            <a:ext cx="1925682" cy="911894"/>
            <a:chOff x="3816825" y="5468753"/>
            <a:chExt cx="2242158" cy="1215484"/>
          </a:xfrm>
        </p:grpSpPr>
        <p:sp>
          <p:nvSpPr>
            <p:cNvPr id="96" name="TextBox 95"/>
            <p:cNvSpPr txBox="1"/>
            <p:nvPr/>
          </p:nvSpPr>
          <p:spPr>
            <a:xfrm>
              <a:off x="4166700" y="5468753"/>
              <a:ext cx="1290089"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Rectangle 96"/>
            <p:cNvSpPr/>
            <p:nvPr/>
          </p:nvSpPr>
          <p:spPr>
            <a:xfrm>
              <a:off x="3816825" y="5822728"/>
              <a:ext cx="2242158" cy="861509"/>
            </a:xfrm>
            <a:prstGeom prst="rect">
              <a:avLst/>
            </a:prstGeom>
          </p:spPr>
          <p:txBody>
            <a:bodyPr wrap="square">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Group 97"/>
          <p:cNvGrpSpPr/>
          <p:nvPr/>
        </p:nvGrpSpPr>
        <p:grpSpPr>
          <a:xfrm>
            <a:off x="3730773" y="946981"/>
            <a:ext cx="1925682" cy="911894"/>
            <a:chOff x="3816825" y="5468753"/>
            <a:chExt cx="2242158" cy="1215484"/>
          </a:xfrm>
        </p:grpSpPr>
        <p:sp>
          <p:nvSpPr>
            <p:cNvPr id="99" name="TextBox 98"/>
            <p:cNvSpPr txBox="1"/>
            <p:nvPr/>
          </p:nvSpPr>
          <p:spPr>
            <a:xfrm>
              <a:off x="4127437" y="5468753"/>
              <a:ext cx="1290089"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Rectangle 99"/>
            <p:cNvSpPr/>
            <p:nvPr/>
          </p:nvSpPr>
          <p:spPr>
            <a:xfrm>
              <a:off x="3816825" y="5822728"/>
              <a:ext cx="2242158" cy="861509"/>
            </a:xfrm>
            <a:prstGeom prst="rect">
              <a:avLst/>
            </a:prstGeom>
          </p:spPr>
          <p:txBody>
            <a:bodyPr wrap="square">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Group 100"/>
          <p:cNvGrpSpPr/>
          <p:nvPr/>
        </p:nvGrpSpPr>
        <p:grpSpPr>
          <a:xfrm>
            <a:off x="6941014" y="1857732"/>
            <a:ext cx="1578461" cy="1820370"/>
            <a:chOff x="9565736" y="2354890"/>
            <a:chExt cx="2315077" cy="2669052"/>
          </a:xfrm>
        </p:grpSpPr>
        <p:grpSp>
          <p:nvGrpSpPr>
            <p:cNvPr id="20" name="Group 101"/>
            <p:cNvGrpSpPr/>
            <p:nvPr/>
          </p:nvGrpSpPr>
          <p:grpSpPr>
            <a:xfrm>
              <a:off x="9565736" y="2354890"/>
              <a:ext cx="2315077" cy="2669052"/>
              <a:chOff x="1923786" y="2403728"/>
              <a:chExt cx="2315077" cy="2669052"/>
            </a:xfrm>
          </p:grpSpPr>
          <p:sp>
            <p:nvSpPr>
              <p:cNvPr id="107" name="Flowchart: Decision 106"/>
              <p:cNvSpPr/>
              <p:nvPr/>
            </p:nvSpPr>
            <p:spPr>
              <a:xfrm>
                <a:off x="1923786" y="2403728"/>
                <a:ext cx="2315077" cy="2315077"/>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lowchart: Decision 107"/>
              <p:cNvSpPr/>
              <p:nvPr/>
            </p:nvSpPr>
            <p:spPr>
              <a:xfrm>
                <a:off x="1923786" y="2757703"/>
                <a:ext cx="2315077" cy="2315077"/>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102"/>
            <p:cNvGrpSpPr/>
            <p:nvPr/>
          </p:nvGrpSpPr>
          <p:grpSpPr>
            <a:xfrm>
              <a:off x="10463950" y="3529523"/>
              <a:ext cx="510778" cy="561856"/>
              <a:chOff x="4439444" y="1652588"/>
              <a:chExt cx="464344" cy="464344"/>
            </a:xfrm>
            <a:solidFill>
              <a:schemeClr val="accent3"/>
            </a:solidFill>
          </p:grpSpPr>
          <p:sp>
            <p:nvSpPr>
              <p:cNvPr id="10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2" name="Group 108"/>
          <p:cNvGrpSpPr/>
          <p:nvPr/>
        </p:nvGrpSpPr>
        <p:grpSpPr>
          <a:xfrm>
            <a:off x="6886752" y="946981"/>
            <a:ext cx="1925682" cy="911894"/>
            <a:chOff x="3816826" y="5468753"/>
            <a:chExt cx="2242158" cy="1215484"/>
          </a:xfrm>
        </p:grpSpPr>
        <p:sp>
          <p:nvSpPr>
            <p:cNvPr id="110" name="TextBox 109"/>
            <p:cNvSpPr txBox="1"/>
            <p:nvPr/>
          </p:nvSpPr>
          <p:spPr>
            <a:xfrm>
              <a:off x="3835230" y="5468753"/>
              <a:ext cx="1290089"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Rectangle 110"/>
            <p:cNvSpPr/>
            <p:nvPr/>
          </p:nvSpPr>
          <p:spPr>
            <a:xfrm>
              <a:off x="3816826" y="5822728"/>
              <a:ext cx="2242158" cy="861509"/>
            </a:xfrm>
            <a:prstGeom prst="rect">
              <a:avLst/>
            </a:prstGeom>
          </p:spPr>
          <p:txBody>
            <a:bodyPr wrap="square">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ppt_y</p:attrName>
                                        </p:attrNameLst>
                                      </p:cBhvr>
                                      <p:tavLst>
                                        <p:tav tm="0">
                                          <p:val>
                                            <p:strVal val="#ppt_y+#ppt_h*1.125000"/>
                                          </p:val>
                                        </p:tav>
                                        <p:tav tm="100000">
                                          <p:val>
                                            <p:strVal val="#ppt_y"/>
                                          </p:val>
                                        </p:tav>
                                      </p:tavLst>
                                    </p:anim>
                                    <p:animEffect transition="in" filter="wipe(up)">
                                      <p:cBhvr>
                                        <p:cTn id="40" dur="500"/>
                                        <p:tgtEl>
                                          <p:spTgt spid="18"/>
                                        </p:tgtEl>
                                      </p:cBhvr>
                                    </p:animEffect>
                                  </p:childTnLst>
                                </p:cTn>
                              </p:par>
                            </p:childTnLst>
                          </p:cTn>
                        </p:par>
                        <p:par>
                          <p:cTn id="41" fill="hold">
                            <p:stCondLst>
                              <p:cond delay="4000"/>
                            </p:stCondLst>
                            <p:childTnLst>
                              <p:par>
                                <p:cTn id="42" presetID="25"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7" dur="1000" fill="hold"/>
                                        <p:tgtEl>
                                          <p:spTgt spid="2"/>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
                                        </p:tgtEl>
                                      </p:cBhvr>
                                    </p:animEffect>
                                  </p:childTnLst>
                                </p:cTn>
                              </p:par>
                            </p:childTnLst>
                          </p:cTn>
                        </p:par>
                        <p:par>
                          <p:cTn id="52" fill="hold">
                            <p:stCondLst>
                              <p:cond delay="5000"/>
                            </p:stCondLst>
                            <p:childTnLst>
                              <p:par>
                                <p:cTn id="53" presetID="1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p:tgtEl>
                                          <p:spTgt spid="17"/>
                                        </p:tgtEl>
                                        <p:attrNameLst>
                                          <p:attrName>ppt_y</p:attrName>
                                        </p:attrNameLst>
                                      </p:cBhvr>
                                      <p:tavLst>
                                        <p:tav tm="0">
                                          <p:val>
                                            <p:strVal val="#ppt_y-#ppt_h*1.125000"/>
                                          </p:val>
                                        </p:tav>
                                        <p:tav tm="100000">
                                          <p:val>
                                            <p:strVal val="#ppt_y"/>
                                          </p:val>
                                        </p:tav>
                                      </p:tavLst>
                                    </p:anim>
                                    <p:animEffect transition="in" filter="wipe(down)">
                                      <p:cBhvr>
                                        <p:cTn id="56" dur="500"/>
                                        <p:tgtEl>
                                          <p:spTgt spid="17"/>
                                        </p:tgtEl>
                                      </p:cBhvr>
                                    </p:animEffect>
                                  </p:childTnLst>
                                </p:cTn>
                              </p:par>
                            </p:childTnLst>
                          </p:cTn>
                        </p:par>
                        <p:par>
                          <p:cTn id="57" fill="hold">
                            <p:stCondLst>
                              <p:cond delay="5500"/>
                            </p:stCondLst>
                            <p:childTnLst>
                              <p:par>
                                <p:cTn id="58" presetID="2" presetClass="entr" presetSubtype="3"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1+#ppt_w/2"/>
                                          </p:val>
                                        </p:tav>
                                        <p:tav tm="100000">
                                          <p:val>
                                            <p:strVal val="#ppt_x"/>
                                          </p:val>
                                        </p:tav>
                                      </p:tavLst>
                                    </p:anim>
                                    <p:anim calcmode="lin" valueType="num">
                                      <p:cBhvr additive="base">
                                        <p:cTn id="61" dur="500" fill="hold"/>
                                        <p:tgtEl>
                                          <p:spTgt spid="19"/>
                                        </p:tgtEl>
                                        <p:attrNameLst>
                                          <p:attrName>ppt_y</p:attrName>
                                        </p:attrNameLst>
                                      </p:cBhvr>
                                      <p:tavLst>
                                        <p:tav tm="0">
                                          <p:val>
                                            <p:strVal val="0-#ppt_h/2"/>
                                          </p:val>
                                        </p:tav>
                                        <p:tav tm="100000">
                                          <p:val>
                                            <p:strVal val="#ppt_y"/>
                                          </p:val>
                                        </p:tav>
                                      </p:tavLst>
                                    </p:anim>
                                  </p:childTnLst>
                                </p:cTn>
                              </p:par>
                            </p:childTnLst>
                          </p:cTn>
                        </p:par>
                        <p:par>
                          <p:cTn id="62" fill="hold">
                            <p:stCondLst>
                              <p:cond delay="6000"/>
                            </p:stCondLst>
                            <p:childTnLst>
                              <p:par>
                                <p:cTn id="63" presetID="12" presetClass="entr" presetSubtype="4"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p:tgtEl>
                                          <p:spTgt spid="22"/>
                                        </p:tgtEl>
                                        <p:attrNameLst>
                                          <p:attrName>ppt_y</p:attrName>
                                        </p:attrNameLst>
                                      </p:cBhvr>
                                      <p:tavLst>
                                        <p:tav tm="0">
                                          <p:val>
                                            <p:strVal val="#ppt_y+#ppt_h*1.125000"/>
                                          </p:val>
                                        </p:tav>
                                        <p:tav tm="100000">
                                          <p:val>
                                            <p:strVal val="#ppt_y"/>
                                          </p:val>
                                        </p:tav>
                                      </p:tavLst>
                                    </p:anim>
                                    <p:animEffect transition="in" filter="wipe(up)">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5318" t="3511" r="4896" b="7974"/>
          <a:stretch>
            <a:fillRect/>
          </a:stretch>
        </p:blipFill>
        <p:spPr>
          <a:xfrm>
            <a:off x="0" y="0"/>
            <a:ext cx="9143999" cy="5145087"/>
          </a:xfrm>
          <a:prstGeom prst="rect">
            <a:avLst/>
          </a:prstGeom>
        </p:spPr>
      </p:pic>
      <p:sp>
        <p:nvSpPr>
          <p:cNvPr id="5" name="文本框 5"/>
          <p:cNvSpPr txBox="1">
            <a:spLocks noChangeArrowheads="1"/>
          </p:cNvSpPr>
          <p:nvPr/>
        </p:nvSpPr>
        <p:spPr bwMode="auto">
          <a:xfrm>
            <a:off x="3275856" y="1240396"/>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工作规划和展望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715369" y="1576091"/>
            <a:ext cx="1669047" cy="253916"/>
          </a:xfrm>
          <a:prstGeom prst="rect">
            <a:avLst/>
          </a:prstGeom>
        </p:spPr>
        <p:txBody>
          <a:bodyPr wrap="none">
            <a:spAutoFit/>
          </a:bodyPr>
          <a:lstStyle/>
          <a:p>
            <a:pPr algn="ctr"/>
            <a:r>
              <a:rPr lang="en-US" altLang="zh-CN" sz="1050" dirty="0">
                <a:solidFill>
                  <a:schemeClr val="accent1"/>
                </a:solidFill>
                <a:latin typeface="+mj-ea"/>
                <a:ea typeface="+mj-ea"/>
              </a:rPr>
              <a:t>PROJECT INTRODUCTION</a:t>
            </a:r>
            <a:endParaRPr lang="zh-CN" altLang="en-US" sz="1050" dirty="0">
              <a:solidFill>
                <a:schemeClr val="accent1"/>
              </a:solidFill>
              <a:latin typeface="+mj-ea"/>
              <a:ea typeface="+mj-ea"/>
            </a:endParaRPr>
          </a:p>
        </p:txBody>
      </p:sp>
      <p:cxnSp>
        <p:nvCxnSpPr>
          <p:cNvPr id="7" name="直接连接符 6"/>
          <p:cNvCxnSpPr/>
          <p:nvPr/>
        </p:nvCxnSpPr>
        <p:spPr>
          <a:xfrm>
            <a:off x="3464541" y="1894894"/>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359099" y="1922463"/>
            <a:ext cx="3276364" cy="507831"/>
          </a:xfrm>
          <a:prstGeom prst="rect">
            <a:avLst/>
          </a:prstGeom>
        </p:spPr>
        <p:txBody>
          <a:bodyPr wrap="square">
            <a:spAutoFit/>
          </a:bodyPr>
          <a:lstStyle/>
          <a:p>
            <a:pPr>
              <a:lnSpc>
                <a:spcPct val="150000"/>
              </a:lnSpc>
            </a:pPr>
            <a:r>
              <a:rPr lang="en-US" altLang="zh-CN" sz="900" dirty="0" err="1">
                <a:solidFill>
                  <a:schemeClr val="bg1">
                    <a:lumMod val="65000"/>
                  </a:schemeClr>
                </a:solidFill>
              </a:rPr>
              <a:t>Lorem</a:t>
            </a:r>
            <a:r>
              <a:rPr lang="en-US" altLang="zh-CN" sz="900" dirty="0">
                <a:solidFill>
                  <a:schemeClr val="bg1">
                    <a:lumMod val="65000"/>
                  </a:schemeClr>
                </a:solidFill>
              </a:rPr>
              <a:t> </a:t>
            </a:r>
            <a:r>
              <a:rPr lang="en-US" altLang="zh-CN" sz="900" dirty="0" err="1">
                <a:solidFill>
                  <a:schemeClr val="bg1">
                    <a:lumMod val="65000"/>
                  </a:schemeClr>
                </a:solidFill>
              </a:rPr>
              <a:t>ipsum</a:t>
            </a:r>
            <a:r>
              <a:rPr lang="en-US" altLang="zh-CN" sz="900" dirty="0">
                <a:solidFill>
                  <a:schemeClr val="bg1">
                    <a:lumMod val="65000"/>
                  </a:schemeClr>
                </a:solidFill>
              </a:rPr>
              <a:t> dolor sit </a:t>
            </a:r>
            <a:r>
              <a:rPr lang="en-US" altLang="zh-CN" sz="900" dirty="0" err="1">
                <a:solidFill>
                  <a:schemeClr val="bg1">
                    <a:lumMod val="65000"/>
                  </a:schemeClr>
                </a:solidFill>
              </a:rPr>
              <a:t>amet</a:t>
            </a:r>
            <a:r>
              <a:rPr lang="en-US" altLang="zh-CN" sz="900" dirty="0">
                <a:solidFill>
                  <a:schemeClr val="bg1">
                    <a:lumMod val="65000"/>
                  </a:schemeClr>
                </a:solidFill>
              </a:rPr>
              <a:t>, </a:t>
            </a:r>
            <a:r>
              <a:rPr lang="en-US" altLang="zh-CN" sz="900" dirty="0" err="1">
                <a:solidFill>
                  <a:schemeClr val="bg1">
                    <a:lumMod val="65000"/>
                  </a:schemeClr>
                </a:solidFill>
              </a:rPr>
              <a:t>consectetur</a:t>
            </a:r>
            <a:r>
              <a:rPr lang="en-US" altLang="zh-CN" sz="900" dirty="0">
                <a:solidFill>
                  <a:schemeClr val="bg1">
                    <a:lumMod val="65000"/>
                  </a:schemeClr>
                </a:solidFill>
              </a:rPr>
              <a:t> </a:t>
            </a:r>
            <a:r>
              <a:rPr lang="en-US" altLang="zh-CN" sz="900" dirty="0" err="1">
                <a:solidFill>
                  <a:schemeClr val="bg1">
                    <a:lumMod val="65000"/>
                  </a:schemeClr>
                </a:solidFill>
              </a:rPr>
              <a:t>adipiscing</a:t>
            </a:r>
            <a:r>
              <a:rPr lang="en-US" altLang="zh-CN" sz="900" dirty="0">
                <a:solidFill>
                  <a:schemeClr val="bg1">
                    <a:lumMod val="65000"/>
                  </a:schemeClr>
                </a:solidFill>
              </a:rPr>
              <a:t> </a:t>
            </a:r>
            <a:r>
              <a:rPr lang="en-US" altLang="zh-CN" sz="900" dirty="0" err="1">
                <a:solidFill>
                  <a:schemeClr val="bg1">
                    <a:lumMod val="65000"/>
                  </a:schemeClr>
                </a:solidFill>
              </a:rPr>
              <a:t>elit</a:t>
            </a:r>
            <a:r>
              <a:rPr lang="en-US" altLang="zh-CN" sz="900" dirty="0">
                <a:solidFill>
                  <a:schemeClr val="bg1">
                    <a:lumMod val="65000"/>
                  </a:schemeClr>
                </a:solidFill>
              </a:rPr>
              <a:t>. </a:t>
            </a:r>
            <a:r>
              <a:rPr lang="en-US" altLang="zh-CN" sz="900" dirty="0" err="1">
                <a:solidFill>
                  <a:schemeClr val="bg1">
                    <a:lumMod val="65000"/>
                  </a:schemeClr>
                </a:solidFill>
              </a:rPr>
              <a:t>Donec</a:t>
            </a:r>
            <a:r>
              <a:rPr lang="en-US" altLang="zh-CN" sz="900" dirty="0">
                <a:solidFill>
                  <a:schemeClr val="bg1">
                    <a:lumMod val="65000"/>
                  </a:schemeClr>
                </a:solidFill>
              </a:rPr>
              <a:t> </a:t>
            </a:r>
            <a:r>
              <a:rPr lang="en-US" altLang="zh-CN" sz="900" dirty="0" err="1">
                <a:solidFill>
                  <a:schemeClr val="bg1">
                    <a:lumMod val="65000"/>
                  </a:schemeClr>
                </a:solidFill>
              </a:rPr>
              <a:t>luctus</a:t>
            </a:r>
            <a:r>
              <a:rPr lang="en-US" altLang="zh-CN" sz="900" dirty="0">
                <a:solidFill>
                  <a:schemeClr val="bg1">
                    <a:lumMod val="65000"/>
                  </a:schemeClr>
                </a:solidFill>
              </a:rPr>
              <a:t> </a:t>
            </a:r>
            <a:r>
              <a:rPr lang="en-US" altLang="zh-CN" sz="900" dirty="0" err="1">
                <a:solidFill>
                  <a:schemeClr val="bg1">
                    <a:lumMod val="65000"/>
                  </a:schemeClr>
                </a:solidFill>
              </a:rPr>
              <a:t>nibh</a:t>
            </a:r>
            <a:r>
              <a:rPr lang="en-US" altLang="zh-CN" sz="900" dirty="0">
                <a:solidFill>
                  <a:schemeClr val="bg1">
                    <a:lumMod val="65000"/>
                  </a:schemeClr>
                </a:solidFill>
              </a:rPr>
              <a:t> sit </a:t>
            </a:r>
            <a:r>
              <a:rPr lang="en-US" altLang="zh-CN" sz="900" dirty="0" err="1">
                <a:solidFill>
                  <a:schemeClr val="bg1">
                    <a:lumMod val="65000"/>
                  </a:schemeClr>
                </a:solidFill>
              </a:rPr>
              <a:t>amet</a:t>
            </a:r>
            <a:r>
              <a:rPr lang="en-US" altLang="zh-CN" sz="900" dirty="0">
                <a:solidFill>
                  <a:schemeClr val="bg1">
                    <a:lumMod val="65000"/>
                  </a:schemeClr>
                </a:solidFill>
              </a:rPr>
              <a:t> </a:t>
            </a:r>
            <a:r>
              <a:rPr lang="en-US" altLang="zh-CN" sz="900" dirty="0" err="1">
                <a:solidFill>
                  <a:schemeClr val="bg1">
                    <a:lumMod val="65000"/>
                  </a:schemeClr>
                </a:solidFill>
              </a:rPr>
              <a:t>sem</a:t>
            </a:r>
            <a:r>
              <a:rPr lang="en-US" altLang="zh-CN" sz="900" dirty="0">
                <a:solidFill>
                  <a:schemeClr val="bg1">
                    <a:lumMod val="65000"/>
                  </a:schemeClr>
                </a:solidFill>
              </a:rPr>
              <a:t> </a:t>
            </a:r>
            <a:r>
              <a:rPr lang="en-US" altLang="zh-CN" sz="900" dirty="0" err="1">
                <a:solidFill>
                  <a:schemeClr val="bg1">
                    <a:lumMod val="65000"/>
                  </a:schemeClr>
                </a:solidFill>
              </a:rPr>
              <a:t>vulputate</a:t>
            </a:r>
            <a:r>
              <a:rPr lang="en-US" altLang="zh-CN" sz="900" dirty="0">
                <a:solidFill>
                  <a:schemeClr val="bg1">
                    <a:lumMod val="65000"/>
                  </a:schemeClr>
                </a:solidFill>
              </a:rPr>
              <a:t> </a:t>
            </a:r>
            <a:r>
              <a:rPr lang="en-US" altLang="zh-CN" sz="900" dirty="0" err="1">
                <a:solidFill>
                  <a:schemeClr val="bg1">
                    <a:lumMod val="65000"/>
                  </a:schemeClr>
                </a:solidFill>
              </a:rPr>
              <a:t>venenatisbibendum</a:t>
            </a:r>
            <a:r>
              <a:rPr lang="en-US" altLang="zh-CN" sz="900" dirty="0">
                <a:solidFill>
                  <a:schemeClr val="bg1">
                    <a:lumMod val="65000"/>
                  </a:schemeClr>
                </a:solidFill>
              </a:rPr>
              <a:t> </a:t>
            </a:r>
            <a:endParaRPr lang="zh-CN" altLang="en-US" sz="1400" dirty="0">
              <a:solidFill>
                <a:schemeClr val="bg1">
                  <a:lumMod val="65000"/>
                </a:schemeClr>
              </a:solidFill>
            </a:endParaRPr>
          </a:p>
        </p:txBody>
      </p:sp>
      <p:sp>
        <p:nvSpPr>
          <p:cNvPr id="9" name="矩形 8"/>
          <p:cNvSpPr/>
          <p:nvPr/>
        </p:nvSpPr>
        <p:spPr>
          <a:xfrm>
            <a:off x="3438335" y="2472154"/>
            <a:ext cx="1111558" cy="305711"/>
          </a:xfrm>
          <a:prstGeom prst="rect">
            <a:avLst/>
          </a:prstGeom>
          <a:gradFill>
            <a:gsLst>
              <a:gs pos="100000">
                <a:schemeClr val="accent1">
                  <a:lumMod val="75000"/>
                </a:schemeClr>
              </a:gs>
              <a:gs pos="21000">
                <a:schemeClr val="accent1"/>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j-lt"/>
              </a:rPr>
              <a:t>PART FOUR</a:t>
            </a:r>
            <a:endParaRPr lang="zh-CN" altLang="en-US" sz="12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par>
                          <p:cTn id="17" fill="hold">
                            <p:stCondLst>
                              <p:cond delay="16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9144000" cy="514508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20"/>
          <p:cNvCxnSpPr>
            <a:cxnSpLocks noChangeShapeType="1"/>
          </p:cNvCxnSpPr>
          <p:nvPr/>
        </p:nvCxnSpPr>
        <p:spPr bwMode="auto">
          <a:xfrm flipV="1">
            <a:off x="3597890" y="2007441"/>
            <a:ext cx="638687" cy="707983"/>
          </a:xfrm>
          <a:prstGeom prst="line">
            <a:avLst/>
          </a:prstGeom>
          <a:noFill/>
          <a:ln w="6350">
            <a:solidFill>
              <a:schemeClr val="accent1"/>
            </a:solidFill>
            <a:prstDash val="sysDot"/>
            <a:miter lim="800000"/>
          </a:ln>
          <a:extLst>
            <a:ext uri="{909E8E84-426E-40DD-AFC4-6F175D3DCCD1}">
              <a14:hiddenFill xmlns:a14="http://schemas.microsoft.com/office/drawing/2010/main">
                <a:noFill/>
              </a14:hiddenFill>
            </a:ext>
          </a:extLst>
        </p:spPr>
      </p:cxnSp>
      <p:cxnSp>
        <p:nvCxnSpPr>
          <p:cNvPr id="103" name="直接连接符 20"/>
          <p:cNvCxnSpPr>
            <a:cxnSpLocks noChangeShapeType="1"/>
          </p:cNvCxnSpPr>
          <p:nvPr/>
        </p:nvCxnSpPr>
        <p:spPr bwMode="auto">
          <a:xfrm flipH="1" flipV="1">
            <a:off x="4816568" y="2007441"/>
            <a:ext cx="638687" cy="707983"/>
          </a:xfrm>
          <a:prstGeom prst="line">
            <a:avLst/>
          </a:prstGeom>
          <a:noFill/>
          <a:ln w="6350">
            <a:solidFill>
              <a:schemeClr val="accent2"/>
            </a:solidFill>
            <a:prstDash val="sysDot"/>
            <a:miter lim="800000"/>
          </a:ln>
          <a:extLst>
            <a:ext uri="{909E8E84-426E-40DD-AFC4-6F175D3DCCD1}">
              <a14:hiddenFill xmlns:a14="http://schemas.microsoft.com/office/drawing/2010/main">
                <a:noFill/>
              </a14:hiddenFill>
            </a:ext>
          </a:extLst>
        </p:spPr>
      </p:cxnSp>
      <p:cxnSp>
        <p:nvCxnSpPr>
          <p:cNvPr id="104" name="直接连接符 20"/>
          <p:cNvCxnSpPr>
            <a:cxnSpLocks noChangeShapeType="1"/>
          </p:cNvCxnSpPr>
          <p:nvPr/>
        </p:nvCxnSpPr>
        <p:spPr bwMode="auto">
          <a:xfrm flipH="1" flipV="1">
            <a:off x="4989598" y="1931234"/>
            <a:ext cx="2279648" cy="899527"/>
          </a:xfrm>
          <a:prstGeom prst="line">
            <a:avLst/>
          </a:prstGeom>
          <a:noFill/>
          <a:ln w="6350">
            <a:solidFill>
              <a:schemeClr val="accent1"/>
            </a:solidFill>
            <a:prstDash val="sysDot"/>
            <a:miter lim="800000"/>
          </a:ln>
          <a:extLst>
            <a:ext uri="{909E8E84-426E-40DD-AFC4-6F175D3DCCD1}">
              <a14:hiddenFill xmlns:a14="http://schemas.microsoft.com/office/drawing/2010/main">
                <a:noFill/>
              </a14:hiddenFill>
            </a:ext>
          </a:extLst>
        </p:spPr>
      </p:cxnSp>
      <p:cxnSp>
        <p:nvCxnSpPr>
          <p:cNvPr id="105" name="直接连接符 20"/>
          <p:cNvCxnSpPr>
            <a:cxnSpLocks noChangeShapeType="1"/>
          </p:cNvCxnSpPr>
          <p:nvPr/>
        </p:nvCxnSpPr>
        <p:spPr bwMode="auto">
          <a:xfrm flipV="1">
            <a:off x="1973195" y="1931234"/>
            <a:ext cx="2138325" cy="838292"/>
          </a:xfrm>
          <a:prstGeom prst="line">
            <a:avLst/>
          </a:prstGeom>
          <a:noFill/>
          <a:ln w="6350">
            <a:solidFill>
              <a:schemeClr val="accent2"/>
            </a:solidFill>
            <a:prstDash val="sysDot"/>
            <a:miter lim="800000"/>
          </a:ln>
          <a:extLst>
            <a:ext uri="{909E8E84-426E-40DD-AFC4-6F175D3DCCD1}">
              <a14:hiddenFill xmlns:a14="http://schemas.microsoft.com/office/drawing/2010/main">
                <a:noFill/>
              </a14:hiddenFill>
            </a:ext>
          </a:extLst>
        </p:spPr>
      </p:cxnSp>
      <p:sp>
        <p:nvSpPr>
          <p:cNvPr id="101" name="Freeform 27"/>
          <p:cNvSpPr/>
          <p:nvPr/>
        </p:nvSpPr>
        <p:spPr bwMode="auto">
          <a:xfrm>
            <a:off x="3178356" y="2450517"/>
            <a:ext cx="770620" cy="89046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ln>
          <a:effectLst/>
        </p:spPr>
        <p:txBody>
          <a:bodyPr vert="horz" wrap="square" lIns="68572" tIns="34286" rIns="68572" bIns="34286" numCol="1" anchor="t" anchorCtr="0" compatLnSpc="1"/>
          <a:lstStyle/>
          <a:p>
            <a:pPr algn="ctr"/>
            <a:endParaRPr lang="en-US" altLang="zh-CN" sz="1400" dirty="0">
              <a:solidFill>
                <a:schemeClr val="bg1"/>
              </a:solidFill>
            </a:endParaRPr>
          </a:p>
          <a:p>
            <a:pPr algn="ctr"/>
            <a:r>
              <a:rPr lang="en-US" altLang="zh-CN" sz="2000" dirty="0">
                <a:solidFill>
                  <a:schemeClr val="bg1"/>
                </a:solidFill>
              </a:rPr>
              <a:t>02</a:t>
            </a:r>
            <a:endParaRPr lang="zh-CN" altLang="en-US" sz="2000" dirty="0">
              <a:solidFill>
                <a:schemeClr val="bg1"/>
              </a:solidFill>
            </a:endParaRPr>
          </a:p>
        </p:txBody>
      </p:sp>
      <p:sp>
        <p:nvSpPr>
          <p:cNvPr id="106" name="TextBox 105"/>
          <p:cNvSpPr txBox="1"/>
          <p:nvPr/>
        </p:nvSpPr>
        <p:spPr>
          <a:xfrm>
            <a:off x="2922283" y="3634168"/>
            <a:ext cx="1260331" cy="253879"/>
          </a:xfrm>
          <a:prstGeom prst="rect">
            <a:avLst/>
          </a:prstGeom>
          <a:noFill/>
        </p:spPr>
        <p:txBody>
          <a:bodyPr wrap="square" lIns="68545" tIns="34272" rIns="68545" bIns="3427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自我评价</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6876235" y="3643227"/>
            <a:ext cx="1478539" cy="253879"/>
          </a:xfrm>
          <a:prstGeom prst="rect">
            <a:avLst/>
          </a:prstGeom>
          <a:noFill/>
        </p:spPr>
        <p:txBody>
          <a:bodyPr wrap="square" lIns="68545" tIns="34272" rIns="68545" bIns="3427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工作规划和展望</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1012104" y="3634169"/>
            <a:ext cx="1260331" cy="253879"/>
          </a:xfrm>
          <a:prstGeom prst="rect">
            <a:avLst/>
          </a:prstGeom>
          <a:noFill/>
        </p:spPr>
        <p:txBody>
          <a:bodyPr wrap="square" lIns="68545" tIns="34272" rIns="68545" bIns="3427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工作评价</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4837636" y="3640484"/>
            <a:ext cx="1260331" cy="253879"/>
          </a:xfrm>
          <a:prstGeom prst="rect">
            <a:avLst/>
          </a:prstGeom>
          <a:noFill/>
        </p:spPr>
        <p:txBody>
          <a:bodyPr wrap="square" lIns="68545" tIns="34272" rIns="68545" bIns="3427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工作体会</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2710526" y="3899760"/>
            <a:ext cx="1610610" cy="353650"/>
          </a:xfrm>
          <a:prstGeom prst="rect">
            <a:avLst/>
          </a:prstGeom>
          <a:noFill/>
        </p:spPr>
        <p:txBody>
          <a:bodyPr wrap="square" lIns="68545" tIns="34272" rIns="68545" bIns="34272"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pitchFamily="34" charset="-122"/>
                <a:ea typeface="微软雅黑" panose="020B0503020204020204" pitchFamily="34" charset="-122"/>
              </a:defRPr>
            </a:lvl1pPr>
          </a:lstStyle>
          <a:p>
            <a:pPr algn="ctr">
              <a:lnSpc>
                <a:spcPct val="130000"/>
              </a:lnSpc>
            </a:pPr>
            <a:r>
              <a:rPr lang="zh-CN" altLang="en-US" sz="745"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745"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11" name="TextBox 110"/>
          <p:cNvSpPr txBox="1"/>
          <p:nvPr/>
        </p:nvSpPr>
        <p:spPr>
          <a:xfrm>
            <a:off x="6751106" y="3923380"/>
            <a:ext cx="1627755" cy="353650"/>
          </a:xfrm>
          <a:prstGeom prst="rect">
            <a:avLst/>
          </a:prstGeom>
          <a:noFill/>
        </p:spPr>
        <p:txBody>
          <a:bodyPr wrap="square" lIns="68545" tIns="34272" rIns="68545" bIns="34272" rtlCol="0">
            <a:spAutoFit/>
          </a:bodyPr>
          <a:lstStyle/>
          <a:p>
            <a:pPr algn="ctr">
              <a:lnSpc>
                <a:spcPct val="130000"/>
              </a:lnSpc>
            </a:pPr>
            <a:r>
              <a:rPr lang="zh-CN" altLang="en-US" sz="745"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745"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12" name="TextBox 111"/>
          <p:cNvSpPr txBox="1"/>
          <p:nvPr/>
        </p:nvSpPr>
        <p:spPr>
          <a:xfrm>
            <a:off x="906225" y="3899760"/>
            <a:ext cx="1615730" cy="353650"/>
          </a:xfrm>
          <a:prstGeom prst="rect">
            <a:avLst/>
          </a:prstGeom>
          <a:noFill/>
        </p:spPr>
        <p:txBody>
          <a:bodyPr wrap="square" lIns="68545" tIns="34272" rIns="68545" bIns="34272" rtlCol="0">
            <a:spAutoFit/>
          </a:bodyPr>
          <a:lstStyle/>
          <a:p>
            <a:pPr algn="ctr">
              <a:lnSpc>
                <a:spcPct val="130000"/>
              </a:lnSpc>
            </a:pPr>
            <a:r>
              <a:rPr lang="zh-CN" altLang="en-US" sz="745"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745"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13" name="TextBox 112"/>
          <p:cNvSpPr txBox="1"/>
          <p:nvPr/>
        </p:nvSpPr>
        <p:spPr>
          <a:xfrm>
            <a:off x="4645132" y="3927564"/>
            <a:ext cx="1637477" cy="353650"/>
          </a:xfrm>
          <a:prstGeom prst="rect">
            <a:avLst/>
          </a:prstGeom>
          <a:noFill/>
        </p:spPr>
        <p:txBody>
          <a:bodyPr wrap="square" lIns="68545" tIns="34272" rIns="68545" bIns="34272" rtlCol="0">
            <a:spAutoFit/>
          </a:bodyPr>
          <a:lstStyle/>
          <a:p>
            <a:pPr algn="ctr">
              <a:lnSpc>
                <a:spcPct val="130000"/>
              </a:lnSpc>
            </a:pPr>
            <a:r>
              <a:rPr lang="zh-CN" altLang="en-US" sz="745"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745"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13"/>
          <p:cNvGrpSpPr/>
          <p:nvPr/>
        </p:nvGrpSpPr>
        <p:grpSpPr>
          <a:xfrm>
            <a:off x="3961805" y="884580"/>
            <a:ext cx="1197610" cy="1383859"/>
            <a:chOff x="3906522" y="1007114"/>
            <a:chExt cx="1198122" cy="1383709"/>
          </a:xfrm>
          <a:effectLst>
            <a:outerShdw blurRad="63500" sx="102000" sy="102000" algn="ctr" rotWithShape="0">
              <a:prstClr val="black">
                <a:alpha val="40000"/>
              </a:prstClr>
            </a:outerShdw>
          </a:effectLst>
        </p:grpSpPr>
        <p:sp>
          <p:nvSpPr>
            <p:cNvPr id="118" name="Freeform 27"/>
            <p:cNvSpPr/>
            <p:nvPr/>
          </p:nvSpPr>
          <p:spPr bwMode="auto">
            <a:xfrm>
              <a:off x="3906522" y="100711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solidFill>
                <a:schemeClr val="bg1"/>
              </a:solidFill>
              <a:prstDash val="solid"/>
              <a:miter lim="800000"/>
            </a:ln>
            <a:effectLst/>
          </p:spPr>
          <p:txBody>
            <a:bodyPr vert="horz" wrap="square" lIns="68572" tIns="34286" rIns="68572" bIns="34286" numCol="1" anchor="t" anchorCtr="0" compatLnSpc="1"/>
            <a:lstStyle/>
            <a:p>
              <a:endParaRPr lang="zh-CN" altLang="en-US" sz="1280"/>
            </a:p>
          </p:txBody>
        </p:sp>
        <p:sp>
          <p:nvSpPr>
            <p:cNvPr id="116" name="TextBox 115"/>
            <p:cNvSpPr txBox="1"/>
            <p:nvPr/>
          </p:nvSpPr>
          <p:spPr>
            <a:xfrm>
              <a:off x="4056301" y="1488078"/>
              <a:ext cx="925698" cy="461615"/>
            </a:xfrm>
            <a:prstGeom prst="rect">
              <a:avLst/>
            </a:prstGeom>
            <a:noFill/>
          </p:spPr>
          <p:txBody>
            <a:bodyPr wrap="square" rtlCol="0">
              <a:spAutoFit/>
            </a:bodyPr>
            <a:lstStyle/>
            <a:p>
              <a:pPr algn="ctr">
                <a:defRPr/>
              </a:pPr>
              <a:r>
                <a:rPr lang="zh-CN" altLang="en-US" sz="1200" b="1" dirty="0">
                  <a:solidFill>
                    <a:schemeClr val="bg1"/>
                  </a:solidFill>
                  <a:latin typeface="Franklin Gothic Book" panose="020B0503020102020204" pitchFamily="34" charset="0"/>
                  <a:ea typeface="Segoe UI Emoji" panose="020B0502040204020203" pitchFamily="34" charset="0"/>
                </a:rPr>
                <a:t>目录</a:t>
              </a:r>
              <a:endParaRPr lang="en-US" altLang="zh-CN" sz="1200" b="1" dirty="0">
                <a:solidFill>
                  <a:schemeClr val="bg1"/>
                </a:solidFill>
                <a:latin typeface="Franklin Gothic Book" panose="020B0503020102020204" pitchFamily="34" charset="0"/>
                <a:ea typeface="Segoe UI Emoji" panose="020B0502040204020203" pitchFamily="34" charset="0"/>
              </a:endParaRPr>
            </a:p>
            <a:p>
              <a:pPr algn="ctr">
                <a:defRPr/>
              </a:pPr>
              <a:r>
                <a:rPr lang="en-US" altLang="zh-CN" sz="1200" b="1" dirty="0">
                  <a:solidFill>
                    <a:schemeClr val="bg1"/>
                  </a:solidFill>
                  <a:latin typeface="Franklin Gothic Book" panose="020B0503020102020204" pitchFamily="34" charset="0"/>
                  <a:ea typeface="Segoe UI Emoji" panose="020B0502040204020203" pitchFamily="34" charset="0"/>
                </a:rPr>
                <a:t>YOUR TITLE</a:t>
              </a:r>
              <a:endParaRPr lang="zh-CN" altLang="en-US" sz="1200" b="1" dirty="0">
                <a:solidFill>
                  <a:schemeClr val="bg1"/>
                </a:solidFill>
                <a:latin typeface="Franklin Gothic Book" panose="020B0503020102020204" pitchFamily="34" charset="0"/>
              </a:endParaRPr>
            </a:p>
          </p:txBody>
        </p:sp>
      </p:grpSp>
      <p:sp>
        <p:nvSpPr>
          <p:cNvPr id="122" name="Freeform 27"/>
          <p:cNvSpPr/>
          <p:nvPr/>
        </p:nvSpPr>
        <p:spPr bwMode="auto">
          <a:xfrm>
            <a:off x="7202433" y="2450517"/>
            <a:ext cx="770620" cy="89046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3"/>
          </a:solidFill>
          <a:ln w="28575" cap="flat">
            <a:noFill/>
            <a:prstDash val="solid"/>
            <a:miter lim="800000"/>
          </a:ln>
          <a:effectLst/>
        </p:spPr>
        <p:txBody>
          <a:bodyPr vert="horz" wrap="square" lIns="68572" tIns="34286" rIns="68572" bIns="34286" numCol="1" anchor="t" anchorCtr="0" compatLnSpc="1"/>
          <a:lstStyle/>
          <a:p>
            <a:pPr algn="ctr"/>
            <a:endParaRPr lang="en-US" altLang="zh-CN" sz="1400" dirty="0"/>
          </a:p>
          <a:p>
            <a:pPr algn="ctr"/>
            <a:r>
              <a:rPr lang="en-US" altLang="zh-CN" sz="2000" dirty="0">
                <a:solidFill>
                  <a:schemeClr val="bg1"/>
                </a:solidFill>
              </a:rPr>
              <a:t>04</a:t>
            </a:r>
            <a:endParaRPr lang="zh-CN" altLang="en-US" sz="2000" dirty="0">
              <a:solidFill>
                <a:schemeClr val="bg1"/>
              </a:solidFill>
            </a:endParaRPr>
          </a:p>
        </p:txBody>
      </p:sp>
      <p:sp>
        <p:nvSpPr>
          <p:cNvPr id="126" name="Freeform 27"/>
          <p:cNvSpPr/>
          <p:nvPr/>
        </p:nvSpPr>
        <p:spPr bwMode="auto">
          <a:xfrm>
            <a:off x="1239226" y="2465384"/>
            <a:ext cx="770620" cy="89046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noFill/>
            <a:prstDash val="solid"/>
            <a:miter lim="800000"/>
          </a:ln>
          <a:effectLst/>
        </p:spPr>
        <p:txBody>
          <a:bodyPr vert="horz" wrap="square" lIns="68572" tIns="34286" rIns="68572" bIns="34286" numCol="1" anchor="t" anchorCtr="0" compatLnSpc="1"/>
          <a:lstStyle/>
          <a:p>
            <a:pPr algn="ctr"/>
            <a:endParaRPr lang="en-US" altLang="zh-CN" dirty="0">
              <a:solidFill>
                <a:schemeClr val="bg1"/>
              </a:solidFill>
            </a:endParaRPr>
          </a:p>
          <a:p>
            <a:pPr algn="ctr"/>
            <a:r>
              <a:rPr lang="en-US" altLang="zh-CN" sz="2000" dirty="0">
                <a:solidFill>
                  <a:schemeClr val="bg1"/>
                </a:solidFill>
              </a:rPr>
              <a:t>01</a:t>
            </a:r>
            <a:endParaRPr lang="zh-CN" altLang="en-US" sz="2000" dirty="0">
              <a:solidFill>
                <a:schemeClr val="bg1"/>
              </a:solidFill>
            </a:endParaRPr>
          </a:p>
        </p:txBody>
      </p:sp>
      <p:sp>
        <p:nvSpPr>
          <p:cNvPr id="134" name="Freeform 27"/>
          <p:cNvSpPr/>
          <p:nvPr/>
        </p:nvSpPr>
        <p:spPr bwMode="auto">
          <a:xfrm>
            <a:off x="5067986" y="2491491"/>
            <a:ext cx="770620" cy="89046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noFill/>
            <a:prstDash val="solid"/>
            <a:miter lim="800000"/>
          </a:ln>
          <a:effectLst/>
        </p:spPr>
        <p:txBody>
          <a:bodyPr vert="horz" wrap="square" lIns="68572" tIns="34286" rIns="68572" bIns="34286" numCol="1" anchor="t" anchorCtr="0" compatLnSpc="1"/>
          <a:lstStyle/>
          <a:p>
            <a:pPr algn="ctr"/>
            <a:endParaRPr lang="en-US" altLang="zh-CN" sz="1400" dirty="0">
              <a:solidFill>
                <a:schemeClr val="bg1"/>
              </a:solidFill>
            </a:endParaRPr>
          </a:p>
          <a:p>
            <a:pPr algn="ctr"/>
            <a:r>
              <a:rPr lang="en-US" altLang="zh-CN" sz="2000" dirty="0">
                <a:solidFill>
                  <a:schemeClr val="bg1"/>
                </a:solidFill>
              </a:rPr>
              <a:t>03</a:t>
            </a:r>
            <a:endParaRPr lang="zh-CN" alt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up)">
                                      <p:cBhvr>
                                        <p:cTn id="14" dur="500"/>
                                        <p:tgtEl>
                                          <p:spTgt spid="105"/>
                                        </p:tgtEl>
                                      </p:cBhvr>
                                    </p:animEffect>
                                  </p:childTnLst>
                                </p:cTn>
                              </p:par>
                              <p:par>
                                <p:cTn id="15" presetID="22" presetClass="entr" presetSubtype="1"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up)">
                                      <p:cBhvr>
                                        <p:cTn id="17" dur="500"/>
                                        <p:tgtEl>
                                          <p:spTgt spid="102"/>
                                        </p:tgtEl>
                                      </p:cBhvr>
                                    </p:animEffect>
                                  </p:childTnLst>
                                </p:cTn>
                              </p:par>
                              <p:par>
                                <p:cTn id="18" presetID="22" presetClass="entr" presetSubtype="1"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up)">
                                      <p:cBhvr>
                                        <p:cTn id="20" dur="500"/>
                                        <p:tgtEl>
                                          <p:spTgt spid="103"/>
                                        </p:tgtEl>
                                      </p:cBhvr>
                                    </p:animEffect>
                                  </p:childTnLst>
                                </p:cTn>
                              </p:par>
                              <p:par>
                                <p:cTn id="21" presetID="22" presetClass="entr" presetSubtype="1"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wipe(up)">
                                      <p:cBhvr>
                                        <p:cTn id="23" dur="500"/>
                                        <p:tgtEl>
                                          <p:spTgt spid="10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6"/>
                                        </p:tgtEl>
                                        <p:attrNameLst>
                                          <p:attrName>style.visibility</p:attrName>
                                        </p:attrNameLst>
                                      </p:cBhvr>
                                      <p:to>
                                        <p:strVal val="visible"/>
                                      </p:to>
                                    </p:set>
                                    <p:anim calcmode="lin" valueType="num">
                                      <p:cBhvr additive="base">
                                        <p:cTn id="28" dur="500" fill="hold"/>
                                        <p:tgtEl>
                                          <p:spTgt spid="126"/>
                                        </p:tgtEl>
                                        <p:attrNameLst>
                                          <p:attrName>ppt_x</p:attrName>
                                        </p:attrNameLst>
                                      </p:cBhvr>
                                      <p:tavLst>
                                        <p:tav tm="0">
                                          <p:val>
                                            <p:strVal val="#ppt_x"/>
                                          </p:val>
                                        </p:tav>
                                        <p:tav tm="100000">
                                          <p:val>
                                            <p:strVal val="#ppt_x"/>
                                          </p:val>
                                        </p:tav>
                                      </p:tavLst>
                                    </p:anim>
                                    <p:anim calcmode="lin" valueType="num">
                                      <p:cBhvr additive="base">
                                        <p:cTn id="29" dur="500" fill="hold"/>
                                        <p:tgtEl>
                                          <p:spTgt spid="12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 calcmode="lin" valueType="num">
                                      <p:cBhvr additive="base">
                                        <p:cTn id="32" dur="500" fill="hold"/>
                                        <p:tgtEl>
                                          <p:spTgt spid="101"/>
                                        </p:tgtEl>
                                        <p:attrNameLst>
                                          <p:attrName>ppt_x</p:attrName>
                                        </p:attrNameLst>
                                      </p:cBhvr>
                                      <p:tavLst>
                                        <p:tav tm="0">
                                          <p:val>
                                            <p:strVal val="#ppt_x"/>
                                          </p:val>
                                        </p:tav>
                                        <p:tav tm="100000">
                                          <p:val>
                                            <p:strVal val="#ppt_x"/>
                                          </p:val>
                                        </p:tav>
                                      </p:tavLst>
                                    </p:anim>
                                    <p:anim calcmode="lin" valueType="num">
                                      <p:cBhvr additive="base">
                                        <p:cTn id="33" dur="500" fill="hold"/>
                                        <p:tgtEl>
                                          <p:spTgt spid="10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4"/>
                                        </p:tgtEl>
                                        <p:attrNameLst>
                                          <p:attrName>style.visibility</p:attrName>
                                        </p:attrNameLst>
                                      </p:cBhvr>
                                      <p:to>
                                        <p:strVal val="visible"/>
                                      </p:to>
                                    </p:set>
                                    <p:anim calcmode="lin" valueType="num">
                                      <p:cBhvr additive="base">
                                        <p:cTn id="36" dur="500" fill="hold"/>
                                        <p:tgtEl>
                                          <p:spTgt spid="134"/>
                                        </p:tgtEl>
                                        <p:attrNameLst>
                                          <p:attrName>ppt_x</p:attrName>
                                        </p:attrNameLst>
                                      </p:cBhvr>
                                      <p:tavLst>
                                        <p:tav tm="0">
                                          <p:val>
                                            <p:strVal val="#ppt_x"/>
                                          </p:val>
                                        </p:tav>
                                        <p:tav tm="100000">
                                          <p:val>
                                            <p:strVal val="#ppt_x"/>
                                          </p:val>
                                        </p:tav>
                                      </p:tavLst>
                                    </p:anim>
                                    <p:anim calcmode="lin" valueType="num">
                                      <p:cBhvr additive="base">
                                        <p:cTn id="37" dur="500" fill="hold"/>
                                        <p:tgtEl>
                                          <p:spTgt spid="13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22"/>
                                        </p:tgtEl>
                                        <p:attrNameLst>
                                          <p:attrName>style.visibility</p:attrName>
                                        </p:attrNameLst>
                                      </p:cBhvr>
                                      <p:to>
                                        <p:strVal val="visible"/>
                                      </p:to>
                                    </p:set>
                                    <p:anim calcmode="lin" valueType="num">
                                      <p:cBhvr additive="base">
                                        <p:cTn id="40" dur="500" fill="hold"/>
                                        <p:tgtEl>
                                          <p:spTgt spid="122"/>
                                        </p:tgtEl>
                                        <p:attrNameLst>
                                          <p:attrName>ppt_x</p:attrName>
                                        </p:attrNameLst>
                                      </p:cBhvr>
                                      <p:tavLst>
                                        <p:tav tm="0">
                                          <p:val>
                                            <p:strVal val="#ppt_x"/>
                                          </p:val>
                                        </p:tav>
                                        <p:tav tm="100000">
                                          <p:val>
                                            <p:strVal val="#ppt_x"/>
                                          </p:val>
                                        </p:tav>
                                      </p:tavLst>
                                    </p:anim>
                                    <p:anim calcmode="lin" valueType="num">
                                      <p:cBhvr additive="base">
                                        <p:cTn id="41" dur="500" fill="hold"/>
                                        <p:tgtEl>
                                          <p:spTgt spid="122"/>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500"/>
                                        <p:tgtEl>
                                          <p:spTgt spid="10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wipe(left)">
                                      <p:cBhvr>
                                        <p:cTn id="48" dur="500"/>
                                        <p:tgtEl>
                                          <p:spTgt spid="10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wipe(left)">
                                      <p:cBhvr>
                                        <p:cTn id="51" dur="500"/>
                                        <p:tgtEl>
                                          <p:spTgt spid="10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wipe(left)">
                                      <p:cBhvr>
                                        <p:cTn id="54" dur="500"/>
                                        <p:tgtEl>
                                          <p:spTgt spid="109"/>
                                        </p:tgtEl>
                                      </p:cBhvr>
                                    </p:animEffect>
                                  </p:childTnLst>
                                </p:cTn>
                              </p:par>
                            </p:childTnLst>
                          </p:cTn>
                        </p:par>
                        <p:par>
                          <p:cTn id="55" fill="hold">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1000"/>
                                        <p:tgtEl>
                                          <p:spTgt spid="110"/>
                                        </p:tgtEl>
                                      </p:cBhvr>
                                    </p:animEffect>
                                    <p:anim calcmode="lin" valueType="num">
                                      <p:cBhvr>
                                        <p:cTn id="59" dur="1000" fill="hold"/>
                                        <p:tgtEl>
                                          <p:spTgt spid="110"/>
                                        </p:tgtEl>
                                        <p:attrNameLst>
                                          <p:attrName>ppt_x</p:attrName>
                                        </p:attrNameLst>
                                      </p:cBhvr>
                                      <p:tavLst>
                                        <p:tav tm="0">
                                          <p:val>
                                            <p:strVal val="#ppt_x"/>
                                          </p:val>
                                        </p:tav>
                                        <p:tav tm="100000">
                                          <p:val>
                                            <p:strVal val="#ppt_x"/>
                                          </p:val>
                                        </p:tav>
                                      </p:tavLst>
                                    </p:anim>
                                    <p:anim calcmode="lin" valueType="num">
                                      <p:cBhvr>
                                        <p:cTn id="60" dur="1000" fill="hold"/>
                                        <p:tgtEl>
                                          <p:spTgt spid="11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2"/>
                                        </p:tgtEl>
                                        <p:attrNameLst>
                                          <p:attrName>style.visibility</p:attrName>
                                        </p:attrNameLst>
                                      </p:cBhvr>
                                      <p:to>
                                        <p:strVal val="visible"/>
                                      </p:to>
                                    </p:set>
                                    <p:animEffect transition="in" filter="fade">
                                      <p:cBhvr>
                                        <p:cTn id="63" dur="1000"/>
                                        <p:tgtEl>
                                          <p:spTgt spid="112"/>
                                        </p:tgtEl>
                                      </p:cBhvr>
                                    </p:animEffect>
                                    <p:anim calcmode="lin" valueType="num">
                                      <p:cBhvr>
                                        <p:cTn id="64" dur="1000" fill="hold"/>
                                        <p:tgtEl>
                                          <p:spTgt spid="112"/>
                                        </p:tgtEl>
                                        <p:attrNameLst>
                                          <p:attrName>ppt_x</p:attrName>
                                        </p:attrNameLst>
                                      </p:cBhvr>
                                      <p:tavLst>
                                        <p:tav tm="0">
                                          <p:val>
                                            <p:strVal val="#ppt_x"/>
                                          </p:val>
                                        </p:tav>
                                        <p:tav tm="100000">
                                          <p:val>
                                            <p:strVal val="#ppt_x"/>
                                          </p:val>
                                        </p:tav>
                                      </p:tavLst>
                                    </p:anim>
                                    <p:anim calcmode="lin" valueType="num">
                                      <p:cBhvr>
                                        <p:cTn id="65" dur="1000" fill="hold"/>
                                        <p:tgtEl>
                                          <p:spTgt spid="11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fade">
                                      <p:cBhvr>
                                        <p:cTn id="68" dur="1000"/>
                                        <p:tgtEl>
                                          <p:spTgt spid="111"/>
                                        </p:tgtEl>
                                      </p:cBhvr>
                                    </p:animEffect>
                                    <p:anim calcmode="lin" valueType="num">
                                      <p:cBhvr>
                                        <p:cTn id="69" dur="1000" fill="hold"/>
                                        <p:tgtEl>
                                          <p:spTgt spid="111"/>
                                        </p:tgtEl>
                                        <p:attrNameLst>
                                          <p:attrName>ppt_x</p:attrName>
                                        </p:attrNameLst>
                                      </p:cBhvr>
                                      <p:tavLst>
                                        <p:tav tm="0">
                                          <p:val>
                                            <p:strVal val="#ppt_x"/>
                                          </p:val>
                                        </p:tav>
                                        <p:tav tm="100000">
                                          <p:val>
                                            <p:strVal val="#ppt_x"/>
                                          </p:val>
                                        </p:tav>
                                      </p:tavLst>
                                    </p:anim>
                                    <p:anim calcmode="lin" valueType="num">
                                      <p:cBhvr>
                                        <p:cTn id="70" dur="1000" fill="hold"/>
                                        <p:tgtEl>
                                          <p:spTgt spid="1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1000"/>
                                        <p:tgtEl>
                                          <p:spTgt spid="113"/>
                                        </p:tgtEl>
                                      </p:cBhvr>
                                    </p:animEffect>
                                    <p:anim calcmode="lin" valueType="num">
                                      <p:cBhvr>
                                        <p:cTn id="74" dur="1000" fill="hold"/>
                                        <p:tgtEl>
                                          <p:spTgt spid="113"/>
                                        </p:tgtEl>
                                        <p:attrNameLst>
                                          <p:attrName>ppt_x</p:attrName>
                                        </p:attrNameLst>
                                      </p:cBhvr>
                                      <p:tavLst>
                                        <p:tav tm="0">
                                          <p:val>
                                            <p:strVal val="#ppt_x"/>
                                          </p:val>
                                        </p:tav>
                                        <p:tav tm="100000">
                                          <p:val>
                                            <p:strVal val="#ppt_x"/>
                                          </p:val>
                                        </p:tav>
                                      </p:tavLst>
                                    </p:anim>
                                    <p:anim calcmode="lin" valueType="num">
                                      <p:cBhvr>
                                        <p:cTn id="75"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6" grpId="0"/>
      <p:bldP spid="107" grpId="0"/>
      <p:bldP spid="108" grpId="0"/>
      <p:bldP spid="109" grpId="0"/>
      <p:bldP spid="110" grpId="0"/>
      <p:bldP spid="111" grpId="0"/>
      <p:bldP spid="112" grpId="0"/>
      <p:bldP spid="113" grpId="0"/>
      <p:bldP spid="122" grpId="0" animBg="1"/>
      <p:bldP spid="126" grpId="0" animBg="1"/>
      <p:bldP spid="1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p:nvPr/>
        </p:nvSpPr>
        <p:spPr bwMode="auto">
          <a:xfrm>
            <a:off x="1952786" y="1239148"/>
            <a:ext cx="1188067" cy="1093903"/>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chemeClr val="accent1"/>
          </a:solidFill>
          <a:ln>
            <a:noFill/>
          </a:ln>
        </p:spPr>
        <p:txBody>
          <a:bodyPr vert="horz" wrap="square" lIns="68576" tIns="34288" rIns="68576" bIns="34288" numCol="1" anchor="t" anchorCtr="0" compatLnSpc="1"/>
          <a:lstStyle/>
          <a:p>
            <a:endParaRPr lang="zh-CN" altLang="en-US" sz="1280"/>
          </a:p>
        </p:txBody>
      </p:sp>
      <p:sp>
        <p:nvSpPr>
          <p:cNvPr id="12" name="Freeform 7"/>
          <p:cNvSpPr/>
          <p:nvPr/>
        </p:nvSpPr>
        <p:spPr bwMode="auto">
          <a:xfrm>
            <a:off x="1952786" y="2529300"/>
            <a:ext cx="1188067" cy="1091900"/>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chemeClr val="accent2"/>
          </a:solidFill>
          <a:ln>
            <a:noFill/>
          </a:ln>
        </p:spPr>
        <p:txBody>
          <a:bodyPr vert="horz" wrap="square" lIns="68576" tIns="34288" rIns="68576" bIns="34288" numCol="1" anchor="t" anchorCtr="0" compatLnSpc="1"/>
          <a:lstStyle/>
          <a:p>
            <a:endParaRPr lang="zh-CN" altLang="en-US" sz="1280"/>
          </a:p>
        </p:txBody>
      </p:sp>
      <p:sp>
        <p:nvSpPr>
          <p:cNvPr id="13" name="Freeform 8"/>
          <p:cNvSpPr/>
          <p:nvPr/>
        </p:nvSpPr>
        <p:spPr bwMode="auto">
          <a:xfrm>
            <a:off x="1952786" y="3817452"/>
            <a:ext cx="1188067" cy="1093903"/>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chemeClr val="accent1"/>
          </a:solidFill>
          <a:ln>
            <a:noFill/>
          </a:ln>
        </p:spPr>
        <p:txBody>
          <a:bodyPr vert="horz" wrap="square" lIns="68576" tIns="34288" rIns="68576" bIns="34288" numCol="1" anchor="t" anchorCtr="0" compatLnSpc="1"/>
          <a:lstStyle/>
          <a:p>
            <a:endParaRPr lang="zh-CN" altLang="en-US" sz="1280"/>
          </a:p>
        </p:txBody>
      </p:sp>
      <p:sp>
        <p:nvSpPr>
          <p:cNvPr id="14" name="Freeform 13"/>
          <p:cNvSpPr/>
          <p:nvPr/>
        </p:nvSpPr>
        <p:spPr bwMode="auto">
          <a:xfrm>
            <a:off x="2289516" y="2535107"/>
            <a:ext cx="514610" cy="324131"/>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accent2"/>
          </a:solidFill>
          <a:ln>
            <a:noFill/>
          </a:ln>
        </p:spPr>
        <p:txBody>
          <a:bodyPr vert="horz" wrap="square" lIns="68576" tIns="34288" rIns="68576" bIns="34288" numCol="1" anchor="t" anchorCtr="0" compatLnSpc="1"/>
          <a:lstStyle/>
          <a:p>
            <a:endParaRPr lang="zh-CN" altLang="en-US" sz="1280"/>
          </a:p>
        </p:txBody>
      </p:sp>
      <p:sp>
        <p:nvSpPr>
          <p:cNvPr id="15" name="Freeform 20"/>
          <p:cNvSpPr/>
          <p:nvPr/>
        </p:nvSpPr>
        <p:spPr bwMode="auto">
          <a:xfrm>
            <a:off x="2388506" y="1239146"/>
            <a:ext cx="316628" cy="371455"/>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chemeClr val="accent1"/>
          </a:solidFill>
          <a:ln>
            <a:noFill/>
          </a:ln>
        </p:spPr>
        <p:txBody>
          <a:bodyPr vert="horz" wrap="square" lIns="68576" tIns="34288" rIns="68576" bIns="34288" numCol="1" anchor="t" anchorCtr="0" compatLnSpc="1"/>
          <a:lstStyle/>
          <a:p>
            <a:endParaRPr lang="zh-CN" altLang="en-US" sz="1280"/>
          </a:p>
        </p:txBody>
      </p:sp>
      <p:sp>
        <p:nvSpPr>
          <p:cNvPr id="16" name="Freeform 22"/>
          <p:cNvSpPr>
            <a:spLocks noEditPoints="1"/>
          </p:cNvSpPr>
          <p:nvPr/>
        </p:nvSpPr>
        <p:spPr bwMode="auto">
          <a:xfrm>
            <a:off x="2428129" y="3851728"/>
            <a:ext cx="237382" cy="411588"/>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chemeClr val="accent1"/>
          </a:solidFill>
          <a:ln>
            <a:noFill/>
          </a:ln>
        </p:spPr>
        <p:txBody>
          <a:bodyPr vert="horz" wrap="square" lIns="68576" tIns="34288" rIns="68576" bIns="34288" numCol="1" anchor="t" anchorCtr="0" compatLnSpc="1"/>
          <a:lstStyle/>
          <a:p>
            <a:endParaRPr lang="zh-CN" altLang="en-US" sz="1280"/>
          </a:p>
        </p:txBody>
      </p:sp>
      <p:sp>
        <p:nvSpPr>
          <p:cNvPr id="17" name="TextBox 8"/>
          <p:cNvSpPr txBox="1"/>
          <p:nvPr/>
        </p:nvSpPr>
        <p:spPr>
          <a:xfrm>
            <a:off x="3443288" y="1465652"/>
            <a:ext cx="3747793" cy="632481"/>
          </a:xfrm>
          <a:prstGeom prst="rect">
            <a:avLst/>
          </a:prstGeom>
          <a:noFill/>
        </p:spPr>
        <p:txBody>
          <a:bodyPr wrap="square"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这里，或者通过通过复制您的文本。您的内容打在这里，或者通过通过复制您的文本。</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9"/>
          <p:cNvSpPr txBox="1"/>
          <p:nvPr/>
        </p:nvSpPr>
        <p:spPr>
          <a:xfrm>
            <a:off x="3434380" y="1119423"/>
            <a:ext cx="1330634" cy="346249"/>
          </a:xfrm>
          <a:prstGeom prst="rect">
            <a:avLst/>
          </a:prstGeom>
          <a:noFill/>
        </p:spPr>
        <p:txBody>
          <a:bodyPr wrap="square" tIns="0" bIns="0" rtlCol="0" anchor="t">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9" name="TextBox 10"/>
          <p:cNvSpPr txBox="1"/>
          <p:nvPr/>
        </p:nvSpPr>
        <p:spPr>
          <a:xfrm>
            <a:off x="3443288" y="2773443"/>
            <a:ext cx="3747793" cy="812530"/>
          </a:xfrm>
          <a:prstGeom prst="rect">
            <a:avLst/>
          </a:prstGeom>
          <a:noFill/>
        </p:spPr>
        <p:txBody>
          <a:bodyPr wrap="square"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这里，或者通过通过复制您的文本。您的内容打在这里，或者通过复制您的文本后，在此框中选择粘贴，并选择只保留文字。</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1"/>
          <p:cNvSpPr txBox="1"/>
          <p:nvPr/>
        </p:nvSpPr>
        <p:spPr>
          <a:xfrm>
            <a:off x="3434380" y="2427214"/>
            <a:ext cx="1330634" cy="346249"/>
          </a:xfrm>
          <a:prstGeom prst="rect">
            <a:avLst/>
          </a:prstGeom>
          <a:noFill/>
        </p:spPr>
        <p:txBody>
          <a:bodyPr wrap="square" tIns="0" bIns="0" rtlCol="0" anchor="t">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TextBox 12"/>
          <p:cNvSpPr txBox="1"/>
          <p:nvPr/>
        </p:nvSpPr>
        <p:spPr>
          <a:xfrm>
            <a:off x="3443288" y="4123520"/>
            <a:ext cx="3747793" cy="452432"/>
          </a:xfrm>
          <a:prstGeom prst="rect">
            <a:avLst/>
          </a:prstGeom>
          <a:noFill/>
        </p:spPr>
        <p:txBody>
          <a:bodyPr wrap="square"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3"/>
          <p:cNvSpPr txBox="1"/>
          <p:nvPr/>
        </p:nvSpPr>
        <p:spPr>
          <a:xfrm>
            <a:off x="3434380" y="3777290"/>
            <a:ext cx="1330634" cy="346249"/>
          </a:xfrm>
          <a:prstGeom prst="rect">
            <a:avLst/>
          </a:prstGeom>
          <a:noFill/>
        </p:spPr>
        <p:txBody>
          <a:bodyPr wrap="square" tIns="0" bIns="0" rtlCol="0" anchor="t">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23" name="直接箭头连接符 22"/>
          <p:cNvCxnSpPr>
            <a:stCxn id="9" idx="1"/>
          </p:cNvCxnSpPr>
          <p:nvPr/>
        </p:nvCxnSpPr>
        <p:spPr>
          <a:xfrm>
            <a:off x="2543816" y="2333049"/>
            <a:ext cx="4539260"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2" idx="1"/>
          </p:cNvCxnSpPr>
          <p:nvPr/>
        </p:nvCxnSpPr>
        <p:spPr>
          <a:xfrm>
            <a:off x="2543816" y="3621200"/>
            <a:ext cx="4539260"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3" idx="1"/>
          </p:cNvCxnSpPr>
          <p:nvPr/>
        </p:nvCxnSpPr>
        <p:spPr>
          <a:xfrm>
            <a:off x="2543816" y="4911353"/>
            <a:ext cx="4539260"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0131" y="1574080"/>
            <a:ext cx="1316736" cy="1316914"/>
            <a:chOff x="1493507" y="2097894"/>
            <a:chExt cx="1755648" cy="1755648"/>
          </a:xfrm>
        </p:grpSpPr>
        <p:sp>
          <p:nvSpPr>
            <p:cNvPr id="7"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endPar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8" name="Oval 7"/>
            <p:cNvSpPr/>
            <p:nvPr/>
          </p:nvSpPr>
          <p:spPr>
            <a:xfrm>
              <a:off x="1493507" y="2097894"/>
              <a:ext cx="1755648" cy="1755648"/>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3"/>
          <p:cNvGrpSpPr/>
          <p:nvPr/>
        </p:nvGrpSpPr>
        <p:grpSpPr>
          <a:xfrm>
            <a:off x="4845188" y="1577069"/>
            <a:ext cx="1330637" cy="1327128"/>
            <a:chOff x="6460251" y="2101878"/>
            <a:chExt cx="1774182" cy="1769265"/>
          </a:xfrm>
        </p:grpSpPr>
        <p:sp>
          <p:nvSpPr>
            <p:cNvPr id="12" name="Freeform 11"/>
            <p:cNvSpPr/>
            <p:nvPr/>
          </p:nvSpPr>
          <p:spPr>
            <a:xfrm>
              <a:off x="6460251" y="2865815"/>
              <a:ext cx="1774182" cy="1005328"/>
            </a:xfrm>
            <a:custGeom>
              <a:avLst/>
              <a:gdLst>
                <a:gd name="connsiteX0" fmla="*/ 1566215 w 1628832"/>
                <a:gd name="connsiteY0" fmla="*/ 825 h 672806"/>
                <a:gd name="connsiteX1" fmla="*/ 1628832 w 1628832"/>
                <a:gd name="connsiteY1" fmla="*/ 7793 h 672806"/>
                <a:gd name="connsiteX2" fmla="*/ 1616432 w 1628832"/>
                <a:gd name="connsiteY2" fmla="*/ 56020 h 672806"/>
                <a:gd name="connsiteX3" fmla="*/ 778073 w 1628832"/>
                <a:gd name="connsiteY3" fmla="*/ 672806 h 672806"/>
                <a:gd name="connsiteX4" fmla="*/ 50168 w 1628832"/>
                <a:gd name="connsiteY4" fmla="*/ 285782 h 672806"/>
                <a:gd name="connsiteX5" fmla="*/ 0 w 1628832"/>
                <a:gd name="connsiteY5" fmla="*/ 193355 h 672806"/>
                <a:gd name="connsiteX6" fmla="*/ 70648 w 1628832"/>
                <a:gd name="connsiteY6" fmla="*/ 201691 h 672806"/>
                <a:gd name="connsiteX7" fmla="*/ 1566215 w 1628832"/>
                <a:gd name="connsiteY7" fmla="*/ 825 h 672806"/>
                <a:gd name="connsiteX0-1" fmla="*/ 1566215 w 1628832"/>
                <a:gd name="connsiteY0-2" fmla="*/ 825 h 680049"/>
                <a:gd name="connsiteX1-3" fmla="*/ 1628832 w 1628832"/>
                <a:gd name="connsiteY1-4" fmla="*/ 7793 h 680049"/>
                <a:gd name="connsiteX2-5" fmla="*/ 1616432 w 1628832"/>
                <a:gd name="connsiteY2-6" fmla="*/ 56020 h 680049"/>
                <a:gd name="connsiteX3-7" fmla="*/ 807667 w 1628832"/>
                <a:gd name="connsiteY3-8" fmla="*/ 680049 h 680049"/>
                <a:gd name="connsiteX4-9" fmla="*/ 50168 w 1628832"/>
                <a:gd name="connsiteY4-10" fmla="*/ 285782 h 680049"/>
                <a:gd name="connsiteX5-11" fmla="*/ 0 w 1628832"/>
                <a:gd name="connsiteY5-12" fmla="*/ 193355 h 680049"/>
                <a:gd name="connsiteX6-13" fmla="*/ 70648 w 1628832"/>
                <a:gd name="connsiteY6-14" fmla="*/ 201691 h 680049"/>
                <a:gd name="connsiteX7-15" fmla="*/ 1566215 w 1628832"/>
                <a:gd name="connsiteY7-16" fmla="*/ 825 h 680049"/>
                <a:gd name="connsiteX0-17" fmla="*/ 1566215 w 1628832"/>
                <a:gd name="connsiteY0-18" fmla="*/ 825 h 682011"/>
                <a:gd name="connsiteX1-19" fmla="*/ 1628832 w 1628832"/>
                <a:gd name="connsiteY1-20" fmla="*/ 7793 h 682011"/>
                <a:gd name="connsiteX2-21" fmla="*/ 1616432 w 1628832"/>
                <a:gd name="connsiteY2-22" fmla="*/ 56020 h 682011"/>
                <a:gd name="connsiteX3-23" fmla="*/ 807667 w 1628832"/>
                <a:gd name="connsiteY3-24" fmla="*/ 680049 h 682011"/>
                <a:gd name="connsiteX4-25" fmla="*/ 50168 w 1628832"/>
                <a:gd name="connsiteY4-26" fmla="*/ 285782 h 682011"/>
                <a:gd name="connsiteX5-27" fmla="*/ 0 w 1628832"/>
                <a:gd name="connsiteY5-28" fmla="*/ 193355 h 682011"/>
                <a:gd name="connsiteX6-29" fmla="*/ 70648 w 1628832"/>
                <a:gd name="connsiteY6-30" fmla="*/ 201691 h 682011"/>
                <a:gd name="connsiteX7-31" fmla="*/ 1566215 w 1628832"/>
                <a:gd name="connsiteY7-32" fmla="*/ 825 h 682011"/>
                <a:gd name="connsiteX0-33" fmla="*/ 1566215 w 1646026"/>
                <a:gd name="connsiteY0-34" fmla="*/ 825 h 684795"/>
                <a:gd name="connsiteX1-35" fmla="*/ 1628832 w 1646026"/>
                <a:gd name="connsiteY1-36" fmla="*/ 7793 h 684795"/>
                <a:gd name="connsiteX2-37" fmla="*/ 1646026 w 1646026"/>
                <a:gd name="connsiteY2-38" fmla="*/ 56020 h 684795"/>
                <a:gd name="connsiteX3-39" fmla="*/ 807667 w 1646026"/>
                <a:gd name="connsiteY3-40" fmla="*/ 680049 h 684795"/>
                <a:gd name="connsiteX4-41" fmla="*/ 50168 w 1646026"/>
                <a:gd name="connsiteY4-42" fmla="*/ 285782 h 684795"/>
                <a:gd name="connsiteX5-43" fmla="*/ 0 w 1646026"/>
                <a:gd name="connsiteY5-44" fmla="*/ 193355 h 684795"/>
                <a:gd name="connsiteX6-45" fmla="*/ 70648 w 1646026"/>
                <a:gd name="connsiteY6-46" fmla="*/ 201691 h 684795"/>
                <a:gd name="connsiteX7-47" fmla="*/ 1566215 w 1646026"/>
                <a:gd name="connsiteY7-48" fmla="*/ 825 h 684795"/>
                <a:gd name="connsiteX0-49" fmla="*/ 1566215 w 1646026"/>
                <a:gd name="connsiteY0-50" fmla="*/ 825 h 684795"/>
                <a:gd name="connsiteX1-51" fmla="*/ 1628832 w 1646026"/>
                <a:gd name="connsiteY1-52" fmla="*/ 7793 h 684795"/>
                <a:gd name="connsiteX2-53" fmla="*/ 1646026 w 1646026"/>
                <a:gd name="connsiteY2-54" fmla="*/ 56020 h 684795"/>
                <a:gd name="connsiteX3-55" fmla="*/ 807667 w 1646026"/>
                <a:gd name="connsiteY3-56" fmla="*/ 680049 h 684795"/>
                <a:gd name="connsiteX4-57" fmla="*/ 50168 w 1646026"/>
                <a:gd name="connsiteY4-58" fmla="*/ 285782 h 684795"/>
                <a:gd name="connsiteX5-59" fmla="*/ 0 w 1646026"/>
                <a:gd name="connsiteY5-60" fmla="*/ 193355 h 684795"/>
                <a:gd name="connsiteX6-61" fmla="*/ 70648 w 1646026"/>
                <a:gd name="connsiteY6-62" fmla="*/ 201691 h 684795"/>
                <a:gd name="connsiteX7-63" fmla="*/ 1566215 w 1646026"/>
                <a:gd name="connsiteY7-64" fmla="*/ 825 h 684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46026" h="684795">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25%</a:t>
              </a:r>
              <a:endPar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1" name="Oval 10"/>
            <p:cNvSpPr/>
            <p:nvPr/>
          </p:nvSpPr>
          <p:spPr>
            <a:xfrm>
              <a:off x="6460251" y="2101878"/>
              <a:ext cx="1755648" cy="1747681"/>
            </a:xfrm>
            <a:prstGeom prst="ellipse">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4"/>
          <p:cNvGrpSpPr/>
          <p:nvPr/>
        </p:nvGrpSpPr>
        <p:grpSpPr>
          <a:xfrm>
            <a:off x="6707718" y="1577070"/>
            <a:ext cx="1316736" cy="1310937"/>
            <a:chOff x="8943623" y="2101878"/>
            <a:chExt cx="1755648" cy="1747681"/>
          </a:xfrm>
        </p:grpSpPr>
        <p:sp>
          <p:nvSpPr>
            <p:cNvPr id="16"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1" fmla="*/ 1604485 w 1755648"/>
                <a:gd name="connsiteY0-2" fmla="*/ 0 h 1363915"/>
                <a:gd name="connsiteX1-3" fmla="*/ 1605730 w 1755648"/>
                <a:gd name="connsiteY1-4" fmla="*/ 1501 h 1363915"/>
                <a:gd name="connsiteX2-5" fmla="*/ 1755648 w 1755648"/>
                <a:gd name="connsiteY2-6" fmla="*/ 490074 h 1363915"/>
                <a:gd name="connsiteX3-7" fmla="*/ 877824 w 1755648"/>
                <a:gd name="connsiteY3-8" fmla="*/ 1363915 h 1363915"/>
                <a:gd name="connsiteX4-9" fmla="*/ 0 w 1755648"/>
                <a:gd name="connsiteY4-10" fmla="*/ 490074 h 1363915"/>
                <a:gd name="connsiteX5-11" fmla="*/ 17835 w 1755648"/>
                <a:gd name="connsiteY5-12" fmla="*/ 313965 h 1363915"/>
                <a:gd name="connsiteX6-13" fmla="*/ 19210 w 1755648"/>
                <a:gd name="connsiteY6-14" fmla="*/ 309556 h 1363915"/>
                <a:gd name="connsiteX7-15" fmla="*/ 465497 w 1755648"/>
                <a:gd name="connsiteY7-16" fmla="*/ 111171 h 1363915"/>
                <a:gd name="connsiteX8-17" fmla="*/ 1386872 w 1755648"/>
                <a:gd name="connsiteY8-18" fmla="*/ 32627 h 1363915"/>
                <a:gd name="connsiteX9" fmla="*/ 1604485 w 1755648"/>
                <a:gd name="connsiteY9" fmla="*/ 0 h 136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chemeClr val="accent4"/>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90%</a:t>
              </a:r>
              <a:endParaRPr lang="en-US"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Oval 16"/>
            <p:cNvSpPr/>
            <p:nvPr/>
          </p:nvSpPr>
          <p:spPr>
            <a:xfrm>
              <a:off x="8943623" y="2101878"/>
              <a:ext cx="1755648" cy="1747681"/>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2"/>
          <p:cNvGrpSpPr/>
          <p:nvPr/>
        </p:nvGrpSpPr>
        <p:grpSpPr>
          <a:xfrm>
            <a:off x="2982660" y="1577070"/>
            <a:ext cx="1316736" cy="1310938"/>
            <a:chOff x="3976879" y="2101878"/>
            <a:chExt cx="1755648" cy="1747681"/>
          </a:xfrm>
        </p:grpSpPr>
        <p:sp>
          <p:nvSpPr>
            <p:cNvPr id="20" name="Freeform 19"/>
            <p:cNvSpPr/>
            <p:nvPr/>
          </p:nvSpPr>
          <p:spPr>
            <a:xfrm>
              <a:off x="4279532" y="3381007"/>
              <a:ext cx="1318437" cy="395495"/>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chemeClr val="accent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10%</a:t>
              </a:r>
              <a:endParaRPr lang="en-US"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Oval 20"/>
            <p:cNvSpPr/>
            <p:nvPr/>
          </p:nvSpPr>
          <p:spPr>
            <a:xfrm>
              <a:off x="3976879" y="2101878"/>
              <a:ext cx="1755648" cy="1747681"/>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1058723" y="3311070"/>
            <a:ext cx="1438599" cy="669308"/>
          </a:xfrm>
          <a:prstGeom prst="rect">
            <a:avLst/>
          </a:prstGeom>
          <a:noFill/>
        </p:spPr>
        <p:txBody>
          <a:bodyPr wrap="square" lIns="68577" tIns="34289" rIns="68577" bIns="34289"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8" name="TextBox 27"/>
          <p:cNvSpPr txBox="1"/>
          <p:nvPr/>
        </p:nvSpPr>
        <p:spPr>
          <a:xfrm>
            <a:off x="2921728" y="3311070"/>
            <a:ext cx="1438599" cy="669308"/>
          </a:xfrm>
          <a:prstGeom prst="rect">
            <a:avLst/>
          </a:prstGeom>
          <a:noFill/>
        </p:spPr>
        <p:txBody>
          <a:bodyPr wrap="square" lIns="68577" tIns="34289" rIns="68577" bIns="34289" rtlCol="0">
            <a:spAutoFit/>
          </a:bodyPr>
          <a:lstStyle/>
          <a:p>
            <a:pPr algn="ctr"/>
            <a:r>
              <a:rPr lang="zh-CN" alt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9" name="TextBox 28"/>
          <p:cNvSpPr txBox="1"/>
          <p:nvPr/>
        </p:nvSpPr>
        <p:spPr>
          <a:xfrm>
            <a:off x="4784258" y="3311863"/>
            <a:ext cx="1438599" cy="669308"/>
          </a:xfrm>
          <a:prstGeom prst="rect">
            <a:avLst/>
          </a:prstGeom>
          <a:noFill/>
        </p:spPr>
        <p:txBody>
          <a:bodyPr wrap="square" lIns="68577" tIns="34289" rIns="68577" bIns="34289" rtlCol="0">
            <a:spAutoFit/>
          </a:bodyPr>
          <a:lstStyle/>
          <a:p>
            <a:pPr algn="ctr"/>
            <a:r>
              <a:rPr lang="zh-CN" altLang="en-US" sz="12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0" name="TextBox 29"/>
          <p:cNvSpPr txBox="1"/>
          <p:nvPr/>
        </p:nvSpPr>
        <p:spPr>
          <a:xfrm>
            <a:off x="6646679" y="3312893"/>
            <a:ext cx="1438599" cy="669308"/>
          </a:xfrm>
          <a:prstGeom prst="rect">
            <a:avLst/>
          </a:prstGeom>
          <a:noFill/>
        </p:spPr>
        <p:txBody>
          <a:bodyPr wrap="square" lIns="68577" tIns="34289" rIns="68577" bIns="34289" rtlCol="0">
            <a:spAutoFit/>
          </a:bodyPr>
          <a:lstStyle/>
          <a:p>
            <a:pPr algn="ctr"/>
            <a:r>
              <a:rPr lang="zh-CN" altLang="en-US" sz="12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par>
                                <p:cTn id="8" presetID="21"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2)">
                                      <p:cBhvr>
                                        <p:cTn id="10" dur="2000"/>
                                        <p:tgtEl>
                                          <p:spTgt spid="5"/>
                                        </p:tgtEl>
                                      </p:cBhvr>
                                    </p:animEffect>
                                  </p:childTnLst>
                                </p:cTn>
                              </p:par>
                              <p:par>
                                <p:cTn id="11" presetID="21"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par>
                                <p:cTn id="14" presetID="21"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a:cxnSpLocks noChangeShapeType="1"/>
          </p:cNvCxnSpPr>
          <p:nvPr/>
        </p:nvCxnSpPr>
        <p:spPr bwMode="auto">
          <a:xfrm>
            <a:off x="5961063" y="1909878"/>
            <a:ext cx="1530350" cy="0"/>
          </a:xfrm>
          <a:prstGeom prst="straightConnector1">
            <a:avLst/>
          </a:prstGeom>
          <a:noFill/>
          <a:ln w="9525" algn="ctr">
            <a:solidFill>
              <a:schemeClr val="bg1">
                <a:lumMod val="65000"/>
              </a:schemeClr>
            </a:solidFill>
            <a:round/>
            <a:tailEnd type="arrow" w="med" len="med"/>
          </a:ln>
        </p:spPr>
      </p:cxnSp>
      <p:cxnSp>
        <p:nvCxnSpPr>
          <p:cNvPr id="23" name="直接箭头连接符 22"/>
          <p:cNvCxnSpPr>
            <a:cxnSpLocks noChangeShapeType="1"/>
            <a:stCxn id="20" idx="4"/>
          </p:cNvCxnSpPr>
          <p:nvPr/>
        </p:nvCxnSpPr>
        <p:spPr bwMode="auto">
          <a:xfrm>
            <a:off x="4368800" y="3716139"/>
            <a:ext cx="4763" cy="944398"/>
          </a:xfrm>
          <a:prstGeom prst="straightConnector1">
            <a:avLst/>
          </a:prstGeom>
          <a:noFill/>
          <a:ln w="9525" algn="ctr">
            <a:solidFill>
              <a:schemeClr val="bg1">
                <a:lumMod val="65000"/>
              </a:schemeClr>
            </a:solidFill>
            <a:round/>
            <a:tailEnd type="arrow" w="med" len="med"/>
          </a:ln>
        </p:spPr>
      </p:cxnSp>
      <p:cxnSp>
        <p:nvCxnSpPr>
          <p:cNvPr id="25" name="直接箭头连接符 24"/>
          <p:cNvCxnSpPr>
            <a:cxnSpLocks noChangeShapeType="1"/>
          </p:cNvCxnSpPr>
          <p:nvPr/>
        </p:nvCxnSpPr>
        <p:spPr bwMode="auto">
          <a:xfrm flipH="1">
            <a:off x="1114425" y="2092408"/>
            <a:ext cx="1671638" cy="0"/>
          </a:xfrm>
          <a:prstGeom prst="straightConnector1">
            <a:avLst/>
          </a:prstGeom>
          <a:noFill/>
          <a:ln w="9525" algn="ctr">
            <a:solidFill>
              <a:schemeClr val="bg1">
                <a:lumMod val="65000"/>
              </a:schemeClr>
            </a:solidFill>
            <a:round/>
            <a:tailEnd type="arrow" w="med" len="med"/>
          </a:ln>
        </p:spPr>
      </p:cxnSp>
      <p:sp>
        <p:nvSpPr>
          <p:cNvPr id="18" name="Oval 98"/>
          <p:cNvSpPr>
            <a:spLocks noChangeArrowheads="1"/>
          </p:cNvSpPr>
          <p:nvPr/>
        </p:nvSpPr>
        <p:spPr bwMode="auto">
          <a:xfrm>
            <a:off x="2952750" y="1176582"/>
            <a:ext cx="1698625" cy="1520561"/>
          </a:xfrm>
          <a:prstGeom prst="ellipse">
            <a:avLst/>
          </a:prstGeom>
          <a:solidFill>
            <a:schemeClr val="accent1"/>
          </a:solidFill>
          <a:ln w="25400">
            <a:solidFill>
              <a:schemeClr val="bg1"/>
            </a:solidFill>
          </a:ln>
        </p:spPr>
        <p:txBody>
          <a:bodyPr lIns="86378" tIns="43189" rIns="86378" bIns="43189"/>
          <a:lstStyle/>
          <a:p>
            <a:pPr>
              <a:defRPr/>
            </a:pPr>
            <a:endParaRPr lang="zh-CN" altLang="en-US" kern="0" dirty="0">
              <a:solidFill>
                <a:schemeClr val="bg2">
                  <a:lumMod val="10000"/>
                </a:schemeClr>
              </a:solidFill>
              <a:latin typeface="Calibri" panose="020F0502020204030204"/>
              <a:ea typeface="微软雅黑" panose="020B0503020204020204" pitchFamily="34" charset="-122"/>
            </a:endParaRPr>
          </a:p>
        </p:txBody>
      </p:sp>
      <p:sp>
        <p:nvSpPr>
          <p:cNvPr id="19" name="Oval 100"/>
          <p:cNvSpPr>
            <a:spLocks noChangeArrowheads="1"/>
          </p:cNvSpPr>
          <p:nvPr/>
        </p:nvSpPr>
        <p:spPr bwMode="auto">
          <a:xfrm>
            <a:off x="4216401" y="1098806"/>
            <a:ext cx="2112963" cy="1893559"/>
          </a:xfrm>
          <a:prstGeom prst="ellipse">
            <a:avLst/>
          </a:prstGeom>
          <a:solidFill>
            <a:schemeClr val="accent2"/>
          </a:solidFill>
          <a:ln w="19050">
            <a:solidFill>
              <a:schemeClr val="bg1"/>
            </a:solidFill>
          </a:ln>
        </p:spPr>
        <p:txBody>
          <a:bodyPr lIns="86378" tIns="43189" rIns="86378" bIns="43189"/>
          <a:lstStyle/>
          <a:p>
            <a:pPr>
              <a:defRPr/>
            </a:pPr>
            <a:endParaRPr lang="zh-CN" altLang="en-US" kern="0" dirty="0">
              <a:solidFill>
                <a:schemeClr val="bg2">
                  <a:lumMod val="10000"/>
                </a:schemeClr>
              </a:solidFill>
              <a:latin typeface="Calibri" panose="020F0502020204030204"/>
              <a:ea typeface="微软雅黑" panose="020B0503020204020204" pitchFamily="34" charset="-122"/>
            </a:endParaRPr>
          </a:p>
        </p:txBody>
      </p:sp>
      <p:sp>
        <p:nvSpPr>
          <p:cNvPr id="20" name="Oval 101"/>
          <p:cNvSpPr>
            <a:spLocks noChangeArrowheads="1"/>
          </p:cNvSpPr>
          <p:nvPr/>
        </p:nvSpPr>
        <p:spPr bwMode="auto">
          <a:xfrm>
            <a:off x="3484564" y="2109868"/>
            <a:ext cx="1768475" cy="1598335"/>
          </a:xfrm>
          <a:prstGeom prst="ellipse">
            <a:avLst/>
          </a:prstGeom>
          <a:solidFill>
            <a:schemeClr val="accent3"/>
          </a:solidFill>
          <a:ln w="19050">
            <a:solidFill>
              <a:schemeClr val="bg1"/>
            </a:solidFill>
          </a:ln>
        </p:spPr>
        <p:txBody>
          <a:bodyPr lIns="86378" tIns="43189" rIns="86378" bIns="43189"/>
          <a:lstStyle/>
          <a:p>
            <a:pPr>
              <a:defRPr/>
            </a:pPr>
            <a:endParaRPr lang="zh-CN" altLang="en-US" dirty="0">
              <a:solidFill>
                <a:schemeClr val="bg2">
                  <a:lumMod val="10000"/>
                </a:schemeClr>
              </a:solidFill>
              <a:latin typeface="Calibri" panose="020F0502020204030204"/>
              <a:ea typeface="微软雅黑" panose="020B0503020204020204" pitchFamily="34" charset="-122"/>
            </a:endParaRPr>
          </a:p>
        </p:txBody>
      </p:sp>
      <p:sp>
        <p:nvSpPr>
          <p:cNvPr id="22" name="TextBox 21"/>
          <p:cNvSpPr txBox="1"/>
          <p:nvPr/>
        </p:nvSpPr>
        <p:spPr>
          <a:xfrm>
            <a:off x="6415088" y="986114"/>
            <a:ext cx="1541462" cy="779598"/>
          </a:xfrm>
          <a:prstGeom prst="rect">
            <a:avLst/>
          </a:prstGeom>
          <a:noFill/>
        </p:spPr>
        <p:txBody>
          <a:bodyPr lIns="86378" tIns="43189" rIns="86378" bIns="43189">
            <a:spAutoFit/>
          </a:bodyPr>
          <a:lstStyle/>
          <a:p>
            <a:pPr>
              <a:lnSpc>
                <a:spcPct val="150000"/>
              </a:lnSpc>
              <a:defRPr/>
            </a:pPr>
            <a:r>
              <a:rPr lang="zh-CN" altLang="en-US" sz="1000" dirty="0">
                <a:solidFill>
                  <a:schemeClr val="tx1">
                    <a:lumMod val="65000"/>
                    <a:lumOff val="35000"/>
                  </a:schemeClr>
                </a:solidFill>
                <a:latin typeface="Calibri" panose="020F0502020204030204"/>
                <a:ea typeface="微软雅黑" panose="020B0503020204020204" pitchFamily="34" charset="-122"/>
              </a:rPr>
              <a:t>添加文本说明内容添加文本说明内容</a:t>
            </a:r>
            <a:endParaRPr lang="zh-CN" altLang="en-US" sz="1000" dirty="0">
              <a:solidFill>
                <a:schemeClr val="tx1">
                  <a:lumMod val="65000"/>
                  <a:lumOff val="35000"/>
                </a:schemeClr>
              </a:solidFill>
              <a:latin typeface="Calibri" panose="020F0502020204030204"/>
              <a:ea typeface="微软雅黑" panose="020B0503020204020204" pitchFamily="34" charset="-122"/>
            </a:endParaRPr>
          </a:p>
          <a:p>
            <a:pPr>
              <a:lnSpc>
                <a:spcPct val="150000"/>
              </a:lnSpc>
              <a:defRPr/>
            </a:pPr>
            <a:r>
              <a:rPr lang="zh-CN" altLang="en-US" sz="1000" dirty="0">
                <a:solidFill>
                  <a:schemeClr val="tx1">
                    <a:lumMod val="65000"/>
                    <a:lumOff val="35000"/>
                  </a:schemeClr>
                </a:solidFill>
                <a:latin typeface="Calibri" panose="020F0502020204030204"/>
                <a:ea typeface="微软雅黑" panose="020B0503020204020204" pitchFamily="34" charset="-122"/>
              </a:rPr>
              <a:t>添加文本说明内容</a:t>
            </a:r>
            <a:endParaRPr lang="zh-CN" altLang="en-US" sz="1000" dirty="0">
              <a:solidFill>
                <a:schemeClr val="tx1">
                  <a:lumMod val="65000"/>
                  <a:lumOff val="35000"/>
                </a:schemeClr>
              </a:solidFill>
              <a:latin typeface="Calibri" panose="020F0502020204030204"/>
              <a:ea typeface="微软雅黑" panose="020B0503020204020204" pitchFamily="34" charset="-122"/>
            </a:endParaRPr>
          </a:p>
        </p:txBody>
      </p:sp>
      <p:sp>
        <p:nvSpPr>
          <p:cNvPr id="24" name="TextBox 23"/>
          <p:cNvSpPr txBox="1"/>
          <p:nvPr/>
        </p:nvSpPr>
        <p:spPr>
          <a:xfrm>
            <a:off x="4489451" y="3708204"/>
            <a:ext cx="1803400" cy="641122"/>
          </a:xfrm>
          <a:prstGeom prst="rect">
            <a:avLst/>
          </a:prstGeom>
          <a:noFill/>
        </p:spPr>
        <p:txBody>
          <a:bodyPr lIns="86378" tIns="43189" rIns="86378" bIns="43189">
            <a:spAutoFit/>
          </a:bodyPr>
          <a:lstStyle/>
          <a:p>
            <a:pPr>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添加文本说明内容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添加文本说明内容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添加文本说明内容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373188" y="1149597"/>
            <a:ext cx="1541462" cy="779598"/>
          </a:xfrm>
          <a:prstGeom prst="rect">
            <a:avLst/>
          </a:prstGeom>
          <a:noFill/>
        </p:spPr>
        <p:txBody>
          <a:bodyPr lIns="86378" tIns="43189" rIns="86378" bIns="43189">
            <a:spAutoFit/>
          </a:bodyPr>
          <a:lstStyle/>
          <a:p>
            <a:pPr>
              <a:lnSpc>
                <a:spcPct val="150000"/>
              </a:lnSpc>
              <a:defRPr/>
            </a:pPr>
            <a:r>
              <a:rPr lang="zh-CN" altLang="en-US" sz="1000" dirty="0">
                <a:solidFill>
                  <a:schemeClr val="tx1">
                    <a:lumMod val="65000"/>
                    <a:lumOff val="35000"/>
                  </a:schemeClr>
                </a:solidFill>
                <a:latin typeface="Calibri" panose="020F0502020204030204"/>
                <a:ea typeface="微软雅黑" panose="020B0503020204020204" pitchFamily="34" charset="-122"/>
              </a:rPr>
              <a:t>添加文本说明内容添加文本说明内容</a:t>
            </a:r>
            <a:endParaRPr lang="zh-CN" altLang="en-US" sz="1000" dirty="0">
              <a:solidFill>
                <a:schemeClr val="tx1">
                  <a:lumMod val="65000"/>
                  <a:lumOff val="35000"/>
                </a:schemeClr>
              </a:solidFill>
              <a:latin typeface="Calibri" panose="020F0502020204030204"/>
              <a:ea typeface="微软雅黑" panose="020B0503020204020204" pitchFamily="34" charset="-122"/>
            </a:endParaRPr>
          </a:p>
          <a:p>
            <a:pPr>
              <a:lnSpc>
                <a:spcPct val="150000"/>
              </a:lnSpc>
              <a:defRPr/>
            </a:pPr>
            <a:r>
              <a:rPr lang="zh-CN" altLang="en-US" sz="1000" dirty="0">
                <a:solidFill>
                  <a:schemeClr val="tx1">
                    <a:lumMod val="65000"/>
                    <a:lumOff val="35000"/>
                  </a:schemeClr>
                </a:solidFill>
                <a:latin typeface="Calibri" panose="020F0502020204030204"/>
                <a:ea typeface="微软雅黑" panose="020B0503020204020204" pitchFamily="34" charset="-122"/>
              </a:rPr>
              <a:t>添加文本说明内容</a:t>
            </a:r>
            <a:endParaRPr lang="zh-CN" altLang="en-US" sz="1000" dirty="0">
              <a:solidFill>
                <a:schemeClr val="tx1">
                  <a:lumMod val="65000"/>
                  <a:lumOff val="35000"/>
                </a:schemeClr>
              </a:solidFill>
              <a:latin typeface="Calibri" panose="020F0502020204030204"/>
              <a:ea typeface="微软雅黑" panose="020B0503020204020204" pitchFamily="34" charset="-122"/>
            </a:endParaRPr>
          </a:p>
        </p:txBody>
      </p:sp>
      <p:sp>
        <p:nvSpPr>
          <p:cNvPr id="28" name="TextBox 27"/>
          <p:cNvSpPr txBox="1">
            <a:spLocks noChangeArrowheads="1"/>
          </p:cNvSpPr>
          <p:nvPr/>
        </p:nvSpPr>
        <p:spPr bwMode="auto">
          <a:xfrm>
            <a:off x="3311525" y="1646399"/>
            <a:ext cx="879475" cy="379346"/>
          </a:xfrm>
          <a:prstGeom prst="rect">
            <a:avLst/>
          </a:prstGeom>
          <a:noFill/>
          <a:ln w="9525">
            <a:noFill/>
            <a:miter lim="800000"/>
          </a:ln>
        </p:spPr>
        <p:txBody>
          <a:bodyPr lIns="86378" tIns="43189" rIns="86378" bIns="43189">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a:t>
            </a:r>
            <a:r>
              <a:rPr lang="en-US" altLang="zh-CN" sz="1900" b="1">
                <a:solidFill>
                  <a:schemeClr val="bg1"/>
                </a:solidFill>
                <a:latin typeface="微软雅黑" panose="020B0503020204020204" pitchFamily="34" charset="-122"/>
                <a:ea typeface="微软雅黑" panose="020B0503020204020204" pitchFamily="34" charset="-122"/>
              </a:rPr>
              <a:t>1</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4921251" y="1757505"/>
            <a:ext cx="879475" cy="379346"/>
          </a:xfrm>
          <a:prstGeom prst="rect">
            <a:avLst/>
          </a:prstGeom>
          <a:noFill/>
          <a:ln w="9525">
            <a:noFill/>
            <a:miter lim="800000"/>
          </a:ln>
        </p:spPr>
        <p:txBody>
          <a:bodyPr lIns="86378" tIns="43189" rIns="86378" bIns="43189">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a:t>
            </a:r>
            <a:r>
              <a:rPr lang="en-US" altLang="zh-CN" sz="1900" b="1">
                <a:solidFill>
                  <a:schemeClr val="bg1"/>
                </a:solidFill>
                <a:latin typeface="微软雅黑" panose="020B0503020204020204" pitchFamily="34" charset="-122"/>
                <a:ea typeface="微软雅黑" panose="020B0503020204020204" pitchFamily="34" charset="-122"/>
              </a:rPr>
              <a:t>2</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3941764" y="2727298"/>
            <a:ext cx="879475" cy="380934"/>
          </a:xfrm>
          <a:prstGeom prst="rect">
            <a:avLst/>
          </a:prstGeom>
          <a:noFill/>
          <a:ln w="9525">
            <a:noFill/>
            <a:miter lim="800000"/>
          </a:ln>
        </p:spPr>
        <p:txBody>
          <a:bodyPr lIns="86378" tIns="43189" rIns="86378" bIns="43189">
            <a:spAutoFit/>
          </a:bodyPr>
          <a:lstStyle/>
          <a:p>
            <a:r>
              <a:rPr lang="zh-CN" altLang="en-US" sz="1900" b="1">
                <a:solidFill>
                  <a:schemeClr val="bg1"/>
                </a:solidFill>
                <a:latin typeface="微软雅黑" panose="020B0503020204020204" pitchFamily="34" charset="-122"/>
                <a:ea typeface="微软雅黑" panose="020B0503020204020204" pitchFamily="34" charset="-122"/>
              </a:rPr>
              <a:t>项目</a:t>
            </a:r>
            <a:r>
              <a:rPr lang="en-US" altLang="zh-CN" sz="1900" b="1">
                <a:solidFill>
                  <a:schemeClr val="bg1"/>
                </a:solidFill>
                <a:latin typeface="微软雅黑" panose="020B0503020204020204" pitchFamily="34" charset="-122"/>
                <a:ea typeface="微软雅黑" panose="020B0503020204020204" pitchFamily="34" charset="-122"/>
              </a:rPr>
              <a:t>3</a:t>
            </a:r>
            <a:endParaRPr lang="zh-CN" altLang="en-US" sz="1900" b="1">
              <a:solidFill>
                <a:schemeClr val="bg1"/>
              </a:solidFill>
              <a:latin typeface="微软雅黑" panose="020B0503020204020204" pitchFamily="34" charset="-122"/>
              <a:ea typeface="微软雅黑" panose="020B0503020204020204" pitchFamily="34" charset="-122"/>
            </a:endParaRPr>
          </a:p>
        </p:txBody>
      </p:sp>
      <p:sp>
        <p:nvSpPr>
          <p:cNvPr id="31" name="右弧形箭头 30"/>
          <p:cNvSpPr>
            <a:spLocks noChangeArrowheads="1"/>
          </p:cNvSpPr>
          <p:nvPr/>
        </p:nvSpPr>
        <p:spPr bwMode="auto">
          <a:xfrm rot="9229339">
            <a:off x="2792414" y="2533658"/>
            <a:ext cx="504825" cy="853927"/>
          </a:xfrm>
          <a:prstGeom prst="curvedLeftArrow">
            <a:avLst>
              <a:gd name="adj1" fmla="val 22171"/>
              <a:gd name="adj2" fmla="val 44343"/>
              <a:gd name="adj3" fmla="val 25000"/>
            </a:avLst>
          </a:prstGeom>
          <a:solidFill>
            <a:schemeClr val="accent3"/>
          </a:solidFill>
          <a:ln w="19050">
            <a:noFill/>
            <a:miter lim="800000"/>
          </a:ln>
        </p:spPr>
        <p:txBody>
          <a:bodyPr rot="10800000" lIns="86378" tIns="43189" rIns="86378" bIns="43189"/>
          <a:lstStyle/>
          <a:p>
            <a:pPr>
              <a:defRPr/>
            </a:pPr>
            <a:endParaRPr lang="zh-CN" altLang="en-US" kern="0" dirty="0">
              <a:solidFill>
                <a:schemeClr val="bg2">
                  <a:lumMod val="10000"/>
                </a:schemeClr>
              </a:solidFill>
              <a:latin typeface="Calibri" panose="020F0502020204030204"/>
              <a:ea typeface="微软雅黑" panose="020B0503020204020204" pitchFamily="34" charset="-122"/>
            </a:endParaRPr>
          </a:p>
        </p:txBody>
      </p:sp>
      <p:sp>
        <p:nvSpPr>
          <p:cNvPr id="32" name="TextBox 31"/>
          <p:cNvSpPr txBox="1"/>
          <p:nvPr/>
        </p:nvSpPr>
        <p:spPr>
          <a:xfrm>
            <a:off x="1535113" y="2997128"/>
            <a:ext cx="1355725" cy="303160"/>
          </a:xfrm>
          <a:prstGeom prst="rect">
            <a:avLst/>
          </a:prstGeom>
          <a:noFill/>
        </p:spPr>
        <p:txBody>
          <a:bodyPr lIns="86378" tIns="43189" rIns="86378" bIns="43189">
            <a:spAutoFit/>
          </a:bodyPr>
          <a:lstStyle/>
          <a:p>
            <a:pPr algn="ctr">
              <a:defRPr/>
            </a:pPr>
            <a:r>
              <a:rPr lang="zh-CN" altLang="en-US" sz="1400" b="1" dirty="0">
                <a:solidFill>
                  <a:schemeClr val="tx1">
                    <a:lumMod val="65000"/>
                    <a:lumOff val="35000"/>
                  </a:schemeClr>
                </a:solidFill>
                <a:latin typeface="Broadway BT"/>
                <a:ea typeface="微软雅黑" panose="020B0503020204020204" pitchFamily="34" charset="-122"/>
              </a:rPr>
              <a:t>补充性文字</a:t>
            </a:r>
            <a:endParaRPr lang="zh-CN" altLang="en-US" sz="1400" b="1" dirty="0">
              <a:solidFill>
                <a:schemeClr val="tx1">
                  <a:lumMod val="65000"/>
                  <a:lumOff val="35000"/>
                </a:schemeClr>
              </a:solidFill>
              <a:latin typeface="Broadway BT"/>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50" fill="hold"/>
                                        <p:tgtEl>
                                          <p:spTgt spid="20"/>
                                        </p:tgtEl>
                                        <p:attrNameLst>
                                          <p:attrName>ppt_w</p:attrName>
                                        </p:attrNameLst>
                                      </p:cBhvr>
                                      <p:tavLst>
                                        <p:tav tm="0">
                                          <p:val>
                                            <p:strVal val="4*#ppt_w"/>
                                          </p:val>
                                        </p:tav>
                                        <p:tav tm="100000">
                                          <p:val>
                                            <p:strVal val="#ppt_w"/>
                                          </p:val>
                                        </p:tav>
                                      </p:tavLst>
                                    </p:anim>
                                    <p:anim calcmode="lin" valueType="num">
                                      <p:cBhvr>
                                        <p:cTn id="16" dur="250" fill="hold"/>
                                        <p:tgtEl>
                                          <p:spTgt spid="20"/>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 calcmode="lin" valueType="num">
                                      <p:cBhvr>
                                        <p:cTn id="22" dur="500" fill="hold"/>
                                        <p:tgtEl>
                                          <p:spTgt spid="28"/>
                                        </p:tgtEl>
                                        <p:attrNameLst>
                                          <p:attrName>style.rotation</p:attrName>
                                        </p:attrNameLst>
                                      </p:cBhvr>
                                      <p:tavLst>
                                        <p:tav tm="0">
                                          <p:val>
                                            <p:fltVal val="360"/>
                                          </p:val>
                                        </p:tav>
                                        <p:tav tm="100000">
                                          <p:val>
                                            <p:fltVal val="0"/>
                                          </p:val>
                                        </p:tav>
                                      </p:tavLst>
                                    </p:anim>
                                    <p:animEffect transition="in" filter="fade">
                                      <p:cBhvr>
                                        <p:cTn id="23" dur="500"/>
                                        <p:tgtEl>
                                          <p:spTgt spid="28"/>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 calcmode="lin" valueType="num">
                                      <p:cBhvr>
                                        <p:cTn id="28" dur="500" fill="hold"/>
                                        <p:tgtEl>
                                          <p:spTgt spid="30"/>
                                        </p:tgtEl>
                                        <p:attrNameLst>
                                          <p:attrName>style.rotation</p:attrName>
                                        </p:attrNameLst>
                                      </p:cBhvr>
                                      <p:tavLst>
                                        <p:tav tm="0">
                                          <p:val>
                                            <p:fltVal val="360"/>
                                          </p:val>
                                        </p:tav>
                                        <p:tav tm="100000">
                                          <p:val>
                                            <p:fltVal val="0"/>
                                          </p:val>
                                        </p:tav>
                                      </p:tavLst>
                                    </p:anim>
                                    <p:animEffect transition="in" filter="fade">
                                      <p:cBhvr>
                                        <p:cTn id="29" dur="500"/>
                                        <p:tgtEl>
                                          <p:spTgt spid="30"/>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 calcmode="lin" valueType="num">
                                      <p:cBhvr>
                                        <p:cTn id="34" dur="500" fill="hold"/>
                                        <p:tgtEl>
                                          <p:spTgt spid="29"/>
                                        </p:tgtEl>
                                        <p:attrNameLst>
                                          <p:attrName>style.rotation</p:attrName>
                                        </p:attrNameLst>
                                      </p:cBhvr>
                                      <p:tavLst>
                                        <p:tav tm="0">
                                          <p:val>
                                            <p:fltVal val="360"/>
                                          </p:val>
                                        </p:tav>
                                        <p:tav tm="100000">
                                          <p:val>
                                            <p:fltVal val="0"/>
                                          </p:val>
                                        </p:tav>
                                      </p:tavLst>
                                    </p:anim>
                                    <p:animEffect transition="in" filter="fade">
                                      <p:cBhvr>
                                        <p:cTn id="35" dur="500"/>
                                        <p:tgtEl>
                                          <p:spTgt spid="29"/>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par>
                                <p:cTn id="43" presetID="2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2500"/>
                            </p:stCondLst>
                            <p:childTnLst>
                              <p:par>
                                <p:cTn id="61" presetID="16" presetClass="entr" presetSubtype="37"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outVertical)">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p:bldP spid="24" grpId="0"/>
      <p:bldP spid="26" grpId="0"/>
      <p:bldP spid="28" grpId="0"/>
      <p:bldP spid="29" grpId="0"/>
      <p:bldP spid="30" grpId="0"/>
      <p:bldP spid="31"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7"/>
          <p:cNvSpPr/>
          <p:nvPr/>
        </p:nvSpPr>
        <p:spPr>
          <a:xfrm>
            <a:off x="2536406" y="2870558"/>
            <a:ext cx="3855577"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80808"/>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4461426" y="2421357"/>
            <a:ext cx="2768" cy="1355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40"/>
          <p:cNvSpPr txBox="1"/>
          <p:nvPr/>
        </p:nvSpPr>
        <p:spPr>
          <a:xfrm>
            <a:off x="1692057" y="3425918"/>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676627" y="1131549"/>
            <a:ext cx="1563182" cy="1563386"/>
            <a:chOff x="2848131" y="1860029"/>
            <a:chExt cx="3807502" cy="3807502"/>
          </a:xfrm>
        </p:grpSpPr>
        <p:sp>
          <p:nvSpPr>
            <p:cNvPr id="6" name="椭圆 5"/>
            <p:cNvSpPr/>
            <p:nvPr/>
          </p:nvSpPr>
          <p:spPr>
            <a:xfrm>
              <a:off x="2848131" y="1860029"/>
              <a:ext cx="3807502" cy="380750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7" name="文本框 91"/>
            <p:cNvSpPr txBox="1"/>
            <p:nvPr/>
          </p:nvSpPr>
          <p:spPr>
            <a:xfrm>
              <a:off x="3878524" y="2869024"/>
              <a:ext cx="1761711" cy="1798957"/>
            </a:xfrm>
            <a:prstGeom prst="rect">
              <a:avLst/>
            </a:prstGeom>
            <a:noFill/>
          </p:spPr>
          <p:txBody>
            <a:bodyPr wrap="non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endParaRPr lang="en-US" altLang="zh-CN" sz="2100" dirty="0">
                <a:solidFill>
                  <a:schemeClr val="bg1"/>
                </a:solidFill>
                <a:latin typeface="微软雅黑" panose="020B0503020204020204" pitchFamily="34" charset="-122"/>
                <a:ea typeface="微软雅黑" panose="020B0503020204020204" pitchFamily="34" charset="-122"/>
              </a:endParaRPr>
            </a:p>
            <a:p>
              <a:pPr algn="ctr"/>
              <a:r>
                <a:rPr lang="zh-CN" altLang="en-US" sz="2100" dirty="0">
                  <a:solidFill>
                    <a:schemeClr val="bg1"/>
                  </a:solidFill>
                  <a:latin typeface="微软雅黑" panose="020B0503020204020204" pitchFamily="34" charset="-122"/>
                  <a:ea typeface="微软雅黑" panose="020B0503020204020204" pitchFamily="34" charset="-122"/>
                </a:rPr>
                <a:t>文字</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3072974" y="4096916"/>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752970" y="4096916"/>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46615" y="3370715"/>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125730" y="2516464"/>
            <a:ext cx="666111" cy="666198"/>
            <a:chOff x="2170416" y="2515670"/>
            <a:chExt cx="666198" cy="666198"/>
          </a:xfrm>
        </p:grpSpPr>
        <p:sp>
          <p:nvSpPr>
            <p:cNvPr id="12" name="椭圆 11"/>
            <p:cNvSpPr/>
            <p:nvPr/>
          </p:nvSpPr>
          <p:spPr>
            <a:xfrm>
              <a:off x="2170416" y="2515670"/>
              <a:ext cx="666198" cy="66619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3" name="文本框 91"/>
            <p:cNvSpPr txBox="1"/>
            <p:nvPr/>
          </p:nvSpPr>
          <p:spPr>
            <a:xfrm>
              <a:off x="2227478" y="2677666"/>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234504" y="3178994"/>
            <a:ext cx="666111" cy="666198"/>
            <a:chOff x="3279334" y="3178200"/>
            <a:chExt cx="666198" cy="666198"/>
          </a:xfrm>
        </p:grpSpPr>
        <p:sp>
          <p:nvSpPr>
            <p:cNvPr id="15" name="椭圆 14"/>
            <p:cNvSpPr/>
            <p:nvPr/>
          </p:nvSpPr>
          <p:spPr>
            <a:xfrm>
              <a:off x="3279334" y="3178200"/>
              <a:ext cx="666198" cy="66619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6" name="文本框 91"/>
            <p:cNvSpPr txBox="1"/>
            <p:nvPr/>
          </p:nvSpPr>
          <p:spPr>
            <a:xfrm>
              <a:off x="3305795" y="3342022"/>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13248" y="3257042"/>
            <a:ext cx="666111" cy="666198"/>
            <a:chOff x="4958297" y="3256248"/>
            <a:chExt cx="666198" cy="666198"/>
          </a:xfrm>
        </p:grpSpPr>
        <p:sp>
          <p:nvSpPr>
            <p:cNvPr id="18" name="椭圆 17"/>
            <p:cNvSpPr/>
            <p:nvPr/>
          </p:nvSpPr>
          <p:spPr>
            <a:xfrm>
              <a:off x="4958297" y="3256248"/>
              <a:ext cx="666198" cy="66619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9" name="文本框 91"/>
            <p:cNvSpPr txBox="1"/>
            <p:nvPr/>
          </p:nvSpPr>
          <p:spPr>
            <a:xfrm>
              <a:off x="5001290" y="3435846"/>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058925" y="2516464"/>
            <a:ext cx="666111" cy="666198"/>
            <a:chOff x="6104123" y="2515670"/>
            <a:chExt cx="666198" cy="666198"/>
          </a:xfrm>
        </p:grpSpPr>
        <p:sp>
          <p:nvSpPr>
            <p:cNvPr id="21" name="椭圆 20"/>
            <p:cNvSpPr/>
            <p:nvPr/>
          </p:nvSpPr>
          <p:spPr>
            <a:xfrm>
              <a:off x="6104123" y="2515670"/>
              <a:ext cx="666198" cy="66619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2" name="文本框 91"/>
            <p:cNvSpPr txBox="1"/>
            <p:nvPr/>
          </p:nvSpPr>
          <p:spPr>
            <a:xfrm>
              <a:off x="6140373" y="2665244"/>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508" y="0"/>
            <a:ext cx="9142857" cy="5142857"/>
          </a:xfrm>
          <a:prstGeom prst="rect">
            <a:avLst/>
          </a:prstGeom>
        </p:spPr>
      </p:pic>
      <p:sp>
        <p:nvSpPr>
          <p:cNvPr id="4" name="文本框 3"/>
          <p:cNvSpPr txBox="1"/>
          <p:nvPr/>
        </p:nvSpPr>
        <p:spPr>
          <a:xfrm>
            <a:off x="2015716" y="1085200"/>
            <a:ext cx="5616624" cy="684803"/>
          </a:xfrm>
          <a:prstGeom prst="rect">
            <a:avLst/>
          </a:prstGeom>
          <a:noFill/>
        </p:spPr>
        <p:txBody>
          <a:bodyPr wrap="square" lIns="68580" tIns="34290" rIns="68580" bIns="34290" rtlCol="0">
            <a:spAutoFit/>
          </a:bodyPr>
          <a:lstStyle/>
          <a:p>
            <a:pPr algn="ctr"/>
            <a:r>
              <a:rPr lang="zh-CN" altLang="en-US" sz="4000" spc="225"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rPr>
              <a:t>演讲完毕 谢谢观看</a:t>
            </a:r>
            <a:endParaRPr lang="zh-CN" altLang="en-US" sz="4000" spc="225" dirty="0">
              <a:ln w="12700">
                <a:noFill/>
              </a:ln>
              <a:solidFill>
                <a:schemeClr val="tx1">
                  <a:lumMod val="75000"/>
                  <a:lumOff val="25000"/>
                </a:schemeClr>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7" name="TextBox 11"/>
          <p:cNvSpPr txBox="1"/>
          <p:nvPr/>
        </p:nvSpPr>
        <p:spPr>
          <a:xfrm>
            <a:off x="2474352" y="1744452"/>
            <a:ext cx="4854422" cy="315481"/>
          </a:xfrm>
          <a:prstGeom prst="rect">
            <a:avLst/>
          </a:prstGeom>
          <a:noFill/>
          <a:effectLst/>
        </p:spPr>
        <p:txBody>
          <a:bodyPr wrap="square" lIns="68589" tIns="34295" rIns="68589" bIns="34295" rtlCol="0">
            <a:spAutoFit/>
          </a:bodyPr>
          <a:lstStyle/>
          <a:p>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474352" y="2176500"/>
            <a:ext cx="4854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474352" y="988368"/>
            <a:ext cx="4854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399"/>
                            </p:stCondLst>
                            <p:childTnLst>
                              <p:par>
                                <p:cTn id="26" presetID="16" presetClass="entr" presetSubtype="37"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5843"/>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1041"/>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1159"/>
            <a:ext cx="1878323" cy="571353"/>
          </a:xfrm>
          <a:prstGeom prst="rect">
            <a:avLst/>
          </a:prstGeom>
        </p:spPr>
      </p:pic>
      <p:sp>
        <p:nvSpPr>
          <p:cNvPr id="5" name="文本框 4"/>
          <p:cNvSpPr txBox="1"/>
          <p:nvPr/>
        </p:nvSpPr>
        <p:spPr>
          <a:xfrm>
            <a:off x="3150759" y="3101364"/>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5318" t="3511" r="4896" b="7974"/>
          <a:stretch>
            <a:fillRect/>
          </a:stretch>
        </p:blipFill>
        <p:spPr>
          <a:xfrm>
            <a:off x="0" y="0"/>
            <a:ext cx="9143999" cy="5145087"/>
          </a:xfrm>
          <a:prstGeom prst="rect">
            <a:avLst/>
          </a:prstGeom>
        </p:spPr>
      </p:pic>
      <p:sp>
        <p:nvSpPr>
          <p:cNvPr id="5" name="文本框 5"/>
          <p:cNvSpPr txBox="1">
            <a:spLocks noChangeArrowheads="1"/>
          </p:cNvSpPr>
          <p:nvPr/>
        </p:nvSpPr>
        <p:spPr bwMode="auto">
          <a:xfrm>
            <a:off x="3167844" y="116838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工作评价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44878" y="1504083"/>
            <a:ext cx="1669047" cy="253916"/>
          </a:xfrm>
          <a:prstGeom prst="rect">
            <a:avLst/>
          </a:prstGeom>
        </p:spPr>
        <p:txBody>
          <a:bodyPr wrap="none">
            <a:spAutoFit/>
          </a:bodyPr>
          <a:lstStyle/>
          <a:p>
            <a:pPr algn="ctr"/>
            <a:r>
              <a:rPr lang="en-US" altLang="zh-CN" sz="1050" dirty="0">
                <a:solidFill>
                  <a:schemeClr val="accent1"/>
                </a:solidFill>
                <a:latin typeface="+mj-ea"/>
                <a:ea typeface="+mj-ea"/>
              </a:rPr>
              <a:t>PROJECT INTRODUCTION</a:t>
            </a:r>
            <a:endParaRPr lang="zh-CN" altLang="en-US" sz="1050" dirty="0">
              <a:solidFill>
                <a:schemeClr val="accent1"/>
              </a:solidFill>
              <a:latin typeface="+mj-ea"/>
              <a:ea typeface="+mj-ea"/>
            </a:endParaRPr>
          </a:p>
        </p:txBody>
      </p:sp>
      <p:cxnSp>
        <p:nvCxnSpPr>
          <p:cNvPr id="7" name="直接连接符 6"/>
          <p:cNvCxnSpPr/>
          <p:nvPr/>
        </p:nvCxnSpPr>
        <p:spPr>
          <a:xfrm>
            <a:off x="3194050" y="1822886"/>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088608" y="1850455"/>
            <a:ext cx="3276364" cy="486352"/>
          </a:xfrm>
          <a:prstGeom prst="rect">
            <a:avLst/>
          </a:prstGeom>
        </p:spPr>
        <p:txBody>
          <a:bodyPr wrap="square">
            <a:spAutoFit/>
          </a:bodyPr>
          <a:lstStyle/>
          <a:p>
            <a:pPr>
              <a:lnSpc>
                <a:spcPct val="150000"/>
              </a:lnSpc>
            </a:pPr>
            <a:r>
              <a:rPr lang="en-US" altLang="zh-CN" sz="900" dirty="0" err="1">
                <a:solidFill>
                  <a:schemeClr val="tx1">
                    <a:lumMod val="75000"/>
                    <a:lumOff val="25000"/>
                  </a:schemeClr>
                </a:solidFill>
              </a:rPr>
              <a:t>Lorem</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ipsum</a:t>
            </a:r>
            <a:r>
              <a:rPr lang="en-US" altLang="zh-CN" sz="900" dirty="0">
                <a:solidFill>
                  <a:schemeClr val="tx1">
                    <a:lumMod val="75000"/>
                    <a:lumOff val="25000"/>
                  </a:schemeClr>
                </a:solidFill>
              </a:rPr>
              <a:t> dolor sit </a:t>
            </a:r>
            <a:r>
              <a:rPr lang="en-US" altLang="zh-CN" sz="900" dirty="0" err="1">
                <a:solidFill>
                  <a:schemeClr val="tx1">
                    <a:lumMod val="75000"/>
                    <a:lumOff val="25000"/>
                  </a:schemeClr>
                </a:solidFill>
              </a:rPr>
              <a:t>amet</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consectetur</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adipiscing</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elit</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Donec</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luctus</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nibh</a:t>
            </a:r>
            <a:r>
              <a:rPr lang="en-US" altLang="zh-CN" sz="900" dirty="0">
                <a:solidFill>
                  <a:schemeClr val="tx1">
                    <a:lumMod val="75000"/>
                    <a:lumOff val="25000"/>
                  </a:schemeClr>
                </a:solidFill>
              </a:rPr>
              <a:t> sit </a:t>
            </a:r>
            <a:r>
              <a:rPr lang="en-US" altLang="zh-CN" sz="900" dirty="0" err="1">
                <a:solidFill>
                  <a:schemeClr val="tx1">
                    <a:lumMod val="75000"/>
                    <a:lumOff val="25000"/>
                  </a:schemeClr>
                </a:solidFill>
              </a:rPr>
              <a:t>amet</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sem</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vulputate</a:t>
            </a:r>
            <a:r>
              <a:rPr lang="en-US" altLang="zh-CN" sz="900" dirty="0">
                <a:solidFill>
                  <a:schemeClr val="tx1">
                    <a:lumMod val="75000"/>
                    <a:lumOff val="25000"/>
                  </a:schemeClr>
                </a:solidFill>
              </a:rPr>
              <a:t> </a:t>
            </a:r>
            <a:r>
              <a:rPr lang="en-US" altLang="zh-CN" sz="900" dirty="0" err="1">
                <a:solidFill>
                  <a:schemeClr val="tx1">
                    <a:lumMod val="75000"/>
                    <a:lumOff val="25000"/>
                  </a:schemeClr>
                </a:solidFill>
              </a:rPr>
              <a:t>venenatisbibendum</a:t>
            </a:r>
            <a:r>
              <a:rPr lang="en-US" altLang="zh-CN" sz="900" dirty="0">
                <a:solidFill>
                  <a:schemeClr val="tx1">
                    <a:lumMod val="75000"/>
                    <a:lumOff val="25000"/>
                  </a:schemeClr>
                </a:solidFill>
              </a:rPr>
              <a:t> </a:t>
            </a:r>
            <a:endParaRPr lang="zh-CN" altLang="en-US" sz="1400" dirty="0">
              <a:solidFill>
                <a:schemeClr val="tx1">
                  <a:lumMod val="75000"/>
                  <a:lumOff val="25000"/>
                </a:schemeClr>
              </a:solidFill>
            </a:endParaRPr>
          </a:p>
        </p:txBody>
      </p:sp>
      <p:sp>
        <p:nvSpPr>
          <p:cNvPr id="9" name="矩形 8"/>
          <p:cNvSpPr/>
          <p:nvPr/>
        </p:nvSpPr>
        <p:spPr>
          <a:xfrm>
            <a:off x="3167844" y="2400146"/>
            <a:ext cx="1111558" cy="305711"/>
          </a:xfrm>
          <a:prstGeom prst="rect">
            <a:avLst/>
          </a:prstGeom>
          <a:gradFill>
            <a:gsLst>
              <a:gs pos="100000">
                <a:schemeClr val="accent1">
                  <a:lumMod val="75000"/>
                </a:schemeClr>
              </a:gs>
              <a:gs pos="21000">
                <a:schemeClr val="accent1"/>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j-lt"/>
              </a:rPr>
              <a:t>PART ONE</a:t>
            </a:r>
            <a:endParaRPr lang="zh-CN" altLang="en-US" sz="12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par>
                          <p:cTn id="17" fill="hold">
                            <p:stCondLst>
                              <p:cond delay="129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805869" y="1335690"/>
            <a:ext cx="1483535" cy="1487516"/>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1"/>
          </a:solidFill>
          <a:ln w="76200" cap="flat">
            <a:solidFill>
              <a:srgbClr val="F4F4EC"/>
            </a:solidFill>
            <a:prstDash val="solid"/>
            <a:miter lim="800000"/>
          </a:ln>
        </p:spPr>
        <p:txBody>
          <a:bodyPr vert="horz" wrap="square" lIns="68559" tIns="34280" rIns="68559" bIns="34280" numCol="1" anchor="t" anchorCtr="0" compatLnSpc="1"/>
          <a:lstStyle/>
          <a:p>
            <a:endParaRPr lang="zh-CN" altLang="en-US" sz="2100">
              <a:solidFill>
                <a:srgbClr val="F2F2F2"/>
              </a:solidFill>
              <a:latin typeface="方正宋刻本秀楷简体" panose="02000000000000000000" pitchFamily="2" charset="-122"/>
              <a:ea typeface="方正宋刻本秀楷简体" panose="02000000000000000000" pitchFamily="2" charset="-122"/>
            </a:endParaRPr>
          </a:p>
        </p:txBody>
      </p:sp>
      <p:sp>
        <p:nvSpPr>
          <p:cNvPr id="8" name="Freeform 7"/>
          <p:cNvSpPr/>
          <p:nvPr/>
        </p:nvSpPr>
        <p:spPr bwMode="auto">
          <a:xfrm>
            <a:off x="2546103" y="2080469"/>
            <a:ext cx="1485577" cy="1487516"/>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2"/>
          </a:solidFill>
          <a:ln w="76200" cap="flat">
            <a:solidFill>
              <a:srgbClr val="F4F4EC"/>
            </a:solidFill>
            <a:prstDash val="solid"/>
            <a:miter lim="800000"/>
          </a:ln>
        </p:spPr>
        <p:txBody>
          <a:bodyPr vert="horz" wrap="square" lIns="68559" tIns="34280" rIns="68559" bIns="34280" numCol="1" anchor="t" anchorCtr="0" compatLnSpc="1"/>
          <a:lstStyle/>
          <a:p>
            <a:endParaRPr lang="zh-CN" altLang="en-US" sz="2100">
              <a:solidFill>
                <a:srgbClr val="F2F2F2"/>
              </a:solidFill>
              <a:latin typeface="方正宋刻本秀楷简体" panose="02000000000000000000" pitchFamily="2" charset="-122"/>
              <a:ea typeface="方正宋刻本秀楷简体" panose="02000000000000000000" pitchFamily="2" charset="-122"/>
            </a:endParaRPr>
          </a:p>
        </p:txBody>
      </p:sp>
      <p:sp>
        <p:nvSpPr>
          <p:cNvPr id="9" name="Freeform 8"/>
          <p:cNvSpPr/>
          <p:nvPr/>
        </p:nvSpPr>
        <p:spPr bwMode="auto">
          <a:xfrm>
            <a:off x="1062569" y="2080469"/>
            <a:ext cx="1483535" cy="1487516"/>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2"/>
          </a:solidFill>
          <a:ln w="76200" cap="flat">
            <a:solidFill>
              <a:srgbClr val="F4F4EC"/>
            </a:solidFill>
            <a:prstDash val="solid"/>
            <a:miter lim="800000"/>
          </a:ln>
        </p:spPr>
        <p:txBody>
          <a:bodyPr vert="horz" wrap="square" lIns="68559" tIns="34280" rIns="68559" bIns="34280" numCol="1" anchor="t" anchorCtr="0" compatLnSpc="1"/>
          <a:lstStyle/>
          <a:p>
            <a:endParaRPr lang="zh-CN" altLang="en-US" sz="2100">
              <a:solidFill>
                <a:srgbClr val="F2F2F2"/>
              </a:solidFill>
              <a:latin typeface="方正宋刻本秀楷简体" panose="02000000000000000000" pitchFamily="2" charset="-122"/>
              <a:ea typeface="方正宋刻本秀楷简体" panose="02000000000000000000" pitchFamily="2" charset="-122"/>
            </a:endParaRPr>
          </a:p>
        </p:txBody>
      </p:sp>
      <p:sp>
        <p:nvSpPr>
          <p:cNvPr id="11" name="Freeform 9"/>
          <p:cNvSpPr/>
          <p:nvPr/>
        </p:nvSpPr>
        <p:spPr bwMode="auto">
          <a:xfrm>
            <a:off x="1805869" y="2823204"/>
            <a:ext cx="1483535" cy="1489559"/>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1"/>
          </a:solidFill>
          <a:ln w="76200" cap="flat">
            <a:solidFill>
              <a:srgbClr val="F4F4EC"/>
            </a:solidFill>
            <a:prstDash val="solid"/>
            <a:miter lim="800000"/>
          </a:ln>
        </p:spPr>
        <p:txBody>
          <a:bodyPr vert="horz" wrap="square" lIns="68559" tIns="34280" rIns="68559" bIns="34280" numCol="1" anchor="t" anchorCtr="0" compatLnSpc="1"/>
          <a:lstStyle/>
          <a:p>
            <a:endParaRPr lang="zh-CN" altLang="en-US" sz="2100">
              <a:solidFill>
                <a:srgbClr val="F2F2F2"/>
              </a:solidFill>
              <a:latin typeface="微软雅黑" panose="020B0503020204020204" pitchFamily="34" charset="-122"/>
              <a:ea typeface="微软雅黑" panose="020B0503020204020204" pitchFamily="34" charset="-122"/>
            </a:endParaRPr>
          </a:p>
        </p:txBody>
      </p:sp>
      <p:sp>
        <p:nvSpPr>
          <p:cNvPr id="12" name="矩形 11"/>
          <p:cNvSpPr/>
          <p:nvPr/>
        </p:nvSpPr>
        <p:spPr>
          <a:xfrm>
            <a:off x="1813506" y="2388515"/>
            <a:ext cx="486031" cy="400110"/>
          </a:xfrm>
          <a:prstGeom prst="rect">
            <a:avLst/>
          </a:prstGeom>
        </p:spPr>
        <p:txBody>
          <a:bodyPr wrap="none">
            <a:spAutoFit/>
          </a:bodyPr>
          <a:lstStyle/>
          <a:p>
            <a:pPr lvl="0" algn="ctr"/>
            <a:r>
              <a:rPr lang="en-US" altLang="zh-CN" sz="2000" dirty="0">
                <a:solidFill>
                  <a:srgbClr val="F2F2F2"/>
                </a:solidFill>
                <a:latin typeface="方正宋刻本秀楷简体" panose="02000000000000000000" pitchFamily="2" charset="-122"/>
                <a:ea typeface="方正宋刻本秀楷简体" panose="02000000000000000000" pitchFamily="2" charset="-122"/>
              </a:rPr>
              <a:t>01</a:t>
            </a:r>
            <a:endParaRPr lang="en-US" altLang="zh-CN" sz="20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15" name="矩形 14"/>
          <p:cNvSpPr/>
          <p:nvPr/>
        </p:nvSpPr>
        <p:spPr>
          <a:xfrm>
            <a:off x="1260556" y="2665649"/>
            <a:ext cx="646332" cy="230832"/>
          </a:xfrm>
          <a:prstGeom prst="rect">
            <a:avLst/>
          </a:prstGeom>
        </p:spPr>
        <p:txBody>
          <a:bodyPr wrap="none">
            <a:spAutoFit/>
          </a:bodyPr>
          <a:lstStyle/>
          <a:p>
            <a:pPr lvl="0" algn="ctr"/>
            <a:r>
              <a:rPr lang="zh-CN" altLang="en-US" sz="900" dirty="0">
                <a:solidFill>
                  <a:srgbClr val="F2F2F2"/>
                </a:solidFill>
                <a:latin typeface="方正宋刻本秀楷简体" panose="02000000000000000000" pitchFamily="2" charset="-122"/>
                <a:ea typeface="方正宋刻本秀楷简体" panose="02000000000000000000" pitchFamily="2" charset="-122"/>
              </a:rPr>
              <a:t>添加标题</a:t>
            </a:r>
            <a:endParaRPr lang="zh-CN" altLang="en-US" sz="9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18" name="矩形 17"/>
          <p:cNvSpPr/>
          <p:nvPr/>
        </p:nvSpPr>
        <p:spPr>
          <a:xfrm>
            <a:off x="2552094" y="2068644"/>
            <a:ext cx="486031" cy="400110"/>
          </a:xfrm>
          <a:prstGeom prst="rect">
            <a:avLst/>
          </a:prstGeom>
        </p:spPr>
        <p:txBody>
          <a:bodyPr wrap="none">
            <a:spAutoFit/>
          </a:bodyPr>
          <a:lstStyle/>
          <a:p>
            <a:pPr lvl="0" algn="ctr"/>
            <a:r>
              <a:rPr lang="en-US" altLang="zh-CN" sz="2000" dirty="0">
                <a:solidFill>
                  <a:srgbClr val="F2F2F2"/>
                </a:solidFill>
                <a:latin typeface="方正宋刻本秀楷简体" panose="02000000000000000000" pitchFamily="2" charset="-122"/>
                <a:ea typeface="方正宋刻本秀楷简体" panose="02000000000000000000" pitchFamily="2" charset="-122"/>
              </a:rPr>
              <a:t>02</a:t>
            </a:r>
            <a:endParaRPr lang="en-US" altLang="zh-CN" sz="20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19" name="矩形 18"/>
          <p:cNvSpPr/>
          <p:nvPr/>
        </p:nvSpPr>
        <p:spPr>
          <a:xfrm>
            <a:off x="2306089" y="1765827"/>
            <a:ext cx="646332" cy="230832"/>
          </a:xfrm>
          <a:prstGeom prst="rect">
            <a:avLst/>
          </a:prstGeom>
        </p:spPr>
        <p:txBody>
          <a:bodyPr wrap="none">
            <a:spAutoFit/>
          </a:bodyPr>
          <a:lstStyle/>
          <a:p>
            <a:pPr lvl="0" algn="ctr"/>
            <a:r>
              <a:rPr lang="zh-CN" altLang="en-US" sz="900" dirty="0">
                <a:solidFill>
                  <a:srgbClr val="F2F2F2"/>
                </a:solidFill>
                <a:latin typeface="方正宋刻本秀楷简体" panose="02000000000000000000" pitchFamily="2" charset="-122"/>
                <a:ea typeface="方正宋刻本秀楷简体" panose="02000000000000000000" pitchFamily="2" charset="-122"/>
              </a:rPr>
              <a:t>添加标题</a:t>
            </a:r>
            <a:endParaRPr lang="zh-CN" altLang="en-US" sz="9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20" name="矩形 19"/>
          <p:cNvSpPr/>
          <p:nvPr/>
        </p:nvSpPr>
        <p:spPr>
          <a:xfrm>
            <a:off x="2970266" y="2824227"/>
            <a:ext cx="486031" cy="400110"/>
          </a:xfrm>
          <a:prstGeom prst="rect">
            <a:avLst/>
          </a:prstGeom>
        </p:spPr>
        <p:txBody>
          <a:bodyPr wrap="none">
            <a:spAutoFit/>
          </a:bodyPr>
          <a:lstStyle/>
          <a:p>
            <a:pPr lvl="0" algn="ctr"/>
            <a:r>
              <a:rPr lang="en-US" altLang="zh-CN" sz="2000" dirty="0">
                <a:solidFill>
                  <a:srgbClr val="F2F2F2"/>
                </a:solidFill>
                <a:latin typeface="方正宋刻本秀楷简体" panose="02000000000000000000" pitchFamily="2" charset="-122"/>
                <a:ea typeface="方正宋刻本秀楷简体" panose="02000000000000000000" pitchFamily="2" charset="-122"/>
              </a:rPr>
              <a:t>03</a:t>
            </a:r>
            <a:endParaRPr lang="en-US" altLang="zh-CN" sz="20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21" name="矩形 20"/>
          <p:cNvSpPr/>
          <p:nvPr/>
        </p:nvSpPr>
        <p:spPr>
          <a:xfrm>
            <a:off x="3218278" y="2565985"/>
            <a:ext cx="646332" cy="230832"/>
          </a:xfrm>
          <a:prstGeom prst="rect">
            <a:avLst/>
          </a:prstGeom>
        </p:spPr>
        <p:txBody>
          <a:bodyPr wrap="none">
            <a:spAutoFit/>
          </a:bodyPr>
          <a:lstStyle/>
          <a:p>
            <a:pPr lvl="0" algn="ctr"/>
            <a:r>
              <a:rPr lang="zh-CN" altLang="en-US" sz="900" dirty="0">
                <a:solidFill>
                  <a:srgbClr val="F2F2F2"/>
                </a:solidFill>
                <a:latin typeface="方正宋刻本秀楷简体" panose="02000000000000000000" pitchFamily="2" charset="-122"/>
                <a:ea typeface="方正宋刻本秀楷简体" panose="02000000000000000000" pitchFamily="2" charset="-122"/>
              </a:rPr>
              <a:t>添加标题</a:t>
            </a:r>
            <a:endParaRPr lang="zh-CN" altLang="en-US" sz="9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22" name="矩形 21"/>
          <p:cNvSpPr/>
          <p:nvPr/>
        </p:nvSpPr>
        <p:spPr>
          <a:xfrm>
            <a:off x="2068403" y="3057840"/>
            <a:ext cx="486031" cy="400110"/>
          </a:xfrm>
          <a:prstGeom prst="rect">
            <a:avLst/>
          </a:prstGeom>
        </p:spPr>
        <p:txBody>
          <a:bodyPr wrap="none">
            <a:spAutoFit/>
          </a:bodyPr>
          <a:lstStyle/>
          <a:p>
            <a:pPr lvl="0" algn="ctr"/>
            <a:r>
              <a:rPr lang="en-US" altLang="zh-CN" sz="2000" dirty="0">
                <a:solidFill>
                  <a:srgbClr val="F2F2F2"/>
                </a:solidFill>
                <a:latin typeface="方正宋刻本秀楷简体" panose="02000000000000000000" pitchFamily="2" charset="-122"/>
                <a:ea typeface="方正宋刻本秀楷简体" panose="02000000000000000000" pitchFamily="2" charset="-122"/>
              </a:rPr>
              <a:t>04</a:t>
            </a:r>
            <a:endParaRPr lang="en-US" altLang="zh-CN" sz="20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23" name="矩形 22"/>
          <p:cNvSpPr/>
          <p:nvPr/>
        </p:nvSpPr>
        <p:spPr>
          <a:xfrm>
            <a:off x="2088392" y="3544353"/>
            <a:ext cx="646332" cy="230832"/>
          </a:xfrm>
          <a:prstGeom prst="rect">
            <a:avLst/>
          </a:prstGeom>
        </p:spPr>
        <p:txBody>
          <a:bodyPr wrap="none">
            <a:spAutoFit/>
          </a:bodyPr>
          <a:lstStyle/>
          <a:p>
            <a:pPr lvl="0" algn="ctr"/>
            <a:r>
              <a:rPr lang="zh-CN" altLang="en-US" sz="900" dirty="0">
                <a:solidFill>
                  <a:srgbClr val="F2F2F2"/>
                </a:solidFill>
                <a:latin typeface="方正宋刻本秀楷简体" panose="02000000000000000000" pitchFamily="2" charset="-122"/>
                <a:ea typeface="方正宋刻本秀楷简体" panose="02000000000000000000" pitchFamily="2" charset="-122"/>
              </a:rPr>
              <a:t>添加标题</a:t>
            </a:r>
            <a:endParaRPr lang="zh-CN" altLang="en-US" sz="900" dirty="0">
              <a:solidFill>
                <a:srgbClr val="F2F2F2"/>
              </a:solidFill>
              <a:latin typeface="方正宋刻本秀楷简体" panose="02000000000000000000" pitchFamily="2" charset="-122"/>
              <a:ea typeface="方正宋刻本秀楷简体" panose="02000000000000000000" pitchFamily="2" charset="-122"/>
            </a:endParaRPr>
          </a:p>
        </p:txBody>
      </p:sp>
      <p:sp>
        <p:nvSpPr>
          <p:cNvPr id="24" name="TextBox 76"/>
          <p:cNvSpPr txBox="1"/>
          <p:nvPr/>
        </p:nvSpPr>
        <p:spPr>
          <a:xfrm>
            <a:off x="4593550" y="1190821"/>
            <a:ext cx="1139270" cy="276871"/>
          </a:xfrm>
          <a:prstGeom prst="rect">
            <a:avLst/>
          </a:prstGeom>
          <a:noFill/>
          <a:effectLst/>
        </p:spPr>
        <p:txBody>
          <a:bodyPr wrap="square" rtlCol="0">
            <a:spAutoFit/>
          </a:bodyPr>
          <a:lstStyle/>
          <a:p>
            <a:r>
              <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rPr>
              <a:t>添加标题</a:t>
            </a:r>
            <a:endPar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endParaRPr>
          </a:p>
        </p:txBody>
      </p:sp>
      <p:sp>
        <p:nvSpPr>
          <p:cNvPr id="25" name="文本框 24"/>
          <p:cNvSpPr txBox="1"/>
          <p:nvPr/>
        </p:nvSpPr>
        <p:spPr>
          <a:xfrm>
            <a:off x="4593551" y="1475736"/>
            <a:ext cx="3469760" cy="632481"/>
          </a:xfrm>
          <a:prstGeom prst="rect">
            <a:avLst/>
          </a:prstGeom>
          <a:noFill/>
          <a:effectLst/>
        </p:spPr>
        <p:txBody>
          <a:bodyPr wrap="square" rtlCol="0">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4593550" y="2022189"/>
            <a:ext cx="1139270" cy="276871"/>
          </a:xfrm>
          <a:prstGeom prst="rect">
            <a:avLst/>
          </a:prstGeom>
          <a:noFill/>
          <a:effectLst/>
        </p:spPr>
        <p:txBody>
          <a:bodyPr wrap="square" rtlCol="0">
            <a:spAutoFit/>
          </a:bodyPr>
          <a:lstStyle/>
          <a:p>
            <a:r>
              <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rPr>
              <a:t>添加标题</a:t>
            </a:r>
            <a:endPar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endParaRPr>
          </a:p>
        </p:txBody>
      </p:sp>
      <p:sp>
        <p:nvSpPr>
          <p:cNvPr id="27" name="文本框 26"/>
          <p:cNvSpPr txBox="1"/>
          <p:nvPr/>
        </p:nvSpPr>
        <p:spPr>
          <a:xfrm>
            <a:off x="4593551" y="2307104"/>
            <a:ext cx="3469760" cy="632481"/>
          </a:xfrm>
          <a:prstGeom prst="rect">
            <a:avLst/>
          </a:prstGeom>
          <a:noFill/>
          <a:effectLst/>
        </p:spPr>
        <p:txBody>
          <a:bodyPr wrap="square" rtlCol="0">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TextBox 76"/>
          <p:cNvSpPr txBox="1"/>
          <p:nvPr/>
        </p:nvSpPr>
        <p:spPr>
          <a:xfrm>
            <a:off x="4593550" y="2911267"/>
            <a:ext cx="1139270" cy="276871"/>
          </a:xfrm>
          <a:prstGeom prst="rect">
            <a:avLst/>
          </a:prstGeom>
          <a:noFill/>
          <a:effectLst/>
        </p:spPr>
        <p:txBody>
          <a:bodyPr wrap="square" rtlCol="0">
            <a:spAutoFit/>
          </a:bodyPr>
          <a:lstStyle/>
          <a:p>
            <a:r>
              <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rPr>
              <a:t>添加标题</a:t>
            </a:r>
            <a:endPar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endParaRPr>
          </a:p>
        </p:txBody>
      </p:sp>
      <p:sp>
        <p:nvSpPr>
          <p:cNvPr id="29" name="文本框 28"/>
          <p:cNvSpPr txBox="1"/>
          <p:nvPr/>
        </p:nvSpPr>
        <p:spPr>
          <a:xfrm>
            <a:off x="4593551" y="3196182"/>
            <a:ext cx="3469760" cy="632481"/>
          </a:xfrm>
          <a:prstGeom prst="rect">
            <a:avLst/>
          </a:prstGeom>
          <a:noFill/>
          <a:effectLst/>
        </p:spPr>
        <p:txBody>
          <a:bodyPr wrap="square" rtlCol="0">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TextBox 76"/>
          <p:cNvSpPr txBox="1"/>
          <p:nvPr/>
        </p:nvSpPr>
        <p:spPr>
          <a:xfrm>
            <a:off x="4593550" y="3741323"/>
            <a:ext cx="1139270" cy="276871"/>
          </a:xfrm>
          <a:prstGeom prst="rect">
            <a:avLst/>
          </a:prstGeom>
          <a:noFill/>
          <a:effectLst/>
        </p:spPr>
        <p:txBody>
          <a:bodyPr wrap="square" rtlCol="0">
            <a:spAutoFit/>
          </a:bodyPr>
          <a:lstStyle/>
          <a:p>
            <a:r>
              <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rPr>
              <a:t>添加标题</a:t>
            </a:r>
            <a:endParaRPr lang="zh-CN" altLang="en-US" sz="1200" dirty="0">
              <a:solidFill>
                <a:schemeClr val="tx1">
                  <a:lumMod val="50000"/>
                  <a:lumOff val="50000"/>
                </a:schemeClr>
              </a:solidFill>
              <a:latin typeface="方正宋刻本秀楷简体" panose="02000000000000000000" pitchFamily="2" charset="-122"/>
              <a:ea typeface="方正宋刻本秀楷简体" panose="02000000000000000000" pitchFamily="2" charset="-122"/>
            </a:endParaRPr>
          </a:p>
        </p:txBody>
      </p:sp>
      <p:sp>
        <p:nvSpPr>
          <p:cNvPr id="31" name="文本框 30"/>
          <p:cNvSpPr txBox="1"/>
          <p:nvPr/>
        </p:nvSpPr>
        <p:spPr>
          <a:xfrm>
            <a:off x="4593551" y="4026238"/>
            <a:ext cx="3469760" cy="452432"/>
          </a:xfrm>
          <a:prstGeom prst="rect">
            <a:avLst/>
          </a:prstGeom>
          <a:noFill/>
          <a:effectLst/>
        </p:spPr>
        <p:txBody>
          <a:bodyPr wrap="square" rtlCol="0">
            <a:spAutoFit/>
          </a:bodyPr>
          <a:lstStyle/>
          <a:p>
            <a:pPr>
              <a:lnSpc>
                <a:spcPct val="13000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a:t>
            </a:r>
            <a:endParaRPr lang="zh-CN" altLang="en-US" sz="9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6500"/>
                            </p:stCondLst>
                            <p:childTnLst>
                              <p:par>
                                <p:cTn id="65" presetID="22" presetClass="entr" presetSubtype="8" fill="hold" grpId="0" nodeType="afterEffect">
                                  <p:stCondLst>
                                    <p:cond delay="0"/>
                                  </p:stCondLst>
                                  <p:iterate type="lt">
                                    <p:tmPct val="10000"/>
                                  </p:iterate>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955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10050"/>
                            </p:stCondLst>
                            <p:childTnLst>
                              <p:par>
                                <p:cTn id="73" presetID="22" presetClass="entr" presetSubtype="8" fill="hold" grpId="0" nodeType="afterEffect">
                                  <p:stCondLst>
                                    <p:cond delay="0"/>
                                  </p:stCondLst>
                                  <p:iterate type="lt">
                                    <p:tmPct val="10000"/>
                                  </p:iterate>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131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1360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16649"/>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p:stCondLst>
                              <p:cond delay="17149"/>
                            </p:stCondLst>
                            <p:childTnLst>
                              <p:par>
                                <p:cTn id="89" presetID="22" presetClass="entr" presetSubtype="8" fill="hold" grpId="0" nodeType="afterEffect">
                                  <p:stCondLst>
                                    <p:cond delay="0"/>
                                  </p:stCondLst>
                                  <p:iterate type="lt">
                                    <p:tmPct val="10000"/>
                                  </p:iterate>
                                  <p:childTnLst>
                                    <p:set>
                                      <p:cBhvr>
                                        <p:cTn id="90" dur="1" fill="hold">
                                          <p:stCondLst>
                                            <p:cond delay="0"/>
                                          </p:stCondLst>
                                        </p:cTn>
                                        <p:tgtEl>
                                          <p:spTgt spid="31"/>
                                        </p:tgtEl>
                                        <p:attrNameLst>
                                          <p:attrName>style.visibility</p:attrName>
                                        </p:attrNameLst>
                                      </p:cBhvr>
                                      <p:to>
                                        <p:strVal val="visible"/>
                                      </p:to>
                                    </p:set>
                                    <p:animEffect transition="in" filter="wipe(left)">
                                      <p:cBhvr>
                                        <p:cTn id="9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p:bldP spid="15"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6"/>
          <p:cNvSpPr>
            <a:spLocks noChangeShapeType="1"/>
          </p:cNvSpPr>
          <p:nvPr/>
        </p:nvSpPr>
        <p:spPr bwMode="gray">
          <a:xfrm>
            <a:off x="3336238" y="2608635"/>
            <a:ext cx="0" cy="2125460"/>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Line 7"/>
          <p:cNvSpPr>
            <a:spLocks noChangeShapeType="1"/>
          </p:cNvSpPr>
          <p:nvPr/>
        </p:nvSpPr>
        <p:spPr bwMode="gray">
          <a:xfrm>
            <a:off x="5404483" y="2517789"/>
            <a:ext cx="0" cy="2216307"/>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9"/>
          <p:cNvSpPr/>
          <p:nvPr/>
        </p:nvSpPr>
        <p:spPr bwMode="gray">
          <a:xfrm>
            <a:off x="1301160" y="988368"/>
            <a:ext cx="6768752" cy="1623202"/>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chemeClr val="accent3"/>
          </a:solidFill>
          <a:ln>
            <a:noFill/>
          </a:ln>
          <a:effectLst/>
        </p:spPr>
        <p:style>
          <a:lnRef idx="3">
            <a:schemeClr val="lt1"/>
          </a:lnRef>
          <a:fillRef idx="1">
            <a:schemeClr val="accent2"/>
          </a:fillRef>
          <a:effectRef idx="1">
            <a:schemeClr val="accent2"/>
          </a:effectRef>
          <a:fontRef idx="minor">
            <a:schemeClr val="lt1"/>
          </a:fontRef>
        </p:style>
        <p:txBody>
          <a:bodyPr wrap="none" anchor="ctr">
            <a:flatTx/>
          </a:bodyPr>
          <a:lstStyle/>
          <a:p>
            <a:pPr>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1403648" y="2445781"/>
            <a:ext cx="1747591" cy="1447796"/>
            <a:chOff x="1403648" y="2139702"/>
            <a:chExt cx="1747591" cy="1447796"/>
          </a:xfrm>
        </p:grpSpPr>
        <p:sp>
          <p:nvSpPr>
            <p:cNvPr id="18" name="Text Box 16"/>
            <p:cNvSpPr txBox="1">
              <a:spLocks noChangeArrowheads="1"/>
            </p:cNvSpPr>
            <p:nvPr/>
          </p:nvSpPr>
          <p:spPr bwMode="auto">
            <a:xfrm>
              <a:off x="1403648" y="2830368"/>
              <a:ext cx="1747591" cy="757130"/>
            </a:xfrm>
            <a:prstGeom prst="rect">
              <a:avLst/>
            </a:prstGeom>
            <a:noFill/>
            <a:ln w="9525">
              <a:noFill/>
              <a:miter lim="800000"/>
            </a:ln>
            <a:effectLst/>
          </p:spPr>
          <p:txBody>
            <a:bodyPr wrap="square">
              <a:spAutoFit/>
            </a:bodyPr>
            <a:lstStyle/>
            <a:p>
              <a:pPr algn="just">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76"/>
            <p:cNvSpPr>
              <a:spLocks noChangeArrowheads="1"/>
            </p:cNvSpPr>
            <p:nvPr/>
          </p:nvSpPr>
          <p:spPr bwMode="auto">
            <a:xfrm>
              <a:off x="1763688" y="2139702"/>
              <a:ext cx="901199"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2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19"/>
          <p:cNvGrpSpPr/>
          <p:nvPr/>
        </p:nvGrpSpPr>
        <p:grpSpPr>
          <a:xfrm>
            <a:off x="3566228" y="2445781"/>
            <a:ext cx="1657868" cy="1595209"/>
            <a:chOff x="3496294" y="2139702"/>
            <a:chExt cx="1723778" cy="1595209"/>
          </a:xfrm>
        </p:grpSpPr>
        <p:sp>
          <p:nvSpPr>
            <p:cNvPr id="22" name="Text Box 16"/>
            <p:cNvSpPr txBox="1">
              <a:spLocks noChangeArrowheads="1"/>
            </p:cNvSpPr>
            <p:nvPr/>
          </p:nvSpPr>
          <p:spPr bwMode="auto">
            <a:xfrm>
              <a:off x="3496294" y="2811581"/>
              <a:ext cx="1723778" cy="923330"/>
            </a:xfrm>
            <a:prstGeom prst="rect">
              <a:avLst/>
            </a:prstGeom>
            <a:noFill/>
            <a:ln w="9525">
              <a:noFill/>
              <a:miter lim="800000"/>
            </a:ln>
            <a:effectLst/>
          </p:spPr>
          <p:txBody>
            <a:bodyPr wrap="square">
              <a:spAutoFit/>
            </a:bodyPr>
            <a:lstStyle/>
            <a:p>
              <a:pPr algn="just">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76"/>
            <p:cNvSpPr>
              <a:spLocks noChangeArrowheads="1"/>
            </p:cNvSpPr>
            <p:nvPr/>
          </p:nvSpPr>
          <p:spPr bwMode="auto">
            <a:xfrm>
              <a:off x="3830779" y="2139702"/>
              <a:ext cx="943274"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2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组合 23"/>
          <p:cNvGrpSpPr/>
          <p:nvPr/>
        </p:nvGrpSpPr>
        <p:grpSpPr>
          <a:xfrm>
            <a:off x="5652120" y="2445781"/>
            <a:ext cx="1655943" cy="1544107"/>
            <a:chOff x="5652120" y="2139702"/>
            <a:chExt cx="1655943" cy="1544107"/>
          </a:xfrm>
        </p:grpSpPr>
        <p:sp>
          <p:nvSpPr>
            <p:cNvPr id="26" name="Text Box 16"/>
            <p:cNvSpPr txBox="1">
              <a:spLocks noChangeArrowheads="1"/>
            </p:cNvSpPr>
            <p:nvPr/>
          </p:nvSpPr>
          <p:spPr bwMode="auto">
            <a:xfrm>
              <a:off x="5652120" y="2760479"/>
              <a:ext cx="1655943" cy="923330"/>
            </a:xfrm>
            <a:prstGeom prst="rect">
              <a:avLst/>
            </a:prstGeom>
            <a:noFill/>
            <a:ln w="9525">
              <a:noFill/>
              <a:miter lim="800000"/>
            </a:ln>
            <a:effectLst/>
          </p:spPr>
          <p:txBody>
            <a:bodyPr wrap="square">
              <a:spAutoFit/>
            </a:bodyPr>
            <a:lstStyle/>
            <a:p>
              <a:pPr algn="just">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76"/>
            <p:cNvSpPr>
              <a:spLocks noChangeArrowheads="1"/>
            </p:cNvSpPr>
            <p:nvPr/>
          </p:nvSpPr>
          <p:spPr bwMode="auto">
            <a:xfrm>
              <a:off x="6035268" y="2139702"/>
              <a:ext cx="88964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2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10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rot="20489966">
            <a:off x="819718" y="1279610"/>
            <a:ext cx="1728192" cy="2088876"/>
          </a:xfrm>
          <a:prstGeom prst="rect">
            <a:avLst/>
          </a:prstGeom>
          <a:blipFill dpi="0" rotWithShape="1">
            <a:blip r:embed="rId1" cstate="print"/>
            <a:srcRect/>
            <a:stretch>
              <a:fillRect l="-40579" r="-40579"/>
            </a:stretch>
          </a:blipFill>
          <a:ln w="25400">
            <a:solidFill>
              <a:srgbClr val="FFFFFF"/>
            </a:solidFill>
          </a:ln>
          <a:effectLst>
            <a:outerShdw blurRad="50800" sx="103000" sy="103000" algn="ctr" rotWithShape="0">
              <a:prstClr val="black">
                <a:alpha val="15000"/>
              </a:prstClr>
            </a:outerShdw>
          </a:effectLst>
        </p:spPr>
        <p:txBody>
          <a:bodyPr lIns="68580" tIns="34290" rIns="68580" bIns="34290" rtlCol="0" anchor="ctr"/>
          <a:lstStyle/>
          <a:p>
            <a:pPr algn="ctr" eaLnBrk="1" hangingPunct="1"/>
            <a:endParaRPr lang="zh-CN" altLang="en-US">
              <a:solidFill>
                <a:srgbClr val="FFFFFF"/>
              </a:solidFill>
            </a:endParaRPr>
          </a:p>
        </p:txBody>
      </p:sp>
      <p:sp>
        <p:nvSpPr>
          <p:cNvPr id="15" name="矩形 14"/>
          <p:cNvSpPr/>
          <p:nvPr/>
        </p:nvSpPr>
        <p:spPr bwMode="auto">
          <a:xfrm rot="20663561">
            <a:off x="5132606" y="1548820"/>
            <a:ext cx="1728192" cy="2088876"/>
          </a:xfrm>
          <a:prstGeom prst="rect">
            <a:avLst/>
          </a:prstGeom>
          <a:blipFill dpi="0" rotWithShape="1">
            <a:blip r:embed="rId2" cstate="print"/>
            <a:srcRect/>
            <a:stretch>
              <a:fillRect l="-3838" t="-266" r="-77866" b="266"/>
            </a:stretch>
          </a:blipFill>
          <a:ln w="25400">
            <a:solidFill>
              <a:srgbClr val="FFFFFF"/>
            </a:solidFill>
          </a:ln>
          <a:effectLst>
            <a:outerShdw blurRad="50800" sx="103000" sy="103000" algn="ctr" rotWithShape="0">
              <a:prstClr val="black">
                <a:alpha val="15000"/>
              </a:prstClr>
            </a:outerShdw>
          </a:effectLst>
        </p:spPr>
        <p:txBody>
          <a:bodyPr lIns="68580" tIns="34290" rIns="68580" bIns="34290" rtlCol="0" anchor="ctr"/>
          <a:lstStyle/>
          <a:p>
            <a:pPr algn="ctr" eaLnBrk="1" hangingPunct="1">
              <a:spcBef>
                <a:spcPct val="0"/>
              </a:spcBef>
              <a:buFontTx/>
              <a:buNone/>
            </a:pPr>
            <a:endParaRPr lang="zh-CN" altLang="en-US">
              <a:solidFill>
                <a:srgbClr val="FFFFFF"/>
              </a:solidFill>
            </a:endParaRPr>
          </a:p>
        </p:txBody>
      </p:sp>
      <p:sp>
        <p:nvSpPr>
          <p:cNvPr id="16" name="矩形 15"/>
          <p:cNvSpPr/>
          <p:nvPr/>
        </p:nvSpPr>
        <p:spPr bwMode="auto">
          <a:xfrm rot="492657">
            <a:off x="6686629" y="1413670"/>
            <a:ext cx="1728192" cy="2088876"/>
          </a:xfrm>
          <a:prstGeom prst="rect">
            <a:avLst/>
          </a:prstGeom>
          <a:blipFill dpi="0" rotWithShape="1">
            <a:blip r:embed="rId3" cstate="print"/>
            <a:srcRect/>
            <a:stretch>
              <a:fillRect l="-46761" r="-46761"/>
            </a:stretch>
          </a:blipFill>
          <a:ln w="25400">
            <a:solidFill>
              <a:srgbClr val="FFFFFF"/>
            </a:solidFill>
          </a:ln>
          <a:effectLst>
            <a:outerShdw blurRad="50800" sx="103000" sy="103000" algn="ctr" rotWithShape="0">
              <a:prstClr val="black">
                <a:alpha val="15000"/>
              </a:prstClr>
            </a:outerShdw>
          </a:effectLst>
        </p:spPr>
        <p:txBody>
          <a:bodyPr lIns="68580" tIns="34290" rIns="68580" bIns="34290" rtlCol="0" anchor="ctr"/>
          <a:lstStyle/>
          <a:p>
            <a:pPr algn="ctr" eaLnBrk="1" hangingPunct="1">
              <a:spcBef>
                <a:spcPct val="0"/>
              </a:spcBef>
              <a:buFontTx/>
              <a:buNone/>
            </a:pPr>
            <a:endParaRPr lang="zh-CN" altLang="en-US">
              <a:solidFill>
                <a:srgbClr val="FFFFFF"/>
              </a:solidFill>
            </a:endParaRPr>
          </a:p>
        </p:txBody>
      </p:sp>
      <p:sp>
        <p:nvSpPr>
          <p:cNvPr id="17" name="矩形 16"/>
          <p:cNvSpPr/>
          <p:nvPr/>
        </p:nvSpPr>
        <p:spPr bwMode="auto">
          <a:xfrm rot="1036824">
            <a:off x="2310698" y="1413670"/>
            <a:ext cx="1728192" cy="2088876"/>
          </a:xfrm>
          <a:prstGeom prst="rect">
            <a:avLst/>
          </a:prstGeom>
          <a:blipFill dpi="0" rotWithShape="1">
            <a:blip r:embed="rId4" cstate="print"/>
            <a:srcRect/>
            <a:stretch>
              <a:fillRect l="-23260" t="-2492" r="-2028" b="-1196"/>
            </a:stretch>
          </a:blipFill>
          <a:ln w="25400">
            <a:solidFill>
              <a:srgbClr val="FFFFFF"/>
            </a:solidFill>
          </a:ln>
          <a:effectLst>
            <a:outerShdw blurRad="50800" sx="103000" sy="103000" algn="ctr" rotWithShape="0">
              <a:prstClr val="black">
                <a:alpha val="15000"/>
              </a:prstClr>
            </a:outerShdw>
          </a:effectLst>
        </p:spPr>
        <p:txBody>
          <a:bodyPr lIns="68580" tIns="34290" rIns="68580" bIns="34290" rtlCol="0" anchor="ctr"/>
          <a:lstStyle/>
          <a:p>
            <a:pPr algn="ctr" eaLnBrk="1" hangingPunct="1">
              <a:spcBef>
                <a:spcPct val="0"/>
              </a:spcBef>
              <a:buFontTx/>
              <a:buNone/>
            </a:pPr>
            <a:endParaRPr lang="zh-CN" altLang="en-US">
              <a:solidFill>
                <a:srgbClr val="FFFFFF"/>
              </a:solidFill>
            </a:endParaRPr>
          </a:p>
        </p:txBody>
      </p:sp>
      <p:sp>
        <p:nvSpPr>
          <p:cNvPr id="18" name="矩形 17"/>
          <p:cNvSpPr/>
          <p:nvPr/>
        </p:nvSpPr>
        <p:spPr bwMode="auto">
          <a:xfrm rot="21164024">
            <a:off x="3798559" y="1164256"/>
            <a:ext cx="1791535" cy="2088876"/>
          </a:xfrm>
          <a:prstGeom prst="rect">
            <a:avLst/>
          </a:prstGeom>
          <a:blipFill dpi="0" rotWithShape="1">
            <a:blip r:embed="rId5" cstate="print"/>
            <a:srcRect/>
            <a:stretch>
              <a:fillRect l="-8280" r="-8280"/>
            </a:stretch>
          </a:blipFill>
          <a:ln w="25400">
            <a:solidFill>
              <a:srgbClr val="FFFFFF"/>
            </a:solidFill>
          </a:ln>
          <a:effectLst>
            <a:outerShdw blurRad="50800" sx="103000" sy="103000" algn="ctr" rotWithShape="0">
              <a:prstClr val="black">
                <a:alpha val="15000"/>
              </a:prstClr>
            </a:outerShdw>
          </a:effectLst>
        </p:spPr>
        <p:txBody>
          <a:bodyPr lIns="68580" tIns="34290" rIns="68580" bIns="34290" rtlCol="0" anchor="ctr"/>
          <a:lstStyle/>
          <a:p>
            <a:pPr algn="ctr" eaLnBrk="1" hangingPunct="1">
              <a:spcBef>
                <a:spcPct val="0"/>
              </a:spcBef>
              <a:buFontTx/>
              <a:buNone/>
            </a:pPr>
            <a:endParaRPr lang="zh-CN" altLang="en-US">
              <a:solidFill>
                <a:srgbClr val="FFFFFF"/>
              </a:solidFill>
            </a:endParaRPr>
          </a:p>
        </p:txBody>
      </p:sp>
      <p:grpSp>
        <p:nvGrpSpPr>
          <p:cNvPr id="2" name="组合 18"/>
          <p:cNvGrpSpPr/>
          <p:nvPr/>
        </p:nvGrpSpPr>
        <p:grpSpPr>
          <a:xfrm>
            <a:off x="981079" y="3219464"/>
            <a:ext cx="3096815" cy="1249016"/>
            <a:chOff x="1308105" y="4547730"/>
            <a:chExt cx="4129087" cy="1664840"/>
          </a:xfrm>
        </p:grpSpPr>
        <p:grpSp>
          <p:nvGrpSpPr>
            <p:cNvPr id="3" name="组合 19"/>
            <p:cNvGrpSpPr/>
            <p:nvPr/>
          </p:nvGrpSpPr>
          <p:grpSpPr>
            <a:xfrm>
              <a:off x="1308105" y="4547730"/>
              <a:ext cx="4129087" cy="687387"/>
              <a:chOff x="1426142" y="2033841"/>
              <a:chExt cx="4129087" cy="687387"/>
            </a:xfrm>
          </p:grpSpPr>
          <p:sp>
            <p:nvSpPr>
              <p:cNvPr id="22" name="Freeform 779"/>
              <p:cNvSpPr/>
              <p:nvPr/>
            </p:nvSpPr>
            <p:spPr bwMode="auto">
              <a:xfrm>
                <a:off x="1426142" y="2033841"/>
                <a:ext cx="4129087" cy="687387"/>
              </a:xfrm>
              <a:custGeom>
                <a:avLst/>
                <a:gdLst>
                  <a:gd name="T0" fmla="*/ 2736 w 2736"/>
                  <a:gd name="T1" fmla="*/ 404 h 456"/>
                  <a:gd name="T2" fmla="*/ 2684 w 2736"/>
                  <a:gd name="T3" fmla="*/ 456 h 456"/>
                  <a:gd name="T4" fmla="*/ 52 w 2736"/>
                  <a:gd name="T5" fmla="*/ 456 h 456"/>
                  <a:gd name="T6" fmla="*/ 0 w 2736"/>
                  <a:gd name="T7" fmla="*/ 404 h 456"/>
                  <a:gd name="T8" fmla="*/ 0 w 2736"/>
                  <a:gd name="T9" fmla="*/ 52 h 456"/>
                  <a:gd name="T10" fmla="*/ 52 w 2736"/>
                  <a:gd name="T11" fmla="*/ 0 h 456"/>
                  <a:gd name="T12" fmla="*/ 2684 w 2736"/>
                  <a:gd name="T13" fmla="*/ 0 h 456"/>
                  <a:gd name="T14" fmla="*/ 2736 w 2736"/>
                  <a:gd name="T15" fmla="*/ 52 h 456"/>
                  <a:gd name="T16" fmla="*/ 2736 w 2736"/>
                  <a:gd name="T17" fmla="*/ 40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6" h="456">
                    <a:moveTo>
                      <a:pt x="2736" y="404"/>
                    </a:moveTo>
                    <a:cubicBezTo>
                      <a:pt x="2736" y="433"/>
                      <a:pt x="2713" y="456"/>
                      <a:pt x="2684" y="456"/>
                    </a:cubicBezTo>
                    <a:cubicBezTo>
                      <a:pt x="52" y="456"/>
                      <a:pt x="52" y="456"/>
                      <a:pt x="52" y="456"/>
                    </a:cubicBezTo>
                    <a:cubicBezTo>
                      <a:pt x="23" y="456"/>
                      <a:pt x="0" y="433"/>
                      <a:pt x="0" y="404"/>
                    </a:cubicBezTo>
                    <a:cubicBezTo>
                      <a:pt x="0" y="52"/>
                      <a:pt x="0" y="52"/>
                      <a:pt x="0" y="52"/>
                    </a:cubicBezTo>
                    <a:cubicBezTo>
                      <a:pt x="0" y="23"/>
                      <a:pt x="23" y="0"/>
                      <a:pt x="52" y="0"/>
                    </a:cubicBezTo>
                    <a:cubicBezTo>
                      <a:pt x="2684" y="0"/>
                      <a:pt x="2684" y="0"/>
                      <a:pt x="2684" y="0"/>
                    </a:cubicBezTo>
                    <a:cubicBezTo>
                      <a:pt x="2713" y="0"/>
                      <a:pt x="2736" y="23"/>
                      <a:pt x="2736" y="52"/>
                    </a:cubicBezTo>
                    <a:cubicBezTo>
                      <a:pt x="2736" y="404"/>
                      <a:pt x="2736" y="404"/>
                      <a:pt x="2736" y="404"/>
                    </a:cubicBezTo>
                  </a:path>
                </a:pathLst>
              </a:custGeom>
              <a:solidFill>
                <a:schemeClr val="bg1">
                  <a:lumMod val="95000"/>
                </a:schemeClr>
              </a:solidFill>
              <a:ln>
                <a:noFill/>
              </a:ln>
              <a:effectLst>
                <a:outerShdw blurRad="63500" sx="102000" sy="102000" algn="ctr"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23" name="任意多边形 23"/>
              <p:cNvSpPr/>
              <p:nvPr/>
            </p:nvSpPr>
            <p:spPr bwMode="auto">
              <a:xfrm>
                <a:off x="1519803" y="2141790"/>
                <a:ext cx="3932238" cy="495300"/>
              </a:xfrm>
              <a:custGeom>
                <a:avLst/>
                <a:gdLst>
                  <a:gd name="T0" fmla="*/ 854480 w 3932277"/>
                  <a:gd name="T1" fmla="*/ 0 h 495300"/>
                  <a:gd name="T2" fmla="*/ 3865683 w 3932277"/>
                  <a:gd name="T3" fmla="*/ 0 h 495300"/>
                  <a:gd name="T4" fmla="*/ 3932277 w 3932277"/>
                  <a:gd name="T5" fmla="*/ 60403 h 495300"/>
                  <a:gd name="T6" fmla="*/ 3932277 w 3932277"/>
                  <a:gd name="T7" fmla="*/ 434898 h 495300"/>
                  <a:gd name="T8" fmla="*/ 3865683 w 3932277"/>
                  <a:gd name="T9" fmla="*/ 495300 h 495300"/>
                  <a:gd name="T10" fmla="*/ 854480 w 3932277"/>
                  <a:gd name="T11" fmla="*/ 495300 h 495300"/>
                  <a:gd name="T12" fmla="*/ 787886 w 3932277"/>
                  <a:gd name="T13" fmla="*/ 434898 h 495300"/>
                  <a:gd name="T14" fmla="*/ 787886 w 3932277"/>
                  <a:gd name="T15" fmla="*/ 398462 h 495300"/>
                  <a:gd name="T16" fmla="*/ 478476 w 3932277"/>
                  <a:gd name="T17" fmla="*/ 398462 h 495300"/>
                  <a:gd name="T18" fmla="*/ 60325 w 3932277"/>
                  <a:gd name="T19" fmla="*/ 398462 h 495300"/>
                  <a:gd name="T20" fmla="*/ 0 w 3932277"/>
                  <a:gd name="T21" fmla="*/ 338202 h 495300"/>
                  <a:gd name="T22" fmla="*/ 0 w 3932277"/>
                  <a:gd name="T23" fmla="*/ 163447 h 495300"/>
                  <a:gd name="T24" fmla="*/ 60325 w 3932277"/>
                  <a:gd name="T25" fmla="*/ 103187 h 495300"/>
                  <a:gd name="T26" fmla="*/ 594767 w 3932277"/>
                  <a:gd name="T27" fmla="*/ 103187 h 495300"/>
                  <a:gd name="T28" fmla="*/ 787886 w 3932277"/>
                  <a:gd name="T29" fmla="*/ 103187 h 495300"/>
                  <a:gd name="T30" fmla="*/ 787886 w 3932277"/>
                  <a:gd name="T31" fmla="*/ 80151 h 495300"/>
                  <a:gd name="T32" fmla="*/ 787886 w 3932277"/>
                  <a:gd name="T33" fmla="*/ 60403 h 495300"/>
                  <a:gd name="T34" fmla="*/ 854480 w 3932277"/>
                  <a:gd name="T35" fmla="*/ 0 h 495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2277"/>
                  <a:gd name="T55" fmla="*/ 0 h 495300"/>
                  <a:gd name="T56" fmla="*/ 3932277 w 3932277"/>
                  <a:gd name="T57" fmla="*/ 495300 h 495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2277" h="495300">
                    <a:moveTo>
                      <a:pt x="854480" y="0"/>
                    </a:moveTo>
                    <a:cubicBezTo>
                      <a:pt x="3865683" y="0"/>
                      <a:pt x="3865683" y="0"/>
                      <a:pt x="3865683" y="0"/>
                    </a:cubicBezTo>
                    <a:cubicBezTo>
                      <a:pt x="3903323" y="0"/>
                      <a:pt x="3932277" y="27181"/>
                      <a:pt x="3932277" y="60403"/>
                    </a:cubicBezTo>
                    <a:lnTo>
                      <a:pt x="3932277" y="434898"/>
                    </a:lnTo>
                    <a:cubicBezTo>
                      <a:pt x="3932277" y="468119"/>
                      <a:pt x="3903323" y="495300"/>
                      <a:pt x="3865683" y="495300"/>
                    </a:cubicBezTo>
                    <a:cubicBezTo>
                      <a:pt x="854480" y="495300"/>
                      <a:pt x="854480" y="495300"/>
                      <a:pt x="854480" y="495300"/>
                    </a:cubicBezTo>
                    <a:cubicBezTo>
                      <a:pt x="816840" y="495300"/>
                      <a:pt x="787886" y="468119"/>
                      <a:pt x="787886" y="434898"/>
                    </a:cubicBezTo>
                    <a:lnTo>
                      <a:pt x="787886" y="398462"/>
                    </a:lnTo>
                    <a:lnTo>
                      <a:pt x="478476" y="398462"/>
                    </a:lnTo>
                    <a:cubicBezTo>
                      <a:pt x="357237" y="398462"/>
                      <a:pt x="218678" y="398462"/>
                      <a:pt x="60325" y="398462"/>
                    </a:cubicBezTo>
                    <a:cubicBezTo>
                      <a:pt x="27146" y="398462"/>
                      <a:pt x="0" y="371345"/>
                      <a:pt x="0" y="338202"/>
                    </a:cubicBezTo>
                    <a:cubicBezTo>
                      <a:pt x="0" y="338202"/>
                      <a:pt x="0" y="338202"/>
                      <a:pt x="0" y="163447"/>
                    </a:cubicBezTo>
                    <a:cubicBezTo>
                      <a:pt x="0" y="130304"/>
                      <a:pt x="27146" y="103187"/>
                      <a:pt x="60325" y="103187"/>
                    </a:cubicBezTo>
                    <a:cubicBezTo>
                      <a:pt x="60325" y="103187"/>
                      <a:pt x="60325" y="103187"/>
                      <a:pt x="594767" y="103187"/>
                    </a:cubicBezTo>
                    <a:lnTo>
                      <a:pt x="787886" y="103187"/>
                    </a:lnTo>
                    <a:lnTo>
                      <a:pt x="787886" y="80151"/>
                    </a:lnTo>
                    <a:cubicBezTo>
                      <a:pt x="787886" y="60403"/>
                      <a:pt x="787886" y="60403"/>
                      <a:pt x="787886" y="60403"/>
                    </a:cubicBezTo>
                    <a:cubicBezTo>
                      <a:pt x="787886" y="27181"/>
                      <a:pt x="816840" y="0"/>
                      <a:pt x="854480" y="0"/>
                    </a:cubicBezTo>
                    <a:close/>
                  </a:path>
                </a:pathLst>
              </a:custGeom>
              <a:solidFill>
                <a:schemeClr val="accent2"/>
              </a:solidFill>
              <a:ln>
                <a:noFill/>
              </a:ln>
            </p:spPr>
            <p:txBody>
              <a:bodyPr lIns="90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endParaRPr lang="id-ID"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Rectangle 784"/>
              <p:cNvSpPr>
                <a:spLocks noChangeArrowheads="1"/>
              </p:cNvSpPr>
              <p:nvPr/>
            </p:nvSpPr>
            <p:spPr bwMode="auto">
              <a:xfrm>
                <a:off x="1703953" y="2141790"/>
                <a:ext cx="419100" cy="495300"/>
              </a:xfrm>
              <a:prstGeom prst="rect">
                <a:avLst/>
              </a:prstGeom>
              <a:solidFill>
                <a:srgbClr val="FFFFFF"/>
              </a:solidFill>
              <a:ln>
                <a:noFill/>
              </a:ln>
              <a:effectLst>
                <a:outerShdw blurRad="63500" sx="102000" sy="102000" algn="ctr" rotWithShape="0">
                  <a:prstClr val="black">
                    <a:alpha val="20000"/>
                  </a:prstClr>
                </a:outerShdw>
              </a:effectLst>
            </p:spPr>
            <p:txBody>
              <a:bodyPr lIns="0" tIns="0" rIns="0" bIns="0" anchor="ctr"/>
              <a:lstStyle/>
              <a:p>
                <a:pPr algn="ctr">
                  <a:defRPr/>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01</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621404" y="2071941"/>
                <a:ext cx="582613" cy="793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26" name="矩形 25"/>
              <p:cNvSpPr/>
              <p:nvPr/>
            </p:nvSpPr>
            <p:spPr>
              <a:xfrm>
                <a:off x="1621404" y="2611691"/>
                <a:ext cx="582613" cy="793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grpSp>
        <p:sp>
          <p:nvSpPr>
            <p:cNvPr id="21" name="矩形 20"/>
            <p:cNvSpPr/>
            <p:nvPr/>
          </p:nvSpPr>
          <p:spPr>
            <a:xfrm>
              <a:off x="1336416" y="5258757"/>
              <a:ext cx="4100775" cy="953813"/>
            </a:xfrm>
            <a:prstGeom prst="rect">
              <a:avLst/>
            </a:prstGeom>
          </p:spPr>
          <p:txBody>
            <a:bodyPr wrap="square" anchor="ctr">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100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字以内。</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4" name="组合 26"/>
          <p:cNvGrpSpPr/>
          <p:nvPr/>
        </p:nvGrpSpPr>
        <p:grpSpPr>
          <a:xfrm>
            <a:off x="5066107" y="3219464"/>
            <a:ext cx="3096815" cy="1249016"/>
            <a:chOff x="6754808" y="4547730"/>
            <a:chExt cx="4129087" cy="1664840"/>
          </a:xfrm>
        </p:grpSpPr>
        <p:grpSp>
          <p:nvGrpSpPr>
            <p:cNvPr id="5" name="组合 27"/>
            <p:cNvGrpSpPr/>
            <p:nvPr/>
          </p:nvGrpSpPr>
          <p:grpSpPr>
            <a:xfrm>
              <a:off x="6754808" y="4547730"/>
              <a:ext cx="4129087" cy="687387"/>
              <a:chOff x="1426142" y="2033841"/>
              <a:chExt cx="4129087" cy="687387"/>
            </a:xfrm>
          </p:grpSpPr>
          <p:sp>
            <p:nvSpPr>
              <p:cNvPr id="30" name="Freeform 779"/>
              <p:cNvSpPr/>
              <p:nvPr/>
            </p:nvSpPr>
            <p:spPr bwMode="auto">
              <a:xfrm>
                <a:off x="1426142" y="2033841"/>
                <a:ext cx="4129087" cy="687387"/>
              </a:xfrm>
              <a:custGeom>
                <a:avLst/>
                <a:gdLst>
                  <a:gd name="T0" fmla="*/ 2736 w 2736"/>
                  <a:gd name="T1" fmla="*/ 404 h 456"/>
                  <a:gd name="T2" fmla="*/ 2684 w 2736"/>
                  <a:gd name="T3" fmla="*/ 456 h 456"/>
                  <a:gd name="T4" fmla="*/ 52 w 2736"/>
                  <a:gd name="T5" fmla="*/ 456 h 456"/>
                  <a:gd name="T6" fmla="*/ 0 w 2736"/>
                  <a:gd name="T7" fmla="*/ 404 h 456"/>
                  <a:gd name="T8" fmla="*/ 0 w 2736"/>
                  <a:gd name="T9" fmla="*/ 52 h 456"/>
                  <a:gd name="T10" fmla="*/ 52 w 2736"/>
                  <a:gd name="T11" fmla="*/ 0 h 456"/>
                  <a:gd name="T12" fmla="*/ 2684 w 2736"/>
                  <a:gd name="T13" fmla="*/ 0 h 456"/>
                  <a:gd name="T14" fmla="*/ 2736 w 2736"/>
                  <a:gd name="T15" fmla="*/ 52 h 456"/>
                  <a:gd name="T16" fmla="*/ 2736 w 2736"/>
                  <a:gd name="T17" fmla="*/ 40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6" h="456">
                    <a:moveTo>
                      <a:pt x="2736" y="404"/>
                    </a:moveTo>
                    <a:cubicBezTo>
                      <a:pt x="2736" y="433"/>
                      <a:pt x="2713" y="456"/>
                      <a:pt x="2684" y="456"/>
                    </a:cubicBezTo>
                    <a:cubicBezTo>
                      <a:pt x="52" y="456"/>
                      <a:pt x="52" y="456"/>
                      <a:pt x="52" y="456"/>
                    </a:cubicBezTo>
                    <a:cubicBezTo>
                      <a:pt x="23" y="456"/>
                      <a:pt x="0" y="433"/>
                      <a:pt x="0" y="404"/>
                    </a:cubicBezTo>
                    <a:cubicBezTo>
                      <a:pt x="0" y="52"/>
                      <a:pt x="0" y="52"/>
                      <a:pt x="0" y="52"/>
                    </a:cubicBezTo>
                    <a:cubicBezTo>
                      <a:pt x="0" y="23"/>
                      <a:pt x="23" y="0"/>
                      <a:pt x="52" y="0"/>
                    </a:cubicBezTo>
                    <a:cubicBezTo>
                      <a:pt x="2684" y="0"/>
                      <a:pt x="2684" y="0"/>
                      <a:pt x="2684" y="0"/>
                    </a:cubicBezTo>
                    <a:cubicBezTo>
                      <a:pt x="2713" y="0"/>
                      <a:pt x="2736" y="23"/>
                      <a:pt x="2736" y="52"/>
                    </a:cubicBezTo>
                    <a:cubicBezTo>
                      <a:pt x="2736" y="404"/>
                      <a:pt x="2736" y="404"/>
                      <a:pt x="2736" y="404"/>
                    </a:cubicBezTo>
                  </a:path>
                </a:pathLst>
              </a:custGeom>
              <a:solidFill>
                <a:schemeClr val="bg1">
                  <a:lumMod val="95000"/>
                </a:schemeClr>
              </a:solidFill>
              <a:ln>
                <a:noFill/>
              </a:ln>
              <a:effectLst>
                <a:outerShdw blurRad="63500" sx="102000" sy="102000" algn="ctr"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50000"/>
                      <a:lumOff val="50000"/>
                    </a:schemeClr>
                  </a:solidFill>
                </a:endParaRPr>
              </a:p>
            </p:txBody>
          </p:sp>
          <p:sp>
            <p:nvSpPr>
              <p:cNvPr id="34" name="任意多边形 23"/>
              <p:cNvSpPr/>
              <p:nvPr/>
            </p:nvSpPr>
            <p:spPr bwMode="auto">
              <a:xfrm>
                <a:off x="1519803" y="2141790"/>
                <a:ext cx="3932238" cy="495300"/>
              </a:xfrm>
              <a:custGeom>
                <a:avLst/>
                <a:gdLst>
                  <a:gd name="T0" fmla="*/ 854480 w 3932277"/>
                  <a:gd name="T1" fmla="*/ 0 h 495300"/>
                  <a:gd name="T2" fmla="*/ 3865683 w 3932277"/>
                  <a:gd name="T3" fmla="*/ 0 h 495300"/>
                  <a:gd name="T4" fmla="*/ 3932277 w 3932277"/>
                  <a:gd name="T5" fmla="*/ 60403 h 495300"/>
                  <a:gd name="T6" fmla="*/ 3932277 w 3932277"/>
                  <a:gd name="T7" fmla="*/ 434898 h 495300"/>
                  <a:gd name="T8" fmla="*/ 3865683 w 3932277"/>
                  <a:gd name="T9" fmla="*/ 495300 h 495300"/>
                  <a:gd name="T10" fmla="*/ 854480 w 3932277"/>
                  <a:gd name="T11" fmla="*/ 495300 h 495300"/>
                  <a:gd name="T12" fmla="*/ 787886 w 3932277"/>
                  <a:gd name="T13" fmla="*/ 434898 h 495300"/>
                  <a:gd name="T14" fmla="*/ 787886 w 3932277"/>
                  <a:gd name="T15" fmla="*/ 398462 h 495300"/>
                  <a:gd name="T16" fmla="*/ 478476 w 3932277"/>
                  <a:gd name="T17" fmla="*/ 398462 h 495300"/>
                  <a:gd name="T18" fmla="*/ 60325 w 3932277"/>
                  <a:gd name="T19" fmla="*/ 398462 h 495300"/>
                  <a:gd name="T20" fmla="*/ 0 w 3932277"/>
                  <a:gd name="T21" fmla="*/ 338202 h 495300"/>
                  <a:gd name="T22" fmla="*/ 0 w 3932277"/>
                  <a:gd name="T23" fmla="*/ 163447 h 495300"/>
                  <a:gd name="T24" fmla="*/ 60325 w 3932277"/>
                  <a:gd name="T25" fmla="*/ 103187 h 495300"/>
                  <a:gd name="T26" fmla="*/ 594767 w 3932277"/>
                  <a:gd name="T27" fmla="*/ 103187 h 495300"/>
                  <a:gd name="T28" fmla="*/ 787886 w 3932277"/>
                  <a:gd name="T29" fmla="*/ 103187 h 495300"/>
                  <a:gd name="T30" fmla="*/ 787886 w 3932277"/>
                  <a:gd name="T31" fmla="*/ 80151 h 495300"/>
                  <a:gd name="T32" fmla="*/ 787886 w 3932277"/>
                  <a:gd name="T33" fmla="*/ 60403 h 495300"/>
                  <a:gd name="T34" fmla="*/ 854480 w 3932277"/>
                  <a:gd name="T35" fmla="*/ 0 h 495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2277"/>
                  <a:gd name="T55" fmla="*/ 0 h 495300"/>
                  <a:gd name="T56" fmla="*/ 3932277 w 3932277"/>
                  <a:gd name="T57" fmla="*/ 495300 h 495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2277" h="495300">
                    <a:moveTo>
                      <a:pt x="854480" y="0"/>
                    </a:moveTo>
                    <a:cubicBezTo>
                      <a:pt x="3865683" y="0"/>
                      <a:pt x="3865683" y="0"/>
                      <a:pt x="3865683" y="0"/>
                    </a:cubicBezTo>
                    <a:cubicBezTo>
                      <a:pt x="3903323" y="0"/>
                      <a:pt x="3932277" y="27181"/>
                      <a:pt x="3932277" y="60403"/>
                    </a:cubicBezTo>
                    <a:lnTo>
                      <a:pt x="3932277" y="434898"/>
                    </a:lnTo>
                    <a:cubicBezTo>
                      <a:pt x="3932277" y="468119"/>
                      <a:pt x="3903323" y="495300"/>
                      <a:pt x="3865683" y="495300"/>
                    </a:cubicBezTo>
                    <a:cubicBezTo>
                      <a:pt x="854480" y="495300"/>
                      <a:pt x="854480" y="495300"/>
                      <a:pt x="854480" y="495300"/>
                    </a:cubicBezTo>
                    <a:cubicBezTo>
                      <a:pt x="816840" y="495300"/>
                      <a:pt x="787886" y="468119"/>
                      <a:pt x="787886" y="434898"/>
                    </a:cubicBezTo>
                    <a:lnTo>
                      <a:pt x="787886" y="398462"/>
                    </a:lnTo>
                    <a:lnTo>
                      <a:pt x="478476" y="398462"/>
                    </a:lnTo>
                    <a:cubicBezTo>
                      <a:pt x="357237" y="398462"/>
                      <a:pt x="218678" y="398462"/>
                      <a:pt x="60325" y="398462"/>
                    </a:cubicBezTo>
                    <a:cubicBezTo>
                      <a:pt x="27146" y="398462"/>
                      <a:pt x="0" y="371345"/>
                      <a:pt x="0" y="338202"/>
                    </a:cubicBezTo>
                    <a:cubicBezTo>
                      <a:pt x="0" y="338202"/>
                      <a:pt x="0" y="338202"/>
                      <a:pt x="0" y="163447"/>
                    </a:cubicBezTo>
                    <a:cubicBezTo>
                      <a:pt x="0" y="130304"/>
                      <a:pt x="27146" y="103187"/>
                      <a:pt x="60325" y="103187"/>
                    </a:cubicBezTo>
                    <a:cubicBezTo>
                      <a:pt x="60325" y="103187"/>
                      <a:pt x="60325" y="103187"/>
                      <a:pt x="594767" y="103187"/>
                    </a:cubicBezTo>
                    <a:lnTo>
                      <a:pt x="787886" y="103187"/>
                    </a:lnTo>
                    <a:lnTo>
                      <a:pt x="787886" y="80151"/>
                    </a:lnTo>
                    <a:cubicBezTo>
                      <a:pt x="787886" y="60403"/>
                      <a:pt x="787886" y="60403"/>
                      <a:pt x="787886" y="60403"/>
                    </a:cubicBezTo>
                    <a:cubicBezTo>
                      <a:pt x="787886" y="27181"/>
                      <a:pt x="816840" y="0"/>
                      <a:pt x="854480" y="0"/>
                    </a:cubicBezTo>
                    <a:close/>
                  </a:path>
                </a:pathLst>
              </a:custGeom>
              <a:solidFill>
                <a:schemeClr val="accent3"/>
              </a:solidFill>
              <a:ln>
                <a:noFill/>
              </a:ln>
            </p:spPr>
            <p:txBody>
              <a:bodyPr lIns="90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endParaRPr lang="id-ID"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Rectangle 784"/>
              <p:cNvSpPr>
                <a:spLocks noChangeArrowheads="1"/>
              </p:cNvSpPr>
              <p:nvPr/>
            </p:nvSpPr>
            <p:spPr bwMode="auto">
              <a:xfrm>
                <a:off x="1703953" y="2141790"/>
                <a:ext cx="419100" cy="495300"/>
              </a:xfrm>
              <a:prstGeom prst="rect">
                <a:avLst/>
              </a:prstGeom>
              <a:solidFill>
                <a:srgbClr val="FFFFFF"/>
              </a:solidFill>
              <a:ln>
                <a:noFill/>
              </a:ln>
              <a:effectLst>
                <a:outerShdw blurRad="63500" sx="102000" sy="102000" algn="ctr" rotWithShape="0">
                  <a:prstClr val="black">
                    <a:alpha val="20000"/>
                  </a:prstClr>
                </a:outerShdw>
              </a:effectLst>
            </p:spPr>
            <p:txBody>
              <a:bodyPr lIns="0" tIns="0" rIns="0" bIns="0" anchor="ctr"/>
              <a:lstStyle/>
              <a:p>
                <a:pPr algn="ctr">
                  <a:defRPr/>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02</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621404" y="2071941"/>
                <a:ext cx="582613" cy="793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46" name="矩形 45"/>
              <p:cNvSpPr/>
              <p:nvPr/>
            </p:nvSpPr>
            <p:spPr>
              <a:xfrm>
                <a:off x="1621404" y="2611691"/>
                <a:ext cx="582613" cy="793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grpSp>
        <p:sp>
          <p:nvSpPr>
            <p:cNvPr id="29" name="矩形 28"/>
            <p:cNvSpPr/>
            <p:nvPr/>
          </p:nvSpPr>
          <p:spPr>
            <a:xfrm>
              <a:off x="6764208" y="5258757"/>
              <a:ext cx="4100775" cy="953813"/>
            </a:xfrm>
            <a:prstGeom prst="rect">
              <a:avLst/>
            </a:prstGeom>
          </p:spPr>
          <p:txBody>
            <a:bodyPr wrap="square" anchor="ctr">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100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字以内。</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ppt_y</p:attrName>
                                        </p:attrNameLst>
                                      </p:cBhvr>
                                      <p:tavLst>
                                        <p:tav tm="0">
                                          <p:val>
                                            <p:strVal val="#ppt_y+#ppt_h*1.125000"/>
                                          </p:val>
                                        </p:tav>
                                        <p:tav tm="100000">
                                          <p:val>
                                            <p:strVal val="#ppt_y"/>
                                          </p:val>
                                        </p:tav>
                                      </p:tavLst>
                                    </p:anim>
                                    <p:animEffect transition="in" filter="wipe(up)">
                                      <p:cBhvr>
                                        <p:cTn id="15" dur="500"/>
                                        <p:tgtEl>
                                          <p:spTgt spid="14"/>
                                        </p:tgtEl>
                                      </p:cBhvr>
                                    </p:animEffect>
                                  </p:childTnLst>
                                </p:cTn>
                              </p:par>
                              <p:par>
                                <p:cTn id="16" presetID="12" presetClass="entr" presetSubtype="4" fill="hold" grpId="0" nodeType="withEffect">
                                  <p:stCondLst>
                                    <p:cond delay="10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ppt_y</p:attrName>
                                        </p:attrNameLst>
                                      </p:cBhvr>
                                      <p:tavLst>
                                        <p:tav tm="0">
                                          <p:val>
                                            <p:strVal val="#ppt_y+#ppt_h*1.125000"/>
                                          </p:val>
                                        </p:tav>
                                        <p:tav tm="100000">
                                          <p:val>
                                            <p:strVal val="#ppt_y"/>
                                          </p:val>
                                        </p:tav>
                                      </p:tavLst>
                                    </p:anim>
                                    <p:animEffect transition="in" filter="wipe(up)">
                                      <p:cBhvr>
                                        <p:cTn id="19" dur="500"/>
                                        <p:tgtEl>
                                          <p:spTgt spid="17"/>
                                        </p:tgtEl>
                                      </p:cBhvr>
                                    </p:animEffect>
                                  </p:childTnLst>
                                </p:cTn>
                              </p:par>
                              <p:par>
                                <p:cTn id="20" presetID="12" presetClass="entr" presetSubtype="4" fill="hold" grpId="0" nodeType="withEffect">
                                  <p:stCondLst>
                                    <p:cond delay="2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ppt_y</p:attrName>
                                        </p:attrNameLst>
                                      </p:cBhvr>
                                      <p:tavLst>
                                        <p:tav tm="0">
                                          <p:val>
                                            <p:strVal val="#ppt_y+#ppt_h*1.125000"/>
                                          </p:val>
                                        </p:tav>
                                        <p:tav tm="100000">
                                          <p:val>
                                            <p:strVal val="#ppt_y"/>
                                          </p:val>
                                        </p:tav>
                                      </p:tavLst>
                                    </p:anim>
                                    <p:animEffect transition="in" filter="wipe(up)">
                                      <p:cBhvr>
                                        <p:cTn id="23" dur="500"/>
                                        <p:tgtEl>
                                          <p:spTgt spid="18"/>
                                        </p:tgtEl>
                                      </p:cBhvr>
                                    </p:animEffect>
                                  </p:childTnLst>
                                </p:cTn>
                              </p:par>
                              <p:par>
                                <p:cTn id="24" presetID="12" presetClass="entr" presetSubtype="4" fill="hold" grpId="0" nodeType="withEffect">
                                  <p:stCondLst>
                                    <p:cond delay="3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ppt_y</p:attrName>
                                        </p:attrNameLst>
                                      </p:cBhvr>
                                      <p:tavLst>
                                        <p:tav tm="0">
                                          <p:val>
                                            <p:strVal val="#ppt_y+#ppt_h*1.125000"/>
                                          </p:val>
                                        </p:tav>
                                        <p:tav tm="100000">
                                          <p:val>
                                            <p:strVal val="#ppt_y"/>
                                          </p:val>
                                        </p:tav>
                                      </p:tavLst>
                                    </p:anim>
                                    <p:animEffect transition="in" filter="wipe(up)">
                                      <p:cBhvr>
                                        <p:cTn id="27" dur="500"/>
                                        <p:tgtEl>
                                          <p:spTgt spid="15"/>
                                        </p:tgtEl>
                                      </p:cBhvr>
                                    </p:animEffect>
                                  </p:childTnLst>
                                </p:cTn>
                              </p:par>
                              <p:par>
                                <p:cTn id="28" presetID="12" presetClass="entr" presetSubtype="4" fill="hold" grpId="0" nodeType="withEffect">
                                  <p:stCondLst>
                                    <p:cond delay="4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612386" y="1951175"/>
            <a:ext cx="7559576" cy="2710272"/>
            <a:chOff x="611188" y="1913369"/>
            <a:chExt cx="7560249" cy="2710102"/>
          </a:xfrm>
        </p:grpSpPr>
        <p:cxnSp>
          <p:nvCxnSpPr>
            <p:cNvPr id="4" name="直接连接符 3"/>
            <p:cNvCxnSpPr/>
            <p:nvPr/>
          </p:nvCxnSpPr>
          <p:spPr>
            <a:xfrm>
              <a:off x="611188" y="1913369"/>
              <a:ext cx="604891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11188" y="2818187"/>
              <a:ext cx="589173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11188" y="3723006"/>
              <a:ext cx="649662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1188" y="4623471"/>
              <a:ext cx="756024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5"/>
          <p:cNvGrpSpPr>
            <a:grpSpLocks noChangeAspect="1"/>
          </p:cNvGrpSpPr>
          <p:nvPr/>
        </p:nvGrpSpPr>
        <p:grpSpPr bwMode="auto">
          <a:xfrm>
            <a:off x="5538399" y="858976"/>
            <a:ext cx="2708275" cy="3806825"/>
            <a:chOff x="3020" y="517"/>
            <a:chExt cx="1740" cy="2446"/>
          </a:xfrm>
        </p:grpSpPr>
        <p:sp>
          <p:nvSpPr>
            <p:cNvPr id="9" name="Freeform 6"/>
            <p:cNvSpPr/>
            <p:nvPr/>
          </p:nvSpPr>
          <p:spPr bwMode="auto">
            <a:xfrm>
              <a:off x="3169" y="517"/>
              <a:ext cx="1526" cy="702"/>
            </a:xfrm>
            <a:custGeom>
              <a:avLst/>
              <a:gdLst>
                <a:gd name="T0" fmla="*/ 1452 w 535"/>
                <a:gd name="T1" fmla="*/ 505 h 246"/>
                <a:gd name="T2" fmla="*/ 593 w 535"/>
                <a:gd name="T3" fmla="*/ 134 h 246"/>
                <a:gd name="T4" fmla="*/ 0 w 535"/>
                <a:gd name="T5" fmla="*/ 702 h 246"/>
                <a:gd name="T6" fmla="*/ 1526 w 535"/>
                <a:gd name="T7" fmla="*/ 702 h 246"/>
                <a:gd name="T8" fmla="*/ 1452 w 535"/>
                <a:gd name="T9" fmla="*/ 505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7"/>
            <p:cNvSpPr/>
            <p:nvPr/>
          </p:nvSpPr>
          <p:spPr bwMode="auto">
            <a:xfrm>
              <a:off x="3032" y="1219"/>
              <a:ext cx="1728" cy="583"/>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8"/>
            <p:cNvSpPr/>
            <p:nvPr/>
          </p:nvSpPr>
          <p:spPr bwMode="auto">
            <a:xfrm>
              <a:off x="3020" y="1802"/>
              <a:ext cx="1638" cy="578"/>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9"/>
            <p:cNvSpPr/>
            <p:nvPr/>
          </p:nvSpPr>
          <p:spPr bwMode="auto">
            <a:xfrm>
              <a:off x="3254" y="2381"/>
              <a:ext cx="1458" cy="582"/>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bwMode="auto">
          <a:xfrm>
            <a:off x="6136886" y="1484451"/>
            <a:ext cx="2017712" cy="325437"/>
            <a:chOff x="5818456" y="1446244"/>
            <a:chExt cx="2017765" cy="325120"/>
          </a:xfrm>
        </p:grpSpPr>
        <p:grpSp>
          <p:nvGrpSpPr>
            <p:cNvPr id="14" name="组合 83"/>
            <p:cNvGrpSpPr/>
            <p:nvPr/>
          </p:nvGrpSpPr>
          <p:grpSpPr bwMode="auto">
            <a:xfrm>
              <a:off x="5818456" y="1446244"/>
              <a:ext cx="325120" cy="325120"/>
              <a:chOff x="2838310" y="1085031"/>
              <a:chExt cx="1129700" cy="1129700"/>
            </a:xfrm>
          </p:grpSpPr>
          <p:sp>
            <p:nvSpPr>
              <p:cNvPr id="16" name="圆角矩形 15"/>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a:xfrm>
                <a:off x="2937994" y="1257757"/>
                <a:ext cx="930332" cy="784249"/>
                <a:chOff x="4475163" y="1866900"/>
                <a:chExt cx="192087" cy="161925"/>
              </a:xfrm>
              <a:solidFill>
                <a:srgbClr val="28C2A0"/>
              </a:solidFill>
            </p:grpSpPr>
            <p:sp>
              <p:nvSpPr>
                <p:cNvPr id="18"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154"/>
                <p:cNvSpPr>
                  <a:spLocks noEditPoints="1"/>
                </p:cNvSpPr>
                <p:nvPr/>
              </p:nvSpPr>
              <p:spPr bwMode="auto">
                <a:xfrm>
                  <a:off x="4475163" y="1866900"/>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5" name="TextBox 114"/>
            <p:cNvSpPr txBox="1">
              <a:spLocks noChangeArrowheads="1"/>
            </p:cNvSpPr>
            <p:nvPr/>
          </p:nvSpPr>
          <p:spPr bwMode="auto">
            <a:xfrm>
              <a:off x="6125900" y="1454916"/>
              <a:ext cx="1710321" cy="27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19"/>
          <p:cNvGrpSpPr/>
          <p:nvPr/>
        </p:nvGrpSpPr>
        <p:grpSpPr bwMode="auto">
          <a:xfrm>
            <a:off x="6136886" y="2281376"/>
            <a:ext cx="2017712" cy="325437"/>
            <a:chOff x="5818456" y="2153664"/>
            <a:chExt cx="2017765" cy="325120"/>
          </a:xfrm>
        </p:grpSpPr>
        <p:grpSp>
          <p:nvGrpSpPr>
            <p:cNvPr id="21" name="组合 77"/>
            <p:cNvGrpSpPr/>
            <p:nvPr/>
          </p:nvGrpSpPr>
          <p:grpSpPr bwMode="auto">
            <a:xfrm>
              <a:off x="5818456" y="2153664"/>
              <a:ext cx="325120" cy="325120"/>
              <a:chOff x="2838310" y="2277105"/>
              <a:chExt cx="1129700" cy="1129700"/>
            </a:xfrm>
          </p:grpSpPr>
          <p:sp>
            <p:nvSpPr>
              <p:cNvPr id="23" name="圆角矩形 22"/>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79"/>
              <p:cNvGrpSpPr/>
              <p:nvPr/>
            </p:nvGrpSpPr>
            <p:grpSpPr bwMode="auto">
              <a:xfrm>
                <a:off x="2993429" y="2432225"/>
                <a:ext cx="819461" cy="819460"/>
                <a:chOff x="4838988" y="2441128"/>
                <a:chExt cx="1171863" cy="1171862"/>
              </a:xfrm>
            </p:grpSpPr>
            <p:sp>
              <p:nvSpPr>
                <p:cNvPr id="25"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Oval 157"/>
                <p:cNvSpPr>
                  <a:spLocks noChangeArrowheads="1"/>
                </p:cNvSpPr>
                <p:nvPr/>
              </p:nvSpPr>
              <p:spPr bwMode="auto">
                <a:xfrm>
                  <a:off x="5204532" y="2836247"/>
                  <a:ext cx="180020" cy="18002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22" name="TextBox 115"/>
            <p:cNvSpPr txBox="1">
              <a:spLocks noChangeArrowheads="1"/>
            </p:cNvSpPr>
            <p:nvPr/>
          </p:nvSpPr>
          <p:spPr bwMode="auto">
            <a:xfrm>
              <a:off x="6125900" y="2162336"/>
              <a:ext cx="1710321" cy="27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27"/>
          <p:cNvGrpSpPr/>
          <p:nvPr/>
        </p:nvGrpSpPr>
        <p:grpSpPr bwMode="auto">
          <a:xfrm>
            <a:off x="6136886" y="3149737"/>
            <a:ext cx="2017712" cy="323850"/>
            <a:chOff x="5818456" y="3020717"/>
            <a:chExt cx="2017765" cy="325120"/>
          </a:xfrm>
        </p:grpSpPr>
        <p:grpSp>
          <p:nvGrpSpPr>
            <p:cNvPr id="29" name="组合 93"/>
            <p:cNvGrpSpPr/>
            <p:nvPr/>
          </p:nvGrpSpPr>
          <p:grpSpPr bwMode="auto">
            <a:xfrm>
              <a:off x="5818456" y="3020717"/>
              <a:ext cx="325120" cy="325120"/>
              <a:chOff x="5676357" y="3041551"/>
              <a:chExt cx="459645" cy="459645"/>
            </a:xfrm>
          </p:grpSpPr>
          <p:sp>
            <p:nvSpPr>
              <p:cNvPr id="31" name="圆角矩形 30"/>
              <p:cNvSpPr/>
              <p:nvPr/>
            </p:nvSpPr>
            <p:spPr>
              <a:xfrm>
                <a:off x="5676357" y="3041551"/>
                <a:ext cx="459645" cy="459645"/>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14"/>
              <p:cNvSpPr/>
              <p:nvPr/>
            </p:nvSpPr>
            <p:spPr bwMode="auto">
              <a:xfrm>
                <a:off x="5784392" y="3081469"/>
                <a:ext cx="243574" cy="379809"/>
              </a:xfrm>
              <a:custGeom>
                <a:avLst/>
                <a:gdLst>
                  <a:gd name="T0" fmla="*/ 237079 w 75"/>
                  <a:gd name="T1" fmla="*/ 61678 h 117"/>
                  <a:gd name="T2" fmla="*/ 201355 w 75"/>
                  <a:gd name="T3" fmla="*/ 0 h 117"/>
                  <a:gd name="T4" fmla="*/ 126658 w 75"/>
                  <a:gd name="T5" fmla="*/ 12985 h 117"/>
                  <a:gd name="T6" fmla="*/ 126658 w 75"/>
                  <a:gd name="T7" fmla="*/ 12985 h 117"/>
                  <a:gd name="T8" fmla="*/ 123411 w 75"/>
                  <a:gd name="T9" fmla="*/ 12985 h 117"/>
                  <a:gd name="T10" fmla="*/ 123411 w 75"/>
                  <a:gd name="T11" fmla="*/ 12985 h 117"/>
                  <a:gd name="T12" fmla="*/ 123411 w 75"/>
                  <a:gd name="T13" fmla="*/ 12985 h 117"/>
                  <a:gd name="T14" fmla="*/ 42219 w 75"/>
                  <a:gd name="T15" fmla="*/ 0 h 117"/>
                  <a:gd name="T16" fmla="*/ 6495 w 75"/>
                  <a:gd name="T17" fmla="*/ 61678 h 117"/>
                  <a:gd name="T18" fmla="*/ 25981 w 75"/>
                  <a:gd name="T19" fmla="*/ 149327 h 117"/>
                  <a:gd name="T20" fmla="*/ 32477 w 75"/>
                  <a:gd name="T21" fmla="*/ 240221 h 117"/>
                  <a:gd name="T22" fmla="*/ 55210 w 75"/>
                  <a:gd name="T23" fmla="*/ 331116 h 117"/>
                  <a:gd name="T24" fmla="*/ 87687 w 75"/>
                  <a:gd name="T25" fmla="*/ 360332 h 117"/>
                  <a:gd name="T26" fmla="*/ 97430 w 75"/>
                  <a:gd name="T27" fmla="*/ 233729 h 117"/>
                  <a:gd name="T28" fmla="*/ 107173 w 75"/>
                  <a:gd name="T29" fmla="*/ 211005 h 117"/>
                  <a:gd name="T30" fmla="*/ 120163 w 75"/>
                  <a:gd name="T31" fmla="*/ 198020 h 117"/>
                  <a:gd name="T32" fmla="*/ 133154 w 75"/>
                  <a:gd name="T33" fmla="*/ 207759 h 117"/>
                  <a:gd name="T34" fmla="*/ 142897 w 75"/>
                  <a:gd name="T35" fmla="*/ 233729 h 117"/>
                  <a:gd name="T36" fmla="*/ 155887 w 75"/>
                  <a:gd name="T37" fmla="*/ 360332 h 117"/>
                  <a:gd name="T38" fmla="*/ 188364 w 75"/>
                  <a:gd name="T39" fmla="*/ 331116 h 117"/>
                  <a:gd name="T40" fmla="*/ 211097 w 75"/>
                  <a:gd name="T41" fmla="*/ 240221 h 117"/>
                  <a:gd name="T42" fmla="*/ 217593 w 75"/>
                  <a:gd name="T43" fmla="*/ 149327 h 117"/>
                  <a:gd name="T44" fmla="*/ 237079 w 75"/>
                  <a:gd name="T45" fmla="*/ 61678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117">
                    <a:moveTo>
                      <a:pt x="73" y="19"/>
                    </a:moveTo>
                    <a:cubicBezTo>
                      <a:pt x="70" y="10"/>
                      <a:pt x="67" y="2"/>
                      <a:pt x="62" y="0"/>
                    </a:cubicBezTo>
                    <a:cubicBezTo>
                      <a:pt x="58" y="0"/>
                      <a:pt x="45" y="5"/>
                      <a:pt x="39" y="4"/>
                    </a:cubicBezTo>
                    <a:cubicBezTo>
                      <a:pt x="39" y="4"/>
                      <a:pt x="39" y="4"/>
                      <a:pt x="39" y="4"/>
                    </a:cubicBezTo>
                    <a:cubicBezTo>
                      <a:pt x="39" y="4"/>
                      <a:pt x="38" y="4"/>
                      <a:pt x="38" y="4"/>
                    </a:cubicBezTo>
                    <a:cubicBezTo>
                      <a:pt x="38" y="4"/>
                      <a:pt x="38" y="4"/>
                      <a:pt x="38" y="4"/>
                    </a:cubicBezTo>
                    <a:cubicBezTo>
                      <a:pt x="38" y="4"/>
                      <a:pt x="38" y="4"/>
                      <a:pt x="38" y="4"/>
                    </a:cubicBezTo>
                    <a:cubicBezTo>
                      <a:pt x="31" y="5"/>
                      <a:pt x="17" y="0"/>
                      <a:pt x="13" y="0"/>
                    </a:cubicBezTo>
                    <a:cubicBezTo>
                      <a:pt x="8" y="2"/>
                      <a:pt x="4" y="10"/>
                      <a:pt x="2" y="19"/>
                    </a:cubicBezTo>
                    <a:cubicBezTo>
                      <a:pt x="0" y="29"/>
                      <a:pt x="4" y="39"/>
                      <a:pt x="8" y="46"/>
                    </a:cubicBezTo>
                    <a:cubicBezTo>
                      <a:pt x="11" y="54"/>
                      <a:pt x="9" y="62"/>
                      <a:pt x="10" y="74"/>
                    </a:cubicBezTo>
                    <a:cubicBezTo>
                      <a:pt x="11" y="87"/>
                      <a:pt x="14" y="92"/>
                      <a:pt x="17" y="102"/>
                    </a:cubicBezTo>
                    <a:cubicBezTo>
                      <a:pt x="20" y="113"/>
                      <a:pt x="29" y="117"/>
                      <a:pt x="27" y="111"/>
                    </a:cubicBezTo>
                    <a:cubicBezTo>
                      <a:pt x="25" y="105"/>
                      <a:pt x="27" y="82"/>
                      <a:pt x="30" y="72"/>
                    </a:cubicBezTo>
                    <a:cubicBezTo>
                      <a:pt x="32" y="69"/>
                      <a:pt x="32" y="66"/>
                      <a:pt x="33" y="65"/>
                    </a:cubicBezTo>
                    <a:cubicBezTo>
                      <a:pt x="34" y="63"/>
                      <a:pt x="35" y="61"/>
                      <a:pt x="37" y="61"/>
                    </a:cubicBezTo>
                    <a:cubicBezTo>
                      <a:pt x="39" y="61"/>
                      <a:pt x="41" y="62"/>
                      <a:pt x="41" y="64"/>
                    </a:cubicBezTo>
                    <a:cubicBezTo>
                      <a:pt x="42" y="65"/>
                      <a:pt x="43" y="68"/>
                      <a:pt x="44" y="72"/>
                    </a:cubicBezTo>
                    <a:cubicBezTo>
                      <a:pt x="48" y="82"/>
                      <a:pt x="50" y="105"/>
                      <a:pt x="48" y="111"/>
                    </a:cubicBezTo>
                    <a:cubicBezTo>
                      <a:pt x="45" y="117"/>
                      <a:pt x="55" y="113"/>
                      <a:pt x="58" y="102"/>
                    </a:cubicBezTo>
                    <a:cubicBezTo>
                      <a:pt x="61" y="92"/>
                      <a:pt x="64" y="87"/>
                      <a:pt x="65" y="74"/>
                    </a:cubicBezTo>
                    <a:cubicBezTo>
                      <a:pt x="66" y="62"/>
                      <a:pt x="64" y="54"/>
                      <a:pt x="67" y="46"/>
                    </a:cubicBezTo>
                    <a:cubicBezTo>
                      <a:pt x="70" y="39"/>
                      <a:pt x="75" y="29"/>
                      <a:pt x="73" y="1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TextBox 116"/>
            <p:cNvSpPr txBox="1">
              <a:spLocks noChangeArrowheads="1"/>
            </p:cNvSpPr>
            <p:nvPr/>
          </p:nvSpPr>
          <p:spPr bwMode="auto">
            <a:xfrm>
              <a:off x="6125900" y="3029389"/>
              <a:ext cx="1710321" cy="27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32"/>
          <p:cNvGrpSpPr/>
          <p:nvPr/>
        </p:nvGrpSpPr>
        <p:grpSpPr bwMode="auto">
          <a:xfrm>
            <a:off x="6700449" y="3911736"/>
            <a:ext cx="1241425" cy="461665"/>
            <a:chOff x="6382866" y="3873828"/>
            <a:chExt cx="1241150" cy="461088"/>
          </a:xfrm>
        </p:grpSpPr>
        <p:grpSp>
          <p:nvGrpSpPr>
            <p:cNvPr id="34" name="组合 10245"/>
            <p:cNvGrpSpPr/>
            <p:nvPr/>
          </p:nvGrpSpPr>
          <p:grpSpPr bwMode="auto">
            <a:xfrm>
              <a:off x="6382866" y="3944303"/>
              <a:ext cx="325120" cy="325120"/>
              <a:chOff x="5676357" y="3823059"/>
              <a:chExt cx="394243" cy="394243"/>
            </a:xfrm>
          </p:grpSpPr>
          <p:sp>
            <p:nvSpPr>
              <p:cNvPr id="36" name="圆角矩形 35"/>
              <p:cNvSpPr/>
              <p:nvPr/>
            </p:nvSpPr>
            <p:spPr>
              <a:xfrm>
                <a:off x="5676357" y="3823059"/>
                <a:ext cx="394243" cy="394243"/>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Group 25"/>
              <p:cNvGrpSpPr>
                <a:grpSpLocks noChangeAspect="1"/>
              </p:cNvGrpSpPr>
              <p:nvPr/>
            </p:nvGrpSpPr>
            <p:grpSpPr bwMode="auto">
              <a:xfrm>
                <a:off x="5815596" y="3875823"/>
                <a:ext cx="115765" cy="288715"/>
                <a:chOff x="4061" y="1353"/>
                <a:chExt cx="83" cy="207"/>
              </a:xfrm>
              <a:solidFill>
                <a:srgbClr val="28C2A0"/>
              </a:solidFill>
            </p:grpSpPr>
            <p:sp>
              <p:nvSpPr>
                <p:cNvPr id="38" name="Freeform 26"/>
                <p:cNvSpPr/>
                <p:nvPr/>
              </p:nvSpPr>
              <p:spPr bwMode="auto">
                <a:xfrm>
                  <a:off x="4061" y="1391"/>
                  <a:ext cx="83" cy="169"/>
                </a:xfrm>
                <a:custGeom>
                  <a:avLst/>
                  <a:gdLst>
                    <a:gd name="T0" fmla="*/ 35 w 35"/>
                    <a:gd name="T1" fmla="*/ 9 h 72"/>
                    <a:gd name="T2" fmla="*/ 35 w 35"/>
                    <a:gd name="T3" fmla="*/ 8 h 72"/>
                    <a:gd name="T4" fmla="*/ 35 w 35"/>
                    <a:gd name="T5" fmla="*/ 8 h 72"/>
                    <a:gd name="T6" fmla="*/ 21 w 35"/>
                    <a:gd name="T7" fmla="*/ 1 h 72"/>
                    <a:gd name="T8" fmla="*/ 21 w 35"/>
                    <a:gd name="T9" fmla="*/ 1 h 72"/>
                    <a:gd name="T10" fmla="*/ 15 w 35"/>
                    <a:gd name="T11" fmla="*/ 1 h 72"/>
                    <a:gd name="T12" fmla="*/ 0 w 35"/>
                    <a:gd name="T13" fmla="*/ 9 h 72"/>
                    <a:gd name="T14" fmla="*/ 0 w 35"/>
                    <a:gd name="T15" fmla="*/ 31 h 72"/>
                    <a:gd name="T16" fmla="*/ 4 w 35"/>
                    <a:gd name="T17" fmla="*/ 35 h 72"/>
                    <a:gd name="T18" fmla="*/ 7 w 35"/>
                    <a:gd name="T19" fmla="*/ 31 h 72"/>
                    <a:gd name="T20" fmla="*/ 7 w 35"/>
                    <a:gd name="T21" fmla="*/ 14 h 72"/>
                    <a:gd name="T22" fmla="*/ 9 w 35"/>
                    <a:gd name="T23" fmla="*/ 14 h 72"/>
                    <a:gd name="T24" fmla="*/ 9 w 35"/>
                    <a:gd name="T25" fmla="*/ 25 h 72"/>
                    <a:gd name="T26" fmla="*/ 9 w 35"/>
                    <a:gd name="T27" fmla="*/ 34 h 72"/>
                    <a:gd name="T28" fmla="*/ 9 w 35"/>
                    <a:gd name="T29" fmla="*/ 68 h 72"/>
                    <a:gd name="T30" fmla="*/ 13 w 35"/>
                    <a:gd name="T31" fmla="*/ 72 h 72"/>
                    <a:gd name="T32" fmla="*/ 17 w 35"/>
                    <a:gd name="T33" fmla="*/ 68 h 72"/>
                    <a:gd name="T34" fmla="*/ 17 w 35"/>
                    <a:gd name="T35" fmla="*/ 37 h 72"/>
                    <a:gd name="T36" fmla="*/ 18 w 35"/>
                    <a:gd name="T37" fmla="*/ 37 h 72"/>
                    <a:gd name="T38" fmla="*/ 18 w 35"/>
                    <a:gd name="T39" fmla="*/ 68 h 72"/>
                    <a:gd name="T40" fmla="*/ 22 w 35"/>
                    <a:gd name="T41" fmla="*/ 72 h 72"/>
                    <a:gd name="T42" fmla="*/ 26 w 35"/>
                    <a:gd name="T43" fmla="*/ 68 h 72"/>
                    <a:gd name="T44" fmla="*/ 26 w 35"/>
                    <a:gd name="T45" fmla="*/ 34 h 72"/>
                    <a:gd name="T46" fmla="*/ 26 w 35"/>
                    <a:gd name="T47" fmla="*/ 25 h 72"/>
                    <a:gd name="T48" fmla="*/ 26 w 35"/>
                    <a:gd name="T49" fmla="*/ 14 h 72"/>
                    <a:gd name="T50" fmla="*/ 28 w 35"/>
                    <a:gd name="T51" fmla="*/ 14 h 72"/>
                    <a:gd name="T52" fmla="*/ 28 w 35"/>
                    <a:gd name="T53" fmla="*/ 31 h 72"/>
                    <a:gd name="T54" fmla="*/ 31 w 35"/>
                    <a:gd name="T55" fmla="*/ 35 h 72"/>
                    <a:gd name="T56" fmla="*/ 35 w 35"/>
                    <a:gd name="T57" fmla="*/ 31 h 72"/>
                    <a:gd name="T58" fmla="*/ 35 w 35"/>
                    <a:gd name="T59" fmla="*/ 9 h 72"/>
                    <a:gd name="T60" fmla="*/ 35 w 35"/>
                    <a:gd name="T6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2">
                      <a:moveTo>
                        <a:pt x="35" y="9"/>
                      </a:moveTo>
                      <a:cubicBezTo>
                        <a:pt x="35" y="9"/>
                        <a:pt x="35" y="9"/>
                        <a:pt x="35" y="8"/>
                      </a:cubicBezTo>
                      <a:cubicBezTo>
                        <a:pt x="35" y="8"/>
                        <a:pt x="35" y="8"/>
                        <a:pt x="35" y="8"/>
                      </a:cubicBezTo>
                      <a:cubicBezTo>
                        <a:pt x="34" y="2"/>
                        <a:pt x="25" y="1"/>
                        <a:pt x="21" y="1"/>
                      </a:cubicBezTo>
                      <a:cubicBezTo>
                        <a:pt x="21" y="1"/>
                        <a:pt x="21" y="1"/>
                        <a:pt x="21" y="1"/>
                      </a:cubicBezTo>
                      <a:cubicBezTo>
                        <a:pt x="15" y="1"/>
                        <a:pt x="15" y="1"/>
                        <a:pt x="15" y="1"/>
                      </a:cubicBezTo>
                      <a:cubicBezTo>
                        <a:pt x="15" y="1"/>
                        <a:pt x="0" y="0"/>
                        <a:pt x="0" y="9"/>
                      </a:cubicBezTo>
                      <a:cubicBezTo>
                        <a:pt x="0" y="31"/>
                        <a:pt x="0" y="31"/>
                        <a:pt x="0" y="31"/>
                      </a:cubicBezTo>
                      <a:cubicBezTo>
                        <a:pt x="0" y="33"/>
                        <a:pt x="2" y="35"/>
                        <a:pt x="4" y="35"/>
                      </a:cubicBezTo>
                      <a:cubicBezTo>
                        <a:pt x="6" y="35"/>
                        <a:pt x="7" y="33"/>
                        <a:pt x="7" y="31"/>
                      </a:cubicBezTo>
                      <a:cubicBezTo>
                        <a:pt x="7" y="14"/>
                        <a:pt x="7" y="14"/>
                        <a:pt x="7" y="14"/>
                      </a:cubicBezTo>
                      <a:cubicBezTo>
                        <a:pt x="9" y="14"/>
                        <a:pt x="9" y="14"/>
                        <a:pt x="9" y="14"/>
                      </a:cubicBezTo>
                      <a:cubicBezTo>
                        <a:pt x="9" y="25"/>
                        <a:pt x="9" y="25"/>
                        <a:pt x="9" y="25"/>
                      </a:cubicBezTo>
                      <a:cubicBezTo>
                        <a:pt x="9" y="34"/>
                        <a:pt x="9" y="34"/>
                        <a:pt x="9" y="34"/>
                      </a:cubicBezTo>
                      <a:cubicBezTo>
                        <a:pt x="9" y="68"/>
                        <a:pt x="9" y="68"/>
                        <a:pt x="9" y="68"/>
                      </a:cubicBezTo>
                      <a:cubicBezTo>
                        <a:pt x="9" y="70"/>
                        <a:pt x="11" y="72"/>
                        <a:pt x="13" y="72"/>
                      </a:cubicBezTo>
                      <a:cubicBezTo>
                        <a:pt x="15" y="72"/>
                        <a:pt x="17" y="70"/>
                        <a:pt x="17" y="68"/>
                      </a:cubicBezTo>
                      <a:cubicBezTo>
                        <a:pt x="17" y="37"/>
                        <a:pt x="17" y="37"/>
                        <a:pt x="17" y="37"/>
                      </a:cubicBezTo>
                      <a:cubicBezTo>
                        <a:pt x="18" y="37"/>
                        <a:pt x="18" y="37"/>
                        <a:pt x="18" y="37"/>
                      </a:cubicBezTo>
                      <a:cubicBezTo>
                        <a:pt x="18" y="68"/>
                        <a:pt x="18" y="68"/>
                        <a:pt x="18" y="68"/>
                      </a:cubicBezTo>
                      <a:cubicBezTo>
                        <a:pt x="18" y="70"/>
                        <a:pt x="20" y="72"/>
                        <a:pt x="22" y="72"/>
                      </a:cubicBezTo>
                      <a:cubicBezTo>
                        <a:pt x="25" y="72"/>
                        <a:pt x="26" y="70"/>
                        <a:pt x="26" y="68"/>
                      </a:cubicBezTo>
                      <a:cubicBezTo>
                        <a:pt x="26" y="34"/>
                        <a:pt x="26" y="34"/>
                        <a:pt x="26" y="34"/>
                      </a:cubicBezTo>
                      <a:cubicBezTo>
                        <a:pt x="26" y="25"/>
                        <a:pt x="26" y="25"/>
                        <a:pt x="26" y="25"/>
                      </a:cubicBezTo>
                      <a:cubicBezTo>
                        <a:pt x="26" y="14"/>
                        <a:pt x="26" y="14"/>
                        <a:pt x="26" y="14"/>
                      </a:cubicBezTo>
                      <a:cubicBezTo>
                        <a:pt x="28" y="14"/>
                        <a:pt x="28" y="14"/>
                        <a:pt x="28" y="14"/>
                      </a:cubicBezTo>
                      <a:cubicBezTo>
                        <a:pt x="28" y="31"/>
                        <a:pt x="28" y="31"/>
                        <a:pt x="28" y="31"/>
                      </a:cubicBezTo>
                      <a:cubicBezTo>
                        <a:pt x="28" y="33"/>
                        <a:pt x="29" y="35"/>
                        <a:pt x="31" y="35"/>
                      </a:cubicBezTo>
                      <a:cubicBezTo>
                        <a:pt x="33" y="35"/>
                        <a:pt x="35" y="33"/>
                        <a:pt x="35" y="31"/>
                      </a:cubicBezTo>
                      <a:cubicBezTo>
                        <a:pt x="35" y="9"/>
                        <a:pt x="35" y="9"/>
                        <a:pt x="35" y="9"/>
                      </a:cubicBezTo>
                      <a:cubicBezTo>
                        <a:pt x="35" y="9"/>
                        <a:pt x="35" y="9"/>
                        <a:pt x="35"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Oval 27"/>
                <p:cNvSpPr>
                  <a:spLocks noChangeArrowheads="1"/>
                </p:cNvSpPr>
                <p:nvPr/>
              </p:nvSpPr>
              <p:spPr bwMode="auto">
                <a:xfrm>
                  <a:off x="4085" y="1353"/>
                  <a:ext cx="35" cy="3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5" name="TextBox 117"/>
            <p:cNvSpPr txBox="1">
              <a:spLocks noChangeArrowheads="1"/>
            </p:cNvSpPr>
            <p:nvPr/>
          </p:nvSpPr>
          <p:spPr bwMode="auto">
            <a:xfrm>
              <a:off x="6697667" y="3873828"/>
              <a:ext cx="926349" cy="4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0" name="TextBox 47"/>
          <p:cNvSpPr txBox="1">
            <a:spLocks noChangeArrowheads="1"/>
          </p:cNvSpPr>
          <p:nvPr/>
        </p:nvSpPr>
        <p:spPr bwMode="auto">
          <a:xfrm>
            <a:off x="533012" y="1486038"/>
            <a:ext cx="4327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图片的修改方法是：在图片上右击，选择更改图片，这样不会丢失动画效果。图片的修改方法是：在图片上右击，选择更改图片，这样不会丢失动画效果。</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47"/>
          <p:cNvSpPr txBox="1">
            <a:spLocks noChangeArrowheads="1"/>
          </p:cNvSpPr>
          <p:nvPr/>
        </p:nvSpPr>
        <p:spPr bwMode="auto">
          <a:xfrm>
            <a:off x="533012" y="2392500"/>
            <a:ext cx="4327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图片的修改方法是：在图片上右击，选择更改图片，这样不会丢失动画效果。图片的修改方法是：在图片上右击，选择更改图片，这样不会丢失动画效果。</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47"/>
          <p:cNvSpPr txBox="1">
            <a:spLocks noChangeArrowheads="1"/>
          </p:cNvSpPr>
          <p:nvPr/>
        </p:nvSpPr>
        <p:spPr bwMode="auto">
          <a:xfrm>
            <a:off x="533012" y="3298963"/>
            <a:ext cx="4327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图片的修改方法是：在图片上右击，选择更改图片，这样不会丢失动画效果。图片的修改方法是：在图片上右击，选择更改图片，这样不会丢失动画效果。</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47"/>
          <p:cNvSpPr txBox="1">
            <a:spLocks noChangeArrowheads="1"/>
          </p:cNvSpPr>
          <p:nvPr/>
        </p:nvSpPr>
        <p:spPr bwMode="auto">
          <a:xfrm>
            <a:off x="533012" y="4203838"/>
            <a:ext cx="4327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图片的修改方法是：在图片上右击，选择更改图片，这样不会丢失动画效果。图片的修改方法是：在图片上右击，选择更改图片，这样不会丢失动画效果。</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8"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nodeType="with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12" presetClass="entr" presetSubtype="8" fill="hold" grpId="0" nodeType="withEffect">
                                  <p:stCondLst>
                                    <p:cond delay="110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p:tgtEl>
                                          <p:spTgt spid="40"/>
                                        </p:tgtEl>
                                        <p:attrNameLst>
                                          <p:attrName>ppt_x</p:attrName>
                                        </p:attrNameLst>
                                      </p:cBhvr>
                                      <p:tavLst>
                                        <p:tav tm="0">
                                          <p:val>
                                            <p:strVal val="#ppt_x-#ppt_w*1.125000"/>
                                          </p:val>
                                        </p:tav>
                                        <p:tav tm="100000">
                                          <p:val>
                                            <p:strVal val="#ppt_x"/>
                                          </p:val>
                                        </p:tav>
                                      </p:tavLst>
                                    </p:anim>
                                    <p:animEffect transition="in" filter="wipe(right)">
                                      <p:cBhvr>
                                        <p:cTn id="23" dur="500"/>
                                        <p:tgtEl>
                                          <p:spTgt spid="40"/>
                                        </p:tgtEl>
                                      </p:cBhvr>
                                    </p:animEffect>
                                  </p:childTnLst>
                                </p:cTn>
                              </p:par>
                              <p:par>
                                <p:cTn id="24" presetID="12" presetClass="entr" presetSubtype="8" fill="hold" grpId="0" nodeType="withEffect">
                                  <p:stCondLst>
                                    <p:cond delay="17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p:tgtEl>
                                          <p:spTgt spid="41"/>
                                        </p:tgtEl>
                                        <p:attrNameLst>
                                          <p:attrName>ppt_x</p:attrName>
                                        </p:attrNameLst>
                                      </p:cBhvr>
                                      <p:tavLst>
                                        <p:tav tm="0">
                                          <p:val>
                                            <p:strVal val="#ppt_x-#ppt_w*1.125000"/>
                                          </p:val>
                                        </p:tav>
                                        <p:tav tm="100000">
                                          <p:val>
                                            <p:strVal val="#ppt_x"/>
                                          </p:val>
                                        </p:tav>
                                      </p:tavLst>
                                    </p:anim>
                                    <p:animEffect transition="in" filter="wipe(right)">
                                      <p:cBhvr>
                                        <p:cTn id="27" dur="500"/>
                                        <p:tgtEl>
                                          <p:spTgt spid="41"/>
                                        </p:tgtEl>
                                      </p:cBhvr>
                                    </p:animEffect>
                                  </p:childTnLst>
                                </p:cTn>
                              </p:par>
                              <p:par>
                                <p:cTn id="28" presetID="12" presetClass="entr" presetSubtype="8" fill="hold" grpId="0" nodeType="withEffect">
                                  <p:stCondLst>
                                    <p:cond delay="23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ppt_x</p:attrName>
                                        </p:attrNameLst>
                                      </p:cBhvr>
                                      <p:tavLst>
                                        <p:tav tm="0">
                                          <p:val>
                                            <p:strVal val="#ppt_x-#ppt_w*1.125000"/>
                                          </p:val>
                                        </p:tav>
                                        <p:tav tm="100000">
                                          <p:val>
                                            <p:strVal val="#ppt_x"/>
                                          </p:val>
                                        </p:tav>
                                      </p:tavLst>
                                    </p:anim>
                                    <p:animEffect transition="in" filter="wipe(right)">
                                      <p:cBhvr>
                                        <p:cTn id="31" dur="500"/>
                                        <p:tgtEl>
                                          <p:spTgt spid="42"/>
                                        </p:tgtEl>
                                      </p:cBhvr>
                                    </p:animEffect>
                                  </p:childTnLst>
                                </p:cTn>
                              </p:par>
                              <p:par>
                                <p:cTn id="32" presetID="12" presetClass="entr" presetSubtype="8" fill="hold" grpId="0" nodeType="withEffect">
                                  <p:stCondLst>
                                    <p:cond delay="290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p:tgtEl>
                                          <p:spTgt spid="43"/>
                                        </p:tgtEl>
                                        <p:attrNameLst>
                                          <p:attrName>ppt_x</p:attrName>
                                        </p:attrNameLst>
                                      </p:cBhvr>
                                      <p:tavLst>
                                        <p:tav tm="0">
                                          <p:val>
                                            <p:strVal val="#ppt_x-#ppt_w*1.125000"/>
                                          </p:val>
                                        </p:tav>
                                        <p:tav tm="100000">
                                          <p:val>
                                            <p:strVal val="#ppt_x"/>
                                          </p:val>
                                        </p:tav>
                                      </p:tavLst>
                                    </p:anim>
                                    <p:animEffect transition="in" filter="wipe(right)">
                                      <p:cBhvr>
                                        <p:cTn id="35" dur="500"/>
                                        <p:tgtEl>
                                          <p:spTgt spid="43"/>
                                        </p:tgtEl>
                                      </p:cBhvr>
                                    </p:animEffect>
                                  </p:childTnLst>
                                </p:cTn>
                              </p:par>
                              <p:par>
                                <p:cTn id="36" presetID="22" presetClass="entr" presetSubtype="8" fill="hold" nodeType="withEffect">
                                  <p:stCondLst>
                                    <p:cond delay="350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srcRect l="5318" t="3511" r="4896" b="7974"/>
          <a:stretch>
            <a:fillRect/>
          </a:stretch>
        </p:blipFill>
        <p:spPr>
          <a:xfrm>
            <a:off x="0" y="0"/>
            <a:ext cx="9143999" cy="5145087"/>
          </a:xfrm>
          <a:prstGeom prst="rect">
            <a:avLst/>
          </a:prstGeom>
        </p:spPr>
      </p:pic>
      <p:sp>
        <p:nvSpPr>
          <p:cNvPr id="5" name="文本框 5"/>
          <p:cNvSpPr txBox="1">
            <a:spLocks noChangeArrowheads="1"/>
          </p:cNvSpPr>
          <p:nvPr/>
        </p:nvSpPr>
        <p:spPr bwMode="auto">
          <a:xfrm>
            <a:off x="3203848" y="116838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自我评价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80882" y="1504083"/>
            <a:ext cx="1669047" cy="253916"/>
          </a:xfrm>
          <a:prstGeom prst="rect">
            <a:avLst/>
          </a:prstGeom>
        </p:spPr>
        <p:txBody>
          <a:bodyPr wrap="none">
            <a:spAutoFit/>
          </a:bodyPr>
          <a:lstStyle/>
          <a:p>
            <a:pPr algn="ctr"/>
            <a:r>
              <a:rPr lang="en-US" altLang="zh-CN" sz="1050" dirty="0">
                <a:solidFill>
                  <a:schemeClr val="accent1"/>
                </a:solidFill>
                <a:latin typeface="+mj-ea"/>
                <a:ea typeface="+mj-ea"/>
              </a:rPr>
              <a:t>PROJECT INTRODUCTION</a:t>
            </a:r>
            <a:endParaRPr lang="zh-CN" altLang="en-US" sz="1050" dirty="0">
              <a:solidFill>
                <a:schemeClr val="accent1"/>
              </a:solidFill>
              <a:latin typeface="+mj-ea"/>
              <a:ea typeface="+mj-ea"/>
            </a:endParaRPr>
          </a:p>
        </p:txBody>
      </p:sp>
      <p:cxnSp>
        <p:nvCxnSpPr>
          <p:cNvPr id="7" name="直接连接符 6"/>
          <p:cNvCxnSpPr/>
          <p:nvPr/>
        </p:nvCxnSpPr>
        <p:spPr>
          <a:xfrm>
            <a:off x="3230054" y="1822886"/>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124612" y="1850455"/>
            <a:ext cx="3276364" cy="507831"/>
          </a:xfrm>
          <a:prstGeom prst="rect">
            <a:avLst/>
          </a:prstGeom>
        </p:spPr>
        <p:txBody>
          <a:bodyPr wrap="square">
            <a:spAutoFit/>
          </a:bodyPr>
          <a:lstStyle/>
          <a:p>
            <a:pPr>
              <a:lnSpc>
                <a:spcPct val="150000"/>
              </a:lnSpc>
            </a:pPr>
            <a:r>
              <a:rPr lang="en-US" altLang="zh-CN" sz="900" dirty="0" err="1">
                <a:solidFill>
                  <a:schemeClr val="bg1">
                    <a:lumMod val="65000"/>
                  </a:schemeClr>
                </a:solidFill>
              </a:rPr>
              <a:t>Lorem</a:t>
            </a:r>
            <a:r>
              <a:rPr lang="en-US" altLang="zh-CN" sz="900" dirty="0">
                <a:solidFill>
                  <a:schemeClr val="bg1">
                    <a:lumMod val="65000"/>
                  </a:schemeClr>
                </a:solidFill>
              </a:rPr>
              <a:t> </a:t>
            </a:r>
            <a:r>
              <a:rPr lang="en-US" altLang="zh-CN" sz="900" dirty="0" err="1">
                <a:solidFill>
                  <a:schemeClr val="bg1">
                    <a:lumMod val="65000"/>
                  </a:schemeClr>
                </a:solidFill>
              </a:rPr>
              <a:t>ipsum</a:t>
            </a:r>
            <a:r>
              <a:rPr lang="en-US" altLang="zh-CN" sz="900" dirty="0">
                <a:solidFill>
                  <a:schemeClr val="bg1">
                    <a:lumMod val="65000"/>
                  </a:schemeClr>
                </a:solidFill>
              </a:rPr>
              <a:t> dolor sit </a:t>
            </a:r>
            <a:r>
              <a:rPr lang="en-US" altLang="zh-CN" sz="900" dirty="0" err="1">
                <a:solidFill>
                  <a:schemeClr val="bg1">
                    <a:lumMod val="65000"/>
                  </a:schemeClr>
                </a:solidFill>
              </a:rPr>
              <a:t>amet</a:t>
            </a:r>
            <a:r>
              <a:rPr lang="en-US" altLang="zh-CN" sz="900" dirty="0">
                <a:solidFill>
                  <a:schemeClr val="bg1">
                    <a:lumMod val="65000"/>
                  </a:schemeClr>
                </a:solidFill>
              </a:rPr>
              <a:t>, </a:t>
            </a:r>
            <a:r>
              <a:rPr lang="en-US" altLang="zh-CN" sz="900" dirty="0" err="1">
                <a:solidFill>
                  <a:schemeClr val="bg1">
                    <a:lumMod val="65000"/>
                  </a:schemeClr>
                </a:solidFill>
              </a:rPr>
              <a:t>consectetur</a:t>
            </a:r>
            <a:r>
              <a:rPr lang="en-US" altLang="zh-CN" sz="900" dirty="0">
                <a:solidFill>
                  <a:schemeClr val="bg1">
                    <a:lumMod val="65000"/>
                  </a:schemeClr>
                </a:solidFill>
              </a:rPr>
              <a:t> </a:t>
            </a:r>
            <a:r>
              <a:rPr lang="en-US" altLang="zh-CN" sz="900" dirty="0" err="1">
                <a:solidFill>
                  <a:schemeClr val="bg1">
                    <a:lumMod val="65000"/>
                  </a:schemeClr>
                </a:solidFill>
              </a:rPr>
              <a:t>adipiscing</a:t>
            </a:r>
            <a:r>
              <a:rPr lang="en-US" altLang="zh-CN" sz="900" dirty="0">
                <a:solidFill>
                  <a:schemeClr val="bg1">
                    <a:lumMod val="65000"/>
                  </a:schemeClr>
                </a:solidFill>
              </a:rPr>
              <a:t> </a:t>
            </a:r>
            <a:r>
              <a:rPr lang="en-US" altLang="zh-CN" sz="900" dirty="0" err="1">
                <a:solidFill>
                  <a:schemeClr val="bg1">
                    <a:lumMod val="65000"/>
                  </a:schemeClr>
                </a:solidFill>
              </a:rPr>
              <a:t>elit</a:t>
            </a:r>
            <a:r>
              <a:rPr lang="en-US" altLang="zh-CN" sz="900" dirty="0">
                <a:solidFill>
                  <a:schemeClr val="bg1">
                    <a:lumMod val="65000"/>
                  </a:schemeClr>
                </a:solidFill>
              </a:rPr>
              <a:t>. </a:t>
            </a:r>
            <a:r>
              <a:rPr lang="en-US" altLang="zh-CN" sz="900" dirty="0" err="1">
                <a:solidFill>
                  <a:schemeClr val="bg1">
                    <a:lumMod val="65000"/>
                  </a:schemeClr>
                </a:solidFill>
              </a:rPr>
              <a:t>Donec</a:t>
            </a:r>
            <a:r>
              <a:rPr lang="en-US" altLang="zh-CN" sz="900" dirty="0">
                <a:solidFill>
                  <a:schemeClr val="bg1">
                    <a:lumMod val="65000"/>
                  </a:schemeClr>
                </a:solidFill>
              </a:rPr>
              <a:t> </a:t>
            </a:r>
            <a:r>
              <a:rPr lang="en-US" altLang="zh-CN" sz="900" dirty="0" err="1">
                <a:solidFill>
                  <a:schemeClr val="bg1">
                    <a:lumMod val="65000"/>
                  </a:schemeClr>
                </a:solidFill>
              </a:rPr>
              <a:t>luctus</a:t>
            </a:r>
            <a:r>
              <a:rPr lang="en-US" altLang="zh-CN" sz="900" dirty="0">
                <a:solidFill>
                  <a:schemeClr val="bg1">
                    <a:lumMod val="65000"/>
                  </a:schemeClr>
                </a:solidFill>
              </a:rPr>
              <a:t> </a:t>
            </a:r>
            <a:r>
              <a:rPr lang="en-US" altLang="zh-CN" sz="900" dirty="0" err="1">
                <a:solidFill>
                  <a:schemeClr val="bg1">
                    <a:lumMod val="65000"/>
                  </a:schemeClr>
                </a:solidFill>
              </a:rPr>
              <a:t>nibh</a:t>
            </a:r>
            <a:r>
              <a:rPr lang="en-US" altLang="zh-CN" sz="900" dirty="0">
                <a:solidFill>
                  <a:schemeClr val="bg1">
                    <a:lumMod val="65000"/>
                  </a:schemeClr>
                </a:solidFill>
              </a:rPr>
              <a:t> sit </a:t>
            </a:r>
            <a:r>
              <a:rPr lang="en-US" altLang="zh-CN" sz="900" dirty="0" err="1">
                <a:solidFill>
                  <a:schemeClr val="bg1">
                    <a:lumMod val="65000"/>
                  </a:schemeClr>
                </a:solidFill>
              </a:rPr>
              <a:t>amet</a:t>
            </a:r>
            <a:r>
              <a:rPr lang="en-US" altLang="zh-CN" sz="900" dirty="0">
                <a:solidFill>
                  <a:schemeClr val="bg1">
                    <a:lumMod val="65000"/>
                  </a:schemeClr>
                </a:solidFill>
              </a:rPr>
              <a:t> </a:t>
            </a:r>
            <a:r>
              <a:rPr lang="en-US" altLang="zh-CN" sz="900" dirty="0" err="1">
                <a:solidFill>
                  <a:schemeClr val="bg1">
                    <a:lumMod val="65000"/>
                  </a:schemeClr>
                </a:solidFill>
              </a:rPr>
              <a:t>sem</a:t>
            </a:r>
            <a:r>
              <a:rPr lang="en-US" altLang="zh-CN" sz="900" dirty="0">
                <a:solidFill>
                  <a:schemeClr val="bg1">
                    <a:lumMod val="65000"/>
                  </a:schemeClr>
                </a:solidFill>
              </a:rPr>
              <a:t> </a:t>
            </a:r>
            <a:r>
              <a:rPr lang="en-US" altLang="zh-CN" sz="900" dirty="0" err="1">
                <a:solidFill>
                  <a:schemeClr val="bg1">
                    <a:lumMod val="65000"/>
                  </a:schemeClr>
                </a:solidFill>
              </a:rPr>
              <a:t>vulputate</a:t>
            </a:r>
            <a:r>
              <a:rPr lang="en-US" altLang="zh-CN" sz="900" dirty="0">
                <a:solidFill>
                  <a:schemeClr val="bg1">
                    <a:lumMod val="65000"/>
                  </a:schemeClr>
                </a:solidFill>
              </a:rPr>
              <a:t> </a:t>
            </a:r>
            <a:r>
              <a:rPr lang="en-US" altLang="zh-CN" sz="900" dirty="0" err="1">
                <a:solidFill>
                  <a:schemeClr val="bg1">
                    <a:lumMod val="65000"/>
                  </a:schemeClr>
                </a:solidFill>
              </a:rPr>
              <a:t>venenatisbibendum</a:t>
            </a:r>
            <a:r>
              <a:rPr lang="en-US" altLang="zh-CN" sz="900" dirty="0">
                <a:solidFill>
                  <a:schemeClr val="bg1">
                    <a:lumMod val="65000"/>
                  </a:schemeClr>
                </a:solidFill>
              </a:rPr>
              <a:t> </a:t>
            </a:r>
            <a:endParaRPr lang="zh-CN" altLang="en-US" sz="1400" dirty="0">
              <a:solidFill>
                <a:schemeClr val="bg1">
                  <a:lumMod val="65000"/>
                </a:schemeClr>
              </a:solidFill>
            </a:endParaRPr>
          </a:p>
        </p:txBody>
      </p:sp>
      <p:sp>
        <p:nvSpPr>
          <p:cNvPr id="9" name="矩形 8"/>
          <p:cNvSpPr/>
          <p:nvPr/>
        </p:nvSpPr>
        <p:spPr>
          <a:xfrm>
            <a:off x="3203848" y="2400146"/>
            <a:ext cx="1111558" cy="305711"/>
          </a:xfrm>
          <a:prstGeom prst="rect">
            <a:avLst/>
          </a:prstGeom>
          <a:gradFill>
            <a:gsLst>
              <a:gs pos="100000">
                <a:schemeClr val="accent1">
                  <a:lumMod val="75000"/>
                </a:schemeClr>
              </a:gs>
              <a:gs pos="21000">
                <a:schemeClr val="accent1"/>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mj-lt"/>
              </a:rPr>
              <a:t>PART TWO</a:t>
            </a:r>
            <a:endParaRPr lang="zh-CN" altLang="en-US" sz="12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par>
                          <p:cTn id="17" fill="hold">
                            <p:stCondLst>
                              <p:cond delay="129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31"/>
          <p:cNvSpPr/>
          <p:nvPr/>
        </p:nvSpPr>
        <p:spPr bwMode="auto">
          <a:xfrm>
            <a:off x="4624389" y="1211873"/>
            <a:ext cx="1012825" cy="1873503"/>
          </a:xfrm>
          <a:custGeom>
            <a:avLst/>
            <a:gdLst>
              <a:gd name="T0" fmla="*/ 411595 w 69"/>
              <a:gd name="T1" fmla="*/ 278166 h 128"/>
              <a:gd name="T2" fmla="*/ 1014288 w 69"/>
              <a:gd name="T3" fmla="*/ 1771479 h 128"/>
              <a:gd name="T4" fmla="*/ 235197 w 69"/>
              <a:gd name="T5" fmla="*/ 1215147 h 128"/>
              <a:gd name="T6" fmla="*/ 411595 w 69"/>
              <a:gd name="T7" fmla="*/ 278166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128">
                <a:moveTo>
                  <a:pt x="28" y="19"/>
                </a:moveTo>
                <a:cubicBezTo>
                  <a:pt x="21" y="96"/>
                  <a:pt x="69" y="121"/>
                  <a:pt x="69" y="121"/>
                </a:cubicBezTo>
                <a:cubicBezTo>
                  <a:pt x="51" y="128"/>
                  <a:pt x="25" y="112"/>
                  <a:pt x="16" y="83"/>
                </a:cubicBezTo>
                <a:cubicBezTo>
                  <a:pt x="0" y="37"/>
                  <a:pt x="29" y="0"/>
                  <a:pt x="28" y="19"/>
                </a:cubicBezTo>
                <a:close/>
              </a:path>
            </a:pathLst>
          </a:custGeom>
          <a:solidFill>
            <a:schemeClr val="accent2"/>
          </a:solidFill>
          <a:ln w="9525">
            <a:noFill/>
            <a:round/>
          </a:ln>
        </p:spPr>
        <p:txBody>
          <a:bodyPr lIns="91442" tIns="45721" rIns="91442" bIns="45721"/>
          <a:lstStyle/>
          <a:p>
            <a:endParaRPr lang="zh-CN" altLang="en-US"/>
          </a:p>
        </p:txBody>
      </p:sp>
      <p:sp>
        <p:nvSpPr>
          <p:cNvPr id="11" name="Freeform 132"/>
          <p:cNvSpPr/>
          <p:nvPr/>
        </p:nvSpPr>
        <p:spPr bwMode="auto">
          <a:xfrm>
            <a:off x="5303838" y="667287"/>
            <a:ext cx="1200150" cy="1657574"/>
          </a:xfrm>
          <a:custGeom>
            <a:avLst/>
            <a:gdLst>
              <a:gd name="T0" fmla="*/ 980348 w 82"/>
              <a:gd name="T1" fmla="*/ 190685 h 113"/>
              <a:gd name="T2" fmla="*/ 351169 w 82"/>
              <a:gd name="T3" fmla="*/ 1657495 h 113"/>
              <a:gd name="T4" fmla="*/ 190217 w 82"/>
              <a:gd name="T5" fmla="*/ 718737 h 113"/>
              <a:gd name="T6" fmla="*/ 980348 w 82"/>
              <a:gd name="T7" fmla="*/ 190685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13">
                <a:moveTo>
                  <a:pt x="67" y="13"/>
                </a:moveTo>
                <a:cubicBezTo>
                  <a:pt x="8" y="63"/>
                  <a:pt x="24" y="113"/>
                  <a:pt x="24" y="113"/>
                </a:cubicBezTo>
                <a:cubicBezTo>
                  <a:pt x="6" y="106"/>
                  <a:pt x="0" y="76"/>
                  <a:pt x="13" y="49"/>
                </a:cubicBezTo>
                <a:cubicBezTo>
                  <a:pt x="35" y="6"/>
                  <a:pt x="82" y="0"/>
                  <a:pt x="67" y="13"/>
                </a:cubicBezTo>
                <a:close/>
              </a:path>
            </a:pathLst>
          </a:custGeom>
          <a:solidFill>
            <a:schemeClr val="accent2"/>
          </a:solidFill>
          <a:ln w="9525">
            <a:noFill/>
            <a:round/>
          </a:ln>
        </p:spPr>
        <p:txBody>
          <a:bodyPr lIns="91442" tIns="45721" rIns="91442" bIns="45721"/>
          <a:lstStyle/>
          <a:p>
            <a:endParaRPr lang="zh-CN" altLang="en-US"/>
          </a:p>
        </p:txBody>
      </p:sp>
      <p:sp>
        <p:nvSpPr>
          <p:cNvPr id="12" name="Freeform 133"/>
          <p:cNvSpPr/>
          <p:nvPr/>
        </p:nvSpPr>
        <p:spPr bwMode="auto">
          <a:xfrm>
            <a:off x="6373813" y="3042507"/>
            <a:ext cx="1206501" cy="1663925"/>
          </a:xfrm>
          <a:custGeom>
            <a:avLst/>
            <a:gdLst>
              <a:gd name="T0" fmla="*/ 220613 w 82"/>
              <a:gd name="T1" fmla="*/ 1487008 h 113"/>
              <a:gd name="T2" fmla="*/ 838328 w 82"/>
              <a:gd name="T3" fmla="*/ 0 h 113"/>
              <a:gd name="T4" fmla="*/ 1000110 w 82"/>
              <a:gd name="T5" fmla="*/ 942262 h 113"/>
              <a:gd name="T6" fmla="*/ 220613 w 82"/>
              <a:gd name="T7" fmla="*/ 1487008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13">
                <a:moveTo>
                  <a:pt x="15" y="101"/>
                </a:moveTo>
                <a:cubicBezTo>
                  <a:pt x="73" y="51"/>
                  <a:pt x="57" y="0"/>
                  <a:pt x="57" y="0"/>
                </a:cubicBezTo>
                <a:cubicBezTo>
                  <a:pt x="75" y="7"/>
                  <a:pt x="82" y="37"/>
                  <a:pt x="68" y="64"/>
                </a:cubicBezTo>
                <a:cubicBezTo>
                  <a:pt x="47" y="107"/>
                  <a:pt x="0" y="113"/>
                  <a:pt x="15" y="101"/>
                </a:cubicBezTo>
                <a:close/>
              </a:path>
            </a:pathLst>
          </a:custGeom>
          <a:solidFill>
            <a:schemeClr val="accent1"/>
          </a:solidFill>
          <a:ln w="9525">
            <a:noFill/>
            <a:round/>
          </a:ln>
        </p:spPr>
        <p:txBody>
          <a:bodyPr lIns="91442" tIns="45721" rIns="91442" bIns="45721"/>
          <a:lstStyle/>
          <a:p>
            <a:endParaRPr lang="zh-CN" altLang="en-US"/>
          </a:p>
        </p:txBody>
      </p:sp>
      <p:sp>
        <p:nvSpPr>
          <p:cNvPr id="13" name="Freeform 134"/>
          <p:cNvSpPr/>
          <p:nvPr/>
        </p:nvSpPr>
        <p:spPr bwMode="auto">
          <a:xfrm>
            <a:off x="6788150" y="1545293"/>
            <a:ext cx="1670050" cy="1206663"/>
          </a:xfrm>
          <a:custGeom>
            <a:avLst/>
            <a:gdLst>
              <a:gd name="T0" fmla="*/ 1479441 w 114"/>
              <a:gd name="T1" fmla="*/ 985403 h 82"/>
              <a:gd name="T2" fmla="*/ 0 w 114"/>
              <a:gd name="T3" fmla="*/ 352980 h 82"/>
              <a:gd name="T4" fmla="*/ 952115 w 114"/>
              <a:gd name="T5" fmla="*/ 191198 h 82"/>
              <a:gd name="T6" fmla="*/ 1479441 w 114"/>
              <a:gd name="T7" fmla="*/ 985403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82">
                <a:moveTo>
                  <a:pt x="101" y="67"/>
                </a:moveTo>
                <a:cubicBezTo>
                  <a:pt x="51" y="8"/>
                  <a:pt x="0" y="24"/>
                  <a:pt x="0" y="24"/>
                </a:cubicBezTo>
                <a:cubicBezTo>
                  <a:pt x="8" y="7"/>
                  <a:pt x="37" y="0"/>
                  <a:pt x="65" y="13"/>
                </a:cubicBezTo>
                <a:cubicBezTo>
                  <a:pt x="108" y="35"/>
                  <a:pt x="114" y="82"/>
                  <a:pt x="101" y="67"/>
                </a:cubicBezTo>
                <a:close/>
              </a:path>
            </a:pathLst>
          </a:custGeom>
          <a:solidFill>
            <a:schemeClr val="accent2"/>
          </a:solidFill>
          <a:ln w="9525">
            <a:noFill/>
            <a:round/>
          </a:ln>
        </p:spPr>
        <p:txBody>
          <a:bodyPr lIns="91442" tIns="45721" rIns="91442" bIns="45721"/>
          <a:lstStyle/>
          <a:p>
            <a:endParaRPr lang="zh-CN" altLang="en-US"/>
          </a:p>
        </p:txBody>
      </p:sp>
      <p:sp>
        <p:nvSpPr>
          <p:cNvPr id="14" name="Freeform 135"/>
          <p:cNvSpPr/>
          <p:nvPr/>
        </p:nvSpPr>
        <p:spPr bwMode="auto">
          <a:xfrm>
            <a:off x="4419600" y="2615412"/>
            <a:ext cx="1663700" cy="1206663"/>
          </a:xfrm>
          <a:custGeom>
            <a:avLst/>
            <a:gdLst>
              <a:gd name="T0" fmla="*/ 176674 w 113"/>
              <a:gd name="T1" fmla="*/ 220613 h 82"/>
              <a:gd name="T2" fmla="*/ 1663682 w 113"/>
              <a:gd name="T3" fmla="*/ 853035 h 82"/>
              <a:gd name="T4" fmla="*/ 721420 w 113"/>
              <a:gd name="T5" fmla="*/ 1014818 h 82"/>
              <a:gd name="T6" fmla="*/ 176674 w 113"/>
              <a:gd name="T7" fmla="*/ 220613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82">
                <a:moveTo>
                  <a:pt x="12" y="15"/>
                </a:moveTo>
                <a:cubicBezTo>
                  <a:pt x="62" y="74"/>
                  <a:pt x="113" y="58"/>
                  <a:pt x="113" y="58"/>
                </a:cubicBezTo>
                <a:cubicBezTo>
                  <a:pt x="106" y="76"/>
                  <a:pt x="76" y="82"/>
                  <a:pt x="49" y="69"/>
                </a:cubicBezTo>
                <a:cubicBezTo>
                  <a:pt x="5" y="47"/>
                  <a:pt x="0" y="0"/>
                  <a:pt x="12" y="15"/>
                </a:cubicBezTo>
                <a:close/>
              </a:path>
            </a:pathLst>
          </a:custGeom>
          <a:solidFill>
            <a:schemeClr val="accent2"/>
          </a:solidFill>
          <a:ln w="9525">
            <a:noFill/>
            <a:round/>
          </a:ln>
        </p:spPr>
        <p:txBody>
          <a:bodyPr lIns="91442" tIns="45721" rIns="91442" bIns="45721"/>
          <a:lstStyle/>
          <a:p>
            <a:endParaRPr lang="zh-CN" altLang="en-US"/>
          </a:p>
        </p:txBody>
      </p:sp>
      <p:sp>
        <p:nvSpPr>
          <p:cNvPr id="15" name="Freeform 136"/>
          <p:cNvSpPr/>
          <p:nvPr/>
        </p:nvSpPr>
        <p:spPr bwMode="auto">
          <a:xfrm>
            <a:off x="6034088" y="872102"/>
            <a:ext cx="1879600" cy="1012962"/>
          </a:xfrm>
          <a:custGeom>
            <a:avLst/>
            <a:gdLst>
              <a:gd name="T0" fmla="*/ 1586372 w 128"/>
              <a:gd name="T1" fmla="*/ 411595 h 69"/>
              <a:gd name="T2" fmla="*/ 102820 w 128"/>
              <a:gd name="T3" fmla="*/ 1014288 h 69"/>
              <a:gd name="T4" fmla="*/ 646300 w 128"/>
              <a:gd name="T5" fmla="*/ 235197 h 69"/>
              <a:gd name="T6" fmla="*/ 1586372 w 128"/>
              <a:gd name="T7" fmla="*/ 411595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69">
                <a:moveTo>
                  <a:pt x="108" y="28"/>
                </a:moveTo>
                <a:cubicBezTo>
                  <a:pt x="31" y="22"/>
                  <a:pt x="7" y="69"/>
                  <a:pt x="7" y="69"/>
                </a:cubicBezTo>
                <a:cubicBezTo>
                  <a:pt x="0" y="51"/>
                  <a:pt x="16" y="25"/>
                  <a:pt x="44" y="16"/>
                </a:cubicBezTo>
                <a:cubicBezTo>
                  <a:pt x="91" y="0"/>
                  <a:pt x="128" y="29"/>
                  <a:pt x="108" y="28"/>
                </a:cubicBezTo>
                <a:close/>
              </a:path>
            </a:pathLst>
          </a:custGeom>
          <a:solidFill>
            <a:schemeClr val="accent2"/>
          </a:solidFill>
          <a:ln w="9525">
            <a:noFill/>
            <a:round/>
          </a:ln>
        </p:spPr>
        <p:txBody>
          <a:bodyPr lIns="91442" tIns="45721" rIns="91442" bIns="45721"/>
          <a:lstStyle/>
          <a:p>
            <a:endParaRPr lang="zh-CN" altLang="en-US" dirty="0"/>
          </a:p>
        </p:txBody>
      </p:sp>
      <p:sp>
        <p:nvSpPr>
          <p:cNvPr id="16" name="Freeform 137"/>
          <p:cNvSpPr/>
          <p:nvPr/>
        </p:nvSpPr>
        <p:spPr bwMode="auto">
          <a:xfrm>
            <a:off x="4964113" y="3488656"/>
            <a:ext cx="1879600" cy="1008198"/>
          </a:xfrm>
          <a:custGeom>
            <a:avLst/>
            <a:gdLst>
              <a:gd name="T0" fmla="*/ 279084 w 128"/>
              <a:gd name="T1" fmla="*/ 599019 h 69"/>
              <a:gd name="T2" fmla="*/ 1777324 w 128"/>
              <a:gd name="T3" fmla="*/ 0 h 69"/>
              <a:gd name="T4" fmla="*/ 1219156 w 128"/>
              <a:gd name="T5" fmla="*/ 774342 h 69"/>
              <a:gd name="T6" fmla="*/ 279084 w 128"/>
              <a:gd name="T7" fmla="*/ 59901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69">
                <a:moveTo>
                  <a:pt x="19" y="41"/>
                </a:moveTo>
                <a:cubicBezTo>
                  <a:pt x="96" y="47"/>
                  <a:pt x="121" y="0"/>
                  <a:pt x="121" y="0"/>
                </a:cubicBezTo>
                <a:cubicBezTo>
                  <a:pt x="128" y="18"/>
                  <a:pt x="112" y="44"/>
                  <a:pt x="83" y="53"/>
                </a:cubicBezTo>
                <a:cubicBezTo>
                  <a:pt x="37" y="69"/>
                  <a:pt x="0" y="40"/>
                  <a:pt x="19" y="41"/>
                </a:cubicBezTo>
                <a:close/>
              </a:path>
            </a:pathLst>
          </a:custGeom>
          <a:solidFill>
            <a:schemeClr val="accent2"/>
          </a:solidFill>
          <a:ln w="9525">
            <a:noFill/>
            <a:round/>
          </a:ln>
        </p:spPr>
        <p:txBody>
          <a:bodyPr lIns="91442" tIns="45721" rIns="91442" bIns="45721"/>
          <a:lstStyle/>
          <a:p>
            <a:endParaRPr lang="zh-CN" altLang="en-US"/>
          </a:p>
        </p:txBody>
      </p:sp>
      <p:sp>
        <p:nvSpPr>
          <p:cNvPr id="17" name="Freeform 138"/>
          <p:cNvSpPr/>
          <p:nvPr/>
        </p:nvSpPr>
        <p:spPr bwMode="auto">
          <a:xfrm>
            <a:off x="7240588" y="2281992"/>
            <a:ext cx="1001712" cy="1879854"/>
          </a:xfrm>
          <a:custGeom>
            <a:avLst/>
            <a:gdLst>
              <a:gd name="T0" fmla="*/ 604098 w 68"/>
              <a:gd name="T1" fmla="*/ 1601060 h 128"/>
              <a:gd name="T2" fmla="*/ 0 w 68"/>
              <a:gd name="T3" fmla="*/ 102820 h 128"/>
              <a:gd name="T4" fmla="*/ 780907 w 68"/>
              <a:gd name="T5" fmla="*/ 660988 h 128"/>
              <a:gd name="T6" fmla="*/ 604098 w 68"/>
              <a:gd name="T7" fmla="*/ 1601060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128">
                <a:moveTo>
                  <a:pt x="41" y="109"/>
                </a:moveTo>
                <a:cubicBezTo>
                  <a:pt x="47" y="32"/>
                  <a:pt x="0" y="7"/>
                  <a:pt x="0" y="7"/>
                </a:cubicBezTo>
                <a:cubicBezTo>
                  <a:pt x="18" y="0"/>
                  <a:pt x="43" y="16"/>
                  <a:pt x="53" y="45"/>
                </a:cubicBezTo>
                <a:cubicBezTo>
                  <a:pt x="68" y="91"/>
                  <a:pt x="39" y="128"/>
                  <a:pt x="41" y="109"/>
                </a:cubicBezTo>
                <a:close/>
              </a:path>
            </a:pathLst>
          </a:custGeom>
          <a:solidFill>
            <a:schemeClr val="accent2"/>
          </a:solidFill>
          <a:ln w="9525">
            <a:noFill/>
            <a:round/>
          </a:ln>
        </p:spPr>
        <p:txBody>
          <a:bodyPr lIns="91442" tIns="45721" rIns="91442" bIns="45721"/>
          <a:lstStyle/>
          <a:p>
            <a:endParaRPr lang="zh-CN" altLang="en-US"/>
          </a:p>
        </p:txBody>
      </p:sp>
      <p:sp>
        <p:nvSpPr>
          <p:cNvPr id="18" name="Freeform 139"/>
          <p:cNvSpPr/>
          <p:nvPr/>
        </p:nvSpPr>
        <p:spPr bwMode="auto">
          <a:xfrm>
            <a:off x="4419600" y="1545293"/>
            <a:ext cx="1663700" cy="1206663"/>
          </a:xfrm>
          <a:custGeom>
            <a:avLst/>
            <a:gdLst>
              <a:gd name="T0" fmla="*/ 176674 w 113"/>
              <a:gd name="T1" fmla="*/ 985403 h 82"/>
              <a:gd name="T2" fmla="*/ 1663682 w 113"/>
              <a:gd name="T3" fmla="*/ 352980 h 82"/>
              <a:gd name="T4" fmla="*/ 721420 w 113"/>
              <a:gd name="T5" fmla="*/ 191198 h 82"/>
              <a:gd name="T6" fmla="*/ 176674 w 113"/>
              <a:gd name="T7" fmla="*/ 985403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82">
                <a:moveTo>
                  <a:pt x="12" y="67"/>
                </a:moveTo>
                <a:cubicBezTo>
                  <a:pt x="62" y="8"/>
                  <a:pt x="113" y="24"/>
                  <a:pt x="113" y="24"/>
                </a:cubicBezTo>
                <a:cubicBezTo>
                  <a:pt x="106" y="7"/>
                  <a:pt x="76" y="0"/>
                  <a:pt x="49" y="13"/>
                </a:cubicBezTo>
                <a:cubicBezTo>
                  <a:pt x="5" y="35"/>
                  <a:pt x="0" y="82"/>
                  <a:pt x="12" y="67"/>
                </a:cubicBezTo>
                <a:close/>
              </a:path>
            </a:pathLst>
          </a:custGeom>
          <a:solidFill>
            <a:schemeClr val="accent1"/>
          </a:solidFill>
          <a:ln w="9525">
            <a:noFill/>
            <a:round/>
          </a:ln>
        </p:spPr>
        <p:txBody>
          <a:bodyPr lIns="91442" tIns="45721" rIns="91442" bIns="45721"/>
          <a:lstStyle/>
          <a:p>
            <a:endParaRPr lang="zh-CN" altLang="en-US"/>
          </a:p>
        </p:txBody>
      </p:sp>
      <p:sp>
        <p:nvSpPr>
          <p:cNvPr id="19" name="Freeform 140"/>
          <p:cNvSpPr/>
          <p:nvPr/>
        </p:nvSpPr>
        <p:spPr bwMode="auto">
          <a:xfrm>
            <a:off x="4624389" y="2281992"/>
            <a:ext cx="1012825" cy="1879854"/>
          </a:xfrm>
          <a:custGeom>
            <a:avLst/>
            <a:gdLst>
              <a:gd name="T0" fmla="*/ 411595 w 69"/>
              <a:gd name="T1" fmla="*/ 1601060 h 128"/>
              <a:gd name="T2" fmla="*/ 1014288 w 69"/>
              <a:gd name="T3" fmla="*/ 102820 h 128"/>
              <a:gd name="T4" fmla="*/ 235197 w 69"/>
              <a:gd name="T5" fmla="*/ 660988 h 128"/>
              <a:gd name="T6" fmla="*/ 411595 w 69"/>
              <a:gd name="T7" fmla="*/ 1601060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128">
                <a:moveTo>
                  <a:pt x="28" y="109"/>
                </a:moveTo>
                <a:cubicBezTo>
                  <a:pt x="21" y="32"/>
                  <a:pt x="69" y="7"/>
                  <a:pt x="69" y="7"/>
                </a:cubicBezTo>
                <a:cubicBezTo>
                  <a:pt x="51" y="0"/>
                  <a:pt x="25" y="16"/>
                  <a:pt x="16" y="45"/>
                </a:cubicBezTo>
                <a:cubicBezTo>
                  <a:pt x="0" y="91"/>
                  <a:pt x="29" y="128"/>
                  <a:pt x="28" y="109"/>
                </a:cubicBezTo>
                <a:close/>
              </a:path>
            </a:pathLst>
          </a:custGeom>
          <a:solidFill>
            <a:schemeClr val="accent1"/>
          </a:solidFill>
          <a:ln w="9525">
            <a:noFill/>
            <a:round/>
          </a:ln>
        </p:spPr>
        <p:txBody>
          <a:bodyPr lIns="91442" tIns="45721" rIns="91442" bIns="45721"/>
          <a:lstStyle/>
          <a:p>
            <a:endParaRPr lang="zh-CN" altLang="en-US"/>
          </a:p>
        </p:txBody>
      </p:sp>
      <p:sp>
        <p:nvSpPr>
          <p:cNvPr id="20" name="Freeform 141"/>
          <p:cNvSpPr/>
          <p:nvPr/>
        </p:nvSpPr>
        <p:spPr bwMode="auto">
          <a:xfrm>
            <a:off x="6034088" y="3488656"/>
            <a:ext cx="1879600" cy="1008198"/>
          </a:xfrm>
          <a:custGeom>
            <a:avLst/>
            <a:gdLst>
              <a:gd name="T0" fmla="*/ 1586372 w 128"/>
              <a:gd name="T1" fmla="*/ 599019 h 69"/>
              <a:gd name="T2" fmla="*/ 102820 w 128"/>
              <a:gd name="T3" fmla="*/ 0 h 69"/>
              <a:gd name="T4" fmla="*/ 646300 w 128"/>
              <a:gd name="T5" fmla="*/ 774342 h 69"/>
              <a:gd name="T6" fmla="*/ 1586372 w 128"/>
              <a:gd name="T7" fmla="*/ 59901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69">
                <a:moveTo>
                  <a:pt x="108" y="41"/>
                </a:moveTo>
                <a:cubicBezTo>
                  <a:pt x="31" y="47"/>
                  <a:pt x="7" y="0"/>
                  <a:pt x="7" y="0"/>
                </a:cubicBezTo>
                <a:cubicBezTo>
                  <a:pt x="0" y="18"/>
                  <a:pt x="16" y="44"/>
                  <a:pt x="44" y="53"/>
                </a:cubicBezTo>
                <a:cubicBezTo>
                  <a:pt x="91" y="69"/>
                  <a:pt x="128" y="40"/>
                  <a:pt x="108" y="41"/>
                </a:cubicBezTo>
                <a:close/>
              </a:path>
            </a:pathLst>
          </a:custGeom>
          <a:solidFill>
            <a:schemeClr val="accent2"/>
          </a:solidFill>
          <a:ln w="9525">
            <a:noFill/>
            <a:round/>
          </a:ln>
        </p:spPr>
        <p:txBody>
          <a:bodyPr lIns="91442" tIns="45721" rIns="91442" bIns="45721"/>
          <a:lstStyle/>
          <a:p>
            <a:endParaRPr lang="zh-CN" altLang="en-US"/>
          </a:p>
        </p:txBody>
      </p:sp>
      <p:sp>
        <p:nvSpPr>
          <p:cNvPr id="21" name="Freeform 142"/>
          <p:cNvSpPr/>
          <p:nvPr/>
        </p:nvSpPr>
        <p:spPr bwMode="auto">
          <a:xfrm>
            <a:off x="4964113" y="872102"/>
            <a:ext cx="1879600" cy="1012962"/>
          </a:xfrm>
          <a:custGeom>
            <a:avLst/>
            <a:gdLst>
              <a:gd name="T0" fmla="*/ 279084 w 128"/>
              <a:gd name="T1" fmla="*/ 411595 h 69"/>
              <a:gd name="T2" fmla="*/ 1777324 w 128"/>
              <a:gd name="T3" fmla="*/ 1014288 h 69"/>
              <a:gd name="T4" fmla="*/ 1219156 w 128"/>
              <a:gd name="T5" fmla="*/ 235197 h 69"/>
              <a:gd name="T6" fmla="*/ 279084 w 128"/>
              <a:gd name="T7" fmla="*/ 411595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69">
                <a:moveTo>
                  <a:pt x="19" y="28"/>
                </a:moveTo>
                <a:cubicBezTo>
                  <a:pt x="96" y="22"/>
                  <a:pt x="121" y="69"/>
                  <a:pt x="121" y="69"/>
                </a:cubicBezTo>
                <a:cubicBezTo>
                  <a:pt x="128" y="51"/>
                  <a:pt x="112" y="25"/>
                  <a:pt x="83" y="16"/>
                </a:cubicBezTo>
                <a:cubicBezTo>
                  <a:pt x="37" y="0"/>
                  <a:pt x="0" y="29"/>
                  <a:pt x="19" y="28"/>
                </a:cubicBezTo>
                <a:close/>
              </a:path>
            </a:pathLst>
          </a:custGeom>
          <a:solidFill>
            <a:schemeClr val="accent1"/>
          </a:solidFill>
          <a:ln w="9525">
            <a:noFill/>
            <a:round/>
          </a:ln>
        </p:spPr>
        <p:txBody>
          <a:bodyPr lIns="91442" tIns="45721" rIns="91442" bIns="45721"/>
          <a:lstStyle/>
          <a:p>
            <a:endParaRPr lang="zh-CN" altLang="en-US"/>
          </a:p>
        </p:txBody>
      </p:sp>
      <p:sp>
        <p:nvSpPr>
          <p:cNvPr id="22" name="Freeform 143"/>
          <p:cNvSpPr/>
          <p:nvPr/>
        </p:nvSpPr>
        <p:spPr bwMode="auto">
          <a:xfrm>
            <a:off x="5303838" y="3042507"/>
            <a:ext cx="1200150" cy="1663925"/>
          </a:xfrm>
          <a:custGeom>
            <a:avLst/>
            <a:gdLst>
              <a:gd name="T0" fmla="*/ 980348 w 82"/>
              <a:gd name="T1" fmla="*/ 1487008 h 113"/>
              <a:gd name="T2" fmla="*/ 351169 w 82"/>
              <a:gd name="T3" fmla="*/ 0 h 113"/>
              <a:gd name="T4" fmla="*/ 190217 w 82"/>
              <a:gd name="T5" fmla="*/ 942262 h 113"/>
              <a:gd name="T6" fmla="*/ 980348 w 82"/>
              <a:gd name="T7" fmla="*/ 1487008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13">
                <a:moveTo>
                  <a:pt x="67" y="101"/>
                </a:moveTo>
                <a:cubicBezTo>
                  <a:pt x="8" y="51"/>
                  <a:pt x="24" y="0"/>
                  <a:pt x="24" y="0"/>
                </a:cubicBezTo>
                <a:cubicBezTo>
                  <a:pt x="6" y="7"/>
                  <a:pt x="0" y="37"/>
                  <a:pt x="13" y="64"/>
                </a:cubicBezTo>
                <a:cubicBezTo>
                  <a:pt x="35" y="107"/>
                  <a:pt x="82" y="113"/>
                  <a:pt x="67" y="101"/>
                </a:cubicBezTo>
                <a:close/>
              </a:path>
            </a:pathLst>
          </a:custGeom>
          <a:solidFill>
            <a:schemeClr val="accent1"/>
          </a:solidFill>
          <a:ln w="9525">
            <a:noFill/>
            <a:round/>
          </a:ln>
        </p:spPr>
        <p:txBody>
          <a:bodyPr lIns="91442" tIns="45721" rIns="91442" bIns="45721"/>
          <a:lstStyle/>
          <a:p>
            <a:endParaRPr lang="zh-CN" altLang="en-US"/>
          </a:p>
        </p:txBody>
      </p:sp>
      <p:sp>
        <p:nvSpPr>
          <p:cNvPr id="23" name="Freeform 144"/>
          <p:cNvSpPr/>
          <p:nvPr/>
        </p:nvSpPr>
        <p:spPr bwMode="auto">
          <a:xfrm>
            <a:off x="6788150" y="2615412"/>
            <a:ext cx="1670050" cy="1206663"/>
          </a:xfrm>
          <a:custGeom>
            <a:avLst/>
            <a:gdLst>
              <a:gd name="T0" fmla="*/ 1479441 w 114"/>
              <a:gd name="T1" fmla="*/ 220613 h 82"/>
              <a:gd name="T2" fmla="*/ 0 w 114"/>
              <a:gd name="T3" fmla="*/ 853035 h 82"/>
              <a:gd name="T4" fmla="*/ 952115 w 114"/>
              <a:gd name="T5" fmla="*/ 1014818 h 82"/>
              <a:gd name="T6" fmla="*/ 1479441 w 114"/>
              <a:gd name="T7" fmla="*/ 220613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82">
                <a:moveTo>
                  <a:pt x="101" y="15"/>
                </a:moveTo>
                <a:cubicBezTo>
                  <a:pt x="51" y="74"/>
                  <a:pt x="0" y="58"/>
                  <a:pt x="0" y="58"/>
                </a:cubicBezTo>
                <a:cubicBezTo>
                  <a:pt x="8" y="76"/>
                  <a:pt x="37" y="82"/>
                  <a:pt x="65" y="69"/>
                </a:cubicBezTo>
                <a:cubicBezTo>
                  <a:pt x="108" y="47"/>
                  <a:pt x="114" y="0"/>
                  <a:pt x="101" y="15"/>
                </a:cubicBezTo>
                <a:close/>
              </a:path>
            </a:pathLst>
          </a:custGeom>
          <a:solidFill>
            <a:schemeClr val="accent1"/>
          </a:solidFill>
          <a:ln w="9525">
            <a:noFill/>
            <a:round/>
          </a:ln>
        </p:spPr>
        <p:txBody>
          <a:bodyPr lIns="91442" tIns="45721" rIns="91442" bIns="45721"/>
          <a:lstStyle/>
          <a:p>
            <a:endParaRPr lang="zh-CN" altLang="en-US"/>
          </a:p>
        </p:txBody>
      </p:sp>
      <p:sp>
        <p:nvSpPr>
          <p:cNvPr id="24" name="Freeform 145"/>
          <p:cNvSpPr/>
          <p:nvPr/>
        </p:nvSpPr>
        <p:spPr bwMode="auto">
          <a:xfrm>
            <a:off x="7240588" y="1211873"/>
            <a:ext cx="1001712" cy="1873503"/>
          </a:xfrm>
          <a:custGeom>
            <a:avLst/>
            <a:gdLst>
              <a:gd name="T0" fmla="*/ 604098 w 68"/>
              <a:gd name="T1" fmla="*/ 278166 h 128"/>
              <a:gd name="T2" fmla="*/ 0 w 68"/>
              <a:gd name="T3" fmla="*/ 1771479 h 128"/>
              <a:gd name="T4" fmla="*/ 780907 w 68"/>
              <a:gd name="T5" fmla="*/ 1215147 h 128"/>
              <a:gd name="T6" fmla="*/ 604098 w 68"/>
              <a:gd name="T7" fmla="*/ 278166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128">
                <a:moveTo>
                  <a:pt x="41" y="19"/>
                </a:moveTo>
                <a:cubicBezTo>
                  <a:pt x="47" y="96"/>
                  <a:pt x="0" y="121"/>
                  <a:pt x="0" y="121"/>
                </a:cubicBezTo>
                <a:cubicBezTo>
                  <a:pt x="18" y="128"/>
                  <a:pt x="43" y="112"/>
                  <a:pt x="53" y="83"/>
                </a:cubicBezTo>
                <a:cubicBezTo>
                  <a:pt x="68" y="37"/>
                  <a:pt x="39" y="0"/>
                  <a:pt x="41" y="19"/>
                </a:cubicBezTo>
                <a:close/>
              </a:path>
            </a:pathLst>
          </a:custGeom>
          <a:solidFill>
            <a:schemeClr val="accent1"/>
          </a:solidFill>
          <a:ln w="9525">
            <a:noFill/>
            <a:round/>
          </a:ln>
        </p:spPr>
        <p:txBody>
          <a:bodyPr lIns="91442" tIns="45721" rIns="91442" bIns="45721"/>
          <a:lstStyle/>
          <a:p>
            <a:endParaRPr lang="zh-CN" altLang="en-US"/>
          </a:p>
        </p:txBody>
      </p:sp>
      <p:sp>
        <p:nvSpPr>
          <p:cNvPr id="25" name="Freeform 146"/>
          <p:cNvSpPr/>
          <p:nvPr/>
        </p:nvSpPr>
        <p:spPr bwMode="auto">
          <a:xfrm>
            <a:off x="6373813" y="667287"/>
            <a:ext cx="1206501" cy="1657574"/>
          </a:xfrm>
          <a:custGeom>
            <a:avLst/>
            <a:gdLst>
              <a:gd name="T0" fmla="*/ 220613 w 82"/>
              <a:gd name="T1" fmla="*/ 190685 h 113"/>
              <a:gd name="T2" fmla="*/ 838328 w 82"/>
              <a:gd name="T3" fmla="*/ 1657495 h 113"/>
              <a:gd name="T4" fmla="*/ 1000110 w 82"/>
              <a:gd name="T5" fmla="*/ 718737 h 113"/>
              <a:gd name="T6" fmla="*/ 220613 w 82"/>
              <a:gd name="T7" fmla="*/ 190685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13">
                <a:moveTo>
                  <a:pt x="15" y="13"/>
                </a:moveTo>
                <a:cubicBezTo>
                  <a:pt x="73" y="63"/>
                  <a:pt x="57" y="113"/>
                  <a:pt x="57" y="113"/>
                </a:cubicBezTo>
                <a:cubicBezTo>
                  <a:pt x="75" y="106"/>
                  <a:pt x="82" y="76"/>
                  <a:pt x="68" y="49"/>
                </a:cubicBezTo>
                <a:cubicBezTo>
                  <a:pt x="47" y="6"/>
                  <a:pt x="0" y="0"/>
                  <a:pt x="15" y="13"/>
                </a:cubicBezTo>
                <a:close/>
              </a:path>
            </a:pathLst>
          </a:custGeom>
          <a:solidFill>
            <a:schemeClr val="accent1"/>
          </a:solidFill>
          <a:ln w="9525">
            <a:noFill/>
            <a:round/>
          </a:ln>
        </p:spPr>
        <p:txBody>
          <a:bodyPr lIns="91442" tIns="45721" rIns="91442" bIns="45721"/>
          <a:lstStyle/>
          <a:p>
            <a:endParaRPr lang="zh-CN" altLang="en-US"/>
          </a:p>
        </p:txBody>
      </p:sp>
      <p:grpSp>
        <p:nvGrpSpPr>
          <p:cNvPr id="2" name="Group 25"/>
          <p:cNvGrpSpPr/>
          <p:nvPr/>
        </p:nvGrpSpPr>
        <p:grpSpPr>
          <a:xfrm>
            <a:off x="5922480" y="2172846"/>
            <a:ext cx="864335" cy="912981"/>
            <a:chOff x="6359525" y="5041900"/>
            <a:chExt cx="452438" cy="477838"/>
          </a:xfrm>
          <a:solidFill>
            <a:schemeClr val="accent2"/>
          </a:solidFill>
        </p:grpSpPr>
        <p:sp>
          <p:nvSpPr>
            <p:cNvPr id="27" name="Freeform 26"/>
            <p:cNvSpPr/>
            <p:nvPr/>
          </p:nvSpPr>
          <p:spPr bwMode="auto">
            <a:xfrm>
              <a:off x="6464300" y="5041900"/>
              <a:ext cx="239713" cy="277813"/>
            </a:xfrm>
            <a:custGeom>
              <a:avLst/>
              <a:gdLst>
                <a:gd name="T0" fmla="*/ 63 w 64"/>
                <a:gd name="T1" fmla="*/ 36 h 74"/>
                <a:gd name="T2" fmla="*/ 61 w 64"/>
                <a:gd name="T3" fmla="*/ 34 h 74"/>
                <a:gd name="T4" fmla="*/ 61 w 64"/>
                <a:gd name="T5" fmla="*/ 21 h 74"/>
                <a:gd name="T6" fmla="*/ 33 w 64"/>
                <a:gd name="T7" fmla="*/ 0 h 74"/>
                <a:gd name="T8" fmla="*/ 19 w 64"/>
                <a:gd name="T9" fmla="*/ 4 h 74"/>
                <a:gd name="T10" fmla="*/ 4 w 64"/>
                <a:gd name="T11" fmla="*/ 21 h 74"/>
                <a:gd name="T12" fmla="*/ 3 w 64"/>
                <a:gd name="T13" fmla="*/ 34 h 74"/>
                <a:gd name="T14" fmla="*/ 1 w 64"/>
                <a:gd name="T15" fmla="*/ 36 h 74"/>
                <a:gd name="T16" fmla="*/ 1 w 64"/>
                <a:gd name="T17" fmla="*/ 45 h 74"/>
                <a:gd name="T18" fmla="*/ 7 w 64"/>
                <a:gd name="T19" fmla="*/ 54 h 74"/>
                <a:gd name="T20" fmla="*/ 32 w 64"/>
                <a:gd name="T21" fmla="*/ 74 h 74"/>
                <a:gd name="T22" fmla="*/ 57 w 64"/>
                <a:gd name="T23" fmla="*/ 54 h 74"/>
                <a:gd name="T24" fmla="*/ 63 w 64"/>
                <a:gd name="T25" fmla="*/ 45 h 74"/>
                <a:gd name="T26" fmla="*/ 63 w 64"/>
                <a:gd name="T2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4">
                  <a:moveTo>
                    <a:pt x="63" y="36"/>
                  </a:moveTo>
                  <a:cubicBezTo>
                    <a:pt x="62" y="35"/>
                    <a:pt x="62" y="34"/>
                    <a:pt x="61" y="34"/>
                  </a:cubicBezTo>
                  <a:cubicBezTo>
                    <a:pt x="61" y="28"/>
                    <a:pt x="61" y="25"/>
                    <a:pt x="61" y="21"/>
                  </a:cubicBezTo>
                  <a:cubicBezTo>
                    <a:pt x="59" y="9"/>
                    <a:pt x="50" y="0"/>
                    <a:pt x="33" y="0"/>
                  </a:cubicBezTo>
                  <a:cubicBezTo>
                    <a:pt x="24" y="0"/>
                    <a:pt x="26" y="4"/>
                    <a:pt x="19" y="4"/>
                  </a:cubicBezTo>
                  <a:cubicBezTo>
                    <a:pt x="7" y="5"/>
                    <a:pt x="5" y="15"/>
                    <a:pt x="4" y="21"/>
                  </a:cubicBezTo>
                  <a:cubicBezTo>
                    <a:pt x="3" y="25"/>
                    <a:pt x="3" y="28"/>
                    <a:pt x="3" y="34"/>
                  </a:cubicBezTo>
                  <a:cubicBezTo>
                    <a:pt x="3" y="34"/>
                    <a:pt x="2" y="35"/>
                    <a:pt x="1" y="36"/>
                  </a:cubicBezTo>
                  <a:cubicBezTo>
                    <a:pt x="0" y="38"/>
                    <a:pt x="0" y="42"/>
                    <a:pt x="1" y="45"/>
                  </a:cubicBezTo>
                  <a:cubicBezTo>
                    <a:pt x="3" y="49"/>
                    <a:pt x="5" y="52"/>
                    <a:pt x="7" y="54"/>
                  </a:cubicBezTo>
                  <a:cubicBezTo>
                    <a:pt x="10" y="66"/>
                    <a:pt x="20" y="74"/>
                    <a:pt x="32" y="74"/>
                  </a:cubicBezTo>
                  <a:cubicBezTo>
                    <a:pt x="44" y="74"/>
                    <a:pt x="54" y="66"/>
                    <a:pt x="57" y="54"/>
                  </a:cubicBezTo>
                  <a:cubicBezTo>
                    <a:pt x="60" y="52"/>
                    <a:pt x="62" y="49"/>
                    <a:pt x="63" y="45"/>
                  </a:cubicBezTo>
                  <a:cubicBezTo>
                    <a:pt x="64" y="42"/>
                    <a:pt x="64" y="38"/>
                    <a:pt x="6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28" name="Freeform 27"/>
            <p:cNvSpPr/>
            <p:nvPr/>
          </p:nvSpPr>
          <p:spPr bwMode="auto">
            <a:xfrm>
              <a:off x="6359525" y="5327650"/>
              <a:ext cx="452438" cy="192088"/>
            </a:xfrm>
            <a:custGeom>
              <a:avLst/>
              <a:gdLst>
                <a:gd name="T0" fmla="*/ 115 w 121"/>
                <a:gd name="T1" fmla="*/ 14 h 51"/>
                <a:gd name="T2" fmla="*/ 89 w 121"/>
                <a:gd name="T3" fmla="*/ 0 h 51"/>
                <a:gd name="T4" fmla="*/ 76 w 121"/>
                <a:gd name="T5" fmla="*/ 6 h 51"/>
                <a:gd name="T6" fmla="*/ 67 w 121"/>
                <a:gd name="T7" fmla="*/ 35 h 51"/>
                <a:gd name="T8" fmla="*/ 65 w 121"/>
                <a:gd name="T9" fmla="*/ 35 h 51"/>
                <a:gd name="T10" fmla="*/ 64 w 121"/>
                <a:gd name="T11" fmla="*/ 22 h 51"/>
                <a:gd name="T12" fmla="*/ 65 w 121"/>
                <a:gd name="T13" fmla="*/ 16 h 51"/>
                <a:gd name="T14" fmla="*/ 66 w 121"/>
                <a:gd name="T15" fmla="*/ 14 h 51"/>
                <a:gd name="T16" fmla="*/ 66 w 121"/>
                <a:gd name="T17" fmla="*/ 9 h 51"/>
                <a:gd name="T18" fmla="*/ 54 w 121"/>
                <a:gd name="T19" fmla="*/ 9 h 51"/>
                <a:gd name="T20" fmla="*/ 55 w 121"/>
                <a:gd name="T21" fmla="*/ 14 h 51"/>
                <a:gd name="T22" fmla="*/ 56 w 121"/>
                <a:gd name="T23" fmla="*/ 16 h 51"/>
                <a:gd name="T24" fmla="*/ 57 w 121"/>
                <a:gd name="T25" fmla="*/ 22 h 51"/>
                <a:gd name="T26" fmla="*/ 55 w 121"/>
                <a:gd name="T27" fmla="*/ 35 h 51"/>
                <a:gd name="T28" fmla="*/ 53 w 121"/>
                <a:gd name="T29" fmla="*/ 35 h 51"/>
                <a:gd name="T30" fmla="*/ 44 w 121"/>
                <a:gd name="T31" fmla="*/ 6 h 51"/>
                <a:gd name="T32" fmla="*/ 32 w 121"/>
                <a:gd name="T33" fmla="*/ 0 h 51"/>
                <a:gd name="T34" fmla="*/ 6 w 121"/>
                <a:gd name="T35" fmla="*/ 14 h 51"/>
                <a:gd name="T36" fmla="*/ 0 w 121"/>
                <a:gd name="T37" fmla="*/ 35 h 51"/>
                <a:gd name="T38" fmla="*/ 60 w 121"/>
                <a:gd name="T39" fmla="*/ 51 h 51"/>
                <a:gd name="T40" fmla="*/ 121 w 121"/>
                <a:gd name="T41" fmla="*/ 35 h 51"/>
                <a:gd name="T42" fmla="*/ 115 w 121"/>
                <a:gd name="T4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51">
                  <a:moveTo>
                    <a:pt x="115" y="14"/>
                  </a:moveTo>
                  <a:cubicBezTo>
                    <a:pt x="111" y="8"/>
                    <a:pt x="100" y="2"/>
                    <a:pt x="89" y="0"/>
                  </a:cubicBezTo>
                  <a:cubicBezTo>
                    <a:pt x="84" y="3"/>
                    <a:pt x="81" y="5"/>
                    <a:pt x="76" y="6"/>
                  </a:cubicBezTo>
                  <a:cubicBezTo>
                    <a:pt x="74" y="16"/>
                    <a:pt x="70" y="29"/>
                    <a:pt x="67" y="35"/>
                  </a:cubicBezTo>
                  <a:cubicBezTo>
                    <a:pt x="67" y="37"/>
                    <a:pt x="66" y="37"/>
                    <a:pt x="65" y="35"/>
                  </a:cubicBezTo>
                  <a:cubicBezTo>
                    <a:pt x="64" y="22"/>
                    <a:pt x="64" y="22"/>
                    <a:pt x="64" y="22"/>
                  </a:cubicBezTo>
                  <a:cubicBezTo>
                    <a:pt x="63" y="20"/>
                    <a:pt x="64" y="18"/>
                    <a:pt x="65" y="16"/>
                  </a:cubicBezTo>
                  <a:cubicBezTo>
                    <a:pt x="66" y="14"/>
                    <a:pt x="66" y="14"/>
                    <a:pt x="66" y="14"/>
                  </a:cubicBezTo>
                  <a:cubicBezTo>
                    <a:pt x="67" y="12"/>
                    <a:pt x="67" y="10"/>
                    <a:pt x="66" y="9"/>
                  </a:cubicBezTo>
                  <a:cubicBezTo>
                    <a:pt x="62" y="9"/>
                    <a:pt x="58" y="9"/>
                    <a:pt x="54" y="9"/>
                  </a:cubicBezTo>
                  <a:cubicBezTo>
                    <a:pt x="54" y="10"/>
                    <a:pt x="54" y="12"/>
                    <a:pt x="55" y="14"/>
                  </a:cubicBezTo>
                  <a:cubicBezTo>
                    <a:pt x="56" y="16"/>
                    <a:pt x="56" y="16"/>
                    <a:pt x="56" y="16"/>
                  </a:cubicBezTo>
                  <a:cubicBezTo>
                    <a:pt x="57" y="18"/>
                    <a:pt x="57" y="20"/>
                    <a:pt x="57" y="22"/>
                  </a:cubicBezTo>
                  <a:cubicBezTo>
                    <a:pt x="55" y="35"/>
                    <a:pt x="55" y="35"/>
                    <a:pt x="55" y="35"/>
                  </a:cubicBezTo>
                  <a:cubicBezTo>
                    <a:pt x="55" y="37"/>
                    <a:pt x="54" y="37"/>
                    <a:pt x="53" y="35"/>
                  </a:cubicBezTo>
                  <a:cubicBezTo>
                    <a:pt x="50" y="29"/>
                    <a:pt x="46" y="16"/>
                    <a:pt x="44" y="6"/>
                  </a:cubicBezTo>
                  <a:cubicBezTo>
                    <a:pt x="35" y="4"/>
                    <a:pt x="32" y="0"/>
                    <a:pt x="32" y="0"/>
                  </a:cubicBezTo>
                  <a:cubicBezTo>
                    <a:pt x="21" y="2"/>
                    <a:pt x="10" y="8"/>
                    <a:pt x="6" y="14"/>
                  </a:cubicBezTo>
                  <a:cubicBezTo>
                    <a:pt x="1" y="23"/>
                    <a:pt x="0" y="35"/>
                    <a:pt x="0" y="35"/>
                  </a:cubicBezTo>
                  <a:cubicBezTo>
                    <a:pt x="0" y="39"/>
                    <a:pt x="27" y="51"/>
                    <a:pt x="60" y="51"/>
                  </a:cubicBezTo>
                  <a:cubicBezTo>
                    <a:pt x="94" y="51"/>
                    <a:pt x="121" y="39"/>
                    <a:pt x="121" y="35"/>
                  </a:cubicBezTo>
                  <a:cubicBezTo>
                    <a:pt x="121" y="35"/>
                    <a:pt x="120" y="23"/>
                    <a:pt x="11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grpSp>
      <p:sp>
        <p:nvSpPr>
          <p:cNvPr id="29" name="TextBox 28"/>
          <p:cNvSpPr txBox="1"/>
          <p:nvPr/>
        </p:nvSpPr>
        <p:spPr>
          <a:xfrm>
            <a:off x="752476" y="1353180"/>
            <a:ext cx="1863724" cy="369334"/>
          </a:xfrm>
          <a:prstGeom prst="rect">
            <a:avLst/>
          </a:prstGeom>
          <a:noFill/>
        </p:spPr>
        <p:txBody>
          <a:bodyPr wrap="square" lIns="91442" tIns="45721" rIns="91442" bIns="45721">
            <a:spAutoFit/>
          </a:bodyPr>
          <a:lstStyle/>
          <a:p>
            <a:pPr>
              <a:defRPr/>
            </a:pPr>
            <a:r>
              <a:rPr lang="en-US" dirty="0">
                <a:solidFill>
                  <a:schemeClr val="accent2"/>
                </a:solidFill>
                <a:latin typeface="+mj-lt"/>
              </a:rPr>
              <a:t>SAMPLE TEXT</a:t>
            </a:r>
            <a:endParaRPr lang="en-US" dirty="0">
              <a:solidFill>
                <a:schemeClr val="accent2"/>
              </a:solidFill>
              <a:latin typeface="+mj-lt"/>
            </a:endParaRPr>
          </a:p>
        </p:txBody>
      </p:sp>
      <p:sp>
        <p:nvSpPr>
          <p:cNvPr id="30" name="Rectangle 29"/>
          <p:cNvSpPr/>
          <p:nvPr/>
        </p:nvSpPr>
        <p:spPr>
          <a:xfrm>
            <a:off x="752475" y="1613565"/>
            <a:ext cx="1981200" cy="431858"/>
          </a:xfrm>
          <a:prstGeom prst="rect">
            <a:avLst/>
          </a:prstGeom>
        </p:spPr>
        <p:txBody>
          <a:bodyPr lIns="91442" tIns="45721" rIns="91442" bIns="45721">
            <a:spAutoFit/>
          </a:bodyPr>
          <a:lstStyle/>
          <a:p>
            <a:pPr>
              <a:defRPr/>
            </a:pPr>
            <a:r>
              <a:rPr lang="en-US" sz="1100" dirty="0" err="1">
                <a:solidFill>
                  <a:schemeClr val="bg1">
                    <a:lumMod val="65000"/>
                  </a:schemeClr>
                </a:solidFill>
              </a:rPr>
              <a:t>Lorem</a:t>
            </a:r>
            <a:r>
              <a:rPr lang="en-US" sz="1100" dirty="0">
                <a:solidFill>
                  <a:schemeClr val="bg1">
                    <a:lumMod val="65000"/>
                  </a:schemeClr>
                </a:solidFill>
              </a:rPr>
              <a:t> </a:t>
            </a:r>
            <a:r>
              <a:rPr lang="en-US" sz="1100" dirty="0" err="1">
                <a:solidFill>
                  <a:schemeClr val="bg1">
                    <a:lumMod val="65000"/>
                  </a:schemeClr>
                </a:solidFill>
              </a:rPr>
              <a:t>Ipsum</a:t>
            </a:r>
            <a:r>
              <a:rPr lang="en-US" sz="1100" dirty="0">
                <a:solidFill>
                  <a:schemeClr val="bg1">
                    <a:lumMod val="65000"/>
                  </a:schemeClr>
                </a:solidFill>
              </a:rPr>
              <a:t> make simply dummy text of the printing.</a:t>
            </a:r>
            <a:endParaRPr lang="en-US" sz="1100" dirty="0">
              <a:solidFill>
                <a:schemeClr val="bg1">
                  <a:lumMod val="65000"/>
                </a:schemeClr>
              </a:solidFill>
            </a:endParaRPr>
          </a:p>
        </p:txBody>
      </p:sp>
      <p:sp>
        <p:nvSpPr>
          <p:cNvPr id="31" name="Rectangle 30"/>
          <p:cNvSpPr/>
          <p:nvPr/>
        </p:nvSpPr>
        <p:spPr>
          <a:xfrm>
            <a:off x="685800" y="1438918"/>
            <a:ext cx="55563" cy="544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endParaRPr lang="zh-CN" altLang="zh-CN">
              <a:solidFill>
                <a:srgbClr val="FFFFFF"/>
              </a:solidFill>
            </a:endParaRPr>
          </a:p>
        </p:txBody>
      </p:sp>
      <p:sp>
        <p:nvSpPr>
          <p:cNvPr id="34" name="TextBox 33"/>
          <p:cNvSpPr txBox="1"/>
          <p:nvPr/>
        </p:nvSpPr>
        <p:spPr>
          <a:xfrm>
            <a:off x="1220788" y="2191493"/>
            <a:ext cx="1806575" cy="369334"/>
          </a:xfrm>
          <a:prstGeom prst="rect">
            <a:avLst/>
          </a:prstGeom>
          <a:noFill/>
        </p:spPr>
        <p:txBody>
          <a:bodyPr wrap="square" lIns="91442" tIns="45721" rIns="91442" bIns="45721">
            <a:spAutoFit/>
          </a:bodyPr>
          <a:lstStyle/>
          <a:p>
            <a:pPr>
              <a:defRPr/>
            </a:pPr>
            <a:r>
              <a:rPr lang="en-US" dirty="0">
                <a:solidFill>
                  <a:schemeClr val="accent3"/>
                </a:solidFill>
                <a:latin typeface="+mj-lt"/>
              </a:rPr>
              <a:t>SAMPLE TEXT</a:t>
            </a:r>
            <a:endParaRPr lang="en-US" dirty="0">
              <a:solidFill>
                <a:schemeClr val="accent3"/>
              </a:solidFill>
              <a:latin typeface="+mj-lt"/>
            </a:endParaRPr>
          </a:p>
        </p:txBody>
      </p:sp>
      <p:sp>
        <p:nvSpPr>
          <p:cNvPr id="35" name="Rectangle 34"/>
          <p:cNvSpPr/>
          <p:nvPr/>
        </p:nvSpPr>
        <p:spPr>
          <a:xfrm>
            <a:off x="1220788" y="2451878"/>
            <a:ext cx="1981200" cy="431858"/>
          </a:xfrm>
          <a:prstGeom prst="rect">
            <a:avLst/>
          </a:prstGeom>
        </p:spPr>
        <p:txBody>
          <a:bodyPr lIns="91442" tIns="45721" rIns="91442" bIns="45721">
            <a:spAutoFit/>
          </a:bodyPr>
          <a:lstStyle/>
          <a:p>
            <a:pPr>
              <a:defRPr/>
            </a:pPr>
            <a:r>
              <a:rPr lang="en-US" sz="1100" dirty="0" err="1">
                <a:solidFill>
                  <a:schemeClr val="bg1">
                    <a:lumMod val="65000"/>
                  </a:schemeClr>
                </a:solidFill>
              </a:rPr>
              <a:t>Lorem</a:t>
            </a:r>
            <a:r>
              <a:rPr lang="en-US" sz="1100" dirty="0">
                <a:solidFill>
                  <a:schemeClr val="bg1">
                    <a:lumMod val="65000"/>
                  </a:schemeClr>
                </a:solidFill>
              </a:rPr>
              <a:t> </a:t>
            </a:r>
            <a:r>
              <a:rPr lang="en-US" sz="1100" dirty="0" err="1">
                <a:solidFill>
                  <a:schemeClr val="bg1">
                    <a:lumMod val="65000"/>
                  </a:schemeClr>
                </a:solidFill>
              </a:rPr>
              <a:t>Ipsum</a:t>
            </a:r>
            <a:r>
              <a:rPr lang="en-US" sz="1100" dirty="0">
                <a:solidFill>
                  <a:schemeClr val="bg1">
                    <a:lumMod val="65000"/>
                  </a:schemeClr>
                </a:solidFill>
              </a:rPr>
              <a:t> make simply dummy text of the printing.</a:t>
            </a:r>
            <a:endParaRPr lang="en-US" sz="1100" dirty="0">
              <a:solidFill>
                <a:schemeClr val="bg1">
                  <a:lumMod val="65000"/>
                </a:schemeClr>
              </a:solidFill>
            </a:endParaRPr>
          </a:p>
        </p:txBody>
      </p:sp>
      <p:sp>
        <p:nvSpPr>
          <p:cNvPr id="36" name="Rectangle 35"/>
          <p:cNvSpPr/>
          <p:nvPr/>
        </p:nvSpPr>
        <p:spPr>
          <a:xfrm>
            <a:off x="1154113" y="2277230"/>
            <a:ext cx="55562" cy="544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endParaRPr lang="zh-CN" altLang="zh-CN">
              <a:solidFill>
                <a:srgbClr val="FFFFFF"/>
              </a:solidFill>
            </a:endParaRPr>
          </a:p>
        </p:txBody>
      </p:sp>
      <p:sp>
        <p:nvSpPr>
          <p:cNvPr id="37" name="TextBox 36"/>
          <p:cNvSpPr txBox="1"/>
          <p:nvPr/>
        </p:nvSpPr>
        <p:spPr>
          <a:xfrm>
            <a:off x="1814512" y="3085376"/>
            <a:ext cx="1943101" cy="369334"/>
          </a:xfrm>
          <a:prstGeom prst="rect">
            <a:avLst/>
          </a:prstGeom>
          <a:noFill/>
        </p:spPr>
        <p:txBody>
          <a:bodyPr wrap="square" lIns="91442" tIns="45721" rIns="91442" bIns="45721">
            <a:spAutoFit/>
          </a:bodyPr>
          <a:lstStyle/>
          <a:p>
            <a:pPr>
              <a:defRPr/>
            </a:pPr>
            <a:r>
              <a:rPr lang="en-US" dirty="0">
                <a:solidFill>
                  <a:schemeClr val="accent2"/>
                </a:solidFill>
                <a:latin typeface="+mj-lt"/>
              </a:rPr>
              <a:t>SAMPLE TEXT</a:t>
            </a:r>
            <a:endParaRPr lang="en-US" dirty="0">
              <a:solidFill>
                <a:schemeClr val="accent2"/>
              </a:solidFill>
              <a:latin typeface="+mj-lt"/>
            </a:endParaRPr>
          </a:p>
        </p:txBody>
      </p:sp>
      <p:sp>
        <p:nvSpPr>
          <p:cNvPr id="38" name="Rectangle 37"/>
          <p:cNvSpPr/>
          <p:nvPr/>
        </p:nvSpPr>
        <p:spPr>
          <a:xfrm>
            <a:off x="1814513" y="3345762"/>
            <a:ext cx="1981200" cy="431858"/>
          </a:xfrm>
          <a:prstGeom prst="rect">
            <a:avLst/>
          </a:prstGeom>
        </p:spPr>
        <p:txBody>
          <a:bodyPr lIns="91442" tIns="45721" rIns="91442" bIns="45721">
            <a:spAutoFit/>
          </a:bodyPr>
          <a:lstStyle/>
          <a:p>
            <a:pPr>
              <a:defRPr/>
            </a:pPr>
            <a:r>
              <a:rPr lang="en-US" sz="1100" dirty="0" err="1">
                <a:solidFill>
                  <a:schemeClr val="bg1">
                    <a:lumMod val="65000"/>
                  </a:schemeClr>
                </a:solidFill>
              </a:rPr>
              <a:t>Lorem</a:t>
            </a:r>
            <a:r>
              <a:rPr lang="en-US" sz="1100" dirty="0">
                <a:solidFill>
                  <a:schemeClr val="bg1">
                    <a:lumMod val="65000"/>
                  </a:schemeClr>
                </a:solidFill>
              </a:rPr>
              <a:t> </a:t>
            </a:r>
            <a:r>
              <a:rPr lang="en-US" sz="1100" dirty="0" err="1">
                <a:solidFill>
                  <a:schemeClr val="bg1">
                    <a:lumMod val="65000"/>
                  </a:schemeClr>
                </a:solidFill>
              </a:rPr>
              <a:t>Ipsum</a:t>
            </a:r>
            <a:r>
              <a:rPr lang="en-US" sz="1100" dirty="0">
                <a:solidFill>
                  <a:schemeClr val="bg1">
                    <a:lumMod val="65000"/>
                  </a:schemeClr>
                </a:solidFill>
              </a:rPr>
              <a:t> make simply dummy text of the printing.</a:t>
            </a:r>
            <a:endParaRPr lang="en-US" sz="1100" dirty="0">
              <a:solidFill>
                <a:schemeClr val="bg1">
                  <a:lumMod val="65000"/>
                </a:schemeClr>
              </a:solidFill>
            </a:endParaRPr>
          </a:p>
        </p:txBody>
      </p:sp>
      <p:sp>
        <p:nvSpPr>
          <p:cNvPr id="39" name="Rectangle 38"/>
          <p:cNvSpPr/>
          <p:nvPr/>
        </p:nvSpPr>
        <p:spPr>
          <a:xfrm>
            <a:off x="1747838" y="3171113"/>
            <a:ext cx="53975" cy="544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endParaRPr lang="zh-CN" altLang="zh-CN">
              <a:solidFill>
                <a:srgbClr val="FFFFFF"/>
              </a:solidFill>
            </a:endParaRPr>
          </a:p>
        </p:txBody>
      </p:sp>
      <p:sp>
        <p:nvSpPr>
          <p:cNvPr id="40" name="TextBox 39"/>
          <p:cNvSpPr txBox="1"/>
          <p:nvPr/>
        </p:nvSpPr>
        <p:spPr>
          <a:xfrm>
            <a:off x="2362200" y="3944330"/>
            <a:ext cx="1922464" cy="369334"/>
          </a:xfrm>
          <a:prstGeom prst="rect">
            <a:avLst/>
          </a:prstGeom>
          <a:noFill/>
        </p:spPr>
        <p:txBody>
          <a:bodyPr wrap="square" lIns="91442" tIns="45721" rIns="91442" bIns="45721">
            <a:spAutoFit/>
          </a:bodyPr>
          <a:lstStyle/>
          <a:p>
            <a:pPr>
              <a:defRPr/>
            </a:pPr>
            <a:r>
              <a:rPr lang="en-US" dirty="0">
                <a:solidFill>
                  <a:schemeClr val="accent3"/>
                </a:solidFill>
                <a:latin typeface="+mj-lt"/>
              </a:rPr>
              <a:t>SAMPLE TEXT</a:t>
            </a:r>
            <a:endParaRPr lang="en-US" dirty="0">
              <a:solidFill>
                <a:schemeClr val="accent3"/>
              </a:solidFill>
              <a:latin typeface="+mj-lt"/>
            </a:endParaRPr>
          </a:p>
        </p:txBody>
      </p:sp>
      <p:sp>
        <p:nvSpPr>
          <p:cNvPr id="41" name="Rectangle 40"/>
          <p:cNvSpPr/>
          <p:nvPr/>
        </p:nvSpPr>
        <p:spPr>
          <a:xfrm>
            <a:off x="2362200" y="4204715"/>
            <a:ext cx="1981200" cy="431858"/>
          </a:xfrm>
          <a:prstGeom prst="rect">
            <a:avLst/>
          </a:prstGeom>
        </p:spPr>
        <p:txBody>
          <a:bodyPr lIns="91442" tIns="45721" rIns="91442" bIns="45721">
            <a:spAutoFit/>
          </a:bodyPr>
          <a:lstStyle/>
          <a:p>
            <a:pPr>
              <a:defRPr/>
            </a:pPr>
            <a:r>
              <a:rPr lang="en-US" sz="1100" dirty="0" err="1">
                <a:solidFill>
                  <a:schemeClr val="bg1">
                    <a:lumMod val="65000"/>
                  </a:schemeClr>
                </a:solidFill>
              </a:rPr>
              <a:t>Lorem</a:t>
            </a:r>
            <a:r>
              <a:rPr lang="en-US" sz="1100" dirty="0">
                <a:solidFill>
                  <a:schemeClr val="bg1">
                    <a:lumMod val="65000"/>
                  </a:schemeClr>
                </a:solidFill>
              </a:rPr>
              <a:t> </a:t>
            </a:r>
            <a:r>
              <a:rPr lang="en-US" sz="1100" dirty="0" err="1">
                <a:solidFill>
                  <a:schemeClr val="bg1">
                    <a:lumMod val="65000"/>
                  </a:schemeClr>
                </a:solidFill>
              </a:rPr>
              <a:t>Ipsum</a:t>
            </a:r>
            <a:r>
              <a:rPr lang="en-US" sz="1100" dirty="0">
                <a:solidFill>
                  <a:schemeClr val="bg1">
                    <a:lumMod val="65000"/>
                  </a:schemeClr>
                </a:solidFill>
              </a:rPr>
              <a:t> make simply dummy text of the printing.</a:t>
            </a:r>
            <a:endParaRPr lang="en-US" sz="1100" dirty="0">
              <a:solidFill>
                <a:schemeClr val="bg1">
                  <a:lumMod val="65000"/>
                </a:schemeClr>
              </a:solidFill>
            </a:endParaRPr>
          </a:p>
        </p:txBody>
      </p:sp>
      <p:sp>
        <p:nvSpPr>
          <p:cNvPr id="42" name="Rectangle 41"/>
          <p:cNvSpPr/>
          <p:nvPr/>
        </p:nvSpPr>
        <p:spPr>
          <a:xfrm>
            <a:off x="2295526" y="4030067"/>
            <a:ext cx="55563" cy="544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anchor="ctr"/>
          <a:lstStyle/>
          <a:p>
            <a:pPr algn="ctr"/>
            <a:endParaRPr lang="zh-CN" altLang="zh-CN">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down)">
                                      <p:cBhvr>
                                        <p:cTn id="81" dur="500"/>
                                        <p:tgtEl>
                                          <p:spTgt spid="36"/>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down)">
                                      <p:cBhvr>
                                        <p:cTn id="89" dur="500"/>
                                        <p:tgtEl>
                                          <p:spTgt spid="42"/>
                                        </p:tgtEl>
                                      </p:cBhvr>
                                    </p:animEffect>
                                  </p:childTnLst>
                                </p:cTn>
                              </p:par>
                            </p:childTnLst>
                          </p:cTn>
                        </p:par>
                        <p:par>
                          <p:cTn id="90" fill="hold">
                            <p:stCondLst>
                              <p:cond delay="10500"/>
                            </p:stCondLst>
                            <p:childTnLst>
                              <p:par>
                                <p:cTn id="91" presetID="2" presetClass="entr" presetSubtype="4"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250" fill="hold"/>
                                        <p:tgtEl>
                                          <p:spTgt spid="29"/>
                                        </p:tgtEl>
                                        <p:attrNameLst>
                                          <p:attrName>ppt_x</p:attrName>
                                        </p:attrNameLst>
                                      </p:cBhvr>
                                      <p:tavLst>
                                        <p:tav tm="0">
                                          <p:val>
                                            <p:strVal val="#ppt_x"/>
                                          </p:val>
                                        </p:tav>
                                        <p:tav tm="100000">
                                          <p:val>
                                            <p:strVal val="#ppt_x"/>
                                          </p:val>
                                        </p:tav>
                                      </p:tavLst>
                                    </p:anim>
                                    <p:anim calcmode="lin" valueType="num">
                                      <p:cBhvr additive="base">
                                        <p:cTn id="94" dur="250" fill="hold"/>
                                        <p:tgtEl>
                                          <p:spTgt spid="29"/>
                                        </p:tgtEl>
                                        <p:attrNameLst>
                                          <p:attrName>ppt_y</p:attrName>
                                        </p:attrNameLst>
                                      </p:cBhvr>
                                      <p:tavLst>
                                        <p:tav tm="0">
                                          <p:val>
                                            <p:strVal val="1+#ppt_h/2"/>
                                          </p:val>
                                        </p:tav>
                                        <p:tav tm="100000">
                                          <p:val>
                                            <p:strVal val="#ppt_y"/>
                                          </p:val>
                                        </p:tav>
                                      </p:tavLst>
                                    </p:anim>
                                  </p:childTnLst>
                                </p:cTn>
                              </p:par>
                            </p:childTnLst>
                          </p:cTn>
                        </p:par>
                        <p:par>
                          <p:cTn id="95" fill="hold">
                            <p:stCondLst>
                              <p:cond delay="11000"/>
                            </p:stCondLst>
                            <p:childTnLst>
                              <p:par>
                                <p:cTn id="96" presetID="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250" fill="hold"/>
                                        <p:tgtEl>
                                          <p:spTgt spid="34"/>
                                        </p:tgtEl>
                                        <p:attrNameLst>
                                          <p:attrName>ppt_x</p:attrName>
                                        </p:attrNameLst>
                                      </p:cBhvr>
                                      <p:tavLst>
                                        <p:tav tm="0">
                                          <p:val>
                                            <p:strVal val="#ppt_x"/>
                                          </p:val>
                                        </p:tav>
                                        <p:tav tm="100000">
                                          <p:val>
                                            <p:strVal val="#ppt_x"/>
                                          </p:val>
                                        </p:tav>
                                      </p:tavLst>
                                    </p:anim>
                                    <p:anim calcmode="lin" valueType="num">
                                      <p:cBhvr additive="base">
                                        <p:cTn id="99" dur="250" fill="hold"/>
                                        <p:tgtEl>
                                          <p:spTgt spid="34"/>
                                        </p:tgtEl>
                                        <p:attrNameLst>
                                          <p:attrName>ppt_y</p:attrName>
                                        </p:attrNameLst>
                                      </p:cBhvr>
                                      <p:tavLst>
                                        <p:tav tm="0">
                                          <p:val>
                                            <p:strVal val="1+#ppt_h/2"/>
                                          </p:val>
                                        </p:tav>
                                        <p:tav tm="100000">
                                          <p:val>
                                            <p:strVal val="#ppt_y"/>
                                          </p:val>
                                        </p:tav>
                                      </p:tavLst>
                                    </p:anim>
                                  </p:childTnLst>
                                </p:cTn>
                              </p:par>
                            </p:childTnLst>
                          </p:cTn>
                        </p:par>
                        <p:par>
                          <p:cTn id="100" fill="hold">
                            <p:stCondLst>
                              <p:cond delay="11500"/>
                            </p:stCondLst>
                            <p:childTnLst>
                              <p:par>
                                <p:cTn id="101" presetID="2" presetClass="entr" presetSubtype="4"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250" fill="hold"/>
                                        <p:tgtEl>
                                          <p:spTgt spid="37"/>
                                        </p:tgtEl>
                                        <p:attrNameLst>
                                          <p:attrName>ppt_x</p:attrName>
                                        </p:attrNameLst>
                                      </p:cBhvr>
                                      <p:tavLst>
                                        <p:tav tm="0">
                                          <p:val>
                                            <p:strVal val="#ppt_x"/>
                                          </p:val>
                                        </p:tav>
                                        <p:tav tm="100000">
                                          <p:val>
                                            <p:strVal val="#ppt_x"/>
                                          </p:val>
                                        </p:tav>
                                      </p:tavLst>
                                    </p:anim>
                                    <p:anim calcmode="lin" valueType="num">
                                      <p:cBhvr additive="base">
                                        <p:cTn id="104" dur="250" fill="hold"/>
                                        <p:tgtEl>
                                          <p:spTgt spid="37"/>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4"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additive="base">
                                        <p:cTn id="108" dur="250" fill="hold"/>
                                        <p:tgtEl>
                                          <p:spTgt spid="40"/>
                                        </p:tgtEl>
                                        <p:attrNameLst>
                                          <p:attrName>ppt_x</p:attrName>
                                        </p:attrNameLst>
                                      </p:cBhvr>
                                      <p:tavLst>
                                        <p:tav tm="0">
                                          <p:val>
                                            <p:strVal val="#ppt_x"/>
                                          </p:val>
                                        </p:tav>
                                        <p:tav tm="100000">
                                          <p:val>
                                            <p:strVal val="#ppt_x"/>
                                          </p:val>
                                        </p:tav>
                                      </p:tavLst>
                                    </p:anim>
                                    <p:anim calcmode="lin" valueType="num">
                                      <p:cBhvr additive="base">
                                        <p:cTn id="109" dur="250" fill="hold"/>
                                        <p:tgtEl>
                                          <p:spTgt spid="40"/>
                                        </p:tgtEl>
                                        <p:attrNameLst>
                                          <p:attrName>ppt_y</p:attrName>
                                        </p:attrNameLst>
                                      </p:cBhvr>
                                      <p:tavLst>
                                        <p:tav tm="0">
                                          <p:val>
                                            <p:strVal val="1+#ppt_h/2"/>
                                          </p:val>
                                        </p:tav>
                                        <p:tav tm="100000">
                                          <p:val>
                                            <p:strVal val="#ppt_y"/>
                                          </p:val>
                                        </p:tav>
                                      </p:tavLst>
                                    </p:anim>
                                  </p:childTnLst>
                                </p:cTn>
                              </p:par>
                            </p:childTnLst>
                          </p:cTn>
                        </p:par>
                        <p:par>
                          <p:cTn id="110" fill="hold">
                            <p:stCondLst>
                              <p:cond delay="12500"/>
                            </p:stCondLst>
                            <p:childTnLst>
                              <p:par>
                                <p:cTn id="111" presetID="10" presetClass="entr" presetSubtype="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par>
                          <p:cTn id="114" fill="hold">
                            <p:stCondLst>
                              <p:cond delay="13000"/>
                            </p:stCondLst>
                            <p:childTnLst>
                              <p:par>
                                <p:cTn id="115" presetID="10" presetClass="entr" presetSubtype="0" fill="hold" grpId="0" nodeType="after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childTnLst>
                          </p:cTn>
                        </p:par>
                        <p:par>
                          <p:cTn id="118" fill="hold">
                            <p:stCondLst>
                              <p:cond delay="13500"/>
                            </p:stCondLst>
                            <p:childTnLst>
                              <p:par>
                                <p:cTn id="119" presetID="10"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par>
                          <p:cTn id="122" fill="hold">
                            <p:stCondLst>
                              <p:cond delay="14000"/>
                            </p:stCondLst>
                            <p:childTnLst>
                              <p:par>
                                <p:cTn id="123" presetID="10" presetClass="entr" presetSubtype="0" fill="hold" grpId="0" nodeType="after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p:bldP spid="30" grpId="0"/>
      <p:bldP spid="31" grpId="0" animBg="1"/>
      <p:bldP spid="34" grpId="0"/>
      <p:bldP spid="35" grpId="0"/>
      <p:bldP spid="36" grpId="0" animBg="1"/>
      <p:bldP spid="37" grpId="0"/>
      <p:bldP spid="38" grpId="0"/>
      <p:bldP spid="39" grpId="0" animBg="1"/>
      <p:bldP spid="40" grpId="0"/>
      <p:bldP spid="41" grpId="0"/>
      <p:bldP spid="42" grpId="0" animBg="1"/>
    </p:bldLst>
  </p:timing>
</p:sld>
</file>

<file path=ppt/tags/tag1.xml><?xml version="1.0" encoding="utf-8"?>
<p:tagLst xmlns:p="http://schemas.openxmlformats.org/presentationml/2006/main">
  <p:tag name="TIMING" val="|6.7"/>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64">
      <a:dk1>
        <a:sysClr val="windowText" lastClr="000000"/>
      </a:dk1>
      <a:lt1>
        <a:sysClr val="window" lastClr="FFFFFF"/>
      </a:lt1>
      <a:dk2>
        <a:srgbClr val="696464"/>
      </a:dk2>
      <a:lt2>
        <a:srgbClr val="E9E5DC"/>
      </a:lt2>
      <a:accent1>
        <a:srgbClr val="734E24"/>
      </a:accent1>
      <a:accent2>
        <a:srgbClr val="9B2D1F"/>
      </a:accent2>
      <a:accent3>
        <a:srgbClr val="734E24"/>
      </a:accent3>
      <a:accent4>
        <a:srgbClr val="956251"/>
      </a:accent4>
      <a:accent5>
        <a:srgbClr val="734E24"/>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4159</Words>
  <Application>WPS 演示</Application>
  <PresentationFormat>自定义</PresentationFormat>
  <Paragraphs>383</Paragraphs>
  <Slides>25</Slides>
  <Notes>14</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25</vt:i4>
      </vt:variant>
    </vt:vector>
  </HeadingPairs>
  <TitlesOfParts>
    <vt:vector size="48" baseType="lpstr">
      <vt:lpstr>Arial</vt:lpstr>
      <vt:lpstr>宋体</vt:lpstr>
      <vt:lpstr>Wingdings</vt:lpstr>
      <vt:lpstr>微软雅黑</vt:lpstr>
      <vt:lpstr>Lato Light</vt:lpstr>
      <vt:lpstr>Calibri Light</vt:lpstr>
      <vt:lpstr>经典综艺体简</vt:lpstr>
      <vt:lpstr>Franklin Gothic Book</vt:lpstr>
      <vt:lpstr>Segoe UI Emoji</vt:lpstr>
      <vt:lpstr>方正宋刻本秀楷简体</vt:lpstr>
      <vt:lpstr>Calibri</vt:lpstr>
      <vt:lpstr>Segoe UI</vt:lpstr>
      <vt:lpstr>Arial Unicode MS</vt:lpstr>
      <vt:lpstr>方正兰亭黑_GBK</vt:lpstr>
      <vt:lpstr>黑体</vt:lpstr>
      <vt:lpstr>Arial Unicode MS</vt:lpstr>
      <vt:lpstr>Gill Sans</vt:lpstr>
      <vt:lpstr>华文黑体</vt:lpstr>
      <vt:lpstr>Open Sans</vt:lpstr>
      <vt:lpstr>Segoe Print</vt:lpstr>
      <vt:lpstr>Calibri</vt:lpstr>
      <vt:lpstr>Broadway BT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220</cp:revision>
  <dcterms:created xsi:type="dcterms:W3CDTF">2017-06-18T09:47:00Z</dcterms:created>
  <dcterms:modified xsi:type="dcterms:W3CDTF">2024-06-29T18:54:58Z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2E6319A688304F93AFE7861066A41932_13</vt:lpwstr>
  </property>
  <property fmtid="{D5CDD505-2E9C-101B-9397-08002B2CF9AE}" pid="3" name="KSOProductBuildVer">
    <vt:lpwstr>2052-12.1.0.17133</vt:lpwstr>
  </property>
</Properties>
</file>