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71" r:id="rId6"/>
    <p:sldId id="266" r:id="rId8"/>
    <p:sldId id="284" r:id="rId9"/>
    <p:sldId id="263" r:id="rId10"/>
    <p:sldId id="286" r:id="rId11"/>
    <p:sldId id="262" r:id="rId12"/>
    <p:sldId id="270" r:id="rId13"/>
    <p:sldId id="272" r:id="rId14"/>
    <p:sldId id="273" r:id="rId15"/>
    <p:sldId id="287" r:id="rId16"/>
    <p:sldId id="261" r:id="rId17"/>
    <p:sldId id="274" r:id="rId18"/>
    <p:sldId id="275" r:id="rId19"/>
    <p:sldId id="279" r:id="rId20"/>
    <p:sldId id="281" r:id="rId21"/>
    <p:sldId id="288" r:id="rId22"/>
    <p:sldId id="283" r:id="rId23"/>
    <p:sldId id="291" r:id="rId24"/>
    <p:sldId id="285" r:id="rId25"/>
    <p:sldId id="280" r:id="rId26"/>
    <p:sldId id="290" r:id="rId27"/>
    <p:sldId id="289" r:id="rId28"/>
    <p:sldId id="304" r:id="rId29"/>
  </p:sldIdLst>
  <p:sldSz cx="9147175" cy="514477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02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"/>
          <c:y val="0.0380404355943022"/>
          <c:w val="0.862228355996687"/>
          <c:h val="0.821688385386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853608704"/>
        <c:axId val="853660032"/>
      </c:barChart>
      <c:catAx>
        <c:axId val="85360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853660032"/>
        <c:crosses val="autoZero"/>
        <c:auto val="1"/>
        <c:lblAlgn val="ctr"/>
        <c:lblOffset val="100"/>
        <c:noMultiLvlLbl val="0"/>
      </c:catAx>
      <c:valAx>
        <c:axId val="85366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85360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99047"/>
          <c:y val="0.0962225"/>
          <c:w val="0.900953"/>
          <c:h val="0.86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1740847360"/>
        <c:axId val="1741025280"/>
      </c:barChart>
      <c:catAx>
        <c:axId val="174084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1741025280"/>
        <c:crosses val="autoZero"/>
        <c:auto val="1"/>
        <c:lblAlgn val="ctr"/>
        <c:lblOffset val="100"/>
        <c:noMultiLvlLbl val="1"/>
      </c:catAx>
      <c:valAx>
        <c:axId val="1741025280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174084736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92F4-3B9D-49CD-BED7-D7D6E93DD9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71F0-21E5-4192-B586-7D35D22E2E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10D9D04-18AE-45C0-A7F3-FC3672AEEF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F20E8C1-9334-40DD-BD23-023A5012D4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74472B2-7A7F-4DC3-871C-513FFA4D60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B8C2FC-FD87-47B4-9581-9BEC110B71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870B872-E63E-49B0-A51B-F8F456BC21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IN" altLang="en-US"/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fontAlgn="base"/>
            <a:fld id="{B237BFB9-51DB-43B7-902A-907986E3A468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38" y="1598314"/>
            <a:ext cx="7775099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1702" y="154830"/>
            <a:ext cx="2058114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359" y="154830"/>
            <a:ext cx="602189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64" y="3306196"/>
            <a:ext cx="7775099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64" y="2180708"/>
            <a:ext cx="7775099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359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814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359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40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40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899905" y="196280"/>
            <a:ext cx="2191112" cy="315475"/>
          </a:xfrm>
          <a:prstGeom prst="rect">
            <a:avLst/>
          </a:prstGeom>
          <a:noFill/>
        </p:spPr>
        <p:txBody>
          <a:bodyPr wrap="none" lIns="68608" tIns="34304" rIns="68608" bIns="34304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935921" y="520317"/>
            <a:ext cx="2039979" cy="207753"/>
          </a:xfrm>
          <a:prstGeom prst="rect">
            <a:avLst/>
          </a:prstGeom>
          <a:noFill/>
        </p:spPr>
        <p:txBody>
          <a:bodyPr wrap="square" lIns="68608" tIns="34304" rIns="68608" bIns="34304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新建文件夹 (3)\5203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8448"/>
            <a:ext cx="9147175" cy="3436640"/>
          </a:xfrm>
          <a:prstGeom prst="rect">
            <a:avLst/>
          </a:prstGeom>
          <a:noFill/>
        </p:spPr>
      </p:pic>
      <p:pic>
        <p:nvPicPr>
          <p:cNvPr id="9" name="Picture 2" descr="C:\Users\Administrator\Desktop\新建文件夹 (3)\5203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08" y="0"/>
            <a:ext cx="759296" cy="8280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60" y="204852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360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910" y="3601562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910" y="459724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2235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670" indent="0">
              <a:buNone/>
              <a:defRPr sz="2000"/>
            </a:lvl8pPr>
            <a:lvl9pPr marL="365887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910" y="4026747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359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615A-1FA9-4631-B123-BAF9B1F49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5285" y="4768735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5475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CE94-AEB1-4E59-B411-924F7169E5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2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4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5.wmf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pic>
        <p:nvPicPr>
          <p:cNvPr id="5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6086" y="3220841"/>
            <a:ext cx="1764590" cy="1925140"/>
          </a:xfrm>
          <a:prstGeom prst="rect">
            <a:avLst/>
          </a:prstGeom>
          <a:noFill/>
        </p:spPr>
      </p:pic>
      <p:pic>
        <p:nvPicPr>
          <p:cNvPr id="7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3780" y="2032296"/>
            <a:ext cx="1573395" cy="291733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44420" y="411554"/>
            <a:ext cx="2521155" cy="36376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5921509" y="1023834"/>
            <a:ext cx="272821" cy="18008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汇报人：代用名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5702" y="591636"/>
            <a:ext cx="396182" cy="30614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日式清新简约模板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半闭框 22"/>
          <p:cNvSpPr/>
          <p:nvPr/>
        </p:nvSpPr>
        <p:spPr>
          <a:xfrm>
            <a:off x="3529108" y="397249"/>
            <a:ext cx="914718" cy="914718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rot="16200000" flipV="1">
            <a:off x="5185867" y="3177671"/>
            <a:ext cx="914718" cy="900414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6250" y="411554"/>
            <a:ext cx="1885955" cy="1673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72888" y="879769"/>
            <a:ext cx="544765" cy="2726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text, mainly to avoid large sections o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f 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0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40123"/>
            <a:ext cx="4213422" cy="3005858"/>
          </a:xfrm>
          <a:prstGeom prst="rect">
            <a:avLst/>
          </a:prstGeom>
          <a:noFill/>
        </p:spPr>
      </p:pic>
      <p:pic>
        <p:nvPicPr>
          <p:cNvPr id="6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21471" y="3184824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99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99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 animBg="1"/>
      <p:bldP spid="24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1406858" y="1595337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弧形 36"/>
          <p:cNvSpPr/>
          <p:nvPr/>
        </p:nvSpPr>
        <p:spPr>
          <a:xfrm>
            <a:off x="1406858" y="1595337"/>
            <a:ext cx="1124790" cy="1125138"/>
          </a:xfrm>
          <a:prstGeom prst="arc">
            <a:avLst>
              <a:gd name="adj1" fmla="val 16200000"/>
              <a:gd name="adj2" fmla="val 1321048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3145899" y="1592954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弧形 38"/>
          <p:cNvSpPr/>
          <p:nvPr/>
        </p:nvSpPr>
        <p:spPr>
          <a:xfrm>
            <a:off x="3145899" y="1592954"/>
            <a:ext cx="1124790" cy="1125138"/>
          </a:xfrm>
          <a:prstGeom prst="arc">
            <a:avLst>
              <a:gd name="adj1" fmla="val 16200000"/>
              <a:gd name="adj2" fmla="val 1123584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0" name="椭圆 39"/>
          <p:cNvSpPr/>
          <p:nvPr/>
        </p:nvSpPr>
        <p:spPr>
          <a:xfrm>
            <a:off x="4933012" y="1564082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弧形 40"/>
          <p:cNvSpPr/>
          <p:nvPr/>
        </p:nvSpPr>
        <p:spPr>
          <a:xfrm>
            <a:off x="4933012" y="1564082"/>
            <a:ext cx="1124790" cy="1125138"/>
          </a:xfrm>
          <a:prstGeom prst="arc">
            <a:avLst>
              <a:gd name="adj1" fmla="val 16200000"/>
              <a:gd name="adj2" fmla="val 1148465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6699960" y="1592954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3" name="弧形 42"/>
          <p:cNvSpPr/>
          <p:nvPr/>
        </p:nvSpPr>
        <p:spPr>
          <a:xfrm>
            <a:off x="6699960" y="1592954"/>
            <a:ext cx="1124790" cy="1125138"/>
          </a:xfrm>
          <a:prstGeom prst="arc">
            <a:avLst>
              <a:gd name="adj1" fmla="val 16200000"/>
              <a:gd name="adj2" fmla="val 11441934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52" name="文本框 51"/>
          <p:cNvSpPr txBox="1"/>
          <p:nvPr/>
        </p:nvSpPr>
        <p:spPr>
          <a:xfrm>
            <a:off x="1232236" y="3678788"/>
            <a:ext cx="1353712" cy="78947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77995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91598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237357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78712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24470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636692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82451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1800938" y="2019107"/>
          <a:ext cx="355688" cy="3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1" imgW="770890" imgH="676910" progId="">
                  <p:embed/>
                </p:oleObj>
              </mc:Choice>
              <mc:Fallback>
                <p:oleObj name="CorelDRAW" r:id="rId1" imgW="770890" imgH="676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938" y="2019107"/>
                        <a:ext cx="355688" cy="310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/>
        </p:nvGraphicFramePr>
        <p:xfrm>
          <a:off x="3532382" y="2019108"/>
          <a:ext cx="351824" cy="33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3" imgW="822960" imgH="792480" progId="">
                  <p:embed/>
                </p:oleObj>
              </mc:Choice>
              <mc:Fallback>
                <p:oleObj name="CorelDRAW" r:id="rId3" imgW="822960" imgH="792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382" y="2019108"/>
                        <a:ext cx="351824" cy="338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/>
        </p:nvGraphicFramePr>
        <p:xfrm>
          <a:off x="5331021" y="1949580"/>
          <a:ext cx="354035" cy="35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5" imgW="826135" imgH="826135" progId="">
                  <p:embed/>
                </p:oleObj>
              </mc:Choice>
              <mc:Fallback>
                <p:oleObj name="CorelDRAW" r:id="rId5" imgW="826135" imgH="82613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021" y="1949580"/>
                        <a:ext cx="354035" cy="3541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/>
        </p:nvGraphicFramePr>
        <p:xfrm>
          <a:off x="7050407" y="1994356"/>
          <a:ext cx="423896" cy="30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7" imgW="941705" imgH="688975" progId="">
                  <p:embed/>
                </p:oleObj>
              </mc:Choice>
              <mc:Fallback>
                <p:oleObj name="CorelDRAW" r:id="rId7" imgW="941705" imgH="68897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407" y="1994356"/>
                        <a:ext cx="423896" cy="309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3325379" y="1944675"/>
            <a:ext cx="2507136" cy="296660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741052" y="1625376"/>
            <a:ext cx="1332772" cy="295469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2750108" y="1210767"/>
            <a:ext cx="1037394" cy="1037714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853009" y="3037192"/>
            <a:ext cx="2505945" cy="295469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267491" y="2716706"/>
            <a:ext cx="1332772" cy="296660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76547" y="2302095"/>
            <a:ext cx="1037394" cy="1037714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4392549" y="4128520"/>
            <a:ext cx="2507136" cy="296661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808223" y="3809223"/>
            <a:ext cx="1332772" cy="295469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3817279" y="3394616"/>
            <a:ext cx="1037394" cy="1037715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4710559" y="1271529"/>
            <a:ext cx="868266" cy="2350645"/>
          </a:xfrm>
          <a:custGeom>
            <a:avLst/>
            <a:gdLst>
              <a:gd name="connsiteX0" fmla="*/ 0 w 1157184"/>
              <a:gd name="connsiteY0" fmla="*/ 0 h 3131897"/>
              <a:gd name="connsiteX1" fmla="*/ 1157184 w 1157184"/>
              <a:gd name="connsiteY1" fmla="*/ 0 h 3131897"/>
              <a:gd name="connsiteX2" fmla="*/ 1157184 w 1157184"/>
              <a:gd name="connsiteY2" fmla="*/ 2718296 h 3131897"/>
              <a:gd name="connsiteX3" fmla="*/ 578592 w 1157184"/>
              <a:gd name="connsiteY3" fmla="*/ 3131897 h 3131897"/>
              <a:gd name="connsiteX4" fmla="*/ 0 w 1157184"/>
              <a:gd name="connsiteY4" fmla="*/ 2718296 h 31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7">
                <a:moveTo>
                  <a:pt x="0" y="0"/>
                </a:moveTo>
                <a:lnTo>
                  <a:pt x="1157184" y="0"/>
                </a:lnTo>
                <a:lnTo>
                  <a:pt x="1157184" y="2718296"/>
                </a:lnTo>
                <a:lnTo>
                  <a:pt x="578592" y="3131897"/>
                </a:lnTo>
                <a:lnTo>
                  <a:pt x="0" y="2718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5644333" y="2244909"/>
            <a:ext cx="868266" cy="2350644"/>
          </a:xfrm>
          <a:custGeom>
            <a:avLst/>
            <a:gdLst>
              <a:gd name="connsiteX0" fmla="*/ 0 w 1157184"/>
              <a:gd name="connsiteY0" fmla="*/ 0 h 3131898"/>
              <a:gd name="connsiteX1" fmla="*/ 1157184 w 1157184"/>
              <a:gd name="connsiteY1" fmla="*/ 0 h 3131898"/>
              <a:gd name="connsiteX2" fmla="*/ 1157184 w 1157184"/>
              <a:gd name="connsiteY2" fmla="*/ 2718297 h 3131898"/>
              <a:gd name="connsiteX3" fmla="*/ 578592 w 1157184"/>
              <a:gd name="connsiteY3" fmla="*/ 3131898 h 3131898"/>
              <a:gd name="connsiteX4" fmla="*/ 0 w 1157184"/>
              <a:gd name="connsiteY4" fmla="*/ 2718297 h 31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8">
                <a:moveTo>
                  <a:pt x="0" y="0"/>
                </a:moveTo>
                <a:lnTo>
                  <a:pt x="1157184" y="0"/>
                </a:lnTo>
                <a:lnTo>
                  <a:pt x="1157184" y="2718297"/>
                </a:lnTo>
                <a:lnTo>
                  <a:pt x="578592" y="3131898"/>
                </a:lnTo>
                <a:lnTo>
                  <a:pt x="0" y="2718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2"/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776785" y="2244909"/>
            <a:ext cx="868266" cy="2350644"/>
          </a:xfrm>
          <a:custGeom>
            <a:avLst/>
            <a:gdLst>
              <a:gd name="connsiteX0" fmla="*/ 0 w 1157185"/>
              <a:gd name="connsiteY0" fmla="*/ 0 h 3131897"/>
              <a:gd name="connsiteX1" fmla="*/ 1157185 w 1157185"/>
              <a:gd name="connsiteY1" fmla="*/ 0 h 3131897"/>
              <a:gd name="connsiteX2" fmla="*/ 1157185 w 1157185"/>
              <a:gd name="connsiteY2" fmla="*/ 2718296 h 3131897"/>
              <a:gd name="connsiteX3" fmla="*/ 578593 w 1157185"/>
              <a:gd name="connsiteY3" fmla="*/ 3131897 h 3131897"/>
              <a:gd name="connsiteX4" fmla="*/ 0 w 1157185"/>
              <a:gd name="connsiteY4" fmla="*/ 2718296 h 31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5" h="3131897">
                <a:moveTo>
                  <a:pt x="0" y="0"/>
                </a:moveTo>
                <a:lnTo>
                  <a:pt x="1157185" y="0"/>
                </a:lnTo>
                <a:lnTo>
                  <a:pt x="1157185" y="2718296"/>
                </a:lnTo>
                <a:lnTo>
                  <a:pt x="578593" y="3131897"/>
                </a:lnTo>
                <a:lnTo>
                  <a:pt x="0" y="2718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2"/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844200" y="1271529"/>
            <a:ext cx="868267" cy="2350645"/>
          </a:xfrm>
          <a:custGeom>
            <a:avLst/>
            <a:gdLst>
              <a:gd name="connsiteX0" fmla="*/ 0 w 1157184"/>
              <a:gd name="connsiteY0" fmla="*/ 0 h 3131898"/>
              <a:gd name="connsiteX1" fmla="*/ 1157184 w 1157184"/>
              <a:gd name="connsiteY1" fmla="*/ 0 h 3131898"/>
              <a:gd name="connsiteX2" fmla="*/ 1157184 w 1157184"/>
              <a:gd name="connsiteY2" fmla="*/ 2718297 h 3131898"/>
              <a:gd name="connsiteX3" fmla="*/ 578592 w 1157184"/>
              <a:gd name="connsiteY3" fmla="*/ 3131898 h 3131898"/>
              <a:gd name="connsiteX4" fmla="*/ 0 w 1157184"/>
              <a:gd name="connsiteY4" fmla="*/ 2718297 h 31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8">
                <a:moveTo>
                  <a:pt x="0" y="0"/>
                </a:moveTo>
                <a:lnTo>
                  <a:pt x="1157184" y="0"/>
                </a:lnTo>
                <a:lnTo>
                  <a:pt x="1157184" y="2718297"/>
                </a:lnTo>
                <a:lnTo>
                  <a:pt x="578592" y="3131898"/>
                </a:lnTo>
                <a:lnTo>
                  <a:pt x="0" y="2718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640525" y="2210440"/>
            <a:ext cx="4952289" cy="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10275" y="1237380"/>
            <a:ext cx="4952289" cy="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任意多边形 52"/>
          <p:cNvSpPr/>
          <p:nvPr/>
        </p:nvSpPr>
        <p:spPr>
          <a:xfrm>
            <a:off x="2844200" y="1866041"/>
            <a:ext cx="868267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3776785" y="2839420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710559" y="1866041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5644333" y="2839420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37" grpId="0" animBg="1"/>
      <p:bldP spid="2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03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D4F0-974F-48EF-A5D2-06FEFFADDA4C}" type="slidenum">
              <a:rPr lang="en-IN"/>
            </a:fld>
            <a:endParaRPr lang="en-IN"/>
          </a:p>
        </p:txBody>
      </p:sp>
      <p:grpSp>
        <p:nvGrpSpPr>
          <p:cNvPr id="2" name="Group 119"/>
          <p:cNvGrpSpPr/>
          <p:nvPr/>
        </p:nvGrpSpPr>
        <p:grpSpPr>
          <a:xfrm>
            <a:off x="6447259" y="2032296"/>
            <a:ext cx="2016110" cy="2018879"/>
            <a:chOff x="1033463" y="2201863"/>
            <a:chExt cx="2984500" cy="2987676"/>
          </a:xfrm>
          <a:solidFill>
            <a:schemeClr val="accent6"/>
          </a:solidFill>
        </p:grpSpPr>
        <p:sp>
          <p:nvSpPr>
            <p:cNvPr id="109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2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3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4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5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6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7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8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32" name="Arc 131"/>
          <p:cNvSpPr/>
          <p:nvPr/>
        </p:nvSpPr>
        <p:spPr>
          <a:xfrm rot="10800000">
            <a:off x="6722221" y="2320289"/>
            <a:ext cx="1456317" cy="1456767"/>
          </a:xfrm>
          <a:prstGeom prst="arc">
            <a:avLst>
              <a:gd name="adj1" fmla="val 12559450"/>
              <a:gd name="adj2" fmla="val 10734386"/>
            </a:avLst>
          </a:prstGeom>
          <a:ln w="133350" cap="sq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141"/>
          <p:cNvGrpSpPr/>
          <p:nvPr/>
        </p:nvGrpSpPr>
        <p:grpSpPr>
          <a:xfrm>
            <a:off x="4252183" y="1480067"/>
            <a:ext cx="1746386" cy="1748785"/>
            <a:chOff x="1033463" y="2201863"/>
            <a:chExt cx="2984500" cy="2987676"/>
          </a:xfrm>
          <a:solidFill>
            <a:schemeClr val="accent5"/>
          </a:solidFill>
        </p:grpSpPr>
        <p:sp>
          <p:nvSpPr>
            <p:cNvPr id="150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2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3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4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5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6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7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8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9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43" name="Arc 142"/>
          <p:cNvSpPr/>
          <p:nvPr/>
        </p:nvSpPr>
        <p:spPr>
          <a:xfrm rot="10800000">
            <a:off x="4494979" y="1723072"/>
            <a:ext cx="1261310" cy="1262890"/>
          </a:xfrm>
          <a:prstGeom prst="arc">
            <a:avLst>
              <a:gd name="adj1" fmla="val 1182648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Group 160"/>
          <p:cNvGrpSpPr/>
          <p:nvPr/>
        </p:nvGrpSpPr>
        <p:grpSpPr>
          <a:xfrm>
            <a:off x="2374480" y="2162931"/>
            <a:ext cx="1465027" cy="1467038"/>
            <a:chOff x="1033463" y="2201863"/>
            <a:chExt cx="2984500" cy="2987676"/>
          </a:xfrm>
          <a:solidFill>
            <a:schemeClr val="accent3"/>
          </a:solidFill>
        </p:grpSpPr>
        <p:sp>
          <p:nvSpPr>
            <p:cNvPr id="169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0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1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2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3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4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5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6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7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8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62" name="Arc 161"/>
          <p:cNvSpPr/>
          <p:nvPr/>
        </p:nvSpPr>
        <p:spPr>
          <a:xfrm rot="10800000">
            <a:off x="2577407" y="2367622"/>
            <a:ext cx="1058834" cy="1057968"/>
          </a:xfrm>
          <a:prstGeom prst="arc">
            <a:avLst>
              <a:gd name="adj1" fmla="val 14751958"/>
              <a:gd name="adj2" fmla="val 10734386"/>
            </a:avLst>
          </a:prstGeom>
          <a:ln w="133350" cap="sq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179"/>
          <p:cNvGrpSpPr/>
          <p:nvPr/>
        </p:nvGrpSpPr>
        <p:grpSpPr bwMode="auto">
          <a:xfrm>
            <a:off x="599828" y="3076775"/>
            <a:ext cx="1308538" cy="1310007"/>
            <a:chOff x="1033463" y="2201863"/>
            <a:chExt cx="2984500" cy="2987676"/>
          </a:xfrm>
        </p:grpSpPr>
        <p:sp>
          <p:nvSpPr>
            <p:cNvPr id="42024" name="Freeform 86"/>
            <p:cNvSpPr>
              <a:spLocks noChangeArrowheads="1"/>
            </p:cNvSpPr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369088 w 145"/>
                <a:gd name="T1" fmla="*/ 798513 h 212"/>
                <a:gd name="T2" fmla="*/ 546100 w 145"/>
                <a:gd name="T3" fmla="*/ 753314 h 212"/>
                <a:gd name="T4" fmla="*/ 116752 w 145"/>
                <a:gd name="T5" fmla="*/ 0 h 212"/>
                <a:gd name="T6" fmla="*/ 0 w 145"/>
                <a:gd name="T7" fmla="*/ 139363 h 212"/>
                <a:gd name="T8" fmla="*/ 369088 w 145"/>
                <a:gd name="T9" fmla="*/ 798513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5" name="Freeform 87"/>
            <p:cNvSpPr>
              <a:spLocks noChangeArrowheads="1"/>
            </p:cNvSpPr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854813 w 258"/>
                <a:gd name="T1" fmla="*/ 509588 h 135"/>
                <a:gd name="T2" fmla="*/ 971550 w 258"/>
                <a:gd name="T3" fmla="*/ 369923 h 135"/>
                <a:gd name="T4" fmla="*/ 0 w 258"/>
                <a:gd name="T5" fmla="*/ 0 h 135"/>
                <a:gd name="T6" fmla="*/ 0 w 258"/>
                <a:gd name="T7" fmla="*/ 181187 h 135"/>
                <a:gd name="T8" fmla="*/ 854813 w 258"/>
                <a:gd name="T9" fmla="*/ 50958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6" name="Freeform 88"/>
            <p:cNvSpPr>
              <a:spLocks noChangeArrowheads="1"/>
            </p:cNvSpPr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97959 w 75"/>
                <a:gd name="T1" fmla="*/ 271010 h 221"/>
                <a:gd name="T2" fmla="*/ 0 w 75"/>
                <a:gd name="T3" fmla="*/ 767862 h 221"/>
                <a:gd name="T4" fmla="*/ 173313 w 75"/>
                <a:gd name="T5" fmla="*/ 831850 h 221"/>
                <a:gd name="T6" fmla="*/ 282575 w 75"/>
                <a:gd name="T7" fmla="*/ 271010 h 221"/>
                <a:gd name="T8" fmla="*/ 256201 w 75"/>
                <a:gd name="T9" fmla="*/ 0 h 221"/>
                <a:gd name="T10" fmla="*/ 79121 w 75"/>
                <a:gd name="T11" fmla="*/ 48932 h 221"/>
                <a:gd name="T12" fmla="*/ 97959 w 75"/>
                <a:gd name="T13" fmla="*/ 27101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7" name="Freeform 89"/>
            <p:cNvSpPr>
              <a:spLocks noChangeArrowheads="1"/>
            </p:cNvSpPr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823913 w 219"/>
                <a:gd name="T1" fmla="*/ 180722 h 113"/>
                <a:gd name="T2" fmla="*/ 823913 w 219"/>
                <a:gd name="T3" fmla="*/ 0 h 113"/>
                <a:gd name="T4" fmla="*/ 0 w 219"/>
                <a:gd name="T5" fmla="*/ 278613 h 113"/>
                <a:gd name="T6" fmla="*/ 105340 w 219"/>
                <a:gd name="T7" fmla="*/ 425450 h 113"/>
                <a:gd name="T8" fmla="*/ 823913 w 219"/>
                <a:gd name="T9" fmla="*/ 18072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8" name="Freeform 90"/>
            <p:cNvSpPr>
              <a:spLocks noChangeArrowheads="1"/>
            </p:cNvSpPr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173200 w 156"/>
                <a:gd name="T1" fmla="*/ 0 h 189"/>
                <a:gd name="T2" fmla="*/ 0 w 156"/>
                <a:gd name="T3" fmla="*/ 49028 h 189"/>
                <a:gd name="T4" fmla="*/ 470653 w 156"/>
                <a:gd name="T5" fmla="*/ 712788 h 189"/>
                <a:gd name="T6" fmla="*/ 587375 w 156"/>
                <a:gd name="T7" fmla="*/ 573247 h 189"/>
                <a:gd name="T8" fmla="*/ 173200 w 156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9" name="Freeform 91"/>
            <p:cNvSpPr>
              <a:spLocks noChangeArrowheads="1"/>
            </p:cNvSpPr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530993 h 180"/>
                <a:gd name="T2" fmla="*/ 105502 w 166"/>
                <a:gd name="T3" fmla="*/ 677863 h 180"/>
                <a:gd name="T4" fmla="*/ 625475 w 166"/>
                <a:gd name="T5" fmla="*/ 60254 h 180"/>
                <a:gd name="T6" fmla="*/ 452151 w 166"/>
                <a:gd name="T7" fmla="*/ 0 h 180"/>
                <a:gd name="T8" fmla="*/ 0 w 166"/>
                <a:gd name="T9" fmla="*/ 530993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0" name="Freeform 92"/>
            <p:cNvSpPr>
              <a:spLocks noChangeArrowheads="1"/>
            </p:cNvSpPr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179785 w 64"/>
                <a:gd name="T1" fmla="*/ 403140 h 225"/>
                <a:gd name="T2" fmla="*/ 224731 w 64"/>
                <a:gd name="T3" fmla="*/ 60283 h 225"/>
                <a:gd name="T4" fmla="*/ 52437 w 64"/>
                <a:gd name="T5" fmla="*/ 0 h 225"/>
                <a:gd name="T6" fmla="*/ 0 w 64"/>
                <a:gd name="T7" fmla="*/ 403140 h 225"/>
                <a:gd name="T8" fmla="*/ 63674 w 64"/>
                <a:gd name="T9" fmla="*/ 847725 h 225"/>
                <a:gd name="T10" fmla="*/ 239713 w 64"/>
                <a:gd name="T11" fmla="*/ 798745 h 225"/>
                <a:gd name="T12" fmla="*/ 179785 w 64"/>
                <a:gd name="T13" fmla="*/ 40314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1" name="Freeform 93"/>
            <p:cNvSpPr>
              <a:spLocks noChangeArrowheads="1"/>
            </p:cNvSpPr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604838 w 161"/>
                <a:gd name="T1" fmla="*/ 150621 h 207"/>
                <a:gd name="T2" fmla="*/ 503406 w 161"/>
                <a:gd name="T3" fmla="*/ 0 h 207"/>
                <a:gd name="T4" fmla="*/ 0 w 161"/>
                <a:gd name="T5" fmla="*/ 719215 h 207"/>
                <a:gd name="T6" fmla="*/ 169054 w 161"/>
                <a:gd name="T7" fmla="*/ 779463 h 207"/>
                <a:gd name="T8" fmla="*/ 604838 w 161"/>
                <a:gd name="T9" fmla="*/ 150621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2" name="Freeform 94"/>
            <p:cNvSpPr>
              <a:spLocks noChangeArrowheads="1"/>
            </p:cNvSpPr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196158 h 101"/>
                <a:gd name="T2" fmla="*/ 0 w 207"/>
                <a:gd name="T3" fmla="*/ 381000 h 101"/>
                <a:gd name="T4" fmla="*/ 779463 w 207"/>
                <a:gd name="T5" fmla="*/ 150891 h 101"/>
                <a:gd name="T6" fmla="*/ 674028 w 207"/>
                <a:gd name="T7" fmla="*/ 0 h 101"/>
                <a:gd name="T8" fmla="*/ 0 w 207"/>
                <a:gd name="T9" fmla="*/ 196158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3" name="Freeform 95"/>
            <p:cNvSpPr>
              <a:spLocks noChangeArrowheads="1"/>
            </p:cNvSpPr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116742 w 223"/>
                <a:gd name="T1" fmla="*/ 0 h 115"/>
                <a:gd name="T2" fmla="*/ 0 w 223"/>
                <a:gd name="T3" fmla="*/ 139438 h 115"/>
                <a:gd name="T4" fmla="*/ 839788 w 223"/>
                <a:gd name="T5" fmla="*/ 433388 h 115"/>
                <a:gd name="T6" fmla="*/ 839788 w 223"/>
                <a:gd name="T7" fmla="*/ 248727 h 115"/>
                <a:gd name="T8" fmla="*/ 116742 w 223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1" name="Arc 180"/>
          <p:cNvSpPr/>
          <p:nvPr/>
        </p:nvSpPr>
        <p:spPr>
          <a:xfrm rot="10800000">
            <a:off x="827871" y="3291635"/>
            <a:ext cx="864396" cy="865635"/>
          </a:xfrm>
          <a:prstGeom prst="arc">
            <a:avLst>
              <a:gd name="adj1" fmla="val 19253277"/>
              <a:gd name="adj2" fmla="val 10734386"/>
            </a:avLst>
          </a:prstGeom>
          <a:ln w="133350" cap="sq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 211"/>
          <p:cNvGrpSpPr/>
          <p:nvPr/>
        </p:nvGrpSpPr>
        <p:grpSpPr>
          <a:xfrm>
            <a:off x="1018084" y="3472957"/>
            <a:ext cx="458084" cy="458226"/>
            <a:chOff x="1260963" y="4375094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82" name="Oval 181"/>
            <p:cNvSpPr/>
            <p:nvPr/>
          </p:nvSpPr>
          <p:spPr>
            <a:xfrm>
              <a:off x="1260963" y="4375094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8" name="Group 182"/>
            <p:cNvGrpSpPr/>
            <p:nvPr/>
          </p:nvGrpSpPr>
          <p:grpSpPr>
            <a:xfrm>
              <a:off x="1430687" y="4551866"/>
              <a:ext cx="419499" cy="401508"/>
              <a:chOff x="852488" y="809625"/>
              <a:chExt cx="814387" cy="779463"/>
            </a:xfrm>
            <a:solidFill>
              <a:schemeClr val="accent1"/>
            </a:solidFill>
          </p:grpSpPr>
          <p:sp>
            <p:nvSpPr>
              <p:cNvPr id="184" name="Freeform 6"/>
              <p:cNvSpPr/>
              <p:nvPr/>
            </p:nvSpPr>
            <p:spPr bwMode="auto">
              <a:xfrm>
                <a:off x="998538" y="809625"/>
                <a:ext cx="368300" cy="149225"/>
              </a:xfrm>
              <a:custGeom>
                <a:avLst/>
                <a:gdLst>
                  <a:gd name="T0" fmla="*/ 1373 w 1626"/>
                  <a:gd name="T1" fmla="*/ 0 h 655"/>
                  <a:gd name="T2" fmla="*/ 1404 w 1626"/>
                  <a:gd name="T3" fmla="*/ 3 h 655"/>
                  <a:gd name="T4" fmla="*/ 1434 w 1626"/>
                  <a:gd name="T5" fmla="*/ 11 h 655"/>
                  <a:gd name="T6" fmla="*/ 1463 w 1626"/>
                  <a:gd name="T7" fmla="*/ 23 h 655"/>
                  <a:gd name="T8" fmla="*/ 1489 w 1626"/>
                  <a:gd name="T9" fmla="*/ 39 h 655"/>
                  <a:gd name="T10" fmla="*/ 1513 w 1626"/>
                  <a:gd name="T11" fmla="*/ 60 h 655"/>
                  <a:gd name="T12" fmla="*/ 1533 w 1626"/>
                  <a:gd name="T13" fmla="*/ 85 h 655"/>
                  <a:gd name="T14" fmla="*/ 1550 w 1626"/>
                  <a:gd name="T15" fmla="*/ 112 h 655"/>
                  <a:gd name="T16" fmla="*/ 1626 w 1626"/>
                  <a:gd name="T17" fmla="*/ 265 h 655"/>
                  <a:gd name="T18" fmla="*/ 196 w 1626"/>
                  <a:gd name="T19" fmla="*/ 655 h 655"/>
                  <a:gd name="T20" fmla="*/ 0 w 1626"/>
                  <a:gd name="T21" fmla="*/ 655 h 655"/>
                  <a:gd name="T22" fmla="*/ 1280 w 1626"/>
                  <a:gd name="T23" fmla="*/ 22 h 655"/>
                  <a:gd name="T24" fmla="*/ 1310 w 1626"/>
                  <a:gd name="T25" fmla="*/ 10 h 655"/>
                  <a:gd name="T26" fmla="*/ 1342 w 1626"/>
                  <a:gd name="T27" fmla="*/ 2 h 655"/>
                  <a:gd name="T28" fmla="*/ 1373 w 1626"/>
                  <a:gd name="T2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6" h="655">
                    <a:moveTo>
                      <a:pt x="1373" y="0"/>
                    </a:moveTo>
                    <a:lnTo>
                      <a:pt x="1404" y="3"/>
                    </a:lnTo>
                    <a:lnTo>
                      <a:pt x="1434" y="11"/>
                    </a:lnTo>
                    <a:lnTo>
                      <a:pt x="1463" y="23"/>
                    </a:lnTo>
                    <a:lnTo>
                      <a:pt x="1489" y="39"/>
                    </a:lnTo>
                    <a:lnTo>
                      <a:pt x="1513" y="60"/>
                    </a:lnTo>
                    <a:lnTo>
                      <a:pt x="1533" y="85"/>
                    </a:lnTo>
                    <a:lnTo>
                      <a:pt x="1550" y="112"/>
                    </a:lnTo>
                    <a:lnTo>
                      <a:pt x="1626" y="265"/>
                    </a:lnTo>
                    <a:lnTo>
                      <a:pt x="196" y="655"/>
                    </a:lnTo>
                    <a:lnTo>
                      <a:pt x="0" y="655"/>
                    </a:lnTo>
                    <a:lnTo>
                      <a:pt x="1280" y="22"/>
                    </a:lnTo>
                    <a:lnTo>
                      <a:pt x="1310" y="10"/>
                    </a:lnTo>
                    <a:lnTo>
                      <a:pt x="1342" y="2"/>
                    </a:lnTo>
                    <a:lnTo>
                      <a:pt x="1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7"/>
              <p:cNvSpPr/>
              <p:nvPr/>
            </p:nvSpPr>
            <p:spPr bwMode="auto">
              <a:xfrm>
                <a:off x="1146175" y="873125"/>
                <a:ext cx="379412" cy="85725"/>
              </a:xfrm>
              <a:custGeom>
                <a:avLst/>
                <a:gdLst>
                  <a:gd name="T0" fmla="*/ 1416 w 1673"/>
                  <a:gd name="T1" fmla="*/ 0 h 378"/>
                  <a:gd name="T2" fmla="*/ 1448 w 1673"/>
                  <a:gd name="T3" fmla="*/ 2 h 378"/>
                  <a:gd name="T4" fmla="*/ 1480 w 1673"/>
                  <a:gd name="T5" fmla="*/ 10 h 378"/>
                  <a:gd name="T6" fmla="*/ 1509 w 1673"/>
                  <a:gd name="T7" fmla="*/ 23 h 378"/>
                  <a:gd name="T8" fmla="*/ 1537 w 1673"/>
                  <a:gd name="T9" fmla="*/ 40 h 378"/>
                  <a:gd name="T10" fmla="*/ 1562 w 1673"/>
                  <a:gd name="T11" fmla="*/ 62 h 378"/>
                  <a:gd name="T12" fmla="*/ 1582 w 1673"/>
                  <a:gd name="T13" fmla="*/ 87 h 378"/>
                  <a:gd name="T14" fmla="*/ 1599 w 1673"/>
                  <a:gd name="T15" fmla="*/ 116 h 378"/>
                  <a:gd name="T16" fmla="*/ 1610 w 1673"/>
                  <a:gd name="T17" fmla="*/ 148 h 378"/>
                  <a:gd name="T18" fmla="*/ 1673 w 1673"/>
                  <a:gd name="T19" fmla="*/ 378 h 378"/>
                  <a:gd name="T20" fmla="*/ 0 w 1673"/>
                  <a:gd name="T21" fmla="*/ 378 h 378"/>
                  <a:gd name="T22" fmla="*/ 1026 w 1673"/>
                  <a:gd name="T23" fmla="*/ 99 h 378"/>
                  <a:gd name="T24" fmla="*/ 1363 w 1673"/>
                  <a:gd name="T25" fmla="*/ 7 h 378"/>
                  <a:gd name="T26" fmla="*/ 1390 w 1673"/>
                  <a:gd name="T27" fmla="*/ 1 h 378"/>
                  <a:gd name="T28" fmla="*/ 1416 w 1673"/>
                  <a:gd name="T2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3" h="378">
                    <a:moveTo>
                      <a:pt x="1416" y="0"/>
                    </a:moveTo>
                    <a:lnTo>
                      <a:pt x="1448" y="2"/>
                    </a:lnTo>
                    <a:lnTo>
                      <a:pt x="1480" y="10"/>
                    </a:lnTo>
                    <a:lnTo>
                      <a:pt x="1509" y="23"/>
                    </a:lnTo>
                    <a:lnTo>
                      <a:pt x="1537" y="40"/>
                    </a:lnTo>
                    <a:lnTo>
                      <a:pt x="1562" y="62"/>
                    </a:lnTo>
                    <a:lnTo>
                      <a:pt x="1582" y="87"/>
                    </a:lnTo>
                    <a:lnTo>
                      <a:pt x="1599" y="116"/>
                    </a:lnTo>
                    <a:lnTo>
                      <a:pt x="1610" y="148"/>
                    </a:lnTo>
                    <a:lnTo>
                      <a:pt x="1673" y="378"/>
                    </a:lnTo>
                    <a:lnTo>
                      <a:pt x="0" y="378"/>
                    </a:lnTo>
                    <a:lnTo>
                      <a:pt x="1026" y="99"/>
                    </a:lnTo>
                    <a:lnTo>
                      <a:pt x="1363" y="7"/>
                    </a:lnTo>
                    <a:lnTo>
                      <a:pt x="1390" y="1"/>
                    </a:lnTo>
                    <a:lnTo>
                      <a:pt x="1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852488" y="990600"/>
                <a:ext cx="766762" cy="598488"/>
              </a:xfrm>
              <a:custGeom>
                <a:avLst/>
                <a:gdLst>
                  <a:gd name="T0" fmla="*/ 3180 w 3381"/>
                  <a:gd name="T1" fmla="*/ 0 h 2644"/>
                  <a:gd name="T2" fmla="*/ 3250 w 3381"/>
                  <a:gd name="T3" fmla="*/ 12 h 2644"/>
                  <a:gd name="T4" fmla="*/ 3309 w 3381"/>
                  <a:gd name="T5" fmla="*/ 47 h 2644"/>
                  <a:gd name="T6" fmla="*/ 3354 w 3381"/>
                  <a:gd name="T7" fmla="*/ 99 h 2644"/>
                  <a:gd name="T8" fmla="*/ 3378 w 3381"/>
                  <a:gd name="T9" fmla="*/ 164 h 2644"/>
                  <a:gd name="T10" fmla="*/ 3381 w 3381"/>
                  <a:gd name="T11" fmla="*/ 750 h 2644"/>
                  <a:gd name="T12" fmla="*/ 2145 w 3381"/>
                  <a:gd name="T13" fmla="*/ 752 h 2644"/>
                  <a:gd name="T14" fmla="*/ 2053 w 3381"/>
                  <a:gd name="T15" fmla="*/ 776 h 2644"/>
                  <a:gd name="T16" fmla="*/ 1974 w 3381"/>
                  <a:gd name="T17" fmla="*/ 823 h 2644"/>
                  <a:gd name="T18" fmla="*/ 1912 w 3381"/>
                  <a:gd name="T19" fmla="*/ 886 h 2644"/>
                  <a:gd name="T20" fmla="*/ 1869 w 3381"/>
                  <a:gd name="T21" fmla="*/ 961 h 2644"/>
                  <a:gd name="T22" fmla="*/ 1846 w 3381"/>
                  <a:gd name="T23" fmla="*/ 1047 h 2644"/>
                  <a:gd name="T24" fmla="*/ 1843 w 3381"/>
                  <a:gd name="T25" fmla="*/ 1539 h 2644"/>
                  <a:gd name="T26" fmla="*/ 1855 w 3381"/>
                  <a:gd name="T27" fmla="*/ 1630 h 2644"/>
                  <a:gd name="T28" fmla="*/ 1890 w 3381"/>
                  <a:gd name="T29" fmla="*/ 1711 h 2644"/>
                  <a:gd name="T30" fmla="*/ 1943 w 3381"/>
                  <a:gd name="T31" fmla="*/ 1781 h 2644"/>
                  <a:gd name="T32" fmla="*/ 2013 w 3381"/>
                  <a:gd name="T33" fmla="*/ 1834 h 2644"/>
                  <a:gd name="T34" fmla="*/ 2095 w 3381"/>
                  <a:gd name="T35" fmla="*/ 1869 h 2644"/>
                  <a:gd name="T36" fmla="*/ 2185 w 3381"/>
                  <a:gd name="T37" fmla="*/ 1881 h 2644"/>
                  <a:gd name="T38" fmla="*/ 3381 w 3381"/>
                  <a:gd name="T39" fmla="*/ 2442 h 2644"/>
                  <a:gd name="T40" fmla="*/ 3368 w 3381"/>
                  <a:gd name="T41" fmla="*/ 2512 h 2644"/>
                  <a:gd name="T42" fmla="*/ 3333 w 3381"/>
                  <a:gd name="T43" fmla="*/ 2572 h 2644"/>
                  <a:gd name="T44" fmla="*/ 3281 w 3381"/>
                  <a:gd name="T45" fmla="*/ 2615 h 2644"/>
                  <a:gd name="T46" fmla="*/ 3216 w 3381"/>
                  <a:gd name="T47" fmla="*/ 2640 h 2644"/>
                  <a:gd name="T48" fmla="*/ 201 w 3381"/>
                  <a:gd name="T49" fmla="*/ 2644 h 2644"/>
                  <a:gd name="T50" fmla="*/ 132 w 3381"/>
                  <a:gd name="T51" fmla="*/ 2631 h 2644"/>
                  <a:gd name="T52" fmla="*/ 72 w 3381"/>
                  <a:gd name="T53" fmla="*/ 2596 h 2644"/>
                  <a:gd name="T54" fmla="*/ 27 w 3381"/>
                  <a:gd name="T55" fmla="*/ 2544 h 2644"/>
                  <a:gd name="T56" fmla="*/ 3 w 3381"/>
                  <a:gd name="T57" fmla="*/ 2479 h 2644"/>
                  <a:gd name="T58" fmla="*/ 0 w 3381"/>
                  <a:gd name="T59" fmla="*/ 201 h 2644"/>
                  <a:gd name="T60" fmla="*/ 8 w 3381"/>
                  <a:gd name="T61" fmla="*/ 148 h 2644"/>
                  <a:gd name="T62" fmla="*/ 28 w 3381"/>
                  <a:gd name="T63" fmla="*/ 98 h 2644"/>
                  <a:gd name="T64" fmla="*/ 64 w 3381"/>
                  <a:gd name="T65" fmla="*/ 54 h 2644"/>
                  <a:gd name="T66" fmla="*/ 113 w 3381"/>
                  <a:gd name="T67" fmla="*/ 20 h 2644"/>
                  <a:gd name="T68" fmla="*/ 171 w 3381"/>
                  <a:gd name="T69" fmla="*/ 3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1" h="2644">
                    <a:moveTo>
                      <a:pt x="201" y="0"/>
                    </a:moveTo>
                    <a:lnTo>
                      <a:pt x="3180" y="0"/>
                    </a:lnTo>
                    <a:lnTo>
                      <a:pt x="3216" y="4"/>
                    </a:lnTo>
                    <a:lnTo>
                      <a:pt x="3250" y="12"/>
                    </a:lnTo>
                    <a:lnTo>
                      <a:pt x="3282" y="28"/>
                    </a:lnTo>
                    <a:lnTo>
                      <a:pt x="3309" y="47"/>
                    </a:lnTo>
                    <a:lnTo>
                      <a:pt x="3334" y="71"/>
                    </a:lnTo>
                    <a:lnTo>
                      <a:pt x="3354" y="99"/>
                    </a:lnTo>
                    <a:lnTo>
                      <a:pt x="3369" y="131"/>
                    </a:lnTo>
                    <a:lnTo>
                      <a:pt x="3378" y="164"/>
                    </a:lnTo>
                    <a:lnTo>
                      <a:pt x="3381" y="201"/>
                    </a:lnTo>
                    <a:lnTo>
                      <a:pt x="3381" y="750"/>
                    </a:lnTo>
                    <a:lnTo>
                      <a:pt x="2185" y="750"/>
                    </a:lnTo>
                    <a:lnTo>
                      <a:pt x="2145" y="752"/>
                    </a:lnTo>
                    <a:lnTo>
                      <a:pt x="2098" y="761"/>
                    </a:lnTo>
                    <a:lnTo>
                      <a:pt x="2053" y="776"/>
                    </a:lnTo>
                    <a:lnTo>
                      <a:pt x="2012" y="797"/>
                    </a:lnTo>
                    <a:lnTo>
                      <a:pt x="1974" y="823"/>
                    </a:lnTo>
                    <a:lnTo>
                      <a:pt x="1940" y="853"/>
                    </a:lnTo>
                    <a:lnTo>
                      <a:pt x="1912" y="886"/>
                    </a:lnTo>
                    <a:lnTo>
                      <a:pt x="1888" y="922"/>
                    </a:lnTo>
                    <a:lnTo>
                      <a:pt x="1869" y="961"/>
                    </a:lnTo>
                    <a:lnTo>
                      <a:pt x="1854" y="1002"/>
                    </a:lnTo>
                    <a:lnTo>
                      <a:pt x="1846" y="1047"/>
                    </a:lnTo>
                    <a:lnTo>
                      <a:pt x="1843" y="1091"/>
                    </a:lnTo>
                    <a:lnTo>
                      <a:pt x="1843" y="1539"/>
                    </a:lnTo>
                    <a:lnTo>
                      <a:pt x="1846" y="1585"/>
                    </a:lnTo>
                    <a:lnTo>
                      <a:pt x="1855" y="1630"/>
                    </a:lnTo>
                    <a:lnTo>
                      <a:pt x="1869" y="1672"/>
                    </a:lnTo>
                    <a:lnTo>
                      <a:pt x="1890" y="1711"/>
                    </a:lnTo>
                    <a:lnTo>
                      <a:pt x="1914" y="1747"/>
                    </a:lnTo>
                    <a:lnTo>
                      <a:pt x="1943" y="1781"/>
                    </a:lnTo>
                    <a:lnTo>
                      <a:pt x="1976" y="1809"/>
                    </a:lnTo>
                    <a:lnTo>
                      <a:pt x="2013" y="1834"/>
                    </a:lnTo>
                    <a:lnTo>
                      <a:pt x="2052" y="1854"/>
                    </a:lnTo>
                    <a:lnTo>
                      <a:pt x="2095" y="1869"/>
                    </a:lnTo>
                    <a:lnTo>
                      <a:pt x="2139" y="1878"/>
                    </a:lnTo>
                    <a:lnTo>
                      <a:pt x="2185" y="1881"/>
                    </a:lnTo>
                    <a:lnTo>
                      <a:pt x="3381" y="1881"/>
                    </a:lnTo>
                    <a:lnTo>
                      <a:pt x="3381" y="2442"/>
                    </a:lnTo>
                    <a:lnTo>
                      <a:pt x="3378" y="2479"/>
                    </a:lnTo>
                    <a:lnTo>
                      <a:pt x="3368" y="2512"/>
                    </a:lnTo>
                    <a:lnTo>
                      <a:pt x="3354" y="2544"/>
                    </a:lnTo>
                    <a:lnTo>
                      <a:pt x="3333" y="2572"/>
                    </a:lnTo>
                    <a:lnTo>
                      <a:pt x="3309" y="2596"/>
                    </a:lnTo>
                    <a:lnTo>
                      <a:pt x="3281" y="2615"/>
                    </a:lnTo>
                    <a:lnTo>
                      <a:pt x="3249" y="2631"/>
                    </a:lnTo>
                    <a:lnTo>
                      <a:pt x="3216" y="2640"/>
                    </a:lnTo>
                    <a:lnTo>
                      <a:pt x="3180" y="2644"/>
                    </a:lnTo>
                    <a:lnTo>
                      <a:pt x="201" y="2644"/>
                    </a:lnTo>
                    <a:lnTo>
                      <a:pt x="165" y="2640"/>
                    </a:lnTo>
                    <a:lnTo>
                      <a:pt x="132" y="2631"/>
                    </a:lnTo>
                    <a:lnTo>
                      <a:pt x="100" y="2615"/>
                    </a:lnTo>
                    <a:lnTo>
                      <a:pt x="72" y="2596"/>
                    </a:lnTo>
                    <a:lnTo>
                      <a:pt x="48" y="2572"/>
                    </a:lnTo>
                    <a:lnTo>
                      <a:pt x="27" y="2544"/>
                    </a:lnTo>
                    <a:lnTo>
                      <a:pt x="13" y="2512"/>
                    </a:lnTo>
                    <a:lnTo>
                      <a:pt x="3" y="2479"/>
                    </a:lnTo>
                    <a:lnTo>
                      <a:pt x="0" y="2442"/>
                    </a:lnTo>
                    <a:lnTo>
                      <a:pt x="0" y="201"/>
                    </a:lnTo>
                    <a:lnTo>
                      <a:pt x="2" y="174"/>
                    </a:lnTo>
                    <a:lnTo>
                      <a:pt x="8" y="148"/>
                    </a:lnTo>
                    <a:lnTo>
                      <a:pt x="16" y="122"/>
                    </a:lnTo>
                    <a:lnTo>
                      <a:pt x="28" y="98"/>
                    </a:lnTo>
                    <a:lnTo>
                      <a:pt x="45" y="75"/>
                    </a:lnTo>
                    <a:lnTo>
                      <a:pt x="64" y="54"/>
                    </a:lnTo>
                    <a:lnTo>
                      <a:pt x="87" y="35"/>
                    </a:lnTo>
                    <a:lnTo>
                      <a:pt x="113" y="20"/>
                    </a:lnTo>
                    <a:lnTo>
                      <a:pt x="141" y="9"/>
                    </a:lnTo>
                    <a:lnTo>
                      <a:pt x="171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9"/>
              <p:cNvSpPr>
                <a:spLocks noEditPoints="1"/>
              </p:cNvSpPr>
              <p:nvPr/>
            </p:nvSpPr>
            <p:spPr bwMode="auto">
              <a:xfrm>
                <a:off x="1301750" y="1192213"/>
                <a:ext cx="365125" cy="192088"/>
              </a:xfrm>
              <a:custGeom>
                <a:avLst/>
                <a:gdLst>
                  <a:gd name="T0" fmla="*/ 432 w 1604"/>
                  <a:gd name="T1" fmla="*/ 300 h 850"/>
                  <a:gd name="T2" fmla="*/ 393 w 1604"/>
                  <a:gd name="T3" fmla="*/ 320 h 850"/>
                  <a:gd name="T4" fmla="*/ 364 w 1604"/>
                  <a:gd name="T5" fmla="*/ 353 h 850"/>
                  <a:gd name="T6" fmla="*/ 353 w 1604"/>
                  <a:gd name="T7" fmla="*/ 398 h 850"/>
                  <a:gd name="T8" fmla="*/ 357 w 1604"/>
                  <a:gd name="T9" fmla="*/ 488 h 850"/>
                  <a:gd name="T10" fmla="*/ 376 w 1604"/>
                  <a:gd name="T11" fmla="*/ 528 h 850"/>
                  <a:gd name="T12" fmla="*/ 410 w 1604"/>
                  <a:gd name="T13" fmla="*/ 555 h 850"/>
                  <a:gd name="T14" fmla="*/ 455 w 1604"/>
                  <a:gd name="T15" fmla="*/ 565 h 850"/>
                  <a:gd name="T16" fmla="*/ 545 w 1604"/>
                  <a:gd name="T17" fmla="*/ 563 h 850"/>
                  <a:gd name="T18" fmla="*/ 584 w 1604"/>
                  <a:gd name="T19" fmla="*/ 543 h 850"/>
                  <a:gd name="T20" fmla="*/ 611 w 1604"/>
                  <a:gd name="T21" fmla="*/ 509 h 850"/>
                  <a:gd name="T22" fmla="*/ 622 w 1604"/>
                  <a:gd name="T23" fmla="*/ 465 h 850"/>
                  <a:gd name="T24" fmla="*/ 619 w 1604"/>
                  <a:gd name="T25" fmla="*/ 375 h 850"/>
                  <a:gd name="T26" fmla="*/ 600 w 1604"/>
                  <a:gd name="T27" fmla="*/ 335 h 850"/>
                  <a:gd name="T28" fmla="*/ 566 w 1604"/>
                  <a:gd name="T29" fmla="*/ 308 h 850"/>
                  <a:gd name="T30" fmla="*/ 521 w 1604"/>
                  <a:gd name="T31" fmla="*/ 298 h 850"/>
                  <a:gd name="T32" fmla="*/ 201 w 1604"/>
                  <a:gd name="T33" fmla="*/ 0 h 850"/>
                  <a:gd name="T34" fmla="*/ 1436 w 1604"/>
                  <a:gd name="T35" fmla="*/ 2 h 850"/>
                  <a:gd name="T36" fmla="*/ 1494 w 1604"/>
                  <a:gd name="T37" fmla="*/ 22 h 850"/>
                  <a:gd name="T38" fmla="*/ 1538 w 1604"/>
                  <a:gd name="T39" fmla="*/ 52 h 850"/>
                  <a:gd name="T40" fmla="*/ 1579 w 1604"/>
                  <a:gd name="T41" fmla="*/ 103 h 850"/>
                  <a:gd name="T42" fmla="*/ 1600 w 1604"/>
                  <a:gd name="T43" fmla="*/ 166 h 850"/>
                  <a:gd name="T44" fmla="*/ 1604 w 1604"/>
                  <a:gd name="T45" fmla="*/ 649 h 850"/>
                  <a:gd name="T46" fmla="*/ 1593 w 1604"/>
                  <a:gd name="T47" fmla="*/ 716 h 850"/>
                  <a:gd name="T48" fmla="*/ 1560 w 1604"/>
                  <a:gd name="T49" fmla="*/ 773 h 850"/>
                  <a:gd name="T50" fmla="*/ 1517 w 1604"/>
                  <a:gd name="T51" fmla="*/ 814 h 850"/>
                  <a:gd name="T52" fmla="*/ 1468 w 1604"/>
                  <a:gd name="T53" fmla="*/ 839 h 850"/>
                  <a:gd name="T54" fmla="*/ 1402 w 1604"/>
                  <a:gd name="T55" fmla="*/ 850 h 850"/>
                  <a:gd name="T56" fmla="*/ 165 w 1604"/>
                  <a:gd name="T57" fmla="*/ 846 h 850"/>
                  <a:gd name="T58" fmla="*/ 100 w 1604"/>
                  <a:gd name="T59" fmla="*/ 823 h 850"/>
                  <a:gd name="T60" fmla="*/ 48 w 1604"/>
                  <a:gd name="T61" fmla="*/ 778 h 850"/>
                  <a:gd name="T62" fmla="*/ 13 w 1604"/>
                  <a:gd name="T63" fmla="*/ 718 h 850"/>
                  <a:gd name="T64" fmla="*/ 0 w 1604"/>
                  <a:gd name="T65" fmla="*/ 649 h 850"/>
                  <a:gd name="T66" fmla="*/ 3 w 1604"/>
                  <a:gd name="T67" fmla="*/ 164 h 850"/>
                  <a:gd name="T68" fmla="*/ 27 w 1604"/>
                  <a:gd name="T69" fmla="*/ 99 h 850"/>
                  <a:gd name="T70" fmla="*/ 72 w 1604"/>
                  <a:gd name="T71" fmla="*/ 47 h 850"/>
                  <a:gd name="T72" fmla="*/ 131 w 1604"/>
                  <a:gd name="T73" fmla="*/ 12 h 850"/>
                  <a:gd name="T74" fmla="*/ 201 w 1604"/>
                  <a:gd name="T7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4" h="850">
                    <a:moveTo>
                      <a:pt x="455" y="298"/>
                    </a:moveTo>
                    <a:lnTo>
                      <a:pt x="432" y="300"/>
                    </a:lnTo>
                    <a:lnTo>
                      <a:pt x="411" y="308"/>
                    </a:lnTo>
                    <a:lnTo>
                      <a:pt x="393" y="320"/>
                    </a:lnTo>
                    <a:lnTo>
                      <a:pt x="376" y="335"/>
                    </a:lnTo>
                    <a:lnTo>
                      <a:pt x="364" y="353"/>
                    </a:lnTo>
                    <a:lnTo>
                      <a:pt x="357" y="375"/>
                    </a:lnTo>
                    <a:lnTo>
                      <a:pt x="353" y="398"/>
                    </a:lnTo>
                    <a:lnTo>
                      <a:pt x="353" y="465"/>
                    </a:lnTo>
                    <a:lnTo>
                      <a:pt x="357" y="488"/>
                    </a:lnTo>
                    <a:lnTo>
                      <a:pt x="364" y="509"/>
                    </a:lnTo>
                    <a:lnTo>
                      <a:pt x="376" y="528"/>
                    </a:lnTo>
                    <a:lnTo>
                      <a:pt x="392" y="543"/>
                    </a:lnTo>
                    <a:lnTo>
                      <a:pt x="410" y="555"/>
                    </a:lnTo>
                    <a:lnTo>
                      <a:pt x="432" y="563"/>
                    </a:lnTo>
                    <a:lnTo>
                      <a:pt x="455" y="565"/>
                    </a:lnTo>
                    <a:lnTo>
                      <a:pt x="521" y="565"/>
                    </a:lnTo>
                    <a:lnTo>
                      <a:pt x="545" y="563"/>
                    </a:lnTo>
                    <a:lnTo>
                      <a:pt x="566" y="555"/>
                    </a:lnTo>
                    <a:lnTo>
                      <a:pt x="584" y="543"/>
                    </a:lnTo>
                    <a:lnTo>
                      <a:pt x="600" y="528"/>
                    </a:lnTo>
                    <a:lnTo>
                      <a:pt x="611" y="509"/>
                    </a:lnTo>
                    <a:lnTo>
                      <a:pt x="619" y="488"/>
                    </a:lnTo>
                    <a:lnTo>
                      <a:pt x="622" y="465"/>
                    </a:lnTo>
                    <a:lnTo>
                      <a:pt x="622" y="398"/>
                    </a:lnTo>
                    <a:lnTo>
                      <a:pt x="619" y="375"/>
                    </a:lnTo>
                    <a:lnTo>
                      <a:pt x="611" y="353"/>
                    </a:lnTo>
                    <a:lnTo>
                      <a:pt x="600" y="335"/>
                    </a:lnTo>
                    <a:lnTo>
                      <a:pt x="584" y="320"/>
                    </a:lnTo>
                    <a:lnTo>
                      <a:pt x="566" y="308"/>
                    </a:lnTo>
                    <a:lnTo>
                      <a:pt x="545" y="300"/>
                    </a:lnTo>
                    <a:lnTo>
                      <a:pt x="521" y="298"/>
                    </a:lnTo>
                    <a:lnTo>
                      <a:pt x="455" y="298"/>
                    </a:lnTo>
                    <a:close/>
                    <a:moveTo>
                      <a:pt x="201" y="0"/>
                    </a:moveTo>
                    <a:lnTo>
                      <a:pt x="1402" y="0"/>
                    </a:lnTo>
                    <a:lnTo>
                      <a:pt x="1436" y="2"/>
                    </a:lnTo>
                    <a:lnTo>
                      <a:pt x="1468" y="11"/>
                    </a:lnTo>
                    <a:lnTo>
                      <a:pt x="1494" y="22"/>
                    </a:lnTo>
                    <a:lnTo>
                      <a:pt x="1517" y="35"/>
                    </a:lnTo>
                    <a:lnTo>
                      <a:pt x="1538" y="52"/>
                    </a:lnTo>
                    <a:lnTo>
                      <a:pt x="1560" y="76"/>
                    </a:lnTo>
                    <a:lnTo>
                      <a:pt x="1579" y="103"/>
                    </a:lnTo>
                    <a:lnTo>
                      <a:pt x="1593" y="134"/>
                    </a:lnTo>
                    <a:lnTo>
                      <a:pt x="1600" y="166"/>
                    </a:lnTo>
                    <a:lnTo>
                      <a:pt x="1604" y="201"/>
                    </a:lnTo>
                    <a:lnTo>
                      <a:pt x="1604" y="649"/>
                    </a:lnTo>
                    <a:lnTo>
                      <a:pt x="1600" y="684"/>
                    </a:lnTo>
                    <a:lnTo>
                      <a:pt x="1593" y="716"/>
                    </a:lnTo>
                    <a:lnTo>
                      <a:pt x="1579" y="745"/>
                    </a:lnTo>
                    <a:lnTo>
                      <a:pt x="1560" y="773"/>
                    </a:lnTo>
                    <a:lnTo>
                      <a:pt x="1538" y="797"/>
                    </a:lnTo>
                    <a:lnTo>
                      <a:pt x="1517" y="814"/>
                    </a:lnTo>
                    <a:lnTo>
                      <a:pt x="1494" y="828"/>
                    </a:lnTo>
                    <a:lnTo>
                      <a:pt x="1468" y="839"/>
                    </a:lnTo>
                    <a:lnTo>
                      <a:pt x="1436" y="846"/>
                    </a:lnTo>
                    <a:lnTo>
                      <a:pt x="1402" y="850"/>
                    </a:lnTo>
                    <a:lnTo>
                      <a:pt x="201" y="850"/>
                    </a:lnTo>
                    <a:lnTo>
                      <a:pt x="165" y="846"/>
                    </a:lnTo>
                    <a:lnTo>
                      <a:pt x="131" y="837"/>
                    </a:lnTo>
                    <a:lnTo>
                      <a:pt x="100" y="823"/>
                    </a:lnTo>
                    <a:lnTo>
                      <a:pt x="72" y="802"/>
                    </a:lnTo>
                    <a:lnTo>
                      <a:pt x="48" y="778"/>
                    </a:lnTo>
                    <a:lnTo>
                      <a:pt x="27" y="750"/>
                    </a:lnTo>
                    <a:lnTo>
                      <a:pt x="13" y="718"/>
                    </a:lnTo>
                    <a:lnTo>
                      <a:pt x="3" y="685"/>
                    </a:lnTo>
                    <a:lnTo>
                      <a:pt x="0" y="649"/>
                    </a:lnTo>
                    <a:lnTo>
                      <a:pt x="0" y="201"/>
                    </a:lnTo>
                    <a:lnTo>
                      <a:pt x="3" y="164"/>
                    </a:lnTo>
                    <a:lnTo>
                      <a:pt x="13" y="131"/>
                    </a:lnTo>
                    <a:lnTo>
                      <a:pt x="27" y="99"/>
                    </a:lnTo>
                    <a:lnTo>
                      <a:pt x="48" y="71"/>
                    </a:lnTo>
                    <a:lnTo>
                      <a:pt x="72" y="47"/>
                    </a:lnTo>
                    <a:lnTo>
                      <a:pt x="100" y="27"/>
                    </a:lnTo>
                    <a:lnTo>
                      <a:pt x="131" y="12"/>
                    </a:lnTo>
                    <a:lnTo>
                      <a:pt x="165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210"/>
          <p:cNvGrpSpPr/>
          <p:nvPr/>
        </p:nvGrpSpPr>
        <p:grpSpPr>
          <a:xfrm>
            <a:off x="2823751" y="2613119"/>
            <a:ext cx="566487" cy="566662"/>
            <a:chOff x="3763695" y="3318175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63" name="Oval 162"/>
            <p:cNvSpPr/>
            <p:nvPr/>
          </p:nvSpPr>
          <p:spPr>
            <a:xfrm>
              <a:off x="3763695" y="3318175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0" name="Group 198"/>
            <p:cNvGrpSpPr/>
            <p:nvPr/>
          </p:nvGrpSpPr>
          <p:grpSpPr>
            <a:xfrm>
              <a:off x="3904813" y="3486617"/>
              <a:ext cx="427244" cy="418167"/>
              <a:chOff x="985838" y="3713163"/>
              <a:chExt cx="1120775" cy="1096963"/>
            </a:xfrm>
            <a:solidFill>
              <a:schemeClr val="accent3"/>
            </a:solidFill>
          </p:grpSpPr>
          <p:sp>
            <p:nvSpPr>
              <p:cNvPr id="200" name="Freeform 26"/>
              <p:cNvSpPr>
                <a:spLocks noEditPoints="1"/>
              </p:cNvSpPr>
              <p:nvPr/>
            </p:nvSpPr>
            <p:spPr bwMode="auto">
              <a:xfrm>
                <a:off x="985838" y="3713163"/>
                <a:ext cx="1120775" cy="1096963"/>
              </a:xfrm>
              <a:custGeom>
                <a:avLst/>
                <a:gdLst>
                  <a:gd name="T0" fmla="*/ 2131 w 3531"/>
                  <a:gd name="T1" fmla="*/ 531 h 3456"/>
                  <a:gd name="T2" fmla="*/ 1956 w 3531"/>
                  <a:gd name="T3" fmla="*/ 580 h 3456"/>
                  <a:gd name="T4" fmla="*/ 1669 w 3531"/>
                  <a:gd name="T5" fmla="*/ 684 h 3456"/>
                  <a:gd name="T6" fmla="*/ 1306 w 3531"/>
                  <a:gd name="T7" fmla="*/ 860 h 3456"/>
                  <a:gd name="T8" fmla="*/ 1091 w 3531"/>
                  <a:gd name="T9" fmla="*/ 1012 h 3456"/>
                  <a:gd name="T10" fmla="*/ 1084 w 3531"/>
                  <a:gd name="T11" fmla="*/ 1139 h 3456"/>
                  <a:gd name="T12" fmla="*/ 1176 w 3531"/>
                  <a:gd name="T13" fmla="*/ 1229 h 3456"/>
                  <a:gd name="T14" fmla="*/ 1307 w 3531"/>
                  <a:gd name="T15" fmla="*/ 1215 h 3456"/>
                  <a:gd name="T16" fmla="*/ 1675 w 3531"/>
                  <a:gd name="T17" fmla="*/ 1017 h 3456"/>
                  <a:gd name="T18" fmla="*/ 1975 w 3531"/>
                  <a:gd name="T19" fmla="*/ 896 h 3456"/>
                  <a:gd name="T20" fmla="*/ 2171 w 3531"/>
                  <a:gd name="T21" fmla="*/ 836 h 3456"/>
                  <a:gd name="T22" fmla="*/ 2253 w 3531"/>
                  <a:gd name="T23" fmla="*/ 815 h 3456"/>
                  <a:gd name="T24" fmla="*/ 2341 w 3531"/>
                  <a:gd name="T25" fmla="*/ 724 h 3456"/>
                  <a:gd name="T26" fmla="*/ 2325 w 3531"/>
                  <a:gd name="T27" fmla="*/ 587 h 3456"/>
                  <a:gd name="T28" fmla="*/ 2199 w 3531"/>
                  <a:gd name="T29" fmla="*/ 520 h 3456"/>
                  <a:gd name="T30" fmla="*/ 3312 w 3531"/>
                  <a:gd name="T31" fmla="*/ 31 h 3456"/>
                  <a:gd name="T32" fmla="*/ 3480 w 3531"/>
                  <a:gd name="T33" fmla="*/ 180 h 3456"/>
                  <a:gd name="T34" fmla="*/ 3531 w 3531"/>
                  <a:gd name="T35" fmla="*/ 391 h 3456"/>
                  <a:gd name="T36" fmla="*/ 3454 w 3531"/>
                  <a:gd name="T37" fmla="*/ 596 h 3456"/>
                  <a:gd name="T38" fmla="*/ 3316 w 3531"/>
                  <a:gd name="T39" fmla="*/ 717 h 3456"/>
                  <a:gd name="T40" fmla="*/ 3233 w 3531"/>
                  <a:gd name="T41" fmla="*/ 936 h 3456"/>
                  <a:gd name="T42" fmla="*/ 3215 w 3531"/>
                  <a:gd name="T43" fmla="*/ 1335 h 3456"/>
                  <a:gd name="T44" fmla="*/ 3096 w 3531"/>
                  <a:gd name="T45" fmla="*/ 1763 h 3456"/>
                  <a:gd name="T46" fmla="*/ 2917 w 3531"/>
                  <a:gd name="T47" fmla="*/ 2202 h 3456"/>
                  <a:gd name="T48" fmla="*/ 2722 w 3531"/>
                  <a:gd name="T49" fmla="*/ 2628 h 3456"/>
                  <a:gd name="T50" fmla="*/ 2499 w 3531"/>
                  <a:gd name="T51" fmla="*/ 3053 h 3456"/>
                  <a:gd name="T52" fmla="*/ 2267 w 3531"/>
                  <a:gd name="T53" fmla="*/ 3319 h 3456"/>
                  <a:gd name="T54" fmla="*/ 2027 w 3531"/>
                  <a:gd name="T55" fmla="*/ 3439 h 3456"/>
                  <a:gd name="T56" fmla="*/ 1778 w 3531"/>
                  <a:gd name="T57" fmla="*/ 3449 h 3456"/>
                  <a:gd name="T58" fmla="*/ 1400 w 3531"/>
                  <a:gd name="T59" fmla="*/ 3331 h 3456"/>
                  <a:gd name="T60" fmla="*/ 1024 w 3531"/>
                  <a:gd name="T61" fmla="*/ 3106 h 3456"/>
                  <a:gd name="T62" fmla="*/ 1076 w 3531"/>
                  <a:gd name="T63" fmla="*/ 2853 h 3456"/>
                  <a:gd name="T64" fmla="*/ 1357 w 3531"/>
                  <a:gd name="T65" fmla="*/ 2986 h 3456"/>
                  <a:gd name="T66" fmla="*/ 1624 w 3531"/>
                  <a:gd name="T67" fmla="*/ 3140 h 3456"/>
                  <a:gd name="T68" fmla="*/ 1839 w 3531"/>
                  <a:gd name="T69" fmla="*/ 3203 h 3456"/>
                  <a:gd name="T70" fmla="*/ 1978 w 3531"/>
                  <a:gd name="T71" fmla="*/ 3165 h 3456"/>
                  <a:gd name="T72" fmla="*/ 2016 w 3531"/>
                  <a:gd name="T73" fmla="*/ 3027 h 3456"/>
                  <a:gd name="T74" fmla="*/ 1954 w 3531"/>
                  <a:gd name="T75" fmla="*/ 2815 h 3456"/>
                  <a:gd name="T76" fmla="*/ 1803 w 3531"/>
                  <a:gd name="T77" fmla="*/ 2551 h 3456"/>
                  <a:gd name="T78" fmla="*/ 1575 w 3531"/>
                  <a:gd name="T79" fmla="*/ 2258 h 3456"/>
                  <a:gd name="T80" fmla="*/ 1287 w 3531"/>
                  <a:gd name="T81" fmla="*/ 1963 h 3456"/>
                  <a:gd name="T82" fmla="*/ 992 w 3531"/>
                  <a:gd name="T83" fmla="*/ 1722 h 3456"/>
                  <a:gd name="T84" fmla="*/ 720 w 3531"/>
                  <a:gd name="T85" fmla="*/ 1555 h 3456"/>
                  <a:gd name="T86" fmla="*/ 495 w 3531"/>
                  <a:gd name="T87" fmla="*/ 1473 h 3456"/>
                  <a:gd name="T88" fmla="*/ 340 w 3531"/>
                  <a:gd name="T89" fmla="*/ 1491 h 3456"/>
                  <a:gd name="T90" fmla="*/ 280 w 3531"/>
                  <a:gd name="T91" fmla="*/ 1606 h 3456"/>
                  <a:gd name="T92" fmla="*/ 320 w 3531"/>
                  <a:gd name="T93" fmla="*/ 1798 h 3456"/>
                  <a:gd name="T94" fmla="*/ 444 w 3531"/>
                  <a:gd name="T95" fmla="*/ 2043 h 3456"/>
                  <a:gd name="T96" fmla="*/ 645 w 3531"/>
                  <a:gd name="T97" fmla="*/ 2322 h 3456"/>
                  <a:gd name="T98" fmla="*/ 388 w 3531"/>
                  <a:gd name="T99" fmla="*/ 2406 h 3456"/>
                  <a:gd name="T100" fmla="*/ 164 w 3531"/>
                  <a:gd name="T101" fmla="*/ 2150 h 3456"/>
                  <a:gd name="T102" fmla="*/ 17 w 3531"/>
                  <a:gd name="T103" fmla="*/ 1775 h 3456"/>
                  <a:gd name="T104" fmla="*/ 9 w 3531"/>
                  <a:gd name="T105" fmla="*/ 1511 h 3456"/>
                  <a:gd name="T106" fmla="*/ 113 w 3531"/>
                  <a:gd name="T107" fmla="*/ 1260 h 3456"/>
                  <a:gd name="T108" fmla="*/ 359 w 3531"/>
                  <a:gd name="T109" fmla="*/ 1023 h 3456"/>
                  <a:gd name="T110" fmla="*/ 776 w 3531"/>
                  <a:gd name="T111" fmla="*/ 801 h 3456"/>
                  <a:gd name="T112" fmla="*/ 1198 w 3531"/>
                  <a:gd name="T113" fmla="*/ 618 h 3456"/>
                  <a:gd name="T114" fmla="*/ 1621 w 3531"/>
                  <a:gd name="T115" fmla="*/ 440 h 3456"/>
                  <a:gd name="T116" fmla="*/ 2030 w 3531"/>
                  <a:gd name="T117" fmla="*/ 304 h 3456"/>
                  <a:gd name="T118" fmla="*/ 2413 w 3531"/>
                  <a:gd name="T119" fmla="*/ 246 h 3456"/>
                  <a:gd name="T120" fmla="*/ 2757 w 3531"/>
                  <a:gd name="T121" fmla="*/ 302 h 3456"/>
                  <a:gd name="T122" fmla="*/ 2881 w 3531"/>
                  <a:gd name="T123" fmla="*/ 130 h 3456"/>
                  <a:gd name="T124" fmla="*/ 3055 w 3531"/>
                  <a:gd name="T125" fmla="*/ 16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31" h="3456">
                    <a:moveTo>
                      <a:pt x="2199" y="520"/>
                    </a:moveTo>
                    <a:lnTo>
                      <a:pt x="2168" y="523"/>
                    </a:lnTo>
                    <a:lnTo>
                      <a:pt x="2161" y="524"/>
                    </a:lnTo>
                    <a:lnTo>
                      <a:pt x="2149" y="526"/>
                    </a:lnTo>
                    <a:lnTo>
                      <a:pt x="2131" y="531"/>
                    </a:lnTo>
                    <a:lnTo>
                      <a:pt x="2107" y="537"/>
                    </a:lnTo>
                    <a:lnTo>
                      <a:pt x="2076" y="545"/>
                    </a:lnTo>
                    <a:lnTo>
                      <a:pt x="2041" y="554"/>
                    </a:lnTo>
                    <a:lnTo>
                      <a:pt x="2001" y="566"/>
                    </a:lnTo>
                    <a:lnTo>
                      <a:pt x="1956" y="580"/>
                    </a:lnTo>
                    <a:lnTo>
                      <a:pt x="1906" y="595"/>
                    </a:lnTo>
                    <a:lnTo>
                      <a:pt x="1852" y="614"/>
                    </a:lnTo>
                    <a:lnTo>
                      <a:pt x="1796" y="634"/>
                    </a:lnTo>
                    <a:lnTo>
                      <a:pt x="1735" y="658"/>
                    </a:lnTo>
                    <a:lnTo>
                      <a:pt x="1669" y="684"/>
                    </a:lnTo>
                    <a:lnTo>
                      <a:pt x="1601" y="713"/>
                    </a:lnTo>
                    <a:lnTo>
                      <a:pt x="1532" y="746"/>
                    </a:lnTo>
                    <a:lnTo>
                      <a:pt x="1459" y="780"/>
                    </a:lnTo>
                    <a:lnTo>
                      <a:pt x="1383" y="819"/>
                    </a:lnTo>
                    <a:lnTo>
                      <a:pt x="1306" y="860"/>
                    </a:lnTo>
                    <a:lnTo>
                      <a:pt x="1226" y="905"/>
                    </a:lnTo>
                    <a:lnTo>
                      <a:pt x="1147" y="953"/>
                    </a:lnTo>
                    <a:lnTo>
                      <a:pt x="1124" y="970"/>
                    </a:lnTo>
                    <a:lnTo>
                      <a:pt x="1106" y="990"/>
                    </a:lnTo>
                    <a:lnTo>
                      <a:pt x="1091" y="1012"/>
                    </a:lnTo>
                    <a:lnTo>
                      <a:pt x="1081" y="1036"/>
                    </a:lnTo>
                    <a:lnTo>
                      <a:pt x="1076" y="1062"/>
                    </a:lnTo>
                    <a:lnTo>
                      <a:pt x="1073" y="1088"/>
                    </a:lnTo>
                    <a:lnTo>
                      <a:pt x="1077" y="1114"/>
                    </a:lnTo>
                    <a:lnTo>
                      <a:pt x="1084" y="1139"/>
                    </a:lnTo>
                    <a:lnTo>
                      <a:pt x="1096" y="1164"/>
                    </a:lnTo>
                    <a:lnTo>
                      <a:pt x="1113" y="1186"/>
                    </a:lnTo>
                    <a:lnTo>
                      <a:pt x="1131" y="1204"/>
                    </a:lnTo>
                    <a:lnTo>
                      <a:pt x="1153" y="1218"/>
                    </a:lnTo>
                    <a:lnTo>
                      <a:pt x="1176" y="1229"/>
                    </a:lnTo>
                    <a:lnTo>
                      <a:pt x="1201" y="1235"/>
                    </a:lnTo>
                    <a:lnTo>
                      <a:pt x="1226" y="1236"/>
                    </a:lnTo>
                    <a:lnTo>
                      <a:pt x="1255" y="1234"/>
                    </a:lnTo>
                    <a:lnTo>
                      <a:pt x="1281" y="1227"/>
                    </a:lnTo>
                    <a:lnTo>
                      <a:pt x="1307" y="1215"/>
                    </a:lnTo>
                    <a:lnTo>
                      <a:pt x="1384" y="1168"/>
                    </a:lnTo>
                    <a:lnTo>
                      <a:pt x="1460" y="1125"/>
                    </a:lnTo>
                    <a:lnTo>
                      <a:pt x="1533" y="1086"/>
                    </a:lnTo>
                    <a:lnTo>
                      <a:pt x="1605" y="1050"/>
                    </a:lnTo>
                    <a:lnTo>
                      <a:pt x="1675" y="1017"/>
                    </a:lnTo>
                    <a:lnTo>
                      <a:pt x="1741" y="988"/>
                    </a:lnTo>
                    <a:lnTo>
                      <a:pt x="1804" y="960"/>
                    </a:lnTo>
                    <a:lnTo>
                      <a:pt x="1865" y="936"/>
                    </a:lnTo>
                    <a:lnTo>
                      <a:pt x="1922" y="915"/>
                    </a:lnTo>
                    <a:lnTo>
                      <a:pt x="1975" y="896"/>
                    </a:lnTo>
                    <a:lnTo>
                      <a:pt x="2024" y="880"/>
                    </a:lnTo>
                    <a:lnTo>
                      <a:pt x="2068" y="866"/>
                    </a:lnTo>
                    <a:lnTo>
                      <a:pt x="2108" y="854"/>
                    </a:lnTo>
                    <a:lnTo>
                      <a:pt x="2143" y="844"/>
                    </a:lnTo>
                    <a:lnTo>
                      <a:pt x="2171" y="836"/>
                    </a:lnTo>
                    <a:lnTo>
                      <a:pt x="2194" y="831"/>
                    </a:lnTo>
                    <a:lnTo>
                      <a:pt x="2211" y="826"/>
                    </a:lnTo>
                    <a:lnTo>
                      <a:pt x="2222" y="824"/>
                    </a:lnTo>
                    <a:lnTo>
                      <a:pt x="2227" y="823"/>
                    </a:lnTo>
                    <a:lnTo>
                      <a:pt x="2253" y="815"/>
                    </a:lnTo>
                    <a:lnTo>
                      <a:pt x="2277" y="803"/>
                    </a:lnTo>
                    <a:lnTo>
                      <a:pt x="2299" y="788"/>
                    </a:lnTo>
                    <a:lnTo>
                      <a:pt x="2316" y="770"/>
                    </a:lnTo>
                    <a:lnTo>
                      <a:pt x="2330" y="748"/>
                    </a:lnTo>
                    <a:lnTo>
                      <a:pt x="2341" y="724"/>
                    </a:lnTo>
                    <a:lnTo>
                      <a:pt x="2348" y="698"/>
                    </a:lnTo>
                    <a:lnTo>
                      <a:pt x="2350" y="671"/>
                    </a:lnTo>
                    <a:lnTo>
                      <a:pt x="2348" y="644"/>
                    </a:lnTo>
                    <a:lnTo>
                      <a:pt x="2339" y="614"/>
                    </a:lnTo>
                    <a:lnTo>
                      <a:pt x="2325" y="587"/>
                    </a:lnTo>
                    <a:lnTo>
                      <a:pt x="2305" y="564"/>
                    </a:lnTo>
                    <a:lnTo>
                      <a:pt x="2283" y="546"/>
                    </a:lnTo>
                    <a:lnTo>
                      <a:pt x="2257" y="532"/>
                    </a:lnTo>
                    <a:lnTo>
                      <a:pt x="2229" y="523"/>
                    </a:lnTo>
                    <a:lnTo>
                      <a:pt x="2199" y="520"/>
                    </a:lnTo>
                    <a:close/>
                    <a:moveTo>
                      <a:pt x="3141" y="0"/>
                    </a:moveTo>
                    <a:lnTo>
                      <a:pt x="3184" y="0"/>
                    </a:lnTo>
                    <a:lnTo>
                      <a:pt x="3228" y="6"/>
                    </a:lnTo>
                    <a:lnTo>
                      <a:pt x="3271" y="16"/>
                    </a:lnTo>
                    <a:lnTo>
                      <a:pt x="3312" y="31"/>
                    </a:lnTo>
                    <a:lnTo>
                      <a:pt x="3351" y="52"/>
                    </a:lnTo>
                    <a:lnTo>
                      <a:pt x="3388" y="78"/>
                    </a:lnTo>
                    <a:lnTo>
                      <a:pt x="3423" y="108"/>
                    </a:lnTo>
                    <a:lnTo>
                      <a:pt x="3455" y="143"/>
                    </a:lnTo>
                    <a:lnTo>
                      <a:pt x="3480" y="180"/>
                    </a:lnTo>
                    <a:lnTo>
                      <a:pt x="3501" y="221"/>
                    </a:lnTo>
                    <a:lnTo>
                      <a:pt x="3516" y="261"/>
                    </a:lnTo>
                    <a:lnTo>
                      <a:pt x="3526" y="305"/>
                    </a:lnTo>
                    <a:lnTo>
                      <a:pt x="3531" y="347"/>
                    </a:lnTo>
                    <a:lnTo>
                      <a:pt x="3531" y="391"/>
                    </a:lnTo>
                    <a:lnTo>
                      <a:pt x="3526" y="435"/>
                    </a:lnTo>
                    <a:lnTo>
                      <a:pt x="3516" y="477"/>
                    </a:lnTo>
                    <a:lnTo>
                      <a:pt x="3500" y="519"/>
                    </a:lnTo>
                    <a:lnTo>
                      <a:pt x="3480" y="558"/>
                    </a:lnTo>
                    <a:lnTo>
                      <a:pt x="3454" y="596"/>
                    </a:lnTo>
                    <a:lnTo>
                      <a:pt x="3423" y="630"/>
                    </a:lnTo>
                    <a:lnTo>
                      <a:pt x="3403" y="650"/>
                    </a:lnTo>
                    <a:lnTo>
                      <a:pt x="3377" y="671"/>
                    </a:lnTo>
                    <a:lnTo>
                      <a:pt x="3348" y="693"/>
                    </a:lnTo>
                    <a:lnTo>
                      <a:pt x="3316" y="717"/>
                    </a:lnTo>
                    <a:lnTo>
                      <a:pt x="3281" y="741"/>
                    </a:lnTo>
                    <a:lnTo>
                      <a:pt x="3243" y="766"/>
                    </a:lnTo>
                    <a:lnTo>
                      <a:pt x="3204" y="791"/>
                    </a:lnTo>
                    <a:lnTo>
                      <a:pt x="3221" y="862"/>
                    </a:lnTo>
                    <a:lnTo>
                      <a:pt x="3233" y="936"/>
                    </a:lnTo>
                    <a:lnTo>
                      <a:pt x="3240" y="1013"/>
                    </a:lnTo>
                    <a:lnTo>
                      <a:pt x="3240" y="1090"/>
                    </a:lnTo>
                    <a:lnTo>
                      <a:pt x="3237" y="1171"/>
                    </a:lnTo>
                    <a:lnTo>
                      <a:pt x="3228" y="1252"/>
                    </a:lnTo>
                    <a:lnTo>
                      <a:pt x="3215" y="1335"/>
                    </a:lnTo>
                    <a:lnTo>
                      <a:pt x="3197" y="1419"/>
                    </a:lnTo>
                    <a:lnTo>
                      <a:pt x="3177" y="1504"/>
                    </a:lnTo>
                    <a:lnTo>
                      <a:pt x="3153" y="1589"/>
                    </a:lnTo>
                    <a:lnTo>
                      <a:pt x="3125" y="1676"/>
                    </a:lnTo>
                    <a:lnTo>
                      <a:pt x="3096" y="1763"/>
                    </a:lnTo>
                    <a:lnTo>
                      <a:pt x="3063" y="1851"/>
                    </a:lnTo>
                    <a:lnTo>
                      <a:pt x="3029" y="1938"/>
                    </a:lnTo>
                    <a:lnTo>
                      <a:pt x="2993" y="2026"/>
                    </a:lnTo>
                    <a:lnTo>
                      <a:pt x="2956" y="2114"/>
                    </a:lnTo>
                    <a:lnTo>
                      <a:pt x="2917" y="2202"/>
                    </a:lnTo>
                    <a:lnTo>
                      <a:pt x="2879" y="2288"/>
                    </a:lnTo>
                    <a:lnTo>
                      <a:pt x="2840" y="2375"/>
                    </a:lnTo>
                    <a:lnTo>
                      <a:pt x="2799" y="2460"/>
                    </a:lnTo>
                    <a:lnTo>
                      <a:pt x="2760" y="2546"/>
                    </a:lnTo>
                    <a:lnTo>
                      <a:pt x="2722" y="2628"/>
                    </a:lnTo>
                    <a:lnTo>
                      <a:pt x="2685" y="2711"/>
                    </a:lnTo>
                    <a:lnTo>
                      <a:pt x="2638" y="2808"/>
                    </a:lnTo>
                    <a:lnTo>
                      <a:pt x="2592" y="2898"/>
                    </a:lnTo>
                    <a:lnTo>
                      <a:pt x="2546" y="2979"/>
                    </a:lnTo>
                    <a:lnTo>
                      <a:pt x="2499" y="3053"/>
                    </a:lnTo>
                    <a:lnTo>
                      <a:pt x="2453" y="3119"/>
                    </a:lnTo>
                    <a:lnTo>
                      <a:pt x="2407" y="3179"/>
                    </a:lnTo>
                    <a:lnTo>
                      <a:pt x="2361" y="3233"/>
                    </a:lnTo>
                    <a:lnTo>
                      <a:pt x="2314" y="3279"/>
                    </a:lnTo>
                    <a:lnTo>
                      <a:pt x="2267" y="3319"/>
                    </a:lnTo>
                    <a:lnTo>
                      <a:pt x="2219" y="3354"/>
                    </a:lnTo>
                    <a:lnTo>
                      <a:pt x="2172" y="3383"/>
                    </a:lnTo>
                    <a:lnTo>
                      <a:pt x="2124" y="3406"/>
                    </a:lnTo>
                    <a:lnTo>
                      <a:pt x="2076" y="3426"/>
                    </a:lnTo>
                    <a:lnTo>
                      <a:pt x="2027" y="3439"/>
                    </a:lnTo>
                    <a:lnTo>
                      <a:pt x="1979" y="3449"/>
                    </a:lnTo>
                    <a:lnTo>
                      <a:pt x="1929" y="3454"/>
                    </a:lnTo>
                    <a:lnTo>
                      <a:pt x="1880" y="3456"/>
                    </a:lnTo>
                    <a:lnTo>
                      <a:pt x="1828" y="3454"/>
                    </a:lnTo>
                    <a:lnTo>
                      <a:pt x="1778" y="3449"/>
                    </a:lnTo>
                    <a:lnTo>
                      <a:pt x="1727" y="3441"/>
                    </a:lnTo>
                    <a:lnTo>
                      <a:pt x="1644" y="3423"/>
                    </a:lnTo>
                    <a:lnTo>
                      <a:pt x="1562" y="3398"/>
                    </a:lnTo>
                    <a:lnTo>
                      <a:pt x="1480" y="3366"/>
                    </a:lnTo>
                    <a:lnTo>
                      <a:pt x="1400" y="3331"/>
                    </a:lnTo>
                    <a:lnTo>
                      <a:pt x="1320" y="3291"/>
                    </a:lnTo>
                    <a:lnTo>
                      <a:pt x="1243" y="3248"/>
                    </a:lnTo>
                    <a:lnTo>
                      <a:pt x="1167" y="3202"/>
                    </a:lnTo>
                    <a:lnTo>
                      <a:pt x="1094" y="3154"/>
                    </a:lnTo>
                    <a:lnTo>
                      <a:pt x="1024" y="3106"/>
                    </a:lnTo>
                    <a:lnTo>
                      <a:pt x="1046" y="3057"/>
                    </a:lnTo>
                    <a:lnTo>
                      <a:pt x="1061" y="3008"/>
                    </a:lnTo>
                    <a:lnTo>
                      <a:pt x="1071" y="2957"/>
                    </a:lnTo>
                    <a:lnTo>
                      <a:pt x="1076" y="2906"/>
                    </a:lnTo>
                    <a:lnTo>
                      <a:pt x="1076" y="2853"/>
                    </a:lnTo>
                    <a:lnTo>
                      <a:pt x="1123" y="2806"/>
                    </a:lnTo>
                    <a:lnTo>
                      <a:pt x="1183" y="2855"/>
                    </a:lnTo>
                    <a:lnTo>
                      <a:pt x="1241" y="2902"/>
                    </a:lnTo>
                    <a:lnTo>
                      <a:pt x="1299" y="2946"/>
                    </a:lnTo>
                    <a:lnTo>
                      <a:pt x="1357" y="2986"/>
                    </a:lnTo>
                    <a:lnTo>
                      <a:pt x="1414" y="3023"/>
                    </a:lnTo>
                    <a:lnTo>
                      <a:pt x="1468" y="3057"/>
                    </a:lnTo>
                    <a:lnTo>
                      <a:pt x="1522" y="3088"/>
                    </a:lnTo>
                    <a:lnTo>
                      <a:pt x="1574" y="3116"/>
                    </a:lnTo>
                    <a:lnTo>
                      <a:pt x="1624" y="3140"/>
                    </a:lnTo>
                    <a:lnTo>
                      <a:pt x="1672" y="3160"/>
                    </a:lnTo>
                    <a:lnTo>
                      <a:pt x="1717" y="3176"/>
                    </a:lnTo>
                    <a:lnTo>
                      <a:pt x="1761" y="3189"/>
                    </a:lnTo>
                    <a:lnTo>
                      <a:pt x="1801" y="3198"/>
                    </a:lnTo>
                    <a:lnTo>
                      <a:pt x="1839" y="3203"/>
                    </a:lnTo>
                    <a:lnTo>
                      <a:pt x="1873" y="3204"/>
                    </a:lnTo>
                    <a:lnTo>
                      <a:pt x="1905" y="3201"/>
                    </a:lnTo>
                    <a:lnTo>
                      <a:pt x="1933" y="3194"/>
                    </a:lnTo>
                    <a:lnTo>
                      <a:pt x="1957" y="3182"/>
                    </a:lnTo>
                    <a:lnTo>
                      <a:pt x="1978" y="3165"/>
                    </a:lnTo>
                    <a:lnTo>
                      <a:pt x="1994" y="3144"/>
                    </a:lnTo>
                    <a:lnTo>
                      <a:pt x="2006" y="3120"/>
                    </a:lnTo>
                    <a:lnTo>
                      <a:pt x="2014" y="3092"/>
                    </a:lnTo>
                    <a:lnTo>
                      <a:pt x="2017" y="3062"/>
                    </a:lnTo>
                    <a:lnTo>
                      <a:pt x="2016" y="3027"/>
                    </a:lnTo>
                    <a:lnTo>
                      <a:pt x="2012" y="2990"/>
                    </a:lnTo>
                    <a:lnTo>
                      <a:pt x="2003" y="2950"/>
                    </a:lnTo>
                    <a:lnTo>
                      <a:pt x="1990" y="2907"/>
                    </a:lnTo>
                    <a:lnTo>
                      <a:pt x="1973" y="2862"/>
                    </a:lnTo>
                    <a:lnTo>
                      <a:pt x="1954" y="2815"/>
                    </a:lnTo>
                    <a:lnTo>
                      <a:pt x="1930" y="2765"/>
                    </a:lnTo>
                    <a:lnTo>
                      <a:pt x="1904" y="2714"/>
                    </a:lnTo>
                    <a:lnTo>
                      <a:pt x="1873" y="2661"/>
                    </a:lnTo>
                    <a:lnTo>
                      <a:pt x="1839" y="2607"/>
                    </a:lnTo>
                    <a:lnTo>
                      <a:pt x="1803" y="2551"/>
                    </a:lnTo>
                    <a:lnTo>
                      <a:pt x="1763" y="2493"/>
                    </a:lnTo>
                    <a:lnTo>
                      <a:pt x="1720" y="2435"/>
                    </a:lnTo>
                    <a:lnTo>
                      <a:pt x="1675" y="2376"/>
                    </a:lnTo>
                    <a:lnTo>
                      <a:pt x="1627" y="2318"/>
                    </a:lnTo>
                    <a:lnTo>
                      <a:pt x="1575" y="2258"/>
                    </a:lnTo>
                    <a:lnTo>
                      <a:pt x="1522" y="2198"/>
                    </a:lnTo>
                    <a:lnTo>
                      <a:pt x="1465" y="2138"/>
                    </a:lnTo>
                    <a:lnTo>
                      <a:pt x="1407" y="2079"/>
                    </a:lnTo>
                    <a:lnTo>
                      <a:pt x="1347" y="2020"/>
                    </a:lnTo>
                    <a:lnTo>
                      <a:pt x="1287" y="1963"/>
                    </a:lnTo>
                    <a:lnTo>
                      <a:pt x="1227" y="1910"/>
                    </a:lnTo>
                    <a:lnTo>
                      <a:pt x="1167" y="1858"/>
                    </a:lnTo>
                    <a:lnTo>
                      <a:pt x="1108" y="1810"/>
                    </a:lnTo>
                    <a:lnTo>
                      <a:pt x="1049" y="1764"/>
                    </a:lnTo>
                    <a:lnTo>
                      <a:pt x="992" y="1722"/>
                    </a:lnTo>
                    <a:lnTo>
                      <a:pt x="934" y="1683"/>
                    </a:lnTo>
                    <a:lnTo>
                      <a:pt x="878" y="1646"/>
                    </a:lnTo>
                    <a:lnTo>
                      <a:pt x="824" y="1612"/>
                    </a:lnTo>
                    <a:lnTo>
                      <a:pt x="771" y="1581"/>
                    </a:lnTo>
                    <a:lnTo>
                      <a:pt x="720" y="1555"/>
                    </a:lnTo>
                    <a:lnTo>
                      <a:pt x="670" y="1531"/>
                    </a:lnTo>
                    <a:lnTo>
                      <a:pt x="623" y="1511"/>
                    </a:lnTo>
                    <a:lnTo>
                      <a:pt x="578" y="1495"/>
                    </a:lnTo>
                    <a:lnTo>
                      <a:pt x="535" y="1482"/>
                    </a:lnTo>
                    <a:lnTo>
                      <a:pt x="495" y="1473"/>
                    </a:lnTo>
                    <a:lnTo>
                      <a:pt x="458" y="1469"/>
                    </a:lnTo>
                    <a:lnTo>
                      <a:pt x="423" y="1468"/>
                    </a:lnTo>
                    <a:lnTo>
                      <a:pt x="393" y="1471"/>
                    </a:lnTo>
                    <a:lnTo>
                      <a:pt x="364" y="1479"/>
                    </a:lnTo>
                    <a:lnTo>
                      <a:pt x="340" y="1491"/>
                    </a:lnTo>
                    <a:lnTo>
                      <a:pt x="320" y="1507"/>
                    </a:lnTo>
                    <a:lnTo>
                      <a:pt x="303" y="1527"/>
                    </a:lnTo>
                    <a:lnTo>
                      <a:pt x="292" y="1551"/>
                    </a:lnTo>
                    <a:lnTo>
                      <a:pt x="285" y="1577"/>
                    </a:lnTo>
                    <a:lnTo>
                      <a:pt x="280" y="1606"/>
                    </a:lnTo>
                    <a:lnTo>
                      <a:pt x="281" y="1640"/>
                    </a:lnTo>
                    <a:lnTo>
                      <a:pt x="285" y="1675"/>
                    </a:lnTo>
                    <a:lnTo>
                      <a:pt x="292" y="1714"/>
                    </a:lnTo>
                    <a:lnTo>
                      <a:pt x="304" y="1755"/>
                    </a:lnTo>
                    <a:lnTo>
                      <a:pt x="320" y="1798"/>
                    </a:lnTo>
                    <a:lnTo>
                      <a:pt x="338" y="1843"/>
                    </a:lnTo>
                    <a:lnTo>
                      <a:pt x="360" y="1891"/>
                    </a:lnTo>
                    <a:lnTo>
                      <a:pt x="385" y="1940"/>
                    </a:lnTo>
                    <a:lnTo>
                      <a:pt x="412" y="1990"/>
                    </a:lnTo>
                    <a:lnTo>
                      <a:pt x="444" y="2043"/>
                    </a:lnTo>
                    <a:lnTo>
                      <a:pt x="479" y="2097"/>
                    </a:lnTo>
                    <a:lnTo>
                      <a:pt x="516" y="2152"/>
                    </a:lnTo>
                    <a:lnTo>
                      <a:pt x="556" y="2207"/>
                    </a:lnTo>
                    <a:lnTo>
                      <a:pt x="599" y="2264"/>
                    </a:lnTo>
                    <a:lnTo>
                      <a:pt x="645" y="2322"/>
                    </a:lnTo>
                    <a:lnTo>
                      <a:pt x="590" y="2376"/>
                    </a:lnTo>
                    <a:lnTo>
                      <a:pt x="539" y="2376"/>
                    </a:lnTo>
                    <a:lnTo>
                      <a:pt x="488" y="2381"/>
                    </a:lnTo>
                    <a:lnTo>
                      <a:pt x="437" y="2391"/>
                    </a:lnTo>
                    <a:lnTo>
                      <a:pt x="388" y="2406"/>
                    </a:lnTo>
                    <a:lnTo>
                      <a:pt x="341" y="2424"/>
                    </a:lnTo>
                    <a:lnTo>
                      <a:pt x="295" y="2359"/>
                    </a:lnTo>
                    <a:lnTo>
                      <a:pt x="249" y="2291"/>
                    </a:lnTo>
                    <a:lnTo>
                      <a:pt x="205" y="2222"/>
                    </a:lnTo>
                    <a:lnTo>
                      <a:pt x="164" y="2150"/>
                    </a:lnTo>
                    <a:lnTo>
                      <a:pt x="124" y="2076"/>
                    </a:lnTo>
                    <a:lnTo>
                      <a:pt x="91" y="2001"/>
                    </a:lnTo>
                    <a:lnTo>
                      <a:pt x="61" y="1926"/>
                    </a:lnTo>
                    <a:lnTo>
                      <a:pt x="36" y="1851"/>
                    </a:lnTo>
                    <a:lnTo>
                      <a:pt x="17" y="1775"/>
                    </a:lnTo>
                    <a:lnTo>
                      <a:pt x="8" y="1722"/>
                    </a:lnTo>
                    <a:lnTo>
                      <a:pt x="2" y="1668"/>
                    </a:lnTo>
                    <a:lnTo>
                      <a:pt x="0" y="1616"/>
                    </a:lnTo>
                    <a:lnTo>
                      <a:pt x="2" y="1564"/>
                    </a:lnTo>
                    <a:lnTo>
                      <a:pt x="9" y="1511"/>
                    </a:lnTo>
                    <a:lnTo>
                      <a:pt x="20" y="1460"/>
                    </a:lnTo>
                    <a:lnTo>
                      <a:pt x="35" y="1410"/>
                    </a:lnTo>
                    <a:lnTo>
                      <a:pt x="56" y="1359"/>
                    </a:lnTo>
                    <a:lnTo>
                      <a:pt x="82" y="1310"/>
                    </a:lnTo>
                    <a:lnTo>
                      <a:pt x="113" y="1260"/>
                    </a:lnTo>
                    <a:lnTo>
                      <a:pt x="151" y="1211"/>
                    </a:lnTo>
                    <a:lnTo>
                      <a:pt x="193" y="1163"/>
                    </a:lnTo>
                    <a:lnTo>
                      <a:pt x="242" y="1116"/>
                    </a:lnTo>
                    <a:lnTo>
                      <a:pt x="297" y="1070"/>
                    </a:lnTo>
                    <a:lnTo>
                      <a:pt x="359" y="1023"/>
                    </a:lnTo>
                    <a:lnTo>
                      <a:pt x="428" y="978"/>
                    </a:lnTo>
                    <a:lnTo>
                      <a:pt x="504" y="932"/>
                    </a:lnTo>
                    <a:lnTo>
                      <a:pt x="587" y="888"/>
                    </a:lnTo>
                    <a:lnTo>
                      <a:pt x="677" y="845"/>
                    </a:lnTo>
                    <a:lnTo>
                      <a:pt x="776" y="801"/>
                    </a:lnTo>
                    <a:lnTo>
                      <a:pt x="860" y="766"/>
                    </a:lnTo>
                    <a:lnTo>
                      <a:pt x="944" y="730"/>
                    </a:lnTo>
                    <a:lnTo>
                      <a:pt x="1029" y="693"/>
                    </a:lnTo>
                    <a:lnTo>
                      <a:pt x="1114" y="655"/>
                    </a:lnTo>
                    <a:lnTo>
                      <a:pt x="1198" y="618"/>
                    </a:lnTo>
                    <a:lnTo>
                      <a:pt x="1283" y="581"/>
                    </a:lnTo>
                    <a:lnTo>
                      <a:pt x="1368" y="544"/>
                    </a:lnTo>
                    <a:lnTo>
                      <a:pt x="1453" y="509"/>
                    </a:lnTo>
                    <a:lnTo>
                      <a:pt x="1537" y="474"/>
                    </a:lnTo>
                    <a:lnTo>
                      <a:pt x="1621" y="440"/>
                    </a:lnTo>
                    <a:lnTo>
                      <a:pt x="1704" y="408"/>
                    </a:lnTo>
                    <a:lnTo>
                      <a:pt x="1787" y="379"/>
                    </a:lnTo>
                    <a:lnTo>
                      <a:pt x="1869" y="352"/>
                    </a:lnTo>
                    <a:lnTo>
                      <a:pt x="1949" y="327"/>
                    </a:lnTo>
                    <a:lnTo>
                      <a:pt x="2030" y="304"/>
                    </a:lnTo>
                    <a:lnTo>
                      <a:pt x="2109" y="285"/>
                    </a:lnTo>
                    <a:lnTo>
                      <a:pt x="2187" y="270"/>
                    </a:lnTo>
                    <a:lnTo>
                      <a:pt x="2264" y="258"/>
                    </a:lnTo>
                    <a:lnTo>
                      <a:pt x="2339" y="250"/>
                    </a:lnTo>
                    <a:lnTo>
                      <a:pt x="2413" y="246"/>
                    </a:lnTo>
                    <a:lnTo>
                      <a:pt x="2485" y="247"/>
                    </a:lnTo>
                    <a:lnTo>
                      <a:pt x="2556" y="252"/>
                    </a:lnTo>
                    <a:lnTo>
                      <a:pt x="2625" y="263"/>
                    </a:lnTo>
                    <a:lnTo>
                      <a:pt x="2691" y="280"/>
                    </a:lnTo>
                    <a:lnTo>
                      <a:pt x="2757" y="302"/>
                    </a:lnTo>
                    <a:lnTo>
                      <a:pt x="2783" y="261"/>
                    </a:lnTo>
                    <a:lnTo>
                      <a:pt x="2809" y="223"/>
                    </a:lnTo>
                    <a:lnTo>
                      <a:pt x="2834" y="188"/>
                    </a:lnTo>
                    <a:lnTo>
                      <a:pt x="2858" y="158"/>
                    </a:lnTo>
                    <a:lnTo>
                      <a:pt x="2881" y="130"/>
                    </a:lnTo>
                    <a:lnTo>
                      <a:pt x="2902" y="108"/>
                    </a:lnTo>
                    <a:lnTo>
                      <a:pt x="2937" y="78"/>
                    </a:lnTo>
                    <a:lnTo>
                      <a:pt x="2974" y="52"/>
                    </a:lnTo>
                    <a:lnTo>
                      <a:pt x="3013" y="31"/>
                    </a:lnTo>
                    <a:lnTo>
                      <a:pt x="3055" y="16"/>
                    </a:lnTo>
                    <a:lnTo>
                      <a:pt x="3097" y="6"/>
                    </a:lnTo>
                    <a:lnTo>
                      <a:pt x="3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1" name="Freeform 27"/>
              <p:cNvSpPr/>
              <p:nvPr/>
            </p:nvSpPr>
            <p:spPr bwMode="auto">
              <a:xfrm>
                <a:off x="1050926" y="4365625"/>
                <a:ext cx="377825" cy="376238"/>
              </a:xfrm>
              <a:custGeom>
                <a:avLst/>
                <a:gdLst>
                  <a:gd name="T0" fmla="*/ 922 w 1186"/>
                  <a:gd name="T1" fmla="*/ 0 h 1185"/>
                  <a:gd name="T2" fmla="*/ 1186 w 1186"/>
                  <a:gd name="T3" fmla="*/ 265 h 1185"/>
                  <a:gd name="T4" fmla="*/ 827 w 1186"/>
                  <a:gd name="T5" fmla="*/ 623 h 1185"/>
                  <a:gd name="T6" fmla="*/ 782 w 1186"/>
                  <a:gd name="T7" fmla="*/ 667 h 1185"/>
                  <a:gd name="T8" fmla="*/ 779 w 1186"/>
                  <a:gd name="T9" fmla="*/ 717 h 1185"/>
                  <a:gd name="T10" fmla="*/ 770 w 1186"/>
                  <a:gd name="T11" fmla="*/ 769 h 1185"/>
                  <a:gd name="T12" fmla="*/ 757 w 1186"/>
                  <a:gd name="T13" fmla="*/ 820 h 1185"/>
                  <a:gd name="T14" fmla="*/ 741 w 1186"/>
                  <a:gd name="T15" fmla="*/ 871 h 1185"/>
                  <a:gd name="T16" fmla="*/ 720 w 1186"/>
                  <a:gd name="T17" fmla="*/ 920 h 1185"/>
                  <a:gd name="T18" fmla="*/ 696 w 1186"/>
                  <a:gd name="T19" fmla="*/ 966 h 1185"/>
                  <a:gd name="T20" fmla="*/ 670 w 1186"/>
                  <a:gd name="T21" fmla="*/ 1009 h 1185"/>
                  <a:gd name="T22" fmla="*/ 642 w 1186"/>
                  <a:gd name="T23" fmla="*/ 1048 h 1185"/>
                  <a:gd name="T24" fmla="*/ 612 w 1186"/>
                  <a:gd name="T25" fmla="*/ 1081 h 1185"/>
                  <a:gd name="T26" fmla="*/ 578 w 1186"/>
                  <a:gd name="T27" fmla="*/ 1111 h 1185"/>
                  <a:gd name="T28" fmla="*/ 541 w 1186"/>
                  <a:gd name="T29" fmla="*/ 1136 h 1185"/>
                  <a:gd name="T30" fmla="*/ 503 w 1186"/>
                  <a:gd name="T31" fmla="*/ 1156 h 1185"/>
                  <a:gd name="T32" fmla="*/ 463 w 1186"/>
                  <a:gd name="T33" fmla="*/ 1171 h 1185"/>
                  <a:gd name="T34" fmla="*/ 421 w 1186"/>
                  <a:gd name="T35" fmla="*/ 1181 h 1185"/>
                  <a:gd name="T36" fmla="*/ 380 w 1186"/>
                  <a:gd name="T37" fmla="*/ 1185 h 1185"/>
                  <a:gd name="T38" fmla="*/ 337 w 1186"/>
                  <a:gd name="T39" fmla="*/ 1185 h 1185"/>
                  <a:gd name="T40" fmla="*/ 295 w 1186"/>
                  <a:gd name="T41" fmla="*/ 1181 h 1185"/>
                  <a:gd name="T42" fmla="*/ 253 w 1186"/>
                  <a:gd name="T43" fmla="*/ 1171 h 1185"/>
                  <a:gd name="T44" fmla="*/ 213 w 1186"/>
                  <a:gd name="T45" fmla="*/ 1156 h 1185"/>
                  <a:gd name="T46" fmla="*/ 175 w 1186"/>
                  <a:gd name="T47" fmla="*/ 1136 h 1185"/>
                  <a:gd name="T48" fmla="*/ 139 w 1186"/>
                  <a:gd name="T49" fmla="*/ 1111 h 1185"/>
                  <a:gd name="T50" fmla="*/ 105 w 1186"/>
                  <a:gd name="T51" fmla="*/ 1081 h 1185"/>
                  <a:gd name="T52" fmla="*/ 74 w 1186"/>
                  <a:gd name="T53" fmla="*/ 1047 h 1185"/>
                  <a:gd name="T54" fmla="*/ 49 w 1186"/>
                  <a:gd name="T55" fmla="*/ 1011 h 1185"/>
                  <a:gd name="T56" fmla="*/ 30 w 1186"/>
                  <a:gd name="T57" fmla="*/ 973 h 1185"/>
                  <a:gd name="T58" fmla="*/ 14 w 1186"/>
                  <a:gd name="T59" fmla="*/ 932 h 1185"/>
                  <a:gd name="T60" fmla="*/ 5 w 1186"/>
                  <a:gd name="T61" fmla="*/ 891 h 1185"/>
                  <a:gd name="T62" fmla="*/ 0 w 1186"/>
                  <a:gd name="T63" fmla="*/ 848 h 1185"/>
                  <a:gd name="T64" fmla="*/ 0 w 1186"/>
                  <a:gd name="T65" fmla="*/ 806 h 1185"/>
                  <a:gd name="T66" fmla="*/ 5 w 1186"/>
                  <a:gd name="T67" fmla="*/ 764 h 1185"/>
                  <a:gd name="T68" fmla="*/ 14 w 1186"/>
                  <a:gd name="T69" fmla="*/ 723 h 1185"/>
                  <a:gd name="T70" fmla="*/ 30 w 1186"/>
                  <a:gd name="T71" fmla="*/ 683 h 1185"/>
                  <a:gd name="T72" fmla="*/ 49 w 1186"/>
                  <a:gd name="T73" fmla="*/ 644 h 1185"/>
                  <a:gd name="T74" fmla="*/ 74 w 1186"/>
                  <a:gd name="T75" fmla="*/ 607 h 1185"/>
                  <a:gd name="T76" fmla="*/ 105 w 1186"/>
                  <a:gd name="T77" fmla="*/ 573 h 1185"/>
                  <a:gd name="T78" fmla="*/ 138 w 1186"/>
                  <a:gd name="T79" fmla="*/ 544 h 1185"/>
                  <a:gd name="T80" fmla="*/ 177 w 1186"/>
                  <a:gd name="T81" fmla="*/ 516 h 1185"/>
                  <a:gd name="T82" fmla="*/ 220 w 1186"/>
                  <a:gd name="T83" fmla="*/ 489 h 1185"/>
                  <a:gd name="T84" fmla="*/ 265 w 1186"/>
                  <a:gd name="T85" fmla="*/ 465 h 1185"/>
                  <a:gd name="T86" fmla="*/ 314 w 1186"/>
                  <a:gd name="T87" fmla="*/ 446 h 1185"/>
                  <a:gd name="T88" fmla="*/ 366 w 1186"/>
                  <a:gd name="T89" fmla="*/ 428 h 1185"/>
                  <a:gd name="T90" fmla="*/ 417 w 1186"/>
                  <a:gd name="T91" fmla="*/ 415 h 1185"/>
                  <a:gd name="T92" fmla="*/ 468 w 1186"/>
                  <a:gd name="T93" fmla="*/ 407 h 1185"/>
                  <a:gd name="T94" fmla="*/ 518 w 1186"/>
                  <a:gd name="T95" fmla="*/ 403 h 1185"/>
                  <a:gd name="T96" fmla="*/ 561 w 1186"/>
                  <a:gd name="T97" fmla="*/ 360 h 1185"/>
                  <a:gd name="T98" fmla="*/ 922 w 1186"/>
                  <a:gd name="T99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6" h="1185">
                    <a:moveTo>
                      <a:pt x="922" y="0"/>
                    </a:moveTo>
                    <a:lnTo>
                      <a:pt x="1186" y="265"/>
                    </a:lnTo>
                    <a:lnTo>
                      <a:pt x="827" y="623"/>
                    </a:lnTo>
                    <a:lnTo>
                      <a:pt x="782" y="667"/>
                    </a:lnTo>
                    <a:lnTo>
                      <a:pt x="779" y="717"/>
                    </a:lnTo>
                    <a:lnTo>
                      <a:pt x="770" y="769"/>
                    </a:lnTo>
                    <a:lnTo>
                      <a:pt x="757" y="820"/>
                    </a:lnTo>
                    <a:lnTo>
                      <a:pt x="741" y="871"/>
                    </a:lnTo>
                    <a:lnTo>
                      <a:pt x="720" y="920"/>
                    </a:lnTo>
                    <a:lnTo>
                      <a:pt x="696" y="966"/>
                    </a:lnTo>
                    <a:lnTo>
                      <a:pt x="670" y="1009"/>
                    </a:lnTo>
                    <a:lnTo>
                      <a:pt x="642" y="1048"/>
                    </a:lnTo>
                    <a:lnTo>
                      <a:pt x="612" y="1081"/>
                    </a:lnTo>
                    <a:lnTo>
                      <a:pt x="578" y="1111"/>
                    </a:lnTo>
                    <a:lnTo>
                      <a:pt x="541" y="1136"/>
                    </a:lnTo>
                    <a:lnTo>
                      <a:pt x="503" y="1156"/>
                    </a:lnTo>
                    <a:lnTo>
                      <a:pt x="463" y="1171"/>
                    </a:lnTo>
                    <a:lnTo>
                      <a:pt x="421" y="1181"/>
                    </a:lnTo>
                    <a:lnTo>
                      <a:pt x="380" y="1185"/>
                    </a:lnTo>
                    <a:lnTo>
                      <a:pt x="337" y="1185"/>
                    </a:lnTo>
                    <a:lnTo>
                      <a:pt x="295" y="1181"/>
                    </a:lnTo>
                    <a:lnTo>
                      <a:pt x="253" y="1171"/>
                    </a:lnTo>
                    <a:lnTo>
                      <a:pt x="213" y="1156"/>
                    </a:lnTo>
                    <a:lnTo>
                      <a:pt x="175" y="1136"/>
                    </a:lnTo>
                    <a:lnTo>
                      <a:pt x="139" y="1111"/>
                    </a:lnTo>
                    <a:lnTo>
                      <a:pt x="105" y="1081"/>
                    </a:lnTo>
                    <a:lnTo>
                      <a:pt x="74" y="1047"/>
                    </a:lnTo>
                    <a:lnTo>
                      <a:pt x="49" y="1011"/>
                    </a:lnTo>
                    <a:lnTo>
                      <a:pt x="30" y="973"/>
                    </a:lnTo>
                    <a:lnTo>
                      <a:pt x="14" y="932"/>
                    </a:lnTo>
                    <a:lnTo>
                      <a:pt x="5" y="891"/>
                    </a:lnTo>
                    <a:lnTo>
                      <a:pt x="0" y="848"/>
                    </a:lnTo>
                    <a:lnTo>
                      <a:pt x="0" y="806"/>
                    </a:lnTo>
                    <a:lnTo>
                      <a:pt x="5" y="764"/>
                    </a:lnTo>
                    <a:lnTo>
                      <a:pt x="14" y="723"/>
                    </a:lnTo>
                    <a:lnTo>
                      <a:pt x="30" y="683"/>
                    </a:lnTo>
                    <a:lnTo>
                      <a:pt x="49" y="644"/>
                    </a:lnTo>
                    <a:lnTo>
                      <a:pt x="74" y="607"/>
                    </a:lnTo>
                    <a:lnTo>
                      <a:pt x="105" y="573"/>
                    </a:lnTo>
                    <a:lnTo>
                      <a:pt x="138" y="544"/>
                    </a:lnTo>
                    <a:lnTo>
                      <a:pt x="177" y="516"/>
                    </a:lnTo>
                    <a:lnTo>
                      <a:pt x="220" y="489"/>
                    </a:lnTo>
                    <a:lnTo>
                      <a:pt x="265" y="465"/>
                    </a:lnTo>
                    <a:lnTo>
                      <a:pt x="314" y="446"/>
                    </a:lnTo>
                    <a:lnTo>
                      <a:pt x="366" y="428"/>
                    </a:lnTo>
                    <a:lnTo>
                      <a:pt x="417" y="415"/>
                    </a:lnTo>
                    <a:lnTo>
                      <a:pt x="468" y="407"/>
                    </a:lnTo>
                    <a:lnTo>
                      <a:pt x="518" y="403"/>
                    </a:lnTo>
                    <a:lnTo>
                      <a:pt x="561" y="360"/>
                    </a:lnTo>
                    <a:lnTo>
                      <a:pt x="9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</p:grpSp>
      </p:grpSp>
      <p:grpSp>
        <p:nvGrpSpPr>
          <p:cNvPr id="11" name="Group 209"/>
          <p:cNvGrpSpPr/>
          <p:nvPr/>
        </p:nvGrpSpPr>
        <p:grpSpPr>
          <a:xfrm>
            <a:off x="4787736" y="2016715"/>
            <a:ext cx="675281" cy="675490"/>
            <a:chOff x="6381431" y="2523490"/>
            <a:chExt cx="900063" cy="90006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44" name="Oval 143"/>
            <p:cNvSpPr/>
            <p:nvPr/>
          </p:nvSpPr>
          <p:spPr>
            <a:xfrm>
              <a:off x="6381431" y="2523490"/>
              <a:ext cx="900063" cy="90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2" name="Group 201"/>
            <p:cNvGrpSpPr/>
            <p:nvPr/>
          </p:nvGrpSpPr>
          <p:grpSpPr>
            <a:xfrm>
              <a:off x="6516368" y="2806272"/>
              <a:ext cx="582624" cy="362120"/>
              <a:chOff x="2292350" y="982663"/>
              <a:chExt cx="973138" cy="604837"/>
            </a:xfrm>
            <a:solidFill>
              <a:schemeClr val="accent5"/>
            </a:solidFill>
          </p:grpSpPr>
          <p:sp>
            <p:nvSpPr>
              <p:cNvPr id="203" name="Freeform 14"/>
              <p:cNvSpPr/>
              <p:nvPr/>
            </p:nvSpPr>
            <p:spPr bwMode="auto">
              <a:xfrm>
                <a:off x="2713038" y="1352550"/>
                <a:ext cx="49213" cy="50800"/>
              </a:xfrm>
              <a:custGeom>
                <a:avLst/>
                <a:gdLst>
                  <a:gd name="T0" fmla="*/ 95 w 190"/>
                  <a:gd name="T1" fmla="*/ 0 h 190"/>
                  <a:gd name="T2" fmla="*/ 119 w 190"/>
                  <a:gd name="T3" fmla="*/ 3 h 190"/>
                  <a:gd name="T4" fmla="*/ 143 w 190"/>
                  <a:gd name="T5" fmla="*/ 13 h 190"/>
                  <a:gd name="T6" fmla="*/ 162 w 190"/>
                  <a:gd name="T7" fmla="*/ 28 h 190"/>
                  <a:gd name="T8" fmla="*/ 176 w 190"/>
                  <a:gd name="T9" fmla="*/ 48 h 190"/>
                  <a:gd name="T10" fmla="*/ 186 w 190"/>
                  <a:gd name="T11" fmla="*/ 70 h 190"/>
                  <a:gd name="T12" fmla="*/ 190 w 190"/>
                  <a:gd name="T13" fmla="*/ 95 h 190"/>
                  <a:gd name="T14" fmla="*/ 186 w 190"/>
                  <a:gd name="T15" fmla="*/ 120 h 190"/>
                  <a:gd name="T16" fmla="*/ 176 w 190"/>
                  <a:gd name="T17" fmla="*/ 143 h 190"/>
                  <a:gd name="T18" fmla="*/ 162 w 190"/>
                  <a:gd name="T19" fmla="*/ 163 h 190"/>
                  <a:gd name="T20" fmla="*/ 143 w 190"/>
                  <a:gd name="T21" fmla="*/ 177 h 190"/>
                  <a:gd name="T22" fmla="*/ 119 w 190"/>
                  <a:gd name="T23" fmla="*/ 186 h 190"/>
                  <a:gd name="T24" fmla="*/ 95 w 190"/>
                  <a:gd name="T25" fmla="*/ 190 h 190"/>
                  <a:gd name="T26" fmla="*/ 69 w 190"/>
                  <a:gd name="T27" fmla="*/ 186 h 190"/>
                  <a:gd name="T28" fmla="*/ 47 w 190"/>
                  <a:gd name="T29" fmla="*/ 177 h 190"/>
                  <a:gd name="T30" fmla="*/ 28 w 190"/>
                  <a:gd name="T31" fmla="*/ 163 h 190"/>
                  <a:gd name="T32" fmla="*/ 12 w 190"/>
                  <a:gd name="T33" fmla="*/ 143 h 190"/>
                  <a:gd name="T34" fmla="*/ 3 w 190"/>
                  <a:gd name="T35" fmla="*/ 120 h 190"/>
                  <a:gd name="T36" fmla="*/ 0 w 190"/>
                  <a:gd name="T37" fmla="*/ 95 h 190"/>
                  <a:gd name="T38" fmla="*/ 3 w 190"/>
                  <a:gd name="T39" fmla="*/ 70 h 190"/>
                  <a:gd name="T40" fmla="*/ 12 w 190"/>
                  <a:gd name="T41" fmla="*/ 48 h 190"/>
                  <a:gd name="T42" fmla="*/ 28 w 190"/>
                  <a:gd name="T43" fmla="*/ 28 h 190"/>
                  <a:gd name="T44" fmla="*/ 47 w 190"/>
                  <a:gd name="T45" fmla="*/ 13 h 190"/>
                  <a:gd name="T46" fmla="*/ 69 w 190"/>
                  <a:gd name="T47" fmla="*/ 3 h 190"/>
                  <a:gd name="T48" fmla="*/ 95 w 190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9" y="3"/>
                    </a:lnTo>
                    <a:lnTo>
                      <a:pt x="143" y="13"/>
                    </a:lnTo>
                    <a:lnTo>
                      <a:pt x="162" y="28"/>
                    </a:lnTo>
                    <a:lnTo>
                      <a:pt x="176" y="48"/>
                    </a:lnTo>
                    <a:lnTo>
                      <a:pt x="186" y="70"/>
                    </a:lnTo>
                    <a:lnTo>
                      <a:pt x="190" y="95"/>
                    </a:lnTo>
                    <a:lnTo>
                      <a:pt x="186" y="120"/>
                    </a:lnTo>
                    <a:lnTo>
                      <a:pt x="176" y="143"/>
                    </a:lnTo>
                    <a:lnTo>
                      <a:pt x="162" y="163"/>
                    </a:lnTo>
                    <a:lnTo>
                      <a:pt x="143" y="177"/>
                    </a:lnTo>
                    <a:lnTo>
                      <a:pt x="119" y="186"/>
                    </a:lnTo>
                    <a:lnTo>
                      <a:pt x="95" y="190"/>
                    </a:lnTo>
                    <a:lnTo>
                      <a:pt x="69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2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2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69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4" name="Freeform 15"/>
              <p:cNvSpPr/>
              <p:nvPr/>
            </p:nvSpPr>
            <p:spPr bwMode="auto">
              <a:xfrm>
                <a:off x="2803525" y="1352550"/>
                <a:ext cx="50800" cy="50800"/>
              </a:xfrm>
              <a:custGeom>
                <a:avLst/>
                <a:gdLst>
                  <a:gd name="T0" fmla="*/ 95 w 189"/>
                  <a:gd name="T1" fmla="*/ 0 h 190"/>
                  <a:gd name="T2" fmla="*/ 120 w 189"/>
                  <a:gd name="T3" fmla="*/ 3 h 190"/>
                  <a:gd name="T4" fmla="*/ 143 w 189"/>
                  <a:gd name="T5" fmla="*/ 13 h 190"/>
                  <a:gd name="T6" fmla="*/ 163 w 189"/>
                  <a:gd name="T7" fmla="*/ 28 h 190"/>
                  <a:gd name="T8" fmla="*/ 177 w 189"/>
                  <a:gd name="T9" fmla="*/ 48 h 190"/>
                  <a:gd name="T10" fmla="*/ 186 w 189"/>
                  <a:gd name="T11" fmla="*/ 70 h 190"/>
                  <a:gd name="T12" fmla="*/ 189 w 189"/>
                  <a:gd name="T13" fmla="*/ 95 h 190"/>
                  <a:gd name="T14" fmla="*/ 186 w 189"/>
                  <a:gd name="T15" fmla="*/ 120 h 190"/>
                  <a:gd name="T16" fmla="*/ 177 w 189"/>
                  <a:gd name="T17" fmla="*/ 143 h 190"/>
                  <a:gd name="T18" fmla="*/ 163 w 189"/>
                  <a:gd name="T19" fmla="*/ 163 h 190"/>
                  <a:gd name="T20" fmla="*/ 143 w 189"/>
                  <a:gd name="T21" fmla="*/ 177 h 190"/>
                  <a:gd name="T22" fmla="*/ 120 w 189"/>
                  <a:gd name="T23" fmla="*/ 186 h 190"/>
                  <a:gd name="T24" fmla="*/ 95 w 189"/>
                  <a:gd name="T25" fmla="*/ 190 h 190"/>
                  <a:gd name="T26" fmla="*/ 70 w 189"/>
                  <a:gd name="T27" fmla="*/ 186 h 190"/>
                  <a:gd name="T28" fmla="*/ 47 w 189"/>
                  <a:gd name="T29" fmla="*/ 177 h 190"/>
                  <a:gd name="T30" fmla="*/ 28 w 189"/>
                  <a:gd name="T31" fmla="*/ 163 h 190"/>
                  <a:gd name="T32" fmla="*/ 13 w 189"/>
                  <a:gd name="T33" fmla="*/ 143 h 190"/>
                  <a:gd name="T34" fmla="*/ 3 w 189"/>
                  <a:gd name="T35" fmla="*/ 120 h 190"/>
                  <a:gd name="T36" fmla="*/ 0 w 189"/>
                  <a:gd name="T37" fmla="*/ 95 h 190"/>
                  <a:gd name="T38" fmla="*/ 3 w 189"/>
                  <a:gd name="T39" fmla="*/ 70 h 190"/>
                  <a:gd name="T40" fmla="*/ 13 w 189"/>
                  <a:gd name="T41" fmla="*/ 48 h 190"/>
                  <a:gd name="T42" fmla="*/ 28 w 189"/>
                  <a:gd name="T43" fmla="*/ 28 h 190"/>
                  <a:gd name="T44" fmla="*/ 47 w 189"/>
                  <a:gd name="T45" fmla="*/ 13 h 190"/>
                  <a:gd name="T46" fmla="*/ 70 w 189"/>
                  <a:gd name="T47" fmla="*/ 3 h 190"/>
                  <a:gd name="T48" fmla="*/ 95 w 189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90">
                    <a:moveTo>
                      <a:pt x="95" y="0"/>
                    </a:moveTo>
                    <a:lnTo>
                      <a:pt x="120" y="3"/>
                    </a:lnTo>
                    <a:lnTo>
                      <a:pt x="143" y="13"/>
                    </a:lnTo>
                    <a:lnTo>
                      <a:pt x="163" y="28"/>
                    </a:lnTo>
                    <a:lnTo>
                      <a:pt x="177" y="48"/>
                    </a:lnTo>
                    <a:lnTo>
                      <a:pt x="186" y="70"/>
                    </a:lnTo>
                    <a:lnTo>
                      <a:pt x="189" y="95"/>
                    </a:lnTo>
                    <a:lnTo>
                      <a:pt x="186" y="120"/>
                    </a:lnTo>
                    <a:lnTo>
                      <a:pt x="177" y="143"/>
                    </a:lnTo>
                    <a:lnTo>
                      <a:pt x="163" y="163"/>
                    </a:lnTo>
                    <a:lnTo>
                      <a:pt x="143" y="177"/>
                    </a:lnTo>
                    <a:lnTo>
                      <a:pt x="120" y="186"/>
                    </a:lnTo>
                    <a:lnTo>
                      <a:pt x="95" y="190"/>
                    </a:lnTo>
                    <a:lnTo>
                      <a:pt x="70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3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3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0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5" name="Freeform 16"/>
              <p:cNvSpPr/>
              <p:nvPr/>
            </p:nvSpPr>
            <p:spPr bwMode="auto">
              <a:xfrm>
                <a:off x="2606675" y="1117600"/>
                <a:ext cx="314325" cy="215900"/>
              </a:xfrm>
              <a:custGeom>
                <a:avLst/>
                <a:gdLst>
                  <a:gd name="T0" fmla="*/ 82 w 1188"/>
                  <a:gd name="T1" fmla="*/ 0 h 819"/>
                  <a:gd name="T2" fmla="*/ 103 w 1188"/>
                  <a:gd name="T3" fmla="*/ 4 h 819"/>
                  <a:gd name="T4" fmla="*/ 122 w 1188"/>
                  <a:gd name="T5" fmla="*/ 13 h 819"/>
                  <a:gd name="T6" fmla="*/ 212 w 1188"/>
                  <a:gd name="T7" fmla="*/ 68 h 819"/>
                  <a:gd name="T8" fmla="*/ 225 w 1188"/>
                  <a:gd name="T9" fmla="*/ 78 h 819"/>
                  <a:gd name="T10" fmla="*/ 237 w 1188"/>
                  <a:gd name="T11" fmla="*/ 92 h 819"/>
                  <a:gd name="T12" fmla="*/ 244 w 1188"/>
                  <a:gd name="T13" fmla="*/ 107 h 819"/>
                  <a:gd name="T14" fmla="*/ 293 w 1188"/>
                  <a:gd name="T15" fmla="*/ 231 h 819"/>
                  <a:gd name="T16" fmla="*/ 1141 w 1188"/>
                  <a:gd name="T17" fmla="*/ 231 h 819"/>
                  <a:gd name="T18" fmla="*/ 1156 w 1188"/>
                  <a:gd name="T19" fmla="*/ 233 h 819"/>
                  <a:gd name="T20" fmla="*/ 1169 w 1188"/>
                  <a:gd name="T21" fmla="*/ 241 h 819"/>
                  <a:gd name="T22" fmla="*/ 1180 w 1188"/>
                  <a:gd name="T23" fmla="*/ 252 h 819"/>
                  <a:gd name="T24" fmla="*/ 1186 w 1188"/>
                  <a:gd name="T25" fmla="*/ 266 h 819"/>
                  <a:gd name="T26" fmla="*/ 1188 w 1188"/>
                  <a:gd name="T27" fmla="*/ 281 h 819"/>
                  <a:gd name="T28" fmla="*/ 1185 w 1188"/>
                  <a:gd name="T29" fmla="*/ 296 h 819"/>
                  <a:gd name="T30" fmla="*/ 996 w 1188"/>
                  <a:gd name="T31" fmla="*/ 788 h 819"/>
                  <a:gd name="T32" fmla="*/ 988 w 1188"/>
                  <a:gd name="T33" fmla="*/ 802 h 819"/>
                  <a:gd name="T34" fmla="*/ 978 w 1188"/>
                  <a:gd name="T35" fmla="*/ 811 h 819"/>
                  <a:gd name="T36" fmla="*/ 966 w 1188"/>
                  <a:gd name="T37" fmla="*/ 817 h 819"/>
                  <a:gd name="T38" fmla="*/ 951 w 1188"/>
                  <a:gd name="T39" fmla="*/ 819 h 819"/>
                  <a:gd name="T40" fmla="*/ 380 w 1188"/>
                  <a:gd name="T41" fmla="*/ 819 h 819"/>
                  <a:gd name="T42" fmla="*/ 366 w 1188"/>
                  <a:gd name="T43" fmla="*/ 817 h 819"/>
                  <a:gd name="T44" fmla="*/ 354 w 1188"/>
                  <a:gd name="T45" fmla="*/ 811 h 819"/>
                  <a:gd name="T46" fmla="*/ 344 w 1188"/>
                  <a:gd name="T47" fmla="*/ 802 h 819"/>
                  <a:gd name="T48" fmla="*/ 336 w 1188"/>
                  <a:gd name="T49" fmla="*/ 788 h 819"/>
                  <a:gd name="T50" fmla="*/ 105 w 1188"/>
                  <a:gd name="T51" fmla="*/ 190 h 819"/>
                  <a:gd name="T52" fmla="*/ 38 w 1188"/>
                  <a:gd name="T53" fmla="*/ 149 h 819"/>
                  <a:gd name="T54" fmla="*/ 22 w 1188"/>
                  <a:gd name="T55" fmla="*/ 135 h 819"/>
                  <a:gd name="T56" fmla="*/ 9 w 1188"/>
                  <a:gd name="T57" fmla="*/ 118 h 819"/>
                  <a:gd name="T58" fmla="*/ 3 w 1188"/>
                  <a:gd name="T59" fmla="*/ 98 h 819"/>
                  <a:gd name="T60" fmla="*/ 0 w 1188"/>
                  <a:gd name="T61" fmla="*/ 78 h 819"/>
                  <a:gd name="T62" fmla="*/ 4 w 1188"/>
                  <a:gd name="T63" fmla="*/ 58 h 819"/>
                  <a:gd name="T64" fmla="*/ 13 w 1188"/>
                  <a:gd name="T65" fmla="*/ 38 h 819"/>
                  <a:gd name="T66" fmla="*/ 26 w 1188"/>
                  <a:gd name="T67" fmla="*/ 21 h 819"/>
                  <a:gd name="T68" fmla="*/ 43 w 1188"/>
                  <a:gd name="T69" fmla="*/ 9 h 819"/>
                  <a:gd name="T70" fmla="*/ 62 w 1188"/>
                  <a:gd name="T71" fmla="*/ 3 h 819"/>
                  <a:gd name="T72" fmla="*/ 82 w 1188"/>
                  <a:gd name="T73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819">
                    <a:moveTo>
                      <a:pt x="82" y="0"/>
                    </a:moveTo>
                    <a:lnTo>
                      <a:pt x="103" y="4"/>
                    </a:lnTo>
                    <a:lnTo>
                      <a:pt x="122" y="13"/>
                    </a:lnTo>
                    <a:lnTo>
                      <a:pt x="212" y="68"/>
                    </a:lnTo>
                    <a:lnTo>
                      <a:pt x="225" y="78"/>
                    </a:lnTo>
                    <a:lnTo>
                      <a:pt x="237" y="92"/>
                    </a:lnTo>
                    <a:lnTo>
                      <a:pt x="244" y="107"/>
                    </a:lnTo>
                    <a:lnTo>
                      <a:pt x="293" y="231"/>
                    </a:lnTo>
                    <a:lnTo>
                      <a:pt x="1141" y="231"/>
                    </a:lnTo>
                    <a:lnTo>
                      <a:pt x="1156" y="233"/>
                    </a:lnTo>
                    <a:lnTo>
                      <a:pt x="1169" y="241"/>
                    </a:lnTo>
                    <a:lnTo>
                      <a:pt x="1180" y="252"/>
                    </a:lnTo>
                    <a:lnTo>
                      <a:pt x="1186" y="266"/>
                    </a:lnTo>
                    <a:lnTo>
                      <a:pt x="1188" y="281"/>
                    </a:lnTo>
                    <a:lnTo>
                      <a:pt x="1185" y="296"/>
                    </a:lnTo>
                    <a:lnTo>
                      <a:pt x="996" y="788"/>
                    </a:lnTo>
                    <a:lnTo>
                      <a:pt x="988" y="802"/>
                    </a:lnTo>
                    <a:lnTo>
                      <a:pt x="978" y="811"/>
                    </a:lnTo>
                    <a:lnTo>
                      <a:pt x="966" y="817"/>
                    </a:lnTo>
                    <a:lnTo>
                      <a:pt x="951" y="819"/>
                    </a:lnTo>
                    <a:lnTo>
                      <a:pt x="380" y="819"/>
                    </a:lnTo>
                    <a:lnTo>
                      <a:pt x="366" y="817"/>
                    </a:lnTo>
                    <a:lnTo>
                      <a:pt x="354" y="811"/>
                    </a:lnTo>
                    <a:lnTo>
                      <a:pt x="344" y="802"/>
                    </a:lnTo>
                    <a:lnTo>
                      <a:pt x="336" y="788"/>
                    </a:lnTo>
                    <a:lnTo>
                      <a:pt x="105" y="190"/>
                    </a:lnTo>
                    <a:lnTo>
                      <a:pt x="38" y="149"/>
                    </a:lnTo>
                    <a:lnTo>
                      <a:pt x="22" y="135"/>
                    </a:lnTo>
                    <a:lnTo>
                      <a:pt x="9" y="118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4" y="58"/>
                    </a:lnTo>
                    <a:lnTo>
                      <a:pt x="13" y="38"/>
                    </a:lnTo>
                    <a:lnTo>
                      <a:pt x="26" y="21"/>
                    </a:lnTo>
                    <a:lnTo>
                      <a:pt x="43" y="9"/>
                    </a:lnTo>
                    <a:lnTo>
                      <a:pt x="62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6" name="Freeform 17"/>
              <p:cNvSpPr>
                <a:spLocks noEditPoints="1"/>
              </p:cNvSpPr>
              <p:nvPr/>
            </p:nvSpPr>
            <p:spPr bwMode="auto">
              <a:xfrm>
                <a:off x="2292350" y="982663"/>
                <a:ext cx="973138" cy="604837"/>
              </a:xfrm>
              <a:custGeom>
                <a:avLst/>
                <a:gdLst>
                  <a:gd name="T0" fmla="*/ 495 w 3678"/>
                  <a:gd name="T1" fmla="*/ 1854 h 2285"/>
                  <a:gd name="T2" fmla="*/ 3175 w 3678"/>
                  <a:gd name="T3" fmla="*/ 242 h 2285"/>
                  <a:gd name="T4" fmla="*/ 391 w 3678"/>
                  <a:gd name="T5" fmla="*/ 0 h 2285"/>
                  <a:gd name="T6" fmla="*/ 3306 w 3678"/>
                  <a:gd name="T7" fmla="*/ 4 h 2285"/>
                  <a:gd name="T8" fmla="*/ 3356 w 3678"/>
                  <a:gd name="T9" fmla="*/ 25 h 2285"/>
                  <a:gd name="T10" fmla="*/ 3394 w 3678"/>
                  <a:gd name="T11" fmla="*/ 62 h 2285"/>
                  <a:gd name="T12" fmla="*/ 3414 w 3678"/>
                  <a:gd name="T13" fmla="*/ 112 h 2285"/>
                  <a:gd name="T14" fmla="*/ 3417 w 3678"/>
                  <a:gd name="T15" fmla="*/ 1948 h 2285"/>
                  <a:gd name="T16" fmla="*/ 3635 w 3678"/>
                  <a:gd name="T17" fmla="*/ 1952 h 2285"/>
                  <a:gd name="T18" fmla="*/ 3666 w 3678"/>
                  <a:gd name="T19" fmla="*/ 1974 h 2285"/>
                  <a:gd name="T20" fmla="*/ 3678 w 3678"/>
                  <a:gd name="T21" fmla="*/ 2012 h 2285"/>
                  <a:gd name="T22" fmla="*/ 3667 w 3678"/>
                  <a:gd name="T23" fmla="*/ 2091 h 2285"/>
                  <a:gd name="T24" fmla="*/ 3633 w 3678"/>
                  <a:gd name="T25" fmla="*/ 2161 h 2285"/>
                  <a:gd name="T26" fmla="*/ 3584 w 3678"/>
                  <a:gd name="T27" fmla="*/ 2218 h 2285"/>
                  <a:gd name="T28" fmla="*/ 3520 w 3678"/>
                  <a:gd name="T29" fmla="*/ 2260 h 2285"/>
                  <a:gd name="T30" fmla="*/ 3445 w 3678"/>
                  <a:gd name="T31" fmla="*/ 2283 h 2285"/>
                  <a:gd name="T32" fmla="*/ 2903 w 3678"/>
                  <a:gd name="T33" fmla="*/ 2285 h 2285"/>
                  <a:gd name="T34" fmla="*/ 2900 w 3678"/>
                  <a:gd name="T35" fmla="*/ 2147 h 2285"/>
                  <a:gd name="T36" fmla="*/ 2881 w 3678"/>
                  <a:gd name="T37" fmla="*/ 2113 h 2285"/>
                  <a:gd name="T38" fmla="*/ 2847 w 3678"/>
                  <a:gd name="T39" fmla="*/ 2093 h 2285"/>
                  <a:gd name="T40" fmla="*/ 2806 w 3678"/>
                  <a:gd name="T41" fmla="*/ 2093 h 2285"/>
                  <a:gd name="T42" fmla="*/ 2773 w 3678"/>
                  <a:gd name="T43" fmla="*/ 2113 h 2285"/>
                  <a:gd name="T44" fmla="*/ 2753 w 3678"/>
                  <a:gd name="T45" fmla="*/ 2147 h 2285"/>
                  <a:gd name="T46" fmla="*/ 2751 w 3678"/>
                  <a:gd name="T47" fmla="*/ 2285 h 2285"/>
                  <a:gd name="T48" fmla="*/ 2626 w 3678"/>
                  <a:gd name="T49" fmla="*/ 2167 h 2285"/>
                  <a:gd name="T50" fmla="*/ 2616 w 3678"/>
                  <a:gd name="T51" fmla="*/ 2129 h 2285"/>
                  <a:gd name="T52" fmla="*/ 2588 w 3678"/>
                  <a:gd name="T53" fmla="*/ 2101 h 2285"/>
                  <a:gd name="T54" fmla="*/ 2550 w 3678"/>
                  <a:gd name="T55" fmla="*/ 2091 h 2285"/>
                  <a:gd name="T56" fmla="*/ 2511 w 3678"/>
                  <a:gd name="T57" fmla="*/ 2101 h 2285"/>
                  <a:gd name="T58" fmla="*/ 2484 w 3678"/>
                  <a:gd name="T59" fmla="*/ 2129 h 2285"/>
                  <a:gd name="T60" fmla="*/ 2473 w 3678"/>
                  <a:gd name="T61" fmla="*/ 2167 h 2285"/>
                  <a:gd name="T62" fmla="*/ 273 w 3678"/>
                  <a:gd name="T63" fmla="*/ 2285 h 2285"/>
                  <a:gd name="T64" fmla="*/ 195 w 3678"/>
                  <a:gd name="T65" fmla="*/ 2274 h 2285"/>
                  <a:gd name="T66" fmla="*/ 125 w 3678"/>
                  <a:gd name="T67" fmla="*/ 2241 h 2285"/>
                  <a:gd name="T68" fmla="*/ 67 w 3678"/>
                  <a:gd name="T69" fmla="*/ 2191 h 2285"/>
                  <a:gd name="T70" fmla="*/ 26 w 3678"/>
                  <a:gd name="T71" fmla="*/ 2127 h 2285"/>
                  <a:gd name="T72" fmla="*/ 3 w 3678"/>
                  <a:gd name="T73" fmla="*/ 2052 h 2285"/>
                  <a:gd name="T74" fmla="*/ 3 w 3678"/>
                  <a:gd name="T75" fmla="*/ 1992 h 2285"/>
                  <a:gd name="T76" fmla="*/ 26 w 3678"/>
                  <a:gd name="T77" fmla="*/ 1961 h 2285"/>
                  <a:gd name="T78" fmla="*/ 64 w 3678"/>
                  <a:gd name="T79" fmla="*/ 1948 h 2285"/>
                  <a:gd name="T80" fmla="*/ 253 w 3678"/>
                  <a:gd name="T81" fmla="*/ 140 h 2285"/>
                  <a:gd name="T82" fmla="*/ 263 w 3678"/>
                  <a:gd name="T83" fmla="*/ 85 h 2285"/>
                  <a:gd name="T84" fmla="*/ 293 w 3678"/>
                  <a:gd name="T85" fmla="*/ 41 h 2285"/>
                  <a:gd name="T86" fmla="*/ 338 w 3678"/>
                  <a:gd name="T87" fmla="*/ 11 h 2285"/>
                  <a:gd name="T88" fmla="*/ 391 w 3678"/>
                  <a:gd name="T89" fmla="*/ 0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8" h="2285">
                    <a:moveTo>
                      <a:pt x="495" y="242"/>
                    </a:moveTo>
                    <a:lnTo>
                      <a:pt x="495" y="1854"/>
                    </a:lnTo>
                    <a:lnTo>
                      <a:pt x="3175" y="1854"/>
                    </a:lnTo>
                    <a:lnTo>
                      <a:pt x="3175" y="242"/>
                    </a:lnTo>
                    <a:lnTo>
                      <a:pt x="495" y="242"/>
                    </a:lnTo>
                    <a:close/>
                    <a:moveTo>
                      <a:pt x="391" y="0"/>
                    </a:moveTo>
                    <a:lnTo>
                      <a:pt x="3278" y="0"/>
                    </a:lnTo>
                    <a:lnTo>
                      <a:pt x="3306" y="4"/>
                    </a:lnTo>
                    <a:lnTo>
                      <a:pt x="3332" y="11"/>
                    </a:lnTo>
                    <a:lnTo>
                      <a:pt x="3356" y="25"/>
                    </a:lnTo>
                    <a:lnTo>
                      <a:pt x="3376" y="41"/>
                    </a:lnTo>
                    <a:lnTo>
                      <a:pt x="3394" y="62"/>
                    </a:lnTo>
                    <a:lnTo>
                      <a:pt x="3406" y="85"/>
                    </a:lnTo>
                    <a:lnTo>
                      <a:pt x="3414" y="112"/>
                    </a:lnTo>
                    <a:lnTo>
                      <a:pt x="3417" y="140"/>
                    </a:lnTo>
                    <a:lnTo>
                      <a:pt x="3417" y="1948"/>
                    </a:lnTo>
                    <a:lnTo>
                      <a:pt x="3614" y="1948"/>
                    </a:lnTo>
                    <a:lnTo>
                      <a:pt x="3635" y="1952"/>
                    </a:lnTo>
                    <a:lnTo>
                      <a:pt x="3652" y="1961"/>
                    </a:lnTo>
                    <a:lnTo>
                      <a:pt x="3666" y="1974"/>
                    </a:lnTo>
                    <a:lnTo>
                      <a:pt x="3675" y="1992"/>
                    </a:lnTo>
                    <a:lnTo>
                      <a:pt x="3678" y="2012"/>
                    </a:lnTo>
                    <a:lnTo>
                      <a:pt x="3675" y="2052"/>
                    </a:lnTo>
                    <a:lnTo>
                      <a:pt x="3667" y="2091"/>
                    </a:lnTo>
                    <a:lnTo>
                      <a:pt x="3652" y="2127"/>
                    </a:lnTo>
                    <a:lnTo>
                      <a:pt x="3633" y="2161"/>
                    </a:lnTo>
                    <a:lnTo>
                      <a:pt x="3611" y="2191"/>
                    </a:lnTo>
                    <a:lnTo>
                      <a:pt x="3584" y="2218"/>
                    </a:lnTo>
                    <a:lnTo>
                      <a:pt x="3553" y="2241"/>
                    </a:lnTo>
                    <a:lnTo>
                      <a:pt x="3520" y="2260"/>
                    </a:lnTo>
                    <a:lnTo>
                      <a:pt x="3483" y="2274"/>
                    </a:lnTo>
                    <a:lnTo>
                      <a:pt x="3445" y="2283"/>
                    </a:lnTo>
                    <a:lnTo>
                      <a:pt x="3405" y="2285"/>
                    </a:lnTo>
                    <a:lnTo>
                      <a:pt x="2903" y="2285"/>
                    </a:lnTo>
                    <a:lnTo>
                      <a:pt x="2903" y="2167"/>
                    </a:lnTo>
                    <a:lnTo>
                      <a:pt x="2900" y="2147"/>
                    </a:lnTo>
                    <a:lnTo>
                      <a:pt x="2892" y="2129"/>
                    </a:lnTo>
                    <a:lnTo>
                      <a:pt x="2881" y="2113"/>
                    </a:lnTo>
                    <a:lnTo>
                      <a:pt x="2865" y="2101"/>
                    </a:lnTo>
                    <a:lnTo>
                      <a:pt x="2847" y="2093"/>
                    </a:lnTo>
                    <a:lnTo>
                      <a:pt x="2826" y="2091"/>
                    </a:lnTo>
                    <a:lnTo>
                      <a:pt x="2806" y="2093"/>
                    </a:lnTo>
                    <a:lnTo>
                      <a:pt x="2789" y="2101"/>
                    </a:lnTo>
                    <a:lnTo>
                      <a:pt x="2773" y="2113"/>
                    </a:lnTo>
                    <a:lnTo>
                      <a:pt x="2761" y="2129"/>
                    </a:lnTo>
                    <a:lnTo>
                      <a:pt x="2753" y="2147"/>
                    </a:lnTo>
                    <a:lnTo>
                      <a:pt x="2751" y="2167"/>
                    </a:lnTo>
                    <a:lnTo>
                      <a:pt x="2751" y="2285"/>
                    </a:lnTo>
                    <a:lnTo>
                      <a:pt x="2626" y="2285"/>
                    </a:lnTo>
                    <a:lnTo>
                      <a:pt x="2626" y="2167"/>
                    </a:lnTo>
                    <a:lnTo>
                      <a:pt x="2623" y="2147"/>
                    </a:lnTo>
                    <a:lnTo>
                      <a:pt x="2616" y="2129"/>
                    </a:lnTo>
                    <a:lnTo>
                      <a:pt x="2604" y="2113"/>
                    </a:lnTo>
                    <a:lnTo>
                      <a:pt x="2588" y="2101"/>
                    </a:lnTo>
                    <a:lnTo>
                      <a:pt x="2570" y="2093"/>
                    </a:lnTo>
                    <a:lnTo>
                      <a:pt x="2550" y="2091"/>
                    </a:lnTo>
                    <a:lnTo>
                      <a:pt x="2529" y="2093"/>
                    </a:lnTo>
                    <a:lnTo>
                      <a:pt x="2511" y="2101"/>
                    </a:lnTo>
                    <a:lnTo>
                      <a:pt x="2495" y="2113"/>
                    </a:lnTo>
                    <a:lnTo>
                      <a:pt x="2484" y="2129"/>
                    </a:lnTo>
                    <a:lnTo>
                      <a:pt x="2477" y="2147"/>
                    </a:lnTo>
                    <a:lnTo>
                      <a:pt x="2473" y="2167"/>
                    </a:lnTo>
                    <a:lnTo>
                      <a:pt x="2473" y="2285"/>
                    </a:lnTo>
                    <a:lnTo>
                      <a:pt x="273" y="2285"/>
                    </a:lnTo>
                    <a:lnTo>
                      <a:pt x="233" y="2283"/>
                    </a:lnTo>
                    <a:lnTo>
                      <a:pt x="195" y="2274"/>
                    </a:lnTo>
                    <a:lnTo>
                      <a:pt x="158" y="2260"/>
                    </a:lnTo>
                    <a:lnTo>
                      <a:pt x="125" y="2241"/>
                    </a:lnTo>
                    <a:lnTo>
                      <a:pt x="94" y="2218"/>
                    </a:lnTo>
                    <a:lnTo>
                      <a:pt x="67" y="2191"/>
                    </a:lnTo>
                    <a:lnTo>
                      <a:pt x="45" y="2161"/>
                    </a:lnTo>
                    <a:lnTo>
                      <a:pt x="26" y="2127"/>
                    </a:lnTo>
                    <a:lnTo>
                      <a:pt x="11" y="2091"/>
                    </a:lnTo>
                    <a:lnTo>
                      <a:pt x="3" y="2052"/>
                    </a:lnTo>
                    <a:lnTo>
                      <a:pt x="0" y="2012"/>
                    </a:lnTo>
                    <a:lnTo>
                      <a:pt x="3" y="1992"/>
                    </a:lnTo>
                    <a:lnTo>
                      <a:pt x="12" y="1974"/>
                    </a:lnTo>
                    <a:lnTo>
                      <a:pt x="26" y="1961"/>
                    </a:lnTo>
                    <a:lnTo>
                      <a:pt x="43" y="1952"/>
                    </a:lnTo>
                    <a:lnTo>
                      <a:pt x="64" y="1948"/>
                    </a:lnTo>
                    <a:lnTo>
                      <a:pt x="253" y="1948"/>
                    </a:lnTo>
                    <a:lnTo>
                      <a:pt x="253" y="140"/>
                    </a:lnTo>
                    <a:lnTo>
                      <a:pt x="255" y="112"/>
                    </a:lnTo>
                    <a:lnTo>
                      <a:pt x="263" y="85"/>
                    </a:lnTo>
                    <a:lnTo>
                      <a:pt x="276" y="62"/>
                    </a:lnTo>
                    <a:lnTo>
                      <a:pt x="293" y="41"/>
                    </a:lnTo>
                    <a:lnTo>
                      <a:pt x="314" y="25"/>
                    </a:lnTo>
                    <a:lnTo>
                      <a:pt x="338" y="11"/>
                    </a:lnTo>
                    <a:lnTo>
                      <a:pt x="363" y="4"/>
                    </a:lnTo>
                    <a:lnTo>
                      <a:pt x="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</p:grpSp>
      </p:grpSp>
      <p:grpSp>
        <p:nvGrpSpPr>
          <p:cNvPr id="13" name="Group 208"/>
          <p:cNvGrpSpPr/>
          <p:nvPr/>
        </p:nvGrpSpPr>
        <p:grpSpPr>
          <a:xfrm>
            <a:off x="7097909" y="2621175"/>
            <a:ext cx="779576" cy="779816"/>
            <a:chOff x="9460594" y="3213954"/>
            <a:chExt cx="1154027" cy="1154027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34" name="Oval 133"/>
            <p:cNvSpPr/>
            <p:nvPr/>
          </p:nvSpPr>
          <p:spPr>
            <a:xfrm>
              <a:off x="9460594" y="3213954"/>
              <a:ext cx="1154027" cy="115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9742290" y="3481960"/>
              <a:ext cx="590633" cy="592721"/>
            </a:xfrm>
            <a:custGeom>
              <a:avLst/>
              <a:gdLst>
                <a:gd name="connsiteX0" fmla="*/ 405475 w 898525"/>
                <a:gd name="connsiteY0" fmla="*/ 296862 h 901700"/>
                <a:gd name="connsiteX1" fmla="*/ 423671 w 898525"/>
                <a:gd name="connsiteY1" fmla="*/ 297916 h 901700"/>
                <a:gd name="connsiteX2" fmla="*/ 440812 w 898525"/>
                <a:gd name="connsiteY2" fmla="*/ 300288 h 901700"/>
                <a:gd name="connsiteX3" fmla="*/ 457689 w 898525"/>
                <a:gd name="connsiteY3" fmla="*/ 303977 h 901700"/>
                <a:gd name="connsiteX4" fmla="*/ 474039 w 898525"/>
                <a:gd name="connsiteY4" fmla="*/ 309248 h 901700"/>
                <a:gd name="connsiteX5" fmla="*/ 489598 w 898525"/>
                <a:gd name="connsiteY5" fmla="*/ 315836 h 901700"/>
                <a:gd name="connsiteX6" fmla="*/ 488015 w 898525"/>
                <a:gd name="connsiteY6" fmla="*/ 317418 h 901700"/>
                <a:gd name="connsiteX7" fmla="*/ 413386 w 898525"/>
                <a:gd name="connsiteY7" fmla="*/ 391998 h 901700"/>
                <a:gd name="connsiteX8" fmla="*/ 405475 w 898525"/>
                <a:gd name="connsiteY8" fmla="*/ 391734 h 901700"/>
                <a:gd name="connsiteX9" fmla="*/ 392553 w 898525"/>
                <a:gd name="connsiteY9" fmla="*/ 392525 h 901700"/>
                <a:gd name="connsiteX10" fmla="*/ 379895 w 898525"/>
                <a:gd name="connsiteY10" fmla="*/ 395160 h 901700"/>
                <a:gd name="connsiteX11" fmla="*/ 367764 w 898525"/>
                <a:gd name="connsiteY11" fmla="*/ 398850 h 901700"/>
                <a:gd name="connsiteX12" fmla="*/ 356425 w 898525"/>
                <a:gd name="connsiteY12" fmla="*/ 404120 h 901700"/>
                <a:gd name="connsiteX13" fmla="*/ 345876 w 898525"/>
                <a:gd name="connsiteY13" fmla="*/ 410445 h 901700"/>
                <a:gd name="connsiteX14" fmla="*/ 336119 w 898525"/>
                <a:gd name="connsiteY14" fmla="*/ 418088 h 901700"/>
                <a:gd name="connsiteX15" fmla="*/ 327417 w 898525"/>
                <a:gd name="connsiteY15" fmla="*/ 426784 h 901700"/>
                <a:gd name="connsiteX16" fmla="*/ 319769 w 898525"/>
                <a:gd name="connsiteY16" fmla="*/ 436535 h 901700"/>
                <a:gd name="connsiteX17" fmla="*/ 313177 w 898525"/>
                <a:gd name="connsiteY17" fmla="*/ 447076 h 901700"/>
                <a:gd name="connsiteX18" fmla="*/ 307903 w 898525"/>
                <a:gd name="connsiteY18" fmla="*/ 458408 h 901700"/>
                <a:gd name="connsiteX19" fmla="*/ 304211 w 898525"/>
                <a:gd name="connsiteY19" fmla="*/ 470531 h 901700"/>
                <a:gd name="connsiteX20" fmla="*/ 302101 w 898525"/>
                <a:gd name="connsiteY20" fmla="*/ 482917 h 901700"/>
                <a:gd name="connsiteX21" fmla="*/ 301310 w 898525"/>
                <a:gd name="connsiteY21" fmla="*/ 496094 h 901700"/>
                <a:gd name="connsiteX22" fmla="*/ 302101 w 898525"/>
                <a:gd name="connsiteY22" fmla="*/ 509270 h 901700"/>
                <a:gd name="connsiteX23" fmla="*/ 304211 w 898525"/>
                <a:gd name="connsiteY23" fmla="*/ 521656 h 901700"/>
                <a:gd name="connsiteX24" fmla="*/ 307903 w 898525"/>
                <a:gd name="connsiteY24" fmla="*/ 534042 h 901700"/>
                <a:gd name="connsiteX25" fmla="*/ 313177 w 898525"/>
                <a:gd name="connsiteY25" fmla="*/ 545374 h 901700"/>
                <a:gd name="connsiteX26" fmla="*/ 319769 w 898525"/>
                <a:gd name="connsiteY26" fmla="*/ 555916 h 901700"/>
                <a:gd name="connsiteX27" fmla="*/ 327417 w 898525"/>
                <a:gd name="connsiteY27" fmla="*/ 565403 h 901700"/>
                <a:gd name="connsiteX28" fmla="*/ 336119 w 898525"/>
                <a:gd name="connsiteY28" fmla="*/ 574100 h 901700"/>
                <a:gd name="connsiteX29" fmla="*/ 345613 w 898525"/>
                <a:gd name="connsiteY29" fmla="*/ 581742 h 901700"/>
                <a:gd name="connsiteX30" fmla="*/ 356425 w 898525"/>
                <a:gd name="connsiteY30" fmla="*/ 588330 h 901700"/>
                <a:gd name="connsiteX31" fmla="*/ 367501 w 898525"/>
                <a:gd name="connsiteY31" fmla="*/ 593601 h 901700"/>
                <a:gd name="connsiteX32" fmla="*/ 379895 w 898525"/>
                <a:gd name="connsiteY32" fmla="*/ 597291 h 901700"/>
                <a:gd name="connsiteX33" fmla="*/ 392553 w 898525"/>
                <a:gd name="connsiteY33" fmla="*/ 599926 h 901700"/>
                <a:gd name="connsiteX34" fmla="*/ 405475 w 898525"/>
                <a:gd name="connsiteY34" fmla="*/ 600716 h 901700"/>
                <a:gd name="connsiteX35" fmla="*/ 418660 w 898525"/>
                <a:gd name="connsiteY35" fmla="*/ 599926 h 901700"/>
                <a:gd name="connsiteX36" fmla="*/ 431318 w 898525"/>
                <a:gd name="connsiteY36" fmla="*/ 597291 h 901700"/>
                <a:gd name="connsiteX37" fmla="*/ 443185 w 898525"/>
                <a:gd name="connsiteY37" fmla="*/ 593601 h 901700"/>
                <a:gd name="connsiteX38" fmla="*/ 454788 w 898525"/>
                <a:gd name="connsiteY38" fmla="*/ 588330 h 901700"/>
                <a:gd name="connsiteX39" fmla="*/ 465073 w 898525"/>
                <a:gd name="connsiteY39" fmla="*/ 581742 h 901700"/>
                <a:gd name="connsiteX40" fmla="*/ 474830 w 898525"/>
                <a:gd name="connsiteY40" fmla="*/ 574100 h 901700"/>
                <a:gd name="connsiteX41" fmla="*/ 483796 w 898525"/>
                <a:gd name="connsiteY41" fmla="*/ 565403 h 901700"/>
                <a:gd name="connsiteX42" fmla="*/ 491444 w 898525"/>
                <a:gd name="connsiteY42" fmla="*/ 555916 h 901700"/>
                <a:gd name="connsiteX43" fmla="*/ 497773 w 898525"/>
                <a:gd name="connsiteY43" fmla="*/ 545374 h 901700"/>
                <a:gd name="connsiteX44" fmla="*/ 503047 w 898525"/>
                <a:gd name="connsiteY44" fmla="*/ 534042 h 901700"/>
                <a:gd name="connsiteX45" fmla="*/ 507003 w 898525"/>
                <a:gd name="connsiteY45" fmla="*/ 521656 h 901700"/>
                <a:gd name="connsiteX46" fmla="*/ 509112 w 898525"/>
                <a:gd name="connsiteY46" fmla="*/ 509270 h 901700"/>
                <a:gd name="connsiteX47" fmla="*/ 509903 w 898525"/>
                <a:gd name="connsiteY47" fmla="*/ 496094 h 901700"/>
                <a:gd name="connsiteX48" fmla="*/ 509640 w 898525"/>
                <a:gd name="connsiteY48" fmla="*/ 488188 h 901700"/>
                <a:gd name="connsiteX49" fmla="*/ 584533 w 898525"/>
                <a:gd name="connsiteY49" fmla="*/ 413608 h 901700"/>
                <a:gd name="connsiteX50" fmla="*/ 585851 w 898525"/>
                <a:gd name="connsiteY50" fmla="*/ 412026 h 901700"/>
                <a:gd name="connsiteX51" fmla="*/ 592444 w 898525"/>
                <a:gd name="connsiteY51" fmla="*/ 427838 h 901700"/>
                <a:gd name="connsiteX52" fmla="*/ 597982 w 898525"/>
                <a:gd name="connsiteY52" fmla="*/ 443914 h 901700"/>
                <a:gd name="connsiteX53" fmla="*/ 601410 w 898525"/>
                <a:gd name="connsiteY53" fmla="*/ 460780 h 901700"/>
                <a:gd name="connsiteX54" fmla="*/ 603783 w 898525"/>
                <a:gd name="connsiteY54" fmla="*/ 478437 h 901700"/>
                <a:gd name="connsiteX55" fmla="*/ 604838 w 898525"/>
                <a:gd name="connsiteY55" fmla="*/ 496094 h 901700"/>
                <a:gd name="connsiteX56" fmla="*/ 603783 w 898525"/>
                <a:gd name="connsiteY56" fmla="*/ 514277 h 901700"/>
                <a:gd name="connsiteX57" fmla="*/ 601410 w 898525"/>
                <a:gd name="connsiteY57" fmla="*/ 531934 h 901700"/>
                <a:gd name="connsiteX58" fmla="*/ 597718 w 898525"/>
                <a:gd name="connsiteY58" fmla="*/ 549064 h 901700"/>
                <a:gd name="connsiteX59" fmla="*/ 592180 w 898525"/>
                <a:gd name="connsiteY59" fmla="*/ 565666 h 901700"/>
                <a:gd name="connsiteX60" fmla="*/ 585588 w 898525"/>
                <a:gd name="connsiteY60" fmla="*/ 581479 h 901700"/>
                <a:gd name="connsiteX61" fmla="*/ 577413 w 898525"/>
                <a:gd name="connsiteY61" fmla="*/ 596500 h 901700"/>
                <a:gd name="connsiteX62" fmla="*/ 568447 w 898525"/>
                <a:gd name="connsiteY62" fmla="*/ 610994 h 901700"/>
                <a:gd name="connsiteX63" fmla="*/ 557898 w 898525"/>
                <a:gd name="connsiteY63" fmla="*/ 624435 h 901700"/>
                <a:gd name="connsiteX64" fmla="*/ 546295 w 898525"/>
                <a:gd name="connsiteY64" fmla="*/ 637084 h 901700"/>
                <a:gd name="connsiteX65" fmla="*/ 533901 w 898525"/>
                <a:gd name="connsiteY65" fmla="*/ 648416 h 901700"/>
                <a:gd name="connsiteX66" fmla="*/ 520188 w 898525"/>
                <a:gd name="connsiteY66" fmla="*/ 658957 h 901700"/>
                <a:gd name="connsiteX67" fmla="*/ 506211 w 898525"/>
                <a:gd name="connsiteY67" fmla="*/ 668181 h 901700"/>
                <a:gd name="connsiteX68" fmla="*/ 491180 w 898525"/>
                <a:gd name="connsiteY68" fmla="*/ 676087 h 901700"/>
                <a:gd name="connsiteX69" fmla="*/ 474830 w 898525"/>
                <a:gd name="connsiteY69" fmla="*/ 682939 h 901700"/>
                <a:gd name="connsiteX70" fmla="*/ 458480 w 898525"/>
                <a:gd name="connsiteY70" fmla="*/ 688210 h 901700"/>
                <a:gd name="connsiteX71" fmla="*/ 441339 w 898525"/>
                <a:gd name="connsiteY71" fmla="*/ 691899 h 901700"/>
                <a:gd name="connsiteX72" fmla="*/ 423671 w 898525"/>
                <a:gd name="connsiteY72" fmla="*/ 694271 h 901700"/>
                <a:gd name="connsiteX73" fmla="*/ 405475 w 898525"/>
                <a:gd name="connsiteY73" fmla="*/ 695325 h 901700"/>
                <a:gd name="connsiteX74" fmla="*/ 387542 w 898525"/>
                <a:gd name="connsiteY74" fmla="*/ 694271 h 901700"/>
                <a:gd name="connsiteX75" fmla="*/ 369874 w 898525"/>
                <a:gd name="connsiteY75" fmla="*/ 691899 h 901700"/>
                <a:gd name="connsiteX76" fmla="*/ 352469 w 898525"/>
                <a:gd name="connsiteY76" fmla="*/ 688210 h 901700"/>
                <a:gd name="connsiteX77" fmla="*/ 336119 w 898525"/>
                <a:gd name="connsiteY77" fmla="*/ 682675 h 901700"/>
                <a:gd name="connsiteX78" fmla="*/ 320297 w 898525"/>
                <a:gd name="connsiteY78" fmla="*/ 676087 h 901700"/>
                <a:gd name="connsiteX79" fmla="*/ 305002 w 898525"/>
                <a:gd name="connsiteY79" fmla="*/ 668181 h 901700"/>
                <a:gd name="connsiteX80" fmla="*/ 290761 w 898525"/>
                <a:gd name="connsiteY80" fmla="*/ 658957 h 901700"/>
                <a:gd name="connsiteX81" fmla="*/ 277312 w 898525"/>
                <a:gd name="connsiteY81" fmla="*/ 648416 h 901700"/>
                <a:gd name="connsiteX82" fmla="*/ 264918 w 898525"/>
                <a:gd name="connsiteY82" fmla="*/ 637084 h 901700"/>
                <a:gd name="connsiteX83" fmla="*/ 253315 w 898525"/>
                <a:gd name="connsiteY83" fmla="*/ 624435 h 901700"/>
                <a:gd name="connsiteX84" fmla="*/ 243030 w 898525"/>
                <a:gd name="connsiteY84" fmla="*/ 610731 h 901700"/>
                <a:gd name="connsiteX85" fmla="*/ 233801 w 898525"/>
                <a:gd name="connsiteY85" fmla="*/ 596500 h 901700"/>
                <a:gd name="connsiteX86" fmla="*/ 225889 w 898525"/>
                <a:gd name="connsiteY86" fmla="*/ 581479 h 901700"/>
                <a:gd name="connsiteX87" fmla="*/ 219033 w 898525"/>
                <a:gd name="connsiteY87" fmla="*/ 565403 h 901700"/>
                <a:gd name="connsiteX88" fmla="*/ 213495 w 898525"/>
                <a:gd name="connsiteY88" fmla="*/ 549064 h 901700"/>
                <a:gd name="connsiteX89" fmla="*/ 209539 w 898525"/>
                <a:gd name="connsiteY89" fmla="*/ 531934 h 901700"/>
                <a:gd name="connsiteX90" fmla="*/ 207166 w 898525"/>
                <a:gd name="connsiteY90" fmla="*/ 514014 h 901700"/>
                <a:gd name="connsiteX91" fmla="*/ 206375 w 898525"/>
                <a:gd name="connsiteY91" fmla="*/ 496094 h 901700"/>
                <a:gd name="connsiteX92" fmla="*/ 207166 w 898525"/>
                <a:gd name="connsiteY92" fmla="*/ 478173 h 901700"/>
                <a:gd name="connsiteX93" fmla="*/ 209539 w 898525"/>
                <a:gd name="connsiteY93" fmla="*/ 460253 h 901700"/>
                <a:gd name="connsiteX94" fmla="*/ 213495 w 898525"/>
                <a:gd name="connsiteY94" fmla="*/ 443123 h 901700"/>
                <a:gd name="connsiteX95" fmla="*/ 219033 w 898525"/>
                <a:gd name="connsiteY95" fmla="*/ 426784 h 901700"/>
                <a:gd name="connsiteX96" fmla="*/ 225889 w 898525"/>
                <a:gd name="connsiteY96" fmla="*/ 410972 h 901700"/>
                <a:gd name="connsiteX97" fmla="*/ 233801 w 898525"/>
                <a:gd name="connsiteY97" fmla="*/ 395687 h 901700"/>
                <a:gd name="connsiteX98" fmla="*/ 243030 w 898525"/>
                <a:gd name="connsiteY98" fmla="*/ 381456 h 901700"/>
                <a:gd name="connsiteX99" fmla="*/ 253315 w 898525"/>
                <a:gd name="connsiteY99" fmla="*/ 367753 h 901700"/>
                <a:gd name="connsiteX100" fmla="*/ 264918 w 898525"/>
                <a:gd name="connsiteY100" fmla="*/ 355367 h 901700"/>
                <a:gd name="connsiteX101" fmla="*/ 277312 w 898525"/>
                <a:gd name="connsiteY101" fmla="*/ 344035 h 901700"/>
                <a:gd name="connsiteX102" fmla="*/ 290761 w 898525"/>
                <a:gd name="connsiteY102" fmla="*/ 333493 h 901700"/>
                <a:gd name="connsiteX103" fmla="*/ 305002 w 898525"/>
                <a:gd name="connsiteY103" fmla="*/ 324270 h 901700"/>
                <a:gd name="connsiteX104" fmla="*/ 320297 w 898525"/>
                <a:gd name="connsiteY104" fmla="*/ 316100 h 901700"/>
                <a:gd name="connsiteX105" fmla="*/ 336119 w 898525"/>
                <a:gd name="connsiteY105" fmla="*/ 309512 h 901700"/>
                <a:gd name="connsiteX106" fmla="*/ 352469 w 898525"/>
                <a:gd name="connsiteY106" fmla="*/ 303977 h 901700"/>
                <a:gd name="connsiteX107" fmla="*/ 369874 w 898525"/>
                <a:gd name="connsiteY107" fmla="*/ 300288 h 901700"/>
                <a:gd name="connsiteX108" fmla="*/ 387542 w 898525"/>
                <a:gd name="connsiteY108" fmla="*/ 297916 h 901700"/>
                <a:gd name="connsiteX109" fmla="*/ 405474 w 898525"/>
                <a:gd name="connsiteY109" fmla="*/ 90487 h 901700"/>
                <a:gd name="connsiteX110" fmla="*/ 430602 w 898525"/>
                <a:gd name="connsiteY110" fmla="*/ 91280 h 901700"/>
                <a:gd name="connsiteX111" fmla="*/ 455200 w 898525"/>
                <a:gd name="connsiteY111" fmla="*/ 93659 h 901700"/>
                <a:gd name="connsiteX112" fmla="*/ 479269 w 898525"/>
                <a:gd name="connsiteY112" fmla="*/ 97095 h 901700"/>
                <a:gd name="connsiteX113" fmla="*/ 502809 w 898525"/>
                <a:gd name="connsiteY113" fmla="*/ 102382 h 901700"/>
                <a:gd name="connsiteX114" fmla="*/ 526085 w 898525"/>
                <a:gd name="connsiteY114" fmla="*/ 108990 h 901700"/>
                <a:gd name="connsiteX115" fmla="*/ 548567 w 898525"/>
                <a:gd name="connsiteY115" fmla="*/ 116655 h 901700"/>
                <a:gd name="connsiteX116" fmla="*/ 570521 w 898525"/>
                <a:gd name="connsiteY116" fmla="*/ 125642 h 901700"/>
                <a:gd name="connsiteX117" fmla="*/ 591945 w 898525"/>
                <a:gd name="connsiteY117" fmla="*/ 135687 h 901700"/>
                <a:gd name="connsiteX118" fmla="*/ 591416 w 898525"/>
                <a:gd name="connsiteY118" fmla="*/ 142823 h 901700"/>
                <a:gd name="connsiteX119" fmla="*/ 591681 w 898525"/>
                <a:gd name="connsiteY119" fmla="*/ 149960 h 901700"/>
                <a:gd name="connsiteX120" fmla="*/ 596177 w 898525"/>
                <a:gd name="connsiteY120" fmla="*/ 209169 h 901700"/>
                <a:gd name="connsiteX121" fmla="*/ 562586 w 898525"/>
                <a:gd name="connsiteY121" fmla="*/ 242474 h 901700"/>
                <a:gd name="connsiteX122" fmla="*/ 545129 w 898525"/>
                <a:gd name="connsiteY122" fmla="*/ 232694 h 901700"/>
                <a:gd name="connsiteX123" fmla="*/ 526879 w 898525"/>
                <a:gd name="connsiteY123" fmla="*/ 223707 h 901700"/>
                <a:gd name="connsiteX124" fmla="*/ 508099 w 898525"/>
                <a:gd name="connsiteY124" fmla="*/ 216041 h 901700"/>
                <a:gd name="connsiteX125" fmla="*/ 488527 w 898525"/>
                <a:gd name="connsiteY125" fmla="*/ 209698 h 901700"/>
                <a:gd name="connsiteX126" fmla="*/ 468689 w 898525"/>
                <a:gd name="connsiteY126" fmla="*/ 204675 h 901700"/>
                <a:gd name="connsiteX127" fmla="*/ 448058 w 898525"/>
                <a:gd name="connsiteY127" fmla="*/ 200975 h 901700"/>
                <a:gd name="connsiteX128" fmla="*/ 426899 w 898525"/>
                <a:gd name="connsiteY128" fmla="*/ 198860 h 901700"/>
                <a:gd name="connsiteX129" fmla="*/ 405474 w 898525"/>
                <a:gd name="connsiteY129" fmla="*/ 197803 h 901700"/>
                <a:gd name="connsiteX130" fmla="*/ 383256 w 898525"/>
                <a:gd name="connsiteY130" fmla="*/ 198860 h 901700"/>
                <a:gd name="connsiteX131" fmla="*/ 361303 w 898525"/>
                <a:gd name="connsiteY131" fmla="*/ 201239 h 901700"/>
                <a:gd name="connsiteX132" fmla="*/ 340408 w 898525"/>
                <a:gd name="connsiteY132" fmla="*/ 204940 h 901700"/>
                <a:gd name="connsiteX133" fmla="*/ 319513 w 898525"/>
                <a:gd name="connsiteY133" fmla="*/ 210491 h 901700"/>
                <a:gd name="connsiteX134" fmla="*/ 299146 w 898525"/>
                <a:gd name="connsiteY134" fmla="*/ 217363 h 901700"/>
                <a:gd name="connsiteX135" fmla="*/ 279838 w 898525"/>
                <a:gd name="connsiteY135" fmla="*/ 225557 h 901700"/>
                <a:gd name="connsiteX136" fmla="*/ 261059 w 898525"/>
                <a:gd name="connsiteY136" fmla="*/ 235073 h 901700"/>
                <a:gd name="connsiteX137" fmla="*/ 243337 w 898525"/>
                <a:gd name="connsiteY137" fmla="*/ 246174 h 901700"/>
                <a:gd name="connsiteX138" fmla="*/ 226145 w 898525"/>
                <a:gd name="connsiteY138" fmla="*/ 257805 h 901700"/>
                <a:gd name="connsiteX139" fmla="*/ 210011 w 898525"/>
                <a:gd name="connsiteY139" fmla="*/ 271021 h 901700"/>
                <a:gd name="connsiteX140" fmla="*/ 194934 w 898525"/>
                <a:gd name="connsiteY140" fmla="*/ 285294 h 901700"/>
                <a:gd name="connsiteX141" fmla="*/ 180651 w 898525"/>
                <a:gd name="connsiteY141" fmla="*/ 300361 h 901700"/>
                <a:gd name="connsiteX142" fmla="*/ 167427 w 898525"/>
                <a:gd name="connsiteY142" fmla="*/ 316749 h 901700"/>
                <a:gd name="connsiteX143" fmla="*/ 155260 w 898525"/>
                <a:gd name="connsiteY143" fmla="*/ 333666 h 901700"/>
                <a:gd name="connsiteX144" fmla="*/ 144680 w 898525"/>
                <a:gd name="connsiteY144" fmla="*/ 351640 h 901700"/>
                <a:gd name="connsiteX145" fmla="*/ 135158 w 898525"/>
                <a:gd name="connsiteY145" fmla="*/ 370407 h 901700"/>
                <a:gd name="connsiteX146" fmla="*/ 126959 w 898525"/>
                <a:gd name="connsiteY146" fmla="*/ 389967 h 901700"/>
                <a:gd name="connsiteX147" fmla="*/ 120082 w 898525"/>
                <a:gd name="connsiteY147" fmla="*/ 410056 h 901700"/>
                <a:gd name="connsiteX148" fmla="*/ 114527 w 898525"/>
                <a:gd name="connsiteY148" fmla="*/ 430673 h 901700"/>
                <a:gd name="connsiteX149" fmla="*/ 110824 w 898525"/>
                <a:gd name="connsiteY149" fmla="*/ 452083 h 901700"/>
                <a:gd name="connsiteX150" fmla="*/ 108179 w 898525"/>
                <a:gd name="connsiteY150" fmla="*/ 473758 h 901700"/>
                <a:gd name="connsiteX151" fmla="*/ 107386 w 898525"/>
                <a:gd name="connsiteY151" fmla="*/ 495961 h 901700"/>
                <a:gd name="connsiteX152" fmla="*/ 108179 w 898525"/>
                <a:gd name="connsiteY152" fmla="*/ 518429 h 901700"/>
                <a:gd name="connsiteX153" fmla="*/ 110824 w 898525"/>
                <a:gd name="connsiteY153" fmla="*/ 540104 h 901700"/>
                <a:gd name="connsiteX154" fmla="*/ 114527 w 898525"/>
                <a:gd name="connsiteY154" fmla="*/ 561514 h 901700"/>
                <a:gd name="connsiteX155" fmla="*/ 120082 w 898525"/>
                <a:gd name="connsiteY155" fmla="*/ 582131 h 901700"/>
                <a:gd name="connsiteX156" fmla="*/ 126959 w 898525"/>
                <a:gd name="connsiteY156" fmla="*/ 602220 h 901700"/>
                <a:gd name="connsiteX157" fmla="*/ 135158 w 898525"/>
                <a:gd name="connsiteY157" fmla="*/ 621780 h 901700"/>
                <a:gd name="connsiteX158" fmla="*/ 144680 w 898525"/>
                <a:gd name="connsiteY158" fmla="*/ 640283 h 901700"/>
                <a:gd name="connsiteX159" fmla="*/ 155260 w 898525"/>
                <a:gd name="connsiteY159" fmla="*/ 658521 h 901700"/>
                <a:gd name="connsiteX160" fmla="*/ 167427 w 898525"/>
                <a:gd name="connsiteY160" fmla="*/ 675438 h 901700"/>
                <a:gd name="connsiteX161" fmla="*/ 180651 w 898525"/>
                <a:gd name="connsiteY161" fmla="*/ 691562 h 901700"/>
                <a:gd name="connsiteX162" fmla="*/ 194934 w 898525"/>
                <a:gd name="connsiteY162" fmla="*/ 706893 h 901700"/>
                <a:gd name="connsiteX163" fmla="*/ 210011 w 898525"/>
                <a:gd name="connsiteY163" fmla="*/ 721166 h 901700"/>
                <a:gd name="connsiteX164" fmla="*/ 226409 w 898525"/>
                <a:gd name="connsiteY164" fmla="*/ 734118 h 901700"/>
                <a:gd name="connsiteX165" fmla="*/ 243337 w 898525"/>
                <a:gd name="connsiteY165" fmla="*/ 746013 h 901700"/>
                <a:gd name="connsiteX166" fmla="*/ 261059 w 898525"/>
                <a:gd name="connsiteY166" fmla="*/ 757114 h 901700"/>
                <a:gd name="connsiteX167" fmla="*/ 280102 w 898525"/>
                <a:gd name="connsiteY167" fmla="*/ 766366 h 901700"/>
                <a:gd name="connsiteX168" fmla="*/ 299411 w 898525"/>
                <a:gd name="connsiteY168" fmla="*/ 774560 h 901700"/>
                <a:gd name="connsiteX169" fmla="*/ 319513 w 898525"/>
                <a:gd name="connsiteY169" fmla="*/ 781432 h 901700"/>
                <a:gd name="connsiteX170" fmla="*/ 340408 w 898525"/>
                <a:gd name="connsiteY170" fmla="*/ 786983 h 901700"/>
                <a:gd name="connsiteX171" fmla="*/ 361832 w 898525"/>
                <a:gd name="connsiteY171" fmla="*/ 790948 h 901700"/>
                <a:gd name="connsiteX172" fmla="*/ 383256 w 898525"/>
                <a:gd name="connsiteY172" fmla="*/ 793327 h 901700"/>
                <a:gd name="connsiteX173" fmla="*/ 405474 w 898525"/>
                <a:gd name="connsiteY173" fmla="*/ 794120 h 901700"/>
                <a:gd name="connsiteX174" fmla="*/ 427957 w 898525"/>
                <a:gd name="connsiteY174" fmla="*/ 793327 h 901700"/>
                <a:gd name="connsiteX175" fmla="*/ 449645 w 898525"/>
                <a:gd name="connsiteY175" fmla="*/ 790948 h 901700"/>
                <a:gd name="connsiteX176" fmla="*/ 471070 w 898525"/>
                <a:gd name="connsiteY176" fmla="*/ 786983 h 901700"/>
                <a:gd name="connsiteX177" fmla="*/ 491965 w 898525"/>
                <a:gd name="connsiteY177" fmla="*/ 781432 h 901700"/>
                <a:gd name="connsiteX178" fmla="*/ 511802 w 898525"/>
                <a:gd name="connsiteY178" fmla="*/ 774560 h 901700"/>
                <a:gd name="connsiteX179" fmla="*/ 531375 w 898525"/>
                <a:gd name="connsiteY179" fmla="*/ 766366 h 901700"/>
                <a:gd name="connsiteX180" fmla="*/ 550154 w 898525"/>
                <a:gd name="connsiteY180" fmla="*/ 757114 h 901700"/>
                <a:gd name="connsiteX181" fmla="*/ 568140 w 898525"/>
                <a:gd name="connsiteY181" fmla="*/ 746013 h 901700"/>
                <a:gd name="connsiteX182" fmla="*/ 585068 w 898525"/>
                <a:gd name="connsiteY182" fmla="*/ 734118 h 901700"/>
                <a:gd name="connsiteX183" fmla="*/ 601202 w 898525"/>
                <a:gd name="connsiteY183" fmla="*/ 721166 h 901700"/>
                <a:gd name="connsiteX184" fmla="*/ 616543 w 898525"/>
                <a:gd name="connsiteY184" fmla="*/ 706893 h 901700"/>
                <a:gd name="connsiteX185" fmla="*/ 630826 w 898525"/>
                <a:gd name="connsiteY185" fmla="*/ 691562 h 901700"/>
                <a:gd name="connsiteX186" fmla="*/ 644051 w 898525"/>
                <a:gd name="connsiteY186" fmla="*/ 675438 h 901700"/>
                <a:gd name="connsiteX187" fmla="*/ 655689 w 898525"/>
                <a:gd name="connsiteY187" fmla="*/ 658521 h 901700"/>
                <a:gd name="connsiteX188" fmla="*/ 666798 w 898525"/>
                <a:gd name="connsiteY188" fmla="*/ 640283 h 901700"/>
                <a:gd name="connsiteX189" fmla="*/ 676055 w 898525"/>
                <a:gd name="connsiteY189" fmla="*/ 621780 h 901700"/>
                <a:gd name="connsiteX190" fmla="*/ 684255 w 898525"/>
                <a:gd name="connsiteY190" fmla="*/ 602220 h 901700"/>
                <a:gd name="connsiteX191" fmla="*/ 691396 w 898525"/>
                <a:gd name="connsiteY191" fmla="*/ 582131 h 901700"/>
                <a:gd name="connsiteX192" fmla="*/ 696686 w 898525"/>
                <a:gd name="connsiteY192" fmla="*/ 561514 h 901700"/>
                <a:gd name="connsiteX193" fmla="*/ 700653 w 898525"/>
                <a:gd name="connsiteY193" fmla="*/ 540104 h 901700"/>
                <a:gd name="connsiteX194" fmla="*/ 703034 w 898525"/>
                <a:gd name="connsiteY194" fmla="*/ 518429 h 901700"/>
                <a:gd name="connsiteX195" fmla="*/ 703827 w 898525"/>
                <a:gd name="connsiteY195" fmla="*/ 495961 h 901700"/>
                <a:gd name="connsiteX196" fmla="*/ 703034 w 898525"/>
                <a:gd name="connsiteY196" fmla="*/ 474551 h 901700"/>
                <a:gd name="connsiteX197" fmla="*/ 700918 w 898525"/>
                <a:gd name="connsiteY197" fmla="*/ 453669 h 901700"/>
                <a:gd name="connsiteX198" fmla="*/ 697215 w 898525"/>
                <a:gd name="connsiteY198" fmla="*/ 433316 h 901700"/>
                <a:gd name="connsiteX199" fmla="*/ 692189 w 898525"/>
                <a:gd name="connsiteY199" fmla="*/ 413228 h 901700"/>
                <a:gd name="connsiteX200" fmla="*/ 685842 w 898525"/>
                <a:gd name="connsiteY200" fmla="*/ 393403 h 901700"/>
                <a:gd name="connsiteX201" fmla="*/ 678171 w 898525"/>
                <a:gd name="connsiteY201" fmla="*/ 374901 h 901700"/>
                <a:gd name="connsiteX202" fmla="*/ 669178 w 898525"/>
                <a:gd name="connsiteY202" fmla="*/ 356398 h 901700"/>
                <a:gd name="connsiteX203" fmla="*/ 659392 w 898525"/>
                <a:gd name="connsiteY203" fmla="*/ 338952 h 901700"/>
                <a:gd name="connsiteX204" fmla="*/ 696157 w 898525"/>
                <a:gd name="connsiteY204" fmla="*/ 301947 h 901700"/>
                <a:gd name="connsiteX205" fmla="*/ 747734 w 898525"/>
                <a:gd name="connsiteY205" fmla="*/ 305912 h 901700"/>
                <a:gd name="connsiteX206" fmla="*/ 753817 w 898525"/>
                <a:gd name="connsiteY206" fmla="*/ 306176 h 901700"/>
                <a:gd name="connsiteX207" fmla="*/ 758843 w 898525"/>
                <a:gd name="connsiteY207" fmla="*/ 306176 h 901700"/>
                <a:gd name="connsiteX208" fmla="*/ 763604 w 898525"/>
                <a:gd name="connsiteY208" fmla="*/ 305648 h 901700"/>
                <a:gd name="connsiteX209" fmla="*/ 774713 w 898525"/>
                <a:gd name="connsiteY209" fmla="*/ 327322 h 901700"/>
                <a:gd name="connsiteX210" fmla="*/ 783970 w 898525"/>
                <a:gd name="connsiteY210" fmla="*/ 349790 h 901700"/>
                <a:gd name="connsiteX211" fmla="*/ 792169 w 898525"/>
                <a:gd name="connsiteY211" fmla="*/ 372786 h 901700"/>
                <a:gd name="connsiteX212" fmla="*/ 798782 w 898525"/>
                <a:gd name="connsiteY212" fmla="*/ 396311 h 901700"/>
                <a:gd name="connsiteX213" fmla="*/ 804336 w 898525"/>
                <a:gd name="connsiteY213" fmla="*/ 420365 h 901700"/>
                <a:gd name="connsiteX214" fmla="*/ 808039 w 898525"/>
                <a:gd name="connsiteY214" fmla="*/ 445211 h 901700"/>
                <a:gd name="connsiteX215" fmla="*/ 810420 w 898525"/>
                <a:gd name="connsiteY215" fmla="*/ 470586 h 901700"/>
                <a:gd name="connsiteX216" fmla="*/ 811213 w 898525"/>
                <a:gd name="connsiteY216" fmla="*/ 495961 h 901700"/>
                <a:gd name="connsiteX217" fmla="*/ 810155 w 898525"/>
                <a:gd name="connsiteY217" fmla="*/ 522923 h 901700"/>
                <a:gd name="connsiteX218" fmla="*/ 807775 w 898525"/>
                <a:gd name="connsiteY218" fmla="*/ 548826 h 901700"/>
                <a:gd name="connsiteX219" fmla="*/ 803807 w 898525"/>
                <a:gd name="connsiteY219" fmla="*/ 574466 h 901700"/>
                <a:gd name="connsiteX220" fmla="*/ 797988 w 898525"/>
                <a:gd name="connsiteY220" fmla="*/ 599841 h 901700"/>
                <a:gd name="connsiteX221" fmla="*/ 790582 w 898525"/>
                <a:gd name="connsiteY221" fmla="*/ 624159 h 901700"/>
                <a:gd name="connsiteX222" fmla="*/ 781854 w 898525"/>
                <a:gd name="connsiteY222" fmla="*/ 647948 h 901700"/>
                <a:gd name="connsiteX223" fmla="*/ 771539 w 898525"/>
                <a:gd name="connsiteY223" fmla="*/ 671209 h 901700"/>
                <a:gd name="connsiteX224" fmla="*/ 760165 w 898525"/>
                <a:gd name="connsiteY224" fmla="*/ 693412 h 901700"/>
                <a:gd name="connsiteX225" fmla="*/ 746940 w 898525"/>
                <a:gd name="connsiteY225" fmla="*/ 714822 h 901700"/>
                <a:gd name="connsiteX226" fmla="*/ 732922 w 898525"/>
                <a:gd name="connsiteY226" fmla="*/ 735704 h 901700"/>
                <a:gd name="connsiteX227" fmla="*/ 717581 w 898525"/>
                <a:gd name="connsiteY227" fmla="*/ 755000 h 901700"/>
                <a:gd name="connsiteX228" fmla="*/ 701182 w 898525"/>
                <a:gd name="connsiteY228" fmla="*/ 773767 h 901700"/>
                <a:gd name="connsiteX229" fmla="*/ 683461 w 898525"/>
                <a:gd name="connsiteY229" fmla="*/ 791477 h 901700"/>
                <a:gd name="connsiteX230" fmla="*/ 664682 w 898525"/>
                <a:gd name="connsiteY230" fmla="*/ 807865 h 901700"/>
                <a:gd name="connsiteX231" fmla="*/ 645109 w 898525"/>
                <a:gd name="connsiteY231" fmla="*/ 823196 h 901700"/>
                <a:gd name="connsiteX232" fmla="*/ 624478 w 898525"/>
                <a:gd name="connsiteY232" fmla="*/ 837469 h 901700"/>
                <a:gd name="connsiteX233" fmla="*/ 603054 w 898525"/>
                <a:gd name="connsiteY233" fmla="*/ 850421 h 901700"/>
                <a:gd name="connsiteX234" fmla="*/ 580572 w 898525"/>
                <a:gd name="connsiteY234" fmla="*/ 862051 h 901700"/>
                <a:gd name="connsiteX235" fmla="*/ 557560 w 898525"/>
                <a:gd name="connsiteY235" fmla="*/ 872096 h 901700"/>
                <a:gd name="connsiteX236" fmla="*/ 533756 w 898525"/>
                <a:gd name="connsiteY236" fmla="*/ 880818 h 901700"/>
                <a:gd name="connsiteX237" fmla="*/ 509422 w 898525"/>
                <a:gd name="connsiteY237" fmla="*/ 888220 h 901700"/>
                <a:gd name="connsiteX238" fmla="*/ 484295 w 898525"/>
                <a:gd name="connsiteY238" fmla="*/ 894035 h 901700"/>
                <a:gd name="connsiteX239" fmla="*/ 458374 w 898525"/>
                <a:gd name="connsiteY239" fmla="*/ 898000 h 901700"/>
                <a:gd name="connsiteX240" fmla="*/ 432189 w 898525"/>
                <a:gd name="connsiteY240" fmla="*/ 900907 h 901700"/>
                <a:gd name="connsiteX241" fmla="*/ 405474 w 898525"/>
                <a:gd name="connsiteY241" fmla="*/ 901700 h 901700"/>
                <a:gd name="connsiteX242" fmla="*/ 379024 w 898525"/>
                <a:gd name="connsiteY242" fmla="*/ 900907 h 901700"/>
                <a:gd name="connsiteX243" fmla="*/ 352575 w 898525"/>
                <a:gd name="connsiteY243" fmla="*/ 898000 h 901700"/>
                <a:gd name="connsiteX244" fmla="*/ 326918 w 898525"/>
                <a:gd name="connsiteY244" fmla="*/ 894035 h 901700"/>
                <a:gd name="connsiteX245" fmla="*/ 302056 w 898525"/>
                <a:gd name="connsiteY245" fmla="*/ 888220 h 901700"/>
                <a:gd name="connsiteX246" fmla="*/ 277193 w 898525"/>
                <a:gd name="connsiteY246" fmla="*/ 880818 h 901700"/>
                <a:gd name="connsiteX247" fmla="*/ 253388 w 898525"/>
                <a:gd name="connsiteY247" fmla="*/ 872096 h 901700"/>
                <a:gd name="connsiteX248" fmla="*/ 230377 w 898525"/>
                <a:gd name="connsiteY248" fmla="*/ 862051 h 901700"/>
                <a:gd name="connsiteX249" fmla="*/ 207895 w 898525"/>
                <a:gd name="connsiteY249" fmla="*/ 850421 h 901700"/>
                <a:gd name="connsiteX250" fmla="*/ 186735 w 898525"/>
                <a:gd name="connsiteY250" fmla="*/ 837469 h 901700"/>
                <a:gd name="connsiteX251" fmla="*/ 166104 w 898525"/>
                <a:gd name="connsiteY251" fmla="*/ 823196 h 901700"/>
                <a:gd name="connsiteX252" fmla="*/ 146267 w 898525"/>
                <a:gd name="connsiteY252" fmla="*/ 807865 h 901700"/>
                <a:gd name="connsiteX253" fmla="*/ 127752 w 898525"/>
                <a:gd name="connsiteY253" fmla="*/ 791477 h 901700"/>
                <a:gd name="connsiteX254" fmla="*/ 110031 w 898525"/>
                <a:gd name="connsiteY254" fmla="*/ 773767 h 901700"/>
                <a:gd name="connsiteX255" fmla="*/ 93367 w 898525"/>
                <a:gd name="connsiteY255" fmla="*/ 755000 h 901700"/>
                <a:gd name="connsiteX256" fmla="*/ 78027 w 898525"/>
                <a:gd name="connsiteY256" fmla="*/ 735704 h 901700"/>
                <a:gd name="connsiteX257" fmla="*/ 64008 w 898525"/>
                <a:gd name="connsiteY257" fmla="*/ 714822 h 901700"/>
                <a:gd name="connsiteX258" fmla="*/ 51312 w 898525"/>
                <a:gd name="connsiteY258" fmla="*/ 693412 h 901700"/>
                <a:gd name="connsiteX259" fmla="*/ 39674 w 898525"/>
                <a:gd name="connsiteY259" fmla="*/ 671209 h 901700"/>
                <a:gd name="connsiteX260" fmla="*/ 29359 w 898525"/>
                <a:gd name="connsiteY260" fmla="*/ 647948 h 901700"/>
                <a:gd name="connsiteX261" fmla="*/ 20631 w 898525"/>
                <a:gd name="connsiteY261" fmla="*/ 624159 h 901700"/>
                <a:gd name="connsiteX262" fmla="*/ 13489 w 898525"/>
                <a:gd name="connsiteY262" fmla="*/ 599841 h 901700"/>
                <a:gd name="connsiteX263" fmla="*/ 7670 w 898525"/>
                <a:gd name="connsiteY263" fmla="*/ 574466 h 901700"/>
                <a:gd name="connsiteX264" fmla="*/ 3174 w 898525"/>
                <a:gd name="connsiteY264" fmla="*/ 548826 h 901700"/>
                <a:gd name="connsiteX265" fmla="*/ 793 w 898525"/>
                <a:gd name="connsiteY265" fmla="*/ 522923 h 901700"/>
                <a:gd name="connsiteX266" fmla="*/ 0 w 898525"/>
                <a:gd name="connsiteY266" fmla="*/ 495961 h 901700"/>
                <a:gd name="connsiteX267" fmla="*/ 793 w 898525"/>
                <a:gd name="connsiteY267" fmla="*/ 469265 h 901700"/>
                <a:gd name="connsiteX268" fmla="*/ 3174 w 898525"/>
                <a:gd name="connsiteY268" fmla="*/ 443096 h 901700"/>
                <a:gd name="connsiteX269" fmla="*/ 7670 w 898525"/>
                <a:gd name="connsiteY269" fmla="*/ 417721 h 901700"/>
                <a:gd name="connsiteX270" fmla="*/ 13489 w 898525"/>
                <a:gd name="connsiteY270" fmla="*/ 392346 h 901700"/>
                <a:gd name="connsiteX271" fmla="*/ 20631 w 898525"/>
                <a:gd name="connsiteY271" fmla="*/ 367764 h 901700"/>
                <a:gd name="connsiteX272" fmla="*/ 29359 w 898525"/>
                <a:gd name="connsiteY272" fmla="*/ 343975 h 901700"/>
                <a:gd name="connsiteX273" fmla="*/ 39674 w 898525"/>
                <a:gd name="connsiteY273" fmla="*/ 320978 h 901700"/>
                <a:gd name="connsiteX274" fmla="*/ 51312 w 898525"/>
                <a:gd name="connsiteY274" fmla="*/ 298775 h 901700"/>
                <a:gd name="connsiteX275" fmla="*/ 64008 w 898525"/>
                <a:gd name="connsiteY275" fmla="*/ 277100 h 901700"/>
                <a:gd name="connsiteX276" fmla="*/ 78027 w 898525"/>
                <a:gd name="connsiteY276" fmla="*/ 256483 h 901700"/>
                <a:gd name="connsiteX277" fmla="*/ 93367 w 898525"/>
                <a:gd name="connsiteY277" fmla="*/ 236923 h 901700"/>
                <a:gd name="connsiteX278" fmla="*/ 110031 w 898525"/>
                <a:gd name="connsiteY278" fmla="*/ 218156 h 901700"/>
                <a:gd name="connsiteX279" fmla="*/ 127752 w 898525"/>
                <a:gd name="connsiteY279" fmla="*/ 200711 h 901700"/>
                <a:gd name="connsiteX280" fmla="*/ 146267 w 898525"/>
                <a:gd name="connsiteY280" fmla="*/ 184322 h 901700"/>
                <a:gd name="connsiteX281" fmla="*/ 166104 w 898525"/>
                <a:gd name="connsiteY281" fmla="*/ 168992 h 901700"/>
                <a:gd name="connsiteX282" fmla="*/ 186735 w 898525"/>
                <a:gd name="connsiteY282" fmla="*/ 154718 h 901700"/>
                <a:gd name="connsiteX283" fmla="*/ 207895 w 898525"/>
                <a:gd name="connsiteY283" fmla="*/ 141766 h 901700"/>
                <a:gd name="connsiteX284" fmla="*/ 230377 w 898525"/>
                <a:gd name="connsiteY284" fmla="*/ 130136 h 901700"/>
                <a:gd name="connsiteX285" fmla="*/ 253388 w 898525"/>
                <a:gd name="connsiteY285" fmla="*/ 120091 h 901700"/>
                <a:gd name="connsiteX286" fmla="*/ 277193 w 898525"/>
                <a:gd name="connsiteY286" fmla="*/ 111104 h 901700"/>
                <a:gd name="connsiteX287" fmla="*/ 301791 w 898525"/>
                <a:gd name="connsiteY287" fmla="*/ 103968 h 901700"/>
                <a:gd name="connsiteX288" fmla="*/ 326918 w 898525"/>
                <a:gd name="connsiteY288" fmla="*/ 98152 h 901700"/>
                <a:gd name="connsiteX289" fmla="*/ 352575 w 898525"/>
                <a:gd name="connsiteY289" fmla="*/ 93923 h 901700"/>
                <a:gd name="connsiteX290" fmla="*/ 378760 w 898525"/>
                <a:gd name="connsiteY290" fmla="*/ 91280 h 901700"/>
                <a:gd name="connsiteX291" fmla="*/ 748610 w 898525"/>
                <a:gd name="connsiteY291" fmla="*/ 0 h 901700"/>
                <a:gd name="connsiteX292" fmla="*/ 751523 w 898525"/>
                <a:gd name="connsiteY292" fmla="*/ 264 h 901700"/>
                <a:gd name="connsiteX293" fmla="*/ 753907 w 898525"/>
                <a:gd name="connsiteY293" fmla="*/ 1320 h 901700"/>
                <a:gd name="connsiteX294" fmla="*/ 756026 w 898525"/>
                <a:gd name="connsiteY294" fmla="*/ 3432 h 901700"/>
                <a:gd name="connsiteX295" fmla="*/ 757351 w 898525"/>
                <a:gd name="connsiteY295" fmla="*/ 5808 h 901700"/>
                <a:gd name="connsiteX296" fmla="*/ 758410 w 898525"/>
                <a:gd name="connsiteY296" fmla="*/ 8449 h 901700"/>
                <a:gd name="connsiteX297" fmla="*/ 763972 w 898525"/>
                <a:gd name="connsiteY297" fmla="*/ 81846 h 901700"/>
                <a:gd name="connsiteX298" fmla="*/ 791519 w 898525"/>
                <a:gd name="connsiteY298" fmla="*/ 54388 h 901700"/>
                <a:gd name="connsiteX299" fmla="*/ 796021 w 898525"/>
                <a:gd name="connsiteY299" fmla="*/ 50691 h 901700"/>
                <a:gd name="connsiteX300" fmla="*/ 800789 w 898525"/>
                <a:gd name="connsiteY300" fmla="*/ 48315 h 901700"/>
                <a:gd name="connsiteX301" fmla="*/ 806086 w 898525"/>
                <a:gd name="connsiteY301" fmla="*/ 46467 h 901700"/>
                <a:gd name="connsiteX302" fmla="*/ 811384 w 898525"/>
                <a:gd name="connsiteY302" fmla="*/ 46203 h 901700"/>
                <a:gd name="connsiteX303" fmla="*/ 816681 w 898525"/>
                <a:gd name="connsiteY303" fmla="*/ 46467 h 901700"/>
                <a:gd name="connsiteX304" fmla="*/ 821978 w 898525"/>
                <a:gd name="connsiteY304" fmla="*/ 48315 h 901700"/>
                <a:gd name="connsiteX305" fmla="*/ 827011 w 898525"/>
                <a:gd name="connsiteY305" fmla="*/ 50691 h 901700"/>
                <a:gd name="connsiteX306" fmla="*/ 831249 w 898525"/>
                <a:gd name="connsiteY306" fmla="*/ 54388 h 901700"/>
                <a:gd name="connsiteX307" fmla="*/ 847671 w 898525"/>
                <a:gd name="connsiteY307" fmla="*/ 71285 h 901700"/>
                <a:gd name="connsiteX308" fmla="*/ 851908 w 898525"/>
                <a:gd name="connsiteY308" fmla="*/ 76037 h 901700"/>
                <a:gd name="connsiteX309" fmla="*/ 854557 w 898525"/>
                <a:gd name="connsiteY309" fmla="*/ 81846 h 901700"/>
                <a:gd name="connsiteX310" fmla="*/ 855881 w 898525"/>
                <a:gd name="connsiteY310" fmla="*/ 87918 h 901700"/>
                <a:gd name="connsiteX311" fmla="*/ 855881 w 898525"/>
                <a:gd name="connsiteY311" fmla="*/ 93990 h 901700"/>
                <a:gd name="connsiteX312" fmla="*/ 854557 w 898525"/>
                <a:gd name="connsiteY312" fmla="*/ 99799 h 901700"/>
                <a:gd name="connsiteX313" fmla="*/ 851908 w 898525"/>
                <a:gd name="connsiteY313" fmla="*/ 105607 h 901700"/>
                <a:gd name="connsiteX314" fmla="*/ 847671 w 898525"/>
                <a:gd name="connsiteY314" fmla="*/ 110887 h 901700"/>
                <a:gd name="connsiteX315" fmla="*/ 823832 w 898525"/>
                <a:gd name="connsiteY315" fmla="*/ 134649 h 901700"/>
                <a:gd name="connsiteX316" fmla="*/ 889785 w 898525"/>
                <a:gd name="connsiteY316" fmla="*/ 139929 h 901700"/>
                <a:gd name="connsiteX317" fmla="*/ 892698 w 898525"/>
                <a:gd name="connsiteY317" fmla="*/ 140721 h 901700"/>
                <a:gd name="connsiteX318" fmla="*/ 895612 w 898525"/>
                <a:gd name="connsiteY318" fmla="*/ 142306 h 901700"/>
                <a:gd name="connsiteX319" fmla="*/ 897201 w 898525"/>
                <a:gd name="connsiteY319" fmla="*/ 144418 h 901700"/>
                <a:gd name="connsiteX320" fmla="*/ 898260 w 898525"/>
                <a:gd name="connsiteY320" fmla="*/ 147586 h 901700"/>
                <a:gd name="connsiteX321" fmla="*/ 898525 w 898525"/>
                <a:gd name="connsiteY321" fmla="*/ 150226 h 901700"/>
                <a:gd name="connsiteX322" fmla="*/ 897731 w 898525"/>
                <a:gd name="connsiteY322" fmla="*/ 153130 h 901700"/>
                <a:gd name="connsiteX323" fmla="*/ 895877 w 898525"/>
                <a:gd name="connsiteY323" fmla="*/ 156034 h 901700"/>
                <a:gd name="connsiteX324" fmla="*/ 787016 w 898525"/>
                <a:gd name="connsiteY324" fmla="*/ 264018 h 901700"/>
                <a:gd name="connsiteX325" fmla="*/ 781454 w 898525"/>
                <a:gd name="connsiteY325" fmla="*/ 269034 h 901700"/>
                <a:gd name="connsiteX326" fmla="*/ 775097 w 898525"/>
                <a:gd name="connsiteY326" fmla="*/ 272730 h 901700"/>
                <a:gd name="connsiteX327" fmla="*/ 768210 w 898525"/>
                <a:gd name="connsiteY327" fmla="*/ 275635 h 901700"/>
                <a:gd name="connsiteX328" fmla="*/ 761059 w 898525"/>
                <a:gd name="connsiteY328" fmla="*/ 277219 h 901700"/>
                <a:gd name="connsiteX329" fmla="*/ 753642 w 898525"/>
                <a:gd name="connsiteY329" fmla="*/ 278011 h 901700"/>
                <a:gd name="connsiteX330" fmla="*/ 752053 w 898525"/>
                <a:gd name="connsiteY330" fmla="*/ 277747 h 901700"/>
                <a:gd name="connsiteX331" fmla="*/ 750199 w 898525"/>
                <a:gd name="connsiteY331" fmla="*/ 277747 h 901700"/>
                <a:gd name="connsiteX332" fmla="*/ 747286 w 898525"/>
                <a:gd name="connsiteY332" fmla="*/ 277483 h 901700"/>
                <a:gd name="connsiteX333" fmla="*/ 685306 w 898525"/>
                <a:gd name="connsiteY333" fmla="*/ 272730 h 901700"/>
                <a:gd name="connsiteX334" fmla="*/ 471823 w 898525"/>
                <a:gd name="connsiteY334" fmla="*/ 485793 h 901700"/>
                <a:gd name="connsiteX335" fmla="*/ 467320 w 898525"/>
                <a:gd name="connsiteY335" fmla="*/ 489225 h 901700"/>
                <a:gd name="connsiteX336" fmla="*/ 462287 w 898525"/>
                <a:gd name="connsiteY336" fmla="*/ 491337 h 901700"/>
                <a:gd name="connsiteX337" fmla="*/ 456460 w 898525"/>
                <a:gd name="connsiteY337" fmla="*/ 492657 h 901700"/>
                <a:gd name="connsiteX338" fmla="*/ 431298 w 898525"/>
                <a:gd name="connsiteY338" fmla="*/ 493713 h 901700"/>
                <a:gd name="connsiteX339" fmla="*/ 430238 w 898525"/>
                <a:gd name="connsiteY339" fmla="*/ 493713 h 901700"/>
                <a:gd name="connsiteX340" fmla="*/ 424411 w 898525"/>
                <a:gd name="connsiteY340" fmla="*/ 493185 h 901700"/>
                <a:gd name="connsiteX341" fmla="*/ 419114 w 898525"/>
                <a:gd name="connsiteY341" fmla="*/ 491073 h 901700"/>
                <a:gd name="connsiteX342" fmla="*/ 414611 w 898525"/>
                <a:gd name="connsiteY342" fmla="*/ 488169 h 901700"/>
                <a:gd name="connsiteX343" fmla="*/ 410903 w 898525"/>
                <a:gd name="connsiteY343" fmla="*/ 483944 h 901700"/>
                <a:gd name="connsiteX344" fmla="*/ 408254 w 898525"/>
                <a:gd name="connsiteY344" fmla="*/ 479456 h 901700"/>
                <a:gd name="connsiteX345" fmla="*/ 406400 w 898525"/>
                <a:gd name="connsiteY345" fmla="*/ 473912 h 901700"/>
                <a:gd name="connsiteX346" fmla="*/ 406400 w 898525"/>
                <a:gd name="connsiteY346" fmla="*/ 468103 h 901700"/>
                <a:gd name="connsiteX347" fmla="*/ 408519 w 898525"/>
                <a:gd name="connsiteY347" fmla="*/ 444342 h 901700"/>
                <a:gd name="connsiteX348" fmla="*/ 409314 w 898525"/>
                <a:gd name="connsiteY348" fmla="*/ 438797 h 901700"/>
                <a:gd name="connsiteX349" fmla="*/ 411697 w 898525"/>
                <a:gd name="connsiteY349" fmla="*/ 434045 h 901700"/>
                <a:gd name="connsiteX350" fmla="*/ 415141 w 898525"/>
                <a:gd name="connsiteY350" fmla="*/ 429557 h 901700"/>
                <a:gd name="connsiteX351" fmla="*/ 445601 w 898525"/>
                <a:gd name="connsiteY351" fmla="*/ 399459 h 901700"/>
                <a:gd name="connsiteX352" fmla="*/ 513937 w 898525"/>
                <a:gd name="connsiteY352" fmla="*/ 331078 h 901700"/>
                <a:gd name="connsiteX353" fmla="*/ 515526 w 898525"/>
                <a:gd name="connsiteY353" fmla="*/ 329758 h 901700"/>
                <a:gd name="connsiteX354" fmla="*/ 585981 w 898525"/>
                <a:gd name="connsiteY354" fmla="*/ 259265 h 901700"/>
                <a:gd name="connsiteX355" fmla="*/ 625181 w 898525"/>
                <a:gd name="connsiteY355" fmla="*/ 219927 h 901700"/>
                <a:gd name="connsiteX356" fmla="*/ 619884 w 898525"/>
                <a:gd name="connsiteY356" fmla="*/ 152074 h 901700"/>
                <a:gd name="connsiteX357" fmla="*/ 619619 w 898525"/>
                <a:gd name="connsiteY357" fmla="*/ 148114 h 901700"/>
                <a:gd name="connsiteX358" fmla="*/ 619884 w 898525"/>
                <a:gd name="connsiteY358" fmla="*/ 139929 h 901700"/>
                <a:gd name="connsiteX359" fmla="*/ 621473 w 898525"/>
                <a:gd name="connsiteY359" fmla="*/ 132009 h 901700"/>
                <a:gd name="connsiteX360" fmla="*/ 624122 w 898525"/>
                <a:gd name="connsiteY360" fmla="*/ 124352 h 901700"/>
                <a:gd name="connsiteX361" fmla="*/ 628360 w 898525"/>
                <a:gd name="connsiteY361" fmla="*/ 117224 h 901700"/>
                <a:gd name="connsiteX362" fmla="*/ 633657 w 898525"/>
                <a:gd name="connsiteY362" fmla="*/ 110887 h 901700"/>
                <a:gd name="connsiteX363" fmla="*/ 741988 w 898525"/>
                <a:gd name="connsiteY363" fmla="*/ 2640 h 901700"/>
                <a:gd name="connsiteX364" fmla="*/ 744372 w 898525"/>
                <a:gd name="connsiteY364" fmla="*/ 1056 h 901700"/>
                <a:gd name="connsiteX365" fmla="*/ 746491 w 898525"/>
                <a:gd name="connsiteY365" fmla="*/ 264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98525" h="901700">
                  <a:moveTo>
                    <a:pt x="405475" y="296862"/>
                  </a:moveTo>
                  <a:lnTo>
                    <a:pt x="423671" y="297916"/>
                  </a:lnTo>
                  <a:lnTo>
                    <a:pt x="440812" y="300288"/>
                  </a:lnTo>
                  <a:lnTo>
                    <a:pt x="457689" y="303977"/>
                  </a:lnTo>
                  <a:lnTo>
                    <a:pt x="474039" y="309248"/>
                  </a:lnTo>
                  <a:lnTo>
                    <a:pt x="489598" y="315836"/>
                  </a:lnTo>
                  <a:lnTo>
                    <a:pt x="488015" y="317418"/>
                  </a:lnTo>
                  <a:lnTo>
                    <a:pt x="413386" y="391998"/>
                  </a:lnTo>
                  <a:lnTo>
                    <a:pt x="405475" y="391734"/>
                  </a:lnTo>
                  <a:lnTo>
                    <a:pt x="392553" y="392525"/>
                  </a:lnTo>
                  <a:lnTo>
                    <a:pt x="379895" y="395160"/>
                  </a:lnTo>
                  <a:lnTo>
                    <a:pt x="367764" y="398850"/>
                  </a:lnTo>
                  <a:lnTo>
                    <a:pt x="356425" y="404120"/>
                  </a:lnTo>
                  <a:lnTo>
                    <a:pt x="345876" y="410445"/>
                  </a:lnTo>
                  <a:lnTo>
                    <a:pt x="336119" y="418088"/>
                  </a:lnTo>
                  <a:lnTo>
                    <a:pt x="327417" y="426784"/>
                  </a:lnTo>
                  <a:lnTo>
                    <a:pt x="319769" y="436535"/>
                  </a:lnTo>
                  <a:lnTo>
                    <a:pt x="313177" y="447076"/>
                  </a:lnTo>
                  <a:lnTo>
                    <a:pt x="307903" y="458408"/>
                  </a:lnTo>
                  <a:lnTo>
                    <a:pt x="304211" y="470531"/>
                  </a:lnTo>
                  <a:lnTo>
                    <a:pt x="302101" y="482917"/>
                  </a:lnTo>
                  <a:lnTo>
                    <a:pt x="301310" y="496094"/>
                  </a:lnTo>
                  <a:lnTo>
                    <a:pt x="302101" y="509270"/>
                  </a:lnTo>
                  <a:lnTo>
                    <a:pt x="304211" y="521656"/>
                  </a:lnTo>
                  <a:lnTo>
                    <a:pt x="307903" y="534042"/>
                  </a:lnTo>
                  <a:lnTo>
                    <a:pt x="313177" y="545374"/>
                  </a:lnTo>
                  <a:lnTo>
                    <a:pt x="319769" y="555916"/>
                  </a:lnTo>
                  <a:lnTo>
                    <a:pt x="327417" y="565403"/>
                  </a:lnTo>
                  <a:lnTo>
                    <a:pt x="336119" y="574100"/>
                  </a:lnTo>
                  <a:lnTo>
                    <a:pt x="345613" y="581742"/>
                  </a:lnTo>
                  <a:lnTo>
                    <a:pt x="356425" y="588330"/>
                  </a:lnTo>
                  <a:lnTo>
                    <a:pt x="367501" y="593601"/>
                  </a:lnTo>
                  <a:lnTo>
                    <a:pt x="379895" y="597291"/>
                  </a:lnTo>
                  <a:lnTo>
                    <a:pt x="392553" y="599926"/>
                  </a:lnTo>
                  <a:lnTo>
                    <a:pt x="405475" y="600716"/>
                  </a:lnTo>
                  <a:lnTo>
                    <a:pt x="418660" y="599926"/>
                  </a:lnTo>
                  <a:lnTo>
                    <a:pt x="431318" y="597291"/>
                  </a:lnTo>
                  <a:lnTo>
                    <a:pt x="443185" y="593601"/>
                  </a:lnTo>
                  <a:lnTo>
                    <a:pt x="454788" y="588330"/>
                  </a:lnTo>
                  <a:lnTo>
                    <a:pt x="465073" y="581742"/>
                  </a:lnTo>
                  <a:lnTo>
                    <a:pt x="474830" y="574100"/>
                  </a:lnTo>
                  <a:lnTo>
                    <a:pt x="483796" y="565403"/>
                  </a:lnTo>
                  <a:lnTo>
                    <a:pt x="491444" y="555916"/>
                  </a:lnTo>
                  <a:lnTo>
                    <a:pt x="497773" y="545374"/>
                  </a:lnTo>
                  <a:lnTo>
                    <a:pt x="503047" y="534042"/>
                  </a:lnTo>
                  <a:lnTo>
                    <a:pt x="507003" y="521656"/>
                  </a:lnTo>
                  <a:lnTo>
                    <a:pt x="509112" y="509270"/>
                  </a:lnTo>
                  <a:lnTo>
                    <a:pt x="509903" y="496094"/>
                  </a:lnTo>
                  <a:lnTo>
                    <a:pt x="509640" y="488188"/>
                  </a:lnTo>
                  <a:lnTo>
                    <a:pt x="584533" y="413608"/>
                  </a:lnTo>
                  <a:lnTo>
                    <a:pt x="585851" y="412026"/>
                  </a:lnTo>
                  <a:lnTo>
                    <a:pt x="592444" y="427838"/>
                  </a:lnTo>
                  <a:lnTo>
                    <a:pt x="597982" y="443914"/>
                  </a:lnTo>
                  <a:lnTo>
                    <a:pt x="601410" y="460780"/>
                  </a:lnTo>
                  <a:lnTo>
                    <a:pt x="603783" y="478437"/>
                  </a:lnTo>
                  <a:lnTo>
                    <a:pt x="604838" y="496094"/>
                  </a:lnTo>
                  <a:lnTo>
                    <a:pt x="603783" y="514277"/>
                  </a:lnTo>
                  <a:lnTo>
                    <a:pt x="601410" y="531934"/>
                  </a:lnTo>
                  <a:lnTo>
                    <a:pt x="597718" y="549064"/>
                  </a:lnTo>
                  <a:lnTo>
                    <a:pt x="592180" y="565666"/>
                  </a:lnTo>
                  <a:lnTo>
                    <a:pt x="585588" y="581479"/>
                  </a:lnTo>
                  <a:lnTo>
                    <a:pt x="577413" y="596500"/>
                  </a:lnTo>
                  <a:lnTo>
                    <a:pt x="568447" y="610994"/>
                  </a:lnTo>
                  <a:lnTo>
                    <a:pt x="557898" y="624435"/>
                  </a:lnTo>
                  <a:lnTo>
                    <a:pt x="546295" y="637084"/>
                  </a:lnTo>
                  <a:lnTo>
                    <a:pt x="533901" y="648416"/>
                  </a:lnTo>
                  <a:lnTo>
                    <a:pt x="520188" y="658957"/>
                  </a:lnTo>
                  <a:lnTo>
                    <a:pt x="506211" y="668181"/>
                  </a:lnTo>
                  <a:lnTo>
                    <a:pt x="491180" y="676087"/>
                  </a:lnTo>
                  <a:lnTo>
                    <a:pt x="474830" y="682939"/>
                  </a:lnTo>
                  <a:lnTo>
                    <a:pt x="458480" y="688210"/>
                  </a:lnTo>
                  <a:lnTo>
                    <a:pt x="441339" y="691899"/>
                  </a:lnTo>
                  <a:lnTo>
                    <a:pt x="423671" y="694271"/>
                  </a:lnTo>
                  <a:lnTo>
                    <a:pt x="405475" y="695325"/>
                  </a:lnTo>
                  <a:lnTo>
                    <a:pt x="387542" y="694271"/>
                  </a:lnTo>
                  <a:lnTo>
                    <a:pt x="369874" y="691899"/>
                  </a:lnTo>
                  <a:lnTo>
                    <a:pt x="352469" y="688210"/>
                  </a:lnTo>
                  <a:lnTo>
                    <a:pt x="336119" y="682675"/>
                  </a:lnTo>
                  <a:lnTo>
                    <a:pt x="320297" y="676087"/>
                  </a:lnTo>
                  <a:lnTo>
                    <a:pt x="305002" y="668181"/>
                  </a:lnTo>
                  <a:lnTo>
                    <a:pt x="290761" y="658957"/>
                  </a:lnTo>
                  <a:lnTo>
                    <a:pt x="277312" y="648416"/>
                  </a:lnTo>
                  <a:lnTo>
                    <a:pt x="264918" y="637084"/>
                  </a:lnTo>
                  <a:lnTo>
                    <a:pt x="253315" y="624435"/>
                  </a:lnTo>
                  <a:lnTo>
                    <a:pt x="243030" y="610731"/>
                  </a:lnTo>
                  <a:lnTo>
                    <a:pt x="233801" y="596500"/>
                  </a:lnTo>
                  <a:lnTo>
                    <a:pt x="225889" y="581479"/>
                  </a:lnTo>
                  <a:lnTo>
                    <a:pt x="219033" y="565403"/>
                  </a:lnTo>
                  <a:lnTo>
                    <a:pt x="213495" y="549064"/>
                  </a:lnTo>
                  <a:lnTo>
                    <a:pt x="209539" y="531934"/>
                  </a:lnTo>
                  <a:lnTo>
                    <a:pt x="207166" y="514014"/>
                  </a:lnTo>
                  <a:lnTo>
                    <a:pt x="206375" y="496094"/>
                  </a:lnTo>
                  <a:lnTo>
                    <a:pt x="207166" y="478173"/>
                  </a:lnTo>
                  <a:lnTo>
                    <a:pt x="209539" y="460253"/>
                  </a:lnTo>
                  <a:lnTo>
                    <a:pt x="213495" y="443123"/>
                  </a:lnTo>
                  <a:lnTo>
                    <a:pt x="219033" y="426784"/>
                  </a:lnTo>
                  <a:lnTo>
                    <a:pt x="225889" y="410972"/>
                  </a:lnTo>
                  <a:lnTo>
                    <a:pt x="233801" y="395687"/>
                  </a:lnTo>
                  <a:lnTo>
                    <a:pt x="243030" y="381456"/>
                  </a:lnTo>
                  <a:lnTo>
                    <a:pt x="253315" y="367753"/>
                  </a:lnTo>
                  <a:lnTo>
                    <a:pt x="264918" y="355367"/>
                  </a:lnTo>
                  <a:lnTo>
                    <a:pt x="277312" y="344035"/>
                  </a:lnTo>
                  <a:lnTo>
                    <a:pt x="290761" y="333493"/>
                  </a:lnTo>
                  <a:lnTo>
                    <a:pt x="305002" y="324270"/>
                  </a:lnTo>
                  <a:lnTo>
                    <a:pt x="320297" y="316100"/>
                  </a:lnTo>
                  <a:lnTo>
                    <a:pt x="336119" y="309512"/>
                  </a:lnTo>
                  <a:lnTo>
                    <a:pt x="352469" y="303977"/>
                  </a:lnTo>
                  <a:lnTo>
                    <a:pt x="369874" y="300288"/>
                  </a:lnTo>
                  <a:lnTo>
                    <a:pt x="387542" y="297916"/>
                  </a:lnTo>
                  <a:close/>
                  <a:moveTo>
                    <a:pt x="405474" y="90487"/>
                  </a:moveTo>
                  <a:lnTo>
                    <a:pt x="430602" y="91280"/>
                  </a:lnTo>
                  <a:lnTo>
                    <a:pt x="455200" y="93659"/>
                  </a:lnTo>
                  <a:lnTo>
                    <a:pt x="479269" y="97095"/>
                  </a:lnTo>
                  <a:lnTo>
                    <a:pt x="502809" y="102382"/>
                  </a:lnTo>
                  <a:lnTo>
                    <a:pt x="526085" y="108990"/>
                  </a:lnTo>
                  <a:lnTo>
                    <a:pt x="548567" y="116655"/>
                  </a:lnTo>
                  <a:lnTo>
                    <a:pt x="570521" y="125642"/>
                  </a:lnTo>
                  <a:lnTo>
                    <a:pt x="591945" y="135687"/>
                  </a:lnTo>
                  <a:lnTo>
                    <a:pt x="591416" y="142823"/>
                  </a:lnTo>
                  <a:lnTo>
                    <a:pt x="591681" y="149960"/>
                  </a:lnTo>
                  <a:lnTo>
                    <a:pt x="596177" y="209169"/>
                  </a:lnTo>
                  <a:lnTo>
                    <a:pt x="562586" y="242474"/>
                  </a:lnTo>
                  <a:lnTo>
                    <a:pt x="545129" y="232694"/>
                  </a:lnTo>
                  <a:lnTo>
                    <a:pt x="526879" y="223707"/>
                  </a:lnTo>
                  <a:lnTo>
                    <a:pt x="508099" y="216041"/>
                  </a:lnTo>
                  <a:lnTo>
                    <a:pt x="488527" y="209698"/>
                  </a:lnTo>
                  <a:lnTo>
                    <a:pt x="468689" y="204675"/>
                  </a:lnTo>
                  <a:lnTo>
                    <a:pt x="448058" y="200975"/>
                  </a:lnTo>
                  <a:lnTo>
                    <a:pt x="426899" y="198860"/>
                  </a:lnTo>
                  <a:lnTo>
                    <a:pt x="405474" y="197803"/>
                  </a:lnTo>
                  <a:lnTo>
                    <a:pt x="383256" y="198860"/>
                  </a:lnTo>
                  <a:lnTo>
                    <a:pt x="361303" y="201239"/>
                  </a:lnTo>
                  <a:lnTo>
                    <a:pt x="340408" y="204940"/>
                  </a:lnTo>
                  <a:lnTo>
                    <a:pt x="319513" y="210491"/>
                  </a:lnTo>
                  <a:lnTo>
                    <a:pt x="299146" y="217363"/>
                  </a:lnTo>
                  <a:lnTo>
                    <a:pt x="279838" y="225557"/>
                  </a:lnTo>
                  <a:lnTo>
                    <a:pt x="261059" y="235073"/>
                  </a:lnTo>
                  <a:lnTo>
                    <a:pt x="243337" y="246174"/>
                  </a:lnTo>
                  <a:lnTo>
                    <a:pt x="226145" y="257805"/>
                  </a:lnTo>
                  <a:lnTo>
                    <a:pt x="210011" y="271021"/>
                  </a:lnTo>
                  <a:lnTo>
                    <a:pt x="194934" y="285294"/>
                  </a:lnTo>
                  <a:lnTo>
                    <a:pt x="180651" y="300361"/>
                  </a:lnTo>
                  <a:lnTo>
                    <a:pt x="167427" y="316749"/>
                  </a:lnTo>
                  <a:lnTo>
                    <a:pt x="155260" y="333666"/>
                  </a:lnTo>
                  <a:lnTo>
                    <a:pt x="144680" y="351640"/>
                  </a:lnTo>
                  <a:lnTo>
                    <a:pt x="135158" y="370407"/>
                  </a:lnTo>
                  <a:lnTo>
                    <a:pt x="126959" y="389967"/>
                  </a:lnTo>
                  <a:lnTo>
                    <a:pt x="120082" y="410056"/>
                  </a:lnTo>
                  <a:lnTo>
                    <a:pt x="114527" y="430673"/>
                  </a:lnTo>
                  <a:lnTo>
                    <a:pt x="110824" y="452083"/>
                  </a:lnTo>
                  <a:lnTo>
                    <a:pt x="108179" y="473758"/>
                  </a:lnTo>
                  <a:lnTo>
                    <a:pt x="107386" y="495961"/>
                  </a:lnTo>
                  <a:lnTo>
                    <a:pt x="108179" y="518429"/>
                  </a:lnTo>
                  <a:lnTo>
                    <a:pt x="110824" y="540104"/>
                  </a:lnTo>
                  <a:lnTo>
                    <a:pt x="114527" y="561514"/>
                  </a:lnTo>
                  <a:lnTo>
                    <a:pt x="120082" y="582131"/>
                  </a:lnTo>
                  <a:lnTo>
                    <a:pt x="126959" y="602220"/>
                  </a:lnTo>
                  <a:lnTo>
                    <a:pt x="135158" y="621780"/>
                  </a:lnTo>
                  <a:lnTo>
                    <a:pt x="144680" y="640283"/>
                  </a:lnTo>
                  <a:lnTo>
                    <a:pt x="155260" y="658521"/>
                  </a:lnTo>
                  <a:lnTo>
                    <a:pt x="167427" y="675438"/>
                  </a:lnTo>
                  <a:lnTo>
                    <a:pt x="180651" y="691562"/>
                  </a:lnTo>
                  <a:lnTo>
                    <a:pt x="194934" y="706893"/>
                  </a:lnTo>
                  <a:lnTo>
                    <a:pt x="210011" y="721166"/>
                  </a:lnTo>
                  <a:lnTo>
                    <a:pt x="226409" y="734118"/>
                  </a:lnTo>
                  <a:lnTo>
                    <a:pt x="243337" y="746013"/>
                  </a:lnTo>
                  <a:lnTo>
                    <a:pt x="261059" y="757114"/>
                  </a:lnTo>
                  <a:lnTo>
                    <a:pt x="280102" y="766366"/>
                  </a:lnTo>
                  <a:lnTo>
                    <a:pt x="299411" y="774560"/>
                  </a:lnTo>
                  <a:lnTo>
                    <a:pt x="319513" y="781432"/>
                  </a:lnTo>
                  <a:lnTo>
                    <a:pt x="340408" y="786983"/>
                  </a:lnTo>
                  <a:lnTo>
                    <a:pt x="361832" y="790948"/>
                  </a:lnTo>
                  <a:lnTo>
                    <a:pt x="383256" y="793327"/>
                  </a:lnTo>
                  <a:lnTo>
                    <a:pt x="405474" y="794120"/>
                  </a:lnTo>
                  <a:lnTo>
                    <a:pt x="427957" y="793327"/>
                  </a:lnTo>
                  <a:lnTo>
                    <a:pt x="449645" y="790948"/>
                  </a:lnTo>
                  <a:lnTo>
                    <a:pt x="471070" y="786983"/>
                  </a:lnTo>
                  <a:lnTo>
                    <a:pt x="491965" y="781432"/>
                  </a:lnTo>
                  <a:lnTo>
                    <a:pt x="511802" y="774560"/>
                  </a:lnTo>
                  <a:lnTo>
                    <a:pt x="531375" y="766366"/>
                  </a:lnTo>
                  <a:lnTo>
                    <a:pt x="550154" y="757114"/>
                  </a:lnTo>
                  <a:lnTo>
                    <a:pt x="568140" y="746013"/>
                  </a:lnTo>
                  <a:lnTo>
                    <a:pt x="585068" y="734118"/>
                  </a:lnTo>
                  <a:lnTo>
                    <a:pt x="601202" y="721166"/>
                  </a:lnTo>
                  <a:lnTo>
                    <a:pt x="616543" y="706893"/>
                  </a:lnTo>
                  <a:lnTo>
                    <a:pt x="630826" y="691562"/>
                  </a:lnTo>
                  <a:lnTo>
                    <a:pt x="644051" y="675438"/>
                  </a:lnTo>
                  <a:lnTo>
                    <a:pt x="655689" y="658521"/>
                  </a:lnTo>
                  <a:lnTo>
                    <a:pt x="666798" y="640283"/>
                  </a:lnTo>
                  <a:lnTo>
                    <a:pt x="676055" y="621780"/>
                  </a:lnTo>
                  <a:lnTo>
                    <a:pt x="684255" y="602220"/>
                  </a:lnTo>
                  <a:lnTo>
                    <a:pt x="691396" y="582131"/>
                  </a:lnTo>
                  <a:lnTo>
                    <a:pt x="696686" y="561514"/>
                  </a:lnTo>
                  <a:lnTo>
                    <a:pt x="700653" y="540104"/>
                  </a:lnTo>
                  <a:lnTo>
                    <a:pt x="703034" y="518429"/>
                  </a:lnTo>
                  <a:lnTo>
                    <a:pt x="703827" y="495961"/>
                  </a:lnTo>
                  <a:lnTo>
                    <a:pt x="703034" y="474551"/>
                  </a:lnTo>
                  <a:lnTo>
                    <a:pt x="700918" y="453669"/>
                  </a:lnTo>
                  <a:lnTo>
                    <a:pt x="697215" y="433316"/>
                  </a:lnTo>
                  <a:lnTo>
                    <a:pt x="692189" y="413228"/>
                  </a:lnTo>
                  <a:lnTo>
                    <a:pt x="685842" y="393403"/>
                  </a:lnTo>
                  <a:lnTo>
                    <a:pt x="678171" y="374901"/>
                  </a:lnTo>
                  <a:lnTo>
                    <a:pt x="669178" y="356398"/>
                  </a:lnTo>
                  <a:lnTo>
                    <a:pt x="659392" y="338952"/>
                  </a:lnTo>
                  <a:lnTo>
                    <a:pt x="696157" y="301947"/>
                  </a:lnTo>
                  <a:lnTo>
                    <a:pt x="747734" y="305912"/>
                  </a:lnTo>
                  <a:lnTo>
                    <a:pt x="753817" y="306176"/>
                  </a:lnTo>
                  <a:lnTo>
                    <a:pt x="758843" y="306176"/>
                  </a:lnTo>
                  <a:lnTo>
                    <a:pt x="763604" y="305648"/>
                  </a:lnTo>
                  <a:lnTo>
                    <a:pt x="774713" y="327322"/>
                  </a:lnTo>
                  <a:lnTo>
                    <a:pt x="783970" y="349790"/>
                  </a:lnTo>
                  <a:lnTo>
                    <a:pt x="792169" y="372786"/>
                  </a:lnTo>
                  <a:lnTo>
                    <a:pt x="798782" y="396311"/>
                  </a:lnTo>
                  <a:lnTo>
                    <a:pt x="804336" y="420365"/>
                  </a:lnTo>
                  <a:lnTo>
                    <a:pt x="808039" y="445211"/>
                  </a:lnTo>
                  <a:lnTo>
                    <a:pt x="810420" y="470586"/>
                  </a:lnTo>
                  <a:lnTo>
                    <a:pt x="811213" y="495961"/>
                  </a:lnTo>
                  <a:lnTo>
                    <a:pt x="810155" y="522923"/>
                  </a:lnTo>
                  <a:lnTo>
                    <a:pt x="807775" y="548826"/>
                  </a:lnTo>
                  <a:lnTo>
                    <a:pt x="803807" y="574466"/>
                  </a:lnTo>
                  <a:lnTo>
                    <a:pt x="797988" y="599841"/>
                  </a:lnTo>
                  <a:lnTo>
                    <a:pt x="790582" y="624159"/>
                  </a:lnTo>
                  <a:lnTo>
                    <a:pt x="781854" y="647948"/>
                  </a:lnTo>
                  <a:lnTo>
                    <a:pt x="771539" y="671209"/>
                  </a:lnTo>
                  <a:lnTo>
                    <a:pt x="760165" y="693412"/>
                  </a:lnTo>
                  <a:lnTo>
                    <a:pt x="746940" y="714822"/>
                  </a:lnTo>
                  <a:lnTo>
                    <a:pt x="732922" y="735704"/>
                  </a:lnTo>
                  <a:lnTo>
                    <a:pt x="717581" y="755000"/>
                  </a:lnTo>
                  <a:lnTo>
                    <a:pt x="701182" y="773767"/>
                  </a:lnTo>
                  <a:lnTo>
                    <a:pt x="683461" y="791477"/>
                  </a:lnTo>
                  <a:lnTo>
                    <a:pt x="664682" y="807865"/>
                  </a:lnTo>
                  <a:lnTo>
                    <a:pt x="645109" y="823196"/>
                  </a:lnTo>
                  <a:lnTo>
                    <a:pt x="624478" y="837469"/>
                  </a:lnTo>
                  <a:lnTo>
                    <a:pt x="603054" y="850421"/>
                  </a:lnTo>
                  <a:lnTo>
                    <a:pt x="580572" y="862051"/>
                  </a:lnTo>
                  <a:lnTo>
                    <a:pt x="557560" y="872096"/>
                  </a:lnTo>
                  <a:lnTo>
                    <a:pt x="533756" y="880818"/>
                  </a:lnTo>
                  <a:lnTo>
                    <a:pt x="509422" y="888220"/>
                  </a:lnTo>
                  <a:lnTo>
                    <a:pt x="484295" y="894035"/>
                  </a:lnTo>
                  <a:lnTo>
                    <a:pt x="458374" y="898000"/>
                  </a:lnTo>
                  <a:lnTo>
                    <a:pt x="432189" y="900907"/>
                  </a:lnTo>
                  <a:lnTo>
                    <a:pt x="405474" y="901700"/>
                  </a:lnTo>
                  <a:lnTo>
                    <a:pt x="379024" y="900907"/>
                  </a:lnTo>
                  <a:lnTo>
                    <a:pt x="352575" y="898000"/>
                  </a:lnTo>
                  <a:lnTo>
                    <a:pt x="326918" y="894035"/>
                  </a:lnTo>
                  <a:lnTo>
                    <a:pt x="302056" y="888220"/>
                  </a:lnTo>
                  <a:lnTo>
                    <a:pt x="277193" y="880818"/>
                  </a:lnTo>
                  <a:lnTo>
                    <a:pt x="253388" y="872096"/>
                  </a:lnTo>
                  <a:lnTo>
                    <a:pt x="230377" y="862051"/>
                  </a:lnTo>
                  <a:lnTo>
                    <a:pt x="207895" y="850421"/>
                  </a:lnTo>
                  <a:lnTo>
                    <a:pt x="186735" y="837469"/>
                  </a:lnTo>
                  <a:lnTo>
                    <a:pt x="166104" y="823196"/>
                  </a:lnTo>
                  <a:lnTo>
                    <a:pt x="146267" y="807865"/>
                  </a:lnTo>
                  <a:lnTo>
                    <a:pt x="127752" y="791477"/>
                  </a:lnTo>
                  <a:lnTo>
                    <a:pt x="110031" y="773767"/>
                  </a:lnTo>
                  <a:lnTo>
                    <a:pt x="93367" y="755000"/>
                  </a:lnTo>
                  <a:lnTo>
                    <a:pt x="78027" y="735704"/>
                  </a:lnTo>
                  <a:lnTo>
                    <a:pt x="64008" y="714822"/>
                  </a:lnTo>
                  <a:lnTo>
                    <a:pt x="51312" y="693412"/>
                  </a:lnTo>
                  <a:lnTo>
                    <a:pt x="39674" y="671209"/>
                  </a:lnTo>
                  <a:lnTo>
                    <a:pt x="29359" y="647948"/>
                  </a:lnTo>
                  <a:lnTo>
                    <a:pt x="20631" y="624159"/>
                  </a:lnTo>
                  <a:lnTo>
                    <a:pt x="13489" y="599841"/>
                  </a:lnTo>
                  <a:lnTo>
                    <a:pt x="7670" y="574466"/>
                  </a:lnTo>
                  <a:lnTo>
                    <a:pt x="3174" y="548826"/>
                  </a:lnTo>
                  <a:lnTo>
                    <a:pt x="793" y="522923"/>
                  </a:lnTo>
                  <a:lnTo>
                    <a:pt x="0" y="495961"/>
                  </a:lnTo>
                  <a:lnTo>
                    <a:pt x="793" y="469265"/>
                  </a:lnTo>
                  <a:lnTo>
                    <a:pt x="3174" y="443096"/>
                  </a:lnTo>
                  <a:lnTo>
                    <a:pt x="7670" y="417721"/>
                  </a:lnTo>
                  <a:lnTo>
                    <a:pt x="13489" y="392346"/>
                  </a:lnTo>
                  <a:lnTo>
                    <a:pt x="20631" y="367764"/>
                  </a:lnTo>
                  <a:lnTo>
                    <a:pt x="29359" y="343975"/>
                  </a:lnTo>
                  <a:lnTo>
                    <a:pt x="39674" y="320978"/>
                  </a:lnTo>
                  <a:lnTo>
                    <a:pt x="51312" y="298775"/>
                  </a:lnTo>
                  <a:lnTo>
                    <a:pt x="64008" y="277100"/>
                  </a:lnTo>
                  <a:lnTo>
                    <a:pt x="78027" y="256483"/>
                  </a:lnTo>
                  <a:lnTo>
                    <a:pt x="93367" y="236923"/>
                  </a:lnTo>
                  <a:lnTo>
                    <a:pt x="110031" y="218156"/>
                  </a:lnTo>
                  <a:lnTo>
                    <a:pt x="127752" y="200711"/>
                  </a:lnTo>
                  <a:lnTo>
                    <a:pt x="146267" y="184322"/>
                  </a:lnTo>
                  <a:lnTo>
                    <a:pt x="166104" y="168992"/>
                  </a:lnTo>
                  <a:lnTo>
                    <a:pt x="186735" y="154718"/>
                  </a:lnTo>
                  <a:lnTo>
                    <a:pt x="207895" y="141766"/>
                  </a:lnTo>
                  <a:lnTo>
                    <a:pt x="230377" y="130136"/>
                  </a:lnTo>
                  <a:lnTo>
                    <a:pt x="253388" y="120091"/>
                  </a:lnTo>
                  <a:lnTo>
                    <a:pt x="277193" y="111104"/>
                  </a:lnTo>
                  <a:lnTo>
                    <a:pt x="301791" y="103968"/>
                  </a:lnTo>
                  <a:lnTo>
                    <a:pt x="326918" y="98152"/>
                  </a:lnTo>
                  <a:lnTo>
                    <a:pt x="352575" y="93923"/>
                  </a:lnTo>
                  <a:lnTo>
                    <a:pt x="378760" y="91280"/>
                  </a:lnTo>
                  <a:close/>
                  <a:moveTo>
                    <a:pt x="748610" y="0"/>
                  </a:moveTo>
                  <a:lnTo>
                    <a:pt x="751523" y="264"/>
                  </a:lnTo>
                  <a:lnTo>
                    <a:pt x="753907" y="1320"/>
                  </a:lnTo>
                  <a:lnTo>
                    <a:pt x="756026" y="3432"/>
                  </a:lnTo>
                  <a:lnTo>
                    <a:pt x="757351" y="5808"/>
                  </a:lnTo>
                  <a:lnTo>
                    <a:pt x="758410" y="8449"/>
                  </a:lnTo>
                  <a:lnTo>
                    <a:pt x="763972" y="81846"/>
                  </a:lnTo>
                  <a:lnTo>
                    <a:pt x="791519" y="54388"/>
                  </a:lnTo>
                  <a:lnTo>
                    <a:pt x="796021" y="50691"/>
                  </a:lnTo>
                  <a:lnTo>
                    <a:pt x="800789" y="48315"/>
                  </a:lnTo>
                  <a:lnTo>
                    <a:pt x="806086" y="46467"/>
                  </a:lnTo>
                  <a:lnTo>
                    <a:pt x="811384" y="46203"/>
                  </a:lnTo>
                  <a:lnTo>
                    <a:pt x="816681" y="46467"/>
                  </a:lnTo>
                  <a:lnTo>
                    <a:pt x="821978" y="48315"/>
                  </a:lnTo>
                  <a:lnTo>
                    <a:pt x="827011" y="50691"/>
                  </a:lnTo>
                  <a:lnTo>
                    <a:pt x="831249" y="54388"/>
                  </a:lnTo>
                  <a:lnTo>
                    <a:pt x="847671" y="71285"/>
                  </a:lnTo>
                  <a:lnTo>
                    <a:pt x="851908" y="76037"/>
                  </a:lnTo>
                  <a:lnTo>
                    <a:pt x="854557" y="81846"/>
                  </a:lnTo>
                  <a:lnTo>
                    <a:pt x="855881" y="87918"/>
                  </a:lnTo>
                  <a:lnTo>
                    <a:pt x="855881" y="93990"/>
                  </a:lnTo>
                  <a:lnTo>
                    <a:pt x="854557" y="99799"/>
                  </a:lnTo>
                  <a:lnTo>
                    <a:pt x="851908" y="105607"/>
                  </a:lnTo>
                  <a:lnTo>
                    <a:pt x="847671" y="110887"/>
                  </a:lnTo>
                  <a:lnTo>
                    <a:pt x="823832" y="134649"/>
                  </a:lnTo>
                  <a:lnTo>
                    <a:pt x="889785" y="139929"/>
                  </a:lnTo>
                  <a:lnTo>
                    <a:pt x="892698" y="140721"/>
                  </a:lnTo>
                  <a:lnTo>
                    <a:pt x="895612" y="142306"/>
                  </a:lnTo>
                  <a:lnTo>
                    <a:pt x="897201" y="144418"/>
                  </a:lnTo>
                  <a:lnTo>
                    <a:pt x="898260" y="147586"/>
                  </a:lnTo>
                  <a:lnTo>
                    <a:pt x="898525" y="150226"/>
                  </a:lnTo>
                  <a:lnTo>
                    <a:pt x="897731" y="153130"/>
                  </a:lnTo>
                  <a:lnTo>
                    <a:pt x="895877" y="156034"/>
                  </a:lnTo>
                  <a:lnTo>
                    <a:pt x="787016" y="264018"/>
                  </a:lnTo>
                  <a:lnTo>
                    <a:pt x="781454" y="269034"/>
                  </a:lnTo>
                  <a:lnTo>
                    <a:pt x="775097" y="272730"/>
                  </a:lnTo>
                  <a:lnTo>
                    <a:pt x="768210" y="275635"/>
                  </a:lnTo>
                  <a:lnTo>
                    <a:pt x="761059" y="277219"/>
                  </a:lnTo>
                  <a:lnTo>
                    <a:pt x="753642" y="278011"/>
                  </a:lnTo>
                  <a:lnTo>
                    <a:pt x="752053" y="277747"/>
                  </a:lnTo>
                  <a:lnTo>
                    <a:pt x="750199" y="277747"/>
                  </a:lnTo>
                  <a:lnTo>
                    <a:pt x="747286" y="277483"/>
                  </a:lnTo>
                  <a:lnTo>
                    <a:pt x="685306" y="272730"/>
                  </a:lnTo>
                  <a:lnTo>
                    <a:pt x="471823" y="485793"/>
                  </a:lnTo>
                  <a:lnTo>
                    <a:pt x="467320" y="489225"/>
                  </a:lnTo>
                  <a:lnTo>
                    <a:pt x="462287" y="491337"/>
                  </a:lnTo>
                  <a:lnTo>
                    <a:pt x="456460" y="492657"/>
                  </a:lnTo>
                  <a:lnTo>
                    <a:pt x="431298" y="493713"/>
                  </a:lnTo>
                  <a:lnTo>
                    <a:pt x="430238" y="493713"/>
                  </a:lnTo>
                  <a:lnTo>
                    <a:pt x="424411" y="493185"/>
                  </a:lnTo>
                  <a:lnTo>
                    <a:pt x="419114" y="491073"/>
                  </a:lnTo>
                  <a:lnTo>
                    <a:pt x="414611" y="488169"/>
                  </a:lnTo>
                  <a:lnTo>
                    <a:pt x="410903" y="483944"/>
                  </a:lnTo>
                  <a:lnTo>
                    <a:pt x="408254" y="479456"/>
                  </a:lnTo>
                  <a:lnTo>
                    <a:pt x="406400" y="473912"/>
                  </a:lnTo>
                  <a:lnTo>
                    <a:pt x="406400" y="468103"/>
                  </a:lnTo>
                  <a:lnTo>
                    <a:pt x="408519" y="444342"/>
                  </a:lnTo>
                  <a:lnTo>
                    <a:pt x="409314" y="438797"/>
                  </a:lnTo>
                  <a:lnTo>
                    <a:pt x="411697" y="434045"/>
                  </a:lnTo>
                  <a:lnTo>
                    <a:pt x="415141" y="429557"/>
                  </a:lnTo>
                  <a:lnTo>
                    <a:pt x="445601" y="399459"/>
                  </a:lnTo>
                  <a:lnTo>
                    <a:pt x="513937" y="331078"/>
                  </a:lnTo>
                  <a:lnTo>
                    <a:pt x="515526" y="329758"/>
                  </a:lnTo>
                  <a:lnTo>
                    <a:pt x="585981" y="259265"/>
                  </a:lnTo>
                  <a:lnTo>
                    <a:pt x="625181" y="219927"/>
                  </a:lnTo>
                  <a:lnTo>
                    <a:pt x="619884" y="152074"/>
                  </a:lnTo>
                  <a:lnTo>
                    <a:pt x="619619" y="148114"/>
                  </a:lnTo>
                  <a:lnTo>
                    <a:pt x="619884" y="139929"/>
                  </a:lnTo>
                  <a:lnTo>
                    <a:pt x="621473" y="132009"/>
                  </a:lnTo>
                  <a:lnTo>
                    <a:pt x="624122" y="124352"/>
                  </a:lnTo>
                  <a:lnTo>
                    <a:pt x="628360" y="117224"/>
                  </a:lnTo>
                  <a:lnTo>
                    <a:pt x="633657" y="110887"/>
                  </a:lnTo>
                  <a:lnTo>
                    <a:pt x="741988" y="2640"/>
                  </a:lnTo>
                  <a:lnTo>
                    <a:pt x="744372" y="1056"/>
                  </a:lnTo>
                  <a:lnTo>
                    <a:pt x="746491" y="26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grpSp>
        <p:nvGrpSpPr>
          <p:cNvPr id="14" name="Group 212"/>
          <p:cNvGrpSpPr/>
          <p:nvPr/>
        </p:nvGrpSpPr>
        <p:grpSpPr bwMode="auto">
          <a:xfrm>
            <a:off x="591946" y="2093599"/>
            <a:ext cx="1893751" cy="214453"/>
            <a:chOff x="3611646" y="1943611"/>
            <a:chExt cx="2523573" cy="285140"/>
          </a:xfrm>
        </p:grpSpPr>
        <p:cxnSp>
          <p:nvCxnSpPr>
            <p:cNvPr id="214" name="Straight Connector 213"/>
            <p:cNvCxnSpPr>
              <a:endCxn id="215" idx="4"/>
            </p:cNvCxnSpPr>
            <p:nvPr/>
          </p:nvCxnSpPr>
          <p:spPr>
            <a:xfrm>
              <a:off x="5659073" y="1943611"/>
              <a:ext cx="395201" cy="2043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3611646" y="1943611"/>
              <a:ext cx="20426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 Placeholder 14"/>
          <p:cNvSpPr txBox="1">
            <a:spLocks noChangeArrowheads="1"/>
          </p:cNvSpPr>
          <p:nvPr/>
        </p:nvSpPr>
        <p:spPr bwMode="auto">
          <a:xfrm>
            <a:off x="591946" y="1905357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8" name="Text Placeholder 14"/>
          <p:cNvSpPr txBox="1">
            <a:spLocks noChangeArrowheads="1"/>
          </p:cNvSpPr>
          <p:nvPr/>
        </p:nvSpPr>
        <p:spPr bwMode="auto">
          <a:xfrm>
            <a:off x="591946" y="2141256"/>
            <a:ext cx="1540013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Group 229"/>
          <p:cNvGrpSpPr/>
          <p:nvPr/>
        </p:nvGrpSpPr>
        <p:grpSpPr bwMode="auto">
          <a:xfrm>
            <a:off x="1897324" y="3984361"/>
            <a:ext cx="1848492" cy="270449"/>
            <a:chOff x="2528817" y="5145236"/>
            <a:chExt cx="2464428" cy="359994"/>
          </a:xfrm>
        </p:grpSpPr>
        <p:cxnSp>
          <p:nvCxnSpPr>
            <p:cNvPr id="221" name="Straight Connector 220"/>
            <p:cNvCxnSpPr>
              <a:endCxn id="222" idx="4"/>
            </p:cNvCxnSpPr>
            <p:nvPr/>
          </p:nvCxnSpPr>
          <p:spPr>
            <a:xfrm flipH="1" flipV="1">
              <a:off x="2612975" y="5224530"/>
              <a:ext cx="338224" cy="2807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/>
            <p:cNvSpPr/>
            <p:nvPr/>
          </p:nvSpPr>
          <p:spPr>
            <a:xfrm rot="7856279" flipH="1" flipV="1">
              <a:off x="2528878" y="5145175"/>
              <a:ext cx="95153" cy="952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/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H="1">
              <a:off x="2951200" y="5505230"/>
              <a:ext cx="20420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 Placeholder 14"/>
          <p:cNvSpPr txBox="1">
            <a:spLocks noChangeArrowheads="1"/>
          </p:cNvSpPr>
          <p:nvPr/>
        </p:nvSpPr>
        <p:spPr bwMode="auto">
          <a:xfrm>
            <a:off x="2232007" y="406656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5" name="Text Placeholder 14"/>
          <p:cNvSpPr txBox="1">
            <a:spLocks noChangeArrowheads="1"/>
          </p:cNvSpPr>
          <p:nvPr/>
        </p:nvSpPr>
        <p:spPr bwMode="auto">
          <a:xfrm>
            <a:off x="2232006" y="4302466"/>
            <a:ext cx="154001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7" name="Group 230"/>
          <p:cNvGrpSpPr/>
          <p:nvPr/>
        </p:nvGrpSpPr>
        <p:grpSpPr bwMode="auto">
          <a:xfrm flipV="1">
            <a:off x="5331088" y="4047506"/>
            <a:ext cx="1893751" cy="214453"/>
            <a:chOff x="3611646" y="1943611"/>
            <a:chExt cx="2523573" cy="285140"/>
          </a:xfrm>
        </p:grpSpPr>
        <p:cxnSp>
          <p:nvCxnSpPr>
            <p:cNvPr id="232" name="Straight Connector 231"/>
            <p:cNvCxnSpPr>
              <a:endCxn id="233" idx="4"/>
            </p:cNvCxnSpPr>
            <p:nvPr/>
          </p:nvCxnSpPr>
          <p:spPr>
            <a:xfrm>
              <a:off x="5659073" y="1943611"/>
              <a:ext cx="395202" cy="204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611646" y="1943611"/>
              <a:ext cx="20426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 Placeholder 14"/>
          <p:cNvSpPr txBox="1">
            <a:spLocks noChangeArrowheads="1"/>
          </p:cNvSpPr>
          <p:nvPr/>
        </p:nvSpPr>
        <p:spPr bwMode="auto">
          <a:xfrm>
            <a:off x="5331088" y="404988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6" name="Text Placeholder 14"/>
          <p:cNvSpPr txBox="1">
            <a:spLocks noChangeArrowheads="1"/>
          </p:cNvSpPr>
          <p:nvPr/>
        </p:nvSpPr>
        <p:spPr bwMode="auto">
          <a:xfrm>
            <a:off x="5331087" y="4285786"/>
            <a:ext cx="154001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8" name="Group 242"/>
          <p:cNvGrpSpPr/>
          <p:nvPr/>
        </p:nvGrpSpPr>
        <p:grpSpPr bwMode="auto">
          <a:xfrm>
            <a:off x="2548822" y="1399010"/>
            <a:ext cx="1893751" cy="214453"/>
            <a:chOff x="3611646" y="1943611"/>
            <a:chExt cx="2523573" cy="285140"/>
          </a:xfrm>
        </p:grpSpPr>
        <p:cxnSp>
          <p:nvCxnSpPr>
            <p:cNvPr id="244" name="Straight Connector 243"/>
            <p:cNvCxnSpPr>
              <a:endCxn id="245" idx="4"/>
            </p:cNvCxnSpPr>
            <p:nvPr/>
          </p:nvCxnSpPr>
          <p:spPr>
            <a:xfrm>
              <a:off x="5659073" y="1943611"/>
              <a:ext cx="395202" cy="204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3611646" y="1943611"/>
              <a:ext cx="20426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 Placeholder 14"/>
          <p:cNvSpPr txBox="1">
            <a:spLocks noChangeArrowheads="1"/>
          </p:cNvSpPr>
          <p:nvPr/>
        </p:nvSpPr>
        <p:spPr bwMode="auto">
          <a:xfrm>
            <a:off x="2548823" y="121076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8" name="Text Placeholder 14"/>
          <p:cNvSpPr txBox="1">
            <a:spLocks noChangeArrowheads="1"/>
          </p:cNvSpPr>
          <p:nvPr/>
        </p:nvSpPr>
        <p:spPr bwMode="auto">
          <a:xfrm>
            <a:off x="2548823" y="1446667"/>
            <a:ext cx="154120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24" grpId="0"/>
      <p:bldP spid="225" grpId="0"/>
      <p:bldP spid="235" grpId="0"/>
      <p:bldP spid="236" grpId="0"/>
      <p:bldP spid="247" grpId="0"/>
      <p:bldP spid="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911616" y="2255630"/>
            <a:ext cx="5529991" cy="155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直角三角形 5"/>
          <p:cNvSpPr/>
          <p:nvPr/>
        </p:nvSpPr>
        <p:spPr>
          <a:xfrm flipH="1">
            <a:off x="2451159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下箭头 6"/>
          <p:cNvSpPr/>
          <p:nvPr/>
        </p:nvSpPr>
        <p:spPr>
          <a:xfrm rot="21050905">
            <a:off x="2632194" y="1925611"/>
            <a:ext cx="53477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实物牵制</a:t>
            </a:r>
            <a:endParaRPr lang="zh-CN" altLang="en-US" sz="12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直角三角形 5"/>
          <p:cNvSpPr/>
          <p:nvPr/>
        </p:nvSpPr>
        <p:spPr>
          <a:xfrm flipH="1">
            <a:off x="3598127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下箭头 6"/>
          <p:cNvSpPr/>
          <p:nvPr/>
        </p:nvSpPr>
        <p:spPr>
          <a:xfrm rot="21050905">
            <a:off x="3777975" y="1925611"/>
            <a:ext cx="53596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机械牵制</a:t>
            </a:r>
            <a:endParaRPr lang="zh-CN" altLang="en-US" sz="12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直角三角形 5"/>
          <p:cNvSpPr/>
          <p:nvPr/>
        </p:nvSpPr>
        <p:spPr>
          <a:xfrm flipH="1">
            <a:off x="4743906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下箭头 6"/>
          <p:cNvSpPr/>
          <p:nvPr/>
        </p:nvSpPr>
        <p:spPr>
          <a:xfrm rot="21050905">
            <a:off x="4924945" y="1925611"/>
            <a:ext cx="534776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体制牵制</a:t>
            </a:r>
            <a:endParaRPr lang="zh-CN" altLang="en-US" sz="12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直角三角形 5"/>
          <p:cNvSpPr/>
          <p:nvPr/>
        </p:nvSpPr>
        <p:spPr>
          <a:xfrm flipH="1">
            <a:off x="5890877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下箭头 6"/>
          <p:cNvSpPr/>
          <p:nvPr/>
        </p:nvSpPr>
        <p:spPr>
          <a:xfrm rot="21050905">
            <a:off x="6070724" y="1925611"/>
            <a:ext cx="53596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簿记牵制</a:t>
            </a:r>
            <a:endParaRPr lang="zh-CN" altLang="en-US" sz="12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2338010" y="2858482"/>
            <a:ext cx="1249399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3495698" y="2858482"/>
            <a:ext cx="1248208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4652195" y="2858482"/>
            <a:ext cx="1249400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5808696" y="2858482"/>
            <a:ext cx="1249399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 rot="21556260">
            <a:off x="1654862" y="2072491"/>
            <a:ext cx="1503836" cy="20869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355877">
            <a:off x="2693915" y="1657557"/>
            <a:ext cx="890897" cy="892363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 rot="21404579">
            <a:off x="2826089" y="1790993"/>
            <a:ext cx="649115" cy="648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A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29" name="矩形 28"/>
          <p:cNvSpPr/>
          <p:nvPr/>
        </p:nvSpPr>
        <p:spPr>
          <a:xfrm rot="21556260">
            <a:off x="3206212" y="2030585"/>
            <a:ext cx="1262573" cy="2047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355877">
            <a:off x="4161488" y="1628963"/>
            <a:ext cx="890897" cy="892363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21088" y="1762400"/>
            <a:ext cx="649116" cy="6493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B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2" name="矩形 31"/>
          <p:cNvSpPr/>
          <p:nvPr/>
        </p:nvSpPr>
        <p:spPr>
          <a:xfrm rot="21556260">
            <a:off x="4685545" y="2001873"/>
            <a:ext cx="892089" cy="2025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 rot="1355877">
            <a:off x="5561447" y="1657556"/>
            <a:ext cx="892088" cy="891171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26487" y="1789802"/>
            <a:ext cx="647925" cy="6493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C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5" name="右箭头 34"/>
          <p:cNvSpPr/>
          <p:nvPr/>
        </p:nvSpPr>
        <p:spPr>
          <a:xfrm rot="21584426">
            <a:off x="6148552" y="1898247"/>
            <a:ext cx="1629573" cy="41445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2376581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3904100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41"/>
          <p:cNvSpPr txBox="1"/>
          <p:nvPr/>
        </p:nvSpPr>
        <p:spPr>
          <a:xfrm>
            <a:off x="5416793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550166" y="2468982"/>
            <a:ext cx="0" cy="871737"/>
          </a:xfrm>
          <a:prstGeom prst="line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4440850" y="3333984"/>
            <a:ext cx="214668" cy="2149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38607" rIns="77214" bIns="38607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213081" y="3333984"/>
            <a:ext cx="216683" cy="2149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987436" y="3333984"/>
            <a:ext cx="213661" cy="2149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666819" y="3333984"/>
            <a:ext cx="214668" cy="2149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2788" y="3333984"/>
            <a:ext cx="214668" cy="2149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38607" rIns="77214" bIns="38607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13"/>
          <p:cNvSpPr/>
          <p:nvPr/>
        </p:nvSpPr>
        <p:spPr bwMode="auto">
          <a:xfrm>
            <a:off x="999726" y="2674611"/>
            <a:ext cx="3550441" cy="666108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4"/>
          <p:cNvSpPr/>
          <p:nvPr/>
        </p:nvSpPr>
        <p:spPr bwMode="auto">
          <a:xfrm>
            <a:off x="2773758" y="2896115"/>
            <a:ext cx="1776411" cy="444602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0" name="Freeform 15"/>
          <p:cNvSpPr/>
          <p:nvPr/>
        </p:nvSpPr>
        <p:spPr bwMode="auto">
          <a:xfrm>
            <a:off x="4550167" y="2674611"/>
            <a:ext cx="3548063" cy="666108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6"/>
          <p:cNvSpPr/>
          <p:nvPr/>
        </p:nvSpPr>
        <p:spPr bwMode="auto">
          <a:xfrm>
            <a:off x="4550168" y="2896115"/>
            <a:ext cx="1774032" cy="444602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6"/>
          <p:cNvSpPr/>
          <p:nvPr/>
        </p:nvSpPr>
        <p:spPr bwMode="auto">
          <a:xfrm>
            <a:off x="4051598" y="1275551"/>
            <a:ext cx="990795" cy="1261266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215834" rIns="77214" bIns="38607" rtlCol="0" anchor="t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8946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576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7285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6914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0522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80151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04951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54580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77793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27422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15213" y="1436895"/>
            <a:ext cx="863267" cy="864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959093" y="1436895"/>
            <a:ext cx="863267" cy="864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157284" y="1840026"/>
            <a:ext cx="189431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2392" y="1840026"/>
            <a:ext cx="189431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sldNum" sz="quarter" idx="12"/>
          </p:nvPr>
        </p:nvSpPr>
        <p:spPr>
          <a:xfrm>
            <a:off x="8235846" y="476896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528"/>
          <p:cNvGrpSpPr/>
          <p:nvPr/>
        </p:nvGrpSpPr>
        <p:grpSpPr>
          <a:xfrm>
            <a:off x="1612706" y="762878"/>
            <a:ext cx="1604292" cy="4150739"/>
            <a:chOff x="-1" y="0"/>
            <a:chExt cx="2138590" cy="5530688"/>
          </a:xfrm>
        </p:grpSpPr>
        <p:grpSp>
          <p:nvGrpSpPr>
            <p:cNvPr id="4" name="Group 520"/>
            <p:cNvGrpSpPr/>
            <p:nvPr/>
          </p:nvGrpSpPr>
          <p:grpSpPr>
            <a:xfrm>
              <a:off x="-1" y="0"/>
              <a:ext cx="2138590" cy="5530688"/>
              <a:chOff x="0" y="0"/>
              <a:chExt cx="2138588" cy="5530687"/>
            </a:xfrm>
          </p:grpSpPr>
          <p:grpSp>
            <p:nvGrpSpPr>
              <p:cNvPr id="5" name="Group 507"/>
              <p:cNvGrpSpPr/>
              <p:nvPr/>
            </p:nvGrpSpPr>
            <p:grpSpPr>
              <a:xfrm>
                <a:off x="1035288" y="1005595"/>
                <a:ext cx="1103301" cy="1422269"/>
                <a:chOff x="0" y="0"/>
                <a:chExt cx="1103299" cy="1422267"/>
              </a:xfrm>
            </p:grpSpPr>
            <p:sp>
              <p:nvSpPr>
                <p:cNvPr id="505" name="Shape 505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" name="Group 510"/>
              <p:cNvGrpSpPr/>
              <p:nvPr/>
            </p:nvGrpSpPr>
            <p:grpSpPr>
              <a:xfrm>
                <a:off x="0" y="2039841"/>
                <a:ext cx="1103300" cy="1422269"/>
                <a:chOff x="0" y="0"/>
                <a:chExt cx="1103299" cy="1422267"/>
              </a:xfrm>
            </p:grpSpPr>
            <p:sp>
              <p:nvSpPr>
                <p:cNvPr id="508" name="Shape 508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 rot="10800000">
                  <a:off x="0" y="759817"/>
                  <a:ext cx="1103300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" name="Group 513"/>
              <p:cNvGrpSpPr/>
              <p:nvPr/>
            </p:nvGrpSpPr>
            <p:grpSpPr>
              <a:xfrm>
                <a:off x="1035288" y="3074087"/>
                <a:ext cx="1103301" cy="1422269"/>
                <a:chOff x="0" y="0"/>
                <a:chExt cx="1103299" cy="1422267"/>
              </a:xfrm>
            </p:grpSpPr>
            <p:sp>
              <p:nvSpPr>
                <p:cNvPr id="511" name="Shape 511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Group 516"/>
              <p:cNvGrpSpPr/>
              <p:nvPr/>
            </p:nvGrpSpPr>
            <p:grpSpPr>
              <a:xfrm>
                <a:off x="-1" y="4108334"/>
                <a:ext cx="1304236" cy="1422354"/>
                <a:chOff x="0" y="0"/>
                <a:chExt cx="1304234" cy="1422352"/>
              </a:xfrm>
            </p:grpSpPr>
            <p:sp>
              <p:nvSpPr>
                <p:cNvPr id="514" name="Shape 514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10800000">
                  <a:off x="-1" y="759817"/>
                  <a:ext cx="1304236" cy="662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0" extrusionOk="0">
                      <a:moveTo>
                        <a:pt x="0" y="9897"/>
                      </a:moveTo>
                      <a:lnTo>
                        <a:pt x="0" y="9897"/>
                      </a:lnTo>
                      <a:cubicBezTo>
                        <a:pt x="2989" y="779"/>
                        <a:pt x="9944" y="-2660"/>
                        <a:pt x="15534" y="2216"/>
                      </a:cubicBezTo>
                      <a:cubicBezTo>
                        <a:pt x="19268" y="5473"/>
                        <a:pt x="21600" y="11819"/>
                        <a:pt x="21600" y="18726"/>
                      </a:cubicBezTo>
                      <a:lnTo>
                        <a:pt x="19417" y="18940"/>
                      </a:lnTo>
                      <a:cubicBezTo>
                        <a:pt x="19417" y="10680"/>
                        <a:pt x="15255" y="3984"/>
                        <a:pt x="10121" y="3984"/>
                      </a:cubicBezTo>
                      <a:cubicBezTo>
                        <a:pt x="6710" y="3984"/>
                        <a:pt x="3574" y="6988"/>
                        <a:pt x="1948" y="11812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Group 519"/>
              <p:cNvGrpSpPr/>
              <p:nvPr/>
            </p:nvGrpSpPr>
            <p:grpSpPr>
              <a:xfrm>
                <a:off x="0" y="0"/>
                <a:ext cx="1103300" cy="1393617"/>
                <a:chOff x="0" y="0"/>
                <a:chExt cx="1103299" cy="1393616"/>
              </a:xfrm>
            </p:grpSpPr>
            <p:sp>
              <p:nvSpPr>
                <p:cNvPr id="517" name="Shape 517"/>
                <p:cNvSpPr/>
                <p:nvPr/>
              </p:nvSpPr>
              <p:spPr>
                <a:xfrm flipH="1">
                  <a:off x="0" y="0"/>
                  <a:ext cx="531336" cy="633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" y="0"/>
                      </a:moveTo>
                      <a:lnTo>
                        <a:pt x="1649" y="0"/>
                      </a:lnTo>
                      <a:cubicBezTo>
                        <a:pt x="13502" y="2865"/>
                        <a:pt x="21600" y="11528"/>
                        <a:pt x="21600" y="21345"/>
                      </a:cubicBezTo>
                      <a:lnTo>
                        <a:pt x="16243" y="21600"/>
                      </a:lnTo>
                      <a:cubicBezTo>
                        <a:pt x="16243" y="13733"/>
                        <a:pt x="9642" y="6796"/>
                        <a:pt x="0" y="4529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 rot="10800000">
                  <a:off x="0" y="731165"/>
                  <a:ext cx="1103300" cy="662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21" name="Shape 521"/>
            <p:cNvSpPr/>
            <p:nvPr/>
          </p:nvSpPr>
          <p:spPr>
            <a:xfrm>
              <a:off x="1162312" y="1535319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10324" y="3646901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94127" y="2495129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223572" y="2667418"/>
              <a:ext cx="228610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8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533"/>
          <p:cNvGrpSpPr/>
          <p:nvPr/>
        </p:nvGrpSpPr>
        <p:grpSpPr>
          <a:xfrm>
            <a:off x="3359231" y="1780181"/>
            <a:ext cx="5138338" cy="427834"/>
            <a:chOff x="-1" y="-1"/>
            <a:chExt cx="6849629" cy="570069"/>
          </a:xfrm>
        </p:grpSpPr>
        <p:sp>
          <p:nvSpPr>
            <p:cNvPr id="529" name="Shape 529"/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" name="Group 532"/>
            <p:cNvGrpSpPr/>
            <p:nvPr/>
          </p:nvGrpSpPr>
          <p:grpSpPr>
            <a:xfrm>
              <a:off x="418217" y="-1"/>
              <a:ext cx="6431411" cy="570069"/>
              <a:chOff x="0" y="0"/>
              <a:chExt cx="6431410" cy="570068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0" y="0"/>
                <a:ext cx="1354391" cy="369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35" tIns="45735" rIns="45735" bIns="45735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0" y="262391"/>
                <a:ext cx="6431410" cy="307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35" tIns="45735" rIns="45735" bIns="45735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  <a:endParaRPr sz="9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Group 536"/>
          <p:cNvGrpSpPr/>
          <p:nvPr/>
        </p:nvGrpSpPr>
        <p:grpSpPr>
          <a:xfrm>
            <a:off x="3672961" y="2552961"/>
            <a:ext cx="4824606" cy="427834"/>
            <a:chOff x="0" y="0"/>
            <a:chExt cx="6431410" cy="570070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1354391" cy="369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0" y="262392"/>
              <a:ext cx="6431410" cy="307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541"/>
          <p:cNvGrpSpPr/>
          <p:nvPr/>
        </p:nvGrpSpPr>
        <p:grpSpPr>
          <a:xfrm>
            <a:off x="3359231" y="3339634"/>
            <a:ext cx="5138338" cy="427834"/>
            <a:chOff x="-1" y="-1"/>
            <a:chExt cx="6849629" cy="570069"/>
          </a:xfrm>
        </p:grpSpPr>
        <p:sp>
          <p:nvSpPr>
            <p:cNvPr id="537" name="Shape 537"/>
            <p:cNvSpPr/>
            <p:nvPr/>
          </p:nvSpPr>
          <p:spPr>
            <a:xfrm>
              <a:off x="-1" y="101250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" name="Group 540"/>
            <p:cNvGrpSpPr/>
            <p:nvPr/>
          </p:nvGrpSpPr>
          <p:grpSpPr>
            <a:xfrm>
              <a:off x="418217" y="-1"/>
              <a:ext cx="6431411" cy="570069"/>
              <a:chOff x="0" y="0"/>
              <a:chExt cx="6431410" cy="570068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0" y="0"/>
                <a:ext cx="1354391" cy="369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35" tIns="45735" rIns="45735" bIns="45735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0" y="262391"/>
                <a:ext cx="6431410" cy="307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35" tIns="45735" rIns="45735" bIns="45735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  <a:endParaRPr sz="9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10" grpId="0" advAuto="0"/>
      <p:bldP spid="12" grpId="0" advAuto="0"/>
      <p:bldP spid="13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04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1420016"/>
            <a:ext cx="9147175" cy="3725965"/>
          </a:xfrm>
          <a:prstGeom prst="rect">
            <a:avLst/>
          </a:prstGeom>
          <a:noFill/>
        </p:spPr>
      </p:pic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3752" y="2752627"/>
            <a:ext cx="4213422" cy="3005858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 bwMode="auto">
          <a:xfrm>
            <a:off x="1620234" y="703333"/>
            <a:ext cx="762265" cy="2661574"/>
            <a:chOff x="857" y="696"/>
            <a:chExt cx="480" cy="184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57" y="696"/>
              <a:ext cx="0" cy="1846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37" y="696"/>
              <a:ext cx="0" cy="1846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65418" y="1110566"/>
            <a:ext cx="554126" cy="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目 录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61224" y="1868963"/>
            <a:ext cx="338554" cy="7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A2897B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CONTENTS</a:t>
            </a:r>
            <a:endParaRPr lang="en-US" altLang="zh-CN" sz="1000" dirty="0">
              <a:solidFill>
                <a:srgbClr val="A2897B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53765" y="1003275"/>
            <a:ext cx="4573588" cy="228706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1/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击此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4/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3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67" y="1672131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29"/>
          <p:cNvGrpSpPr/>
          <p:nvPr/>
        </p:nvGrpSpPr>
        <p:grpSpPr>
          <a:xfrm>
            <a:off x="1155064" y="2578052"/>
            <a:ext cx="943180" cy="1994026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329827" y="1888889"/>
              <a:ext cx="790061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70%</a:t>
              </a:r>
              <a:endParaRPr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1633"/>
          <p:cNvGrpSpPr/>
          <p:nvPr/>
        </p:nvGrpSpPr>
        <p:grpSpPr>
          <a:xfrm>
            <a:off x="965776" y="1849829"/>
            <a:ext cx="1533366" cy="986768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141772" y="919523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2005 - 2008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4" y="379713"/>
              <a:ext cx="1970469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1637"/>
          <p:cNvGrpSpPr/>
          <p:nvPr/>
        </p:nvGrpSpPr>
        <p:grpSpPr>
          <a:xfrm>
            <a:off x="2443950" y="2585290"/>
            <a:ext cx="1478174" cy="965440"/>
            <a:chOff x="0" y="0"/>
            <a:chExt cx="1970470" cy="1286409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123091" y="451222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2008 - 2009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1"/>
              <a:ext cx="1970470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2608644" y="1103365"/>
          <a:ext cx="1068019" cy="128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642"/>
          <p:cNvGrpSpPr/>
          <p:nvPr/>
        </p:nvGrpSpPr>
        <p:grpSpPr>
          <a:xfrm>
            <a:off x="3922122" y="1849828"/>
            <a:ext cx="1494593" cy="986767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78202" y="920168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2009 - 2012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1646"/>
          <p:cNvGrpSpPr/>
          <p:nvPr/>
        </p:nvGrpSpPr>
        <p:grpSpPr>
          <a:xfrm>
            <a:off x="4069421" y="2836596"/>
            <a:ext cx="943180" cy="1662441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372220" y="1787434"/>
              <a:ext cx="790061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50%</a:t>
              </a:r>
              <a:endParaRPr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1653"/>
          <p:cNvGrpSpPr/>
          <p:nvPr/>
        </p:nvGrpSpPr>
        <p:grpSpPr>
          <a:xfrm>
            <a:off x="5680778" y="1459157"/>
            <a:ext cx="795196" cy="950843"/>
            <a:chOff x="0" y="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657"/>
          <p:cNvGrpSpPr/>
          <p:nvPr/>
        </p:nvGrpSpPr>
        <p:grpSpPr>
          <a:xfrm>
            <a:off x="5400294" y="2585290"/>
            <a:ext cx="1478174" cy="965440"/>
            <a:chOff x="0" y="0"/>
            <a:chExt cx="1970470" cy="1286409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04287" y="451222"/>
              <a:ext cx="1715646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 – </a:t>
              </a: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1"/>
              <a:ext cx="1970470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1661"/>
          <p:cNvGrpSpPr/>
          <p:nvPr/>
        </p:nvGrpSpPr>
        <p:grpSpPr>
          <a:xfrm>
            <a:off x="6878466" y="2254950"/>
            <a:ext cx="1530880" cy="1003789"/>
            <a:chOff x="0" y="0"/>
            <a:chExt cx="2040729" cy="1337506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118447" y="0"/>
              <a:ext cx="1685720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 </a:t>
              </a: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8" y="845219"/>
              <a:ext cx="1970471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4" grpId="0" advAuto="0"/>
      <p:bldP spid="5" grpId="0" advAuto="0"/>
      <p:bldP spid="1638" grpId="0" advAuto="0"/>
      <p:bldP spid="6" grpId="0" advAuto="0"/>
      <p:bldP spid="7" grpId="0" advAuto="0"/>
      <p:bldP spid="8" grpId="0" advAuto="0"/>
      <p:bldP spid="9" grpId="0" advAuto="0"/>
      <p:bldP spid="10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407740" y="3696956"/>
            <a:ext cx="4310721" cy="663224"/>
            <a:chOff x="3585720" y="5137719"/>
            <a:chExt cx="6985673" cy="1079499"/>
          </a:xfrm>
          <a:noFill/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2091496" y="2730141"/>
            <a:ext cx="717311" cy="1206502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2116527" y="299463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8"/>
          <p:cNvGrpSpPr/>
          <p:nvPr/>
        </p:nvGrpSpPr>
        <p:grpSpPr>
          <a:xfrm>
            <a:off x="1224054" y="2492874"/>
            <a:ext cx="698245" cy="1516135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1243006" y="272919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02"/>
          <p:cNvGrpSpPr/>
          <p:nvPr/>
        </p:nvGrpSpPr>
        <p:grpSpPr>
          <a:xfrm>
            <a:off x="3310449" y="2386103"/>
            <a:ext cx="717311" cy="1596805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335155" y="264606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06"/>
          <p:cNvGrpSpPr/>
          <p:nvPr/>
        </p:nvGrpSpPr>
        <p:grpSpPr>
          <a:xfrm>
            <a:off x="5182366" y="1881913"/>
            <a:ext cx="717311" cy="2016767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6024" y="2115182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10"/>
          <p:cNvGrpSpPr/>
          <p:nvPr/>
        </p:nvGrpSpPr>
        <p:grpSpPr>
          <a:xfrm>
            <a:off x="3933629" y="1364670"/>
            <a:ext cx="830507" cy="2931430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3989330" y="1636029"/>
            <a:ext cx="729506" cy="2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14"/>
          <p:cNvGrpSpPr/>
          <p:nvPr/>
        </p:nvGrpSpPr>
        <p:grpSpPr>
          <a:xfrm>
            <a:off x="2657481" y="1873608"/>
            <a:ext cx="717311" cy="2263524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677042" y="2154070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18"/>
          <p:cNvGrpSpPr/>
          <p:nvPr/>
        </p:nvGrpSpPr>
        <p:grpSpPr>
          <a:xfrm>
            <a:off x="4528208" y="2520159"/>
            <a:ext cx="785229" cy="1214807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8389" y="2778787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217107" y="2318570"/>
            <a:ext cx="1742032" cy="1386926"/>
          </a:xfrm>
          <a:prstGeom prst="rect">
            <a:avLst/>
          </a:prstGeom>
        </p:spPr>
        <p:txBody>
          <a:bodyPr wrap="square" lIns="56320" tIns="28160" rIns="56320" bIns="2816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217107" y="1852214"/>
            <a:ext cx="1742032" cy="3327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20" tIns="28160" rIns="56320" bIns="28160"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6864" y="1902331"/>
            <a:ext cx="1584726" cy="241600"/>
          </a:xfrm>
          <a:prstGeom prst="rect">
            <a:avLst/>
          </a:prstGeom>
          <a:noFill/>
        </p:spPr>
        <p:txBody>
          <a:bodyPr wrap="square" lIns="56320" tIns="28160" rIns="56320" bIns="2816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  <p:bldP spid="106" grpId="0"/>
      <p:bldP spid="110" grpId="0"/>
      <p:bldP spid="114" grpId="0"/>
      <p:bldP spid="118" grpId="0"/>
      <p:bldP spid="122" grpId="0"/>
      <p:bldP spid="123" grpId="0"/>
      <p:bldP spid="124" grpId="0" animBg="1"/>
      <p:bldP spid="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2128" y="1407470"/>
            <a:ext cx="1989015" cy="1078645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4624" y="3425016"/>
            <a:ext cx="1989015" cy="1147061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1286" y="1407470"/>
            <a:ext cx="1989015" cy="1078645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4231" y="3425016"/>
            <a:ext cx="1989015" cy="1147061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29"/>
          <p:cNvGrpSpPr/>
          <p:nvPr/>
        </p:nvGrpSpPr>
        <p:grpSpPr>
          <a:xfrm>
            <a:off x="6492325" y="2733743"/>
            <a:ext cx="1611633" cy="413510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人事上的帮助</a:t>
              </a:r>
              <a:endParaRPr lang="zh-CN" altLang="en-US" sz="14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2" name="组合 26"/>
          <p:cNvGrpSpPr/>
          <p:nvPr/>
        </p:nvGrpSpPr>
        <p:grpSpPr>
          <a:xfrm>
            <a:off x="1135463" y="2521514"/>
            <a:ext cx="1611633" cy="625740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1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战略上的指导</a:t>
              </a:r>
              <a:endParaRPr lang="zh-CN" altLang="en-US" sz="14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3" name="组合 3071"/>
          <p:cNvGrpSpPr/>
          <p:nvPr/>
        </p:nvGrpSpPr>
        <p:grpSpPr>
          <a:xfrm>
            <a:off x="2921084" y="2733743"/>
            <a:ext cx="1611633" cy="413510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政策上的倾斜</a:t>
              </a:r>
              <a:endParaRPr lang="zh-CN" altLang="en-US" sz="14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4" name="组合 3072"/>
          <p:cNvGrpSpPr/>
          <p:nvPr/>
        </p:nvGrpSpPr>
        <p:grpSpPr>
          <a:xfrm>
            <a:off x="4706704" y="2521514"/>
            <a:ext cx="1611633" cy="625740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1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资金上的支持</a:t>
              </a:r>
              <a:endParaRPr lang="zh-CN" altLang="en-US" sz="1400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15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/>
              </a:p>
            </p:txBody>
          </p:sp>
          <p:pic>
            <p:nvPicPr>
              <p:cNvPr id="3094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2629097" y="2107125"/>
            <a:ext cx="1261637" cy="1268384"/>
          </a:xfrm>
          <a:custGeom>
            <a:avLst/>
            <a:gdLst>
              <a:gd name="T0" fmla="*/ 84 w 168"/>
              <a:gd name="T1" fmla="*/ 0 h 169"/>
              <a:gd name="T2" fmla="*/ 143 w 168"/>
              <a:gd name="T3" fmla="*/ 24 h 169"/>
              <a:gd name="T4" fmla="*/ 132 w 168"/>
              <a:gd name="T5" fmla="*/ 37 h 169"/>
              <a:gd name="T6" fmla="*/ 84 w 168"/>
              <a:gd name="T7" fmla="*/ 17 h 169"/>
              <a:gd name="T8" fmla="*/ 17 w 168"/>
              <a:gd name="T9" fmla="*/ 84 h 169"/>
              <a:gd name="T10" fmla="*/ 84 w 168"/>
              <a:gd name="T11" fmla="*/ 152 h 169"/>
              <a:gd name="T12" fmla="*/ 152 w 168"/>
              <a:gd name="T13" fmla="*/ 84 h 169"/>
              <a:gd name="T14" fmla="*/ 143 w 168"/>
              <a:gd name="T15" fmla="*/ 51 h 169"/>
              <a:gd name="T16" fmla="*/ 154 w 168"/>
              <a:gd name="T17" fmla="*/ 37 h 169"/>
              <a:gd name="T18" fmla="*/ 168 w 168"/>
              <a:gd name="T19" fmla="*/ 84 h 169"/>
              <a:gd name="T20" fmla="*/ 84 w 168"/>
              <a:gd name="T21" fmla="*/ 169 h 169"/>
              <a:gd name="T22" fmla="*/ 0 w 168"/>
              <a:gd name="T23" fmla="*/ 84 h 169"/>
              <a:gd name="T24" fmla="*/ 84 w 168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9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506204" y="2107125"/>
            <a:ext cx="1267993" cy="1268384"/>
          </a:xfrm>
          <a:custGeom>
            <a:avLst/>
            <a:gdLst>
              <a:gd name="T0" fmla="*/ 84 w 169"/>
              <a:gd name="T1" fmla="*/ 0 h 169"/>
              <a:gd name="T2" fmla="*/ 169 w 169"/>
              <a:gd name="T3" fmla="*/ 84 h 169"/>
              <a:gd name="T4" fmla="*/ 154 w 169"/>
              <a:gd name="T5" fmla="*/ 132 h 169"/>
              <a:gd name="T6" fmla="*/ 143 w 169"/>
              <a:gd name="T7" fmla="*/ 118 h 169"/>
              <a:gd name="T8" fmla="*/ 152 w 169"/>
              <a:gd name="T9" fmla="*/ 84 h 169"/>
              <a:gd name="T10" fmla="*/ 84 w 169"/>
              <a:gd name="T11" fmla="*/ 17 h 169"/>
              <a:gd name="T12" fmla="*/ 17 w 169"/>
              <a:gd name="T13" fmla="*/ 84 h 169"/>
              <a:gd name="T14" fmla="*/ 26 w 169"/>
              <a:gd name="T15" fmla="*/ 118 h 169"/>
              <a:gd name="T16" fmla="*/ 15 w 169"/>
              <a:gd name="T17" fmla="*/ 132 h 169"/>
              <a:gd name="T18" fmla="*/ 0 w 169"/>
              <a:gd name="T19" fmla="*/ 84 h 169"/>
              <a:gd name="T20" fmla="*/ 84 w 169"/>
              <a:gd name="T21" fmla="*/ 0 h 169"/>
              <a:gd name="T22" fmla="*/ 143 w 169"/>
              <a:gd name="T23" fmla="*/ 145 h 169"/>
              <a:gd name="T24" fmla="*/ 84 w 169"/>
              <a:gd name="T25" fmla="*/ 169 h 169"/>
              <a:gd name="T26" fmla="*/ 26 w 169"/>
              <a:gd name="T27" fmla="*/ 145 h 169"/>
              <a:gd name="T28" fmla="*/ 37 w 169"/>
              <a:gd name="T29" fmla="*/ 132 h 169"/>
              <a:gd name="T30" fmla="*/ 84 w 169"/>
              <a:gd name="T31" fmla="*/ 152 h 169"/>
              <a:gd name="T32" fmla="*/ 132 w 169"/>
              <a:gd name="T33" fmla="*/ 132 h 169"/>
              <a:gd name="T34" fmla="*/ 143 w 169"/>
              <a:gd name="T35" fmla="*/ 14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383311" y="2107125"/>
            <a:ext cx="1267993" cy="1268384"/>
          </a:xfrm>
          <a:custGeom>
            <a:avLst/>
            <a:gdLst>
              <a:gd name="T0" fmla="*/ 85 w 169"/>
              <a:gd name="T1" fmla="*/ 0 h 169"/>
              <a:gd name="T2" fmla="*/ 143 w 169"/>
              <a:gd name="T3" fmla="*/ 24 h 169"/>
              <a:gd name="T4" fmla="*/ 132 w 169"/>
              <a:gd name="T5" fmla="*/ 37 h 169"/>
              <a:gd name="T6" fmla="*/ 85 w 169"/>
              <a:gd name="T7" fmla="*/ 17 h 169"/>
              <a:gd name="T8" fmla="*/ 37 w 169"/>
              <a:gd name="T9" fmla="*/ 37 h 169"/>
              <a:gd name="T10" fmla="*/ 26 w 169"/>
              <a:gd name="T11" fmla="*/ 24 h 169"/>
              <a:gd name="T12" fmla="*/ 85 w 169"/>
              <a:gd name="T13" fmla="*/ 0 h 169"/>
              <a:gd name="T14" fmla="*/ 154 w 169"/>
              <a:gd name="T15" fmla="*/ 37 h 169"/>
              <a:gd name="T16" fmla="*/ 169 w 169"/>
              <a:gd name="T17" fmla="*/ 84 h 169"/>
              <a:gd name="T18" fmla="*/ 85 w 169"/>
              <a:gd name="T19" fmla="*/ 169 h 169"/>
              <a:gd name="T20" fmla="*/ 0 w 169"/>
              <a:gd name="T21" fmla="*/ 84 h 169"/>
              <a:gd name="T22" fmla="*/ 15 w 169"/>
              <a:gd name="T23" fmla="*/ 37 h 169"/>
              <a:gd name="T24" fmla="*/ 26 w 169"/>
              <a:gd name="T25" fmla="*/ 51 h 169"/>
              <a:gd name="T26" fmla="*/ 17 w 169"/>
              <a:gd name="T27" fmla="*/ 84 h 169"/>
              <a:gd name="T28" fmla="*/ 85 w 169"/>
              <a:gd name="T29" fmla="*/ 152 h 169"/>
              <a:gd name="T30" fmla="*/ 152 w 169"/>
              <a:gd name="T31" fmla="*/ 84 h 169"/>
              <a:gd name="T32" fmla="*/ 143 w 169"/>
              <a:gd name="T33" fmla="*/ 51 h 169"/>
              <a:gd name="T34" fmla="*/ 154 w 169"/>
              <a:gd name="T35" fmla="*/ 3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9"/>
          <p:cNvSpPr/>
          <p:nvPr/>
        </p:nvSpPr>
        <p:spPr bwMode="auto">
          <a:xfrm>
            <a:off x="5263594" y="2107125"/>
            <a:ext cx="1267993" cy="1268384"/>
          </a:xfrm>
          <a:custGeom>
            <a:avLst/>
            <a:gdLst>
              <a:gd name="T0" fmla="*/ 85 w 169"/>
              <a:gd name="T1" fmla="*/ 0 h 169"/>
              <a:gd name="T2" fmla="*/ 169 w 169"/>
              <a:gd name="T3" fmla="*/ 84 h 169"/>
              <a:gd name="T4" fmla="*/ 85 w 169"/>
              <a:gd name="T5" fmla="*/ 169 h 169"/>
              <a:gd name="T6" fmla="*/ 26 w 169"/>
              <a:gd name="T7" fmla="*/ 145 h 169"/>
              <a:gd name="T8" fmla="*/ 37 w 169"/>
              <a:gd name="T9" fmla="*/ 132 h 169"/>
              <a:gd name="T10" fmla="*/ 85 w 169"/>
              <a:gd name="T11" fmla="*/ 152 h 169"/>
              <a:gd name="T12" fmla="*/ 152 w 169"/>
              <a:gd name="T13" fmla="*/ 84 h 169"/>
              <a:gd name="T14" fmla="*/ 85 w 169"/>
              <a:gd name="T15" fmla="*/ 17 h 169"/>
              <a:gd name="T16" fmla="*/ 17 w 169"/>
              <a:gd name="T17" fmla="*/ 84 h 169"/>
              <a:gd name="T18" fmla="*/ 26 w 169"/>
              <a:gd name="T19" fmla="*/ 118 h 169"/>
              <a:gd name="T20" fmla="*/ 15 w 169"/>
              <a:gd name="T21" fmla="*/ 132 h 169"/>
              <a:gd name="T22" fmla="*/ 0 w 169"/>
              <a:gd name="T23" fmla="*/ 84 h 169"/>
              <a:gd name="T24" fmla="*/ 85 w 169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0"/>
          <p:cNvSpPr/>
          <p:nvPr/>
        </p:nvSpPr>
        <p:spPr bwMode="auto">
          <a:xfrm>
            <a:off x="2619563" y="1684330"/>
            <a:ext cx="638764" cy="279744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1"/>
          <p:cNvSpPr/>
          <p:nvPr/>
        </p:nvSpPr>
        <p:spPr bwMode="auto">
          <a:xfrm>
            <a:off x="2155586" y="1528563"/>
            <a:ext cx="336860" cy="298818"/>
          </a:xfrm>
          <a:custGeom>
            <a:avLst/>
            <a:gdLst>
              <a:gd name="T0" fmla="*/ 7 w 45"/>
              <a:gd name="T1" fmla="*/ 0 h 40"/>
              <a:gd name="T2" fmla="*/ 39 w 45"/>
              <a:gd name="T3" fmla="*/ 0 h 40"/>
              <a:gd name="T4" fmla="*/ 45 w 45"/>
              <a:gd name="T5" fmla="*/ 7 h 40"/>
              <a:gd name="T6" fmla="*/ 45 w 45"/>
              <a:gd name="T7" fmla="*/ 33 h 40"/>
              <a:gd name="T8" fmla="*/ 39 w 45"/>
              <a:gd name="T9" fmla="*/ 40 h 40"/>
              <a:gd name="T10" fmla="*/ 7 w 45"/>
              <a:gd name="T11" fmla="*/ 40 h 40"/>
              <a:gd name="T12" fmla="*/ 0 w 45"/>
              <a:gd name="T13" fmla="*/ 33 h 40"/>
              <a:gd name="T14" fmla="*/ 0 w 45"/>
              <a:gd name="T15" fmla="*/ 7 h 40"/>
              <a:gd name="T16" fmla="*/ 7 w 45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5886468" y="1684330"/>
            <a:ext cx="635585" cy="279744"/>
          </a:xfrm>
          <a:custGeom>
            <a:avLst/>
            <a:gdLst>
              <a:gd name="T0" fmla="*/ 0 w 200"/>
              <a:gd name="T1" fmla="*/ 88 h 88"/>
              <a:gd name="T2" fmla="*/ 0 w 200"/>
              <a:gd name="T3" fmla="*/ 0 h 88"/>
              <a:gd name="T4" fmla="*/ 200 w 200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88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3"/>
          <p:cNvSpPr/>
          <p:nvPr/>
        </p:nvSpPr>
        <p:spPr bwMode="auto">
          <a:xfrm>
            <a:off x="6642815" y="1528563"/>
            <a:ext cx="346394" cy="298818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512560" y="3470875"/>
            <a:ext cx="638764" cy="286102"/>
          </a:xfrm>
          <a:custGeom>
            <a:avLst/>
            <a:gdLst>
              <a:gd name="T0" fmla="*/ 201 w 201"/>
              <a:gd name="T1" fmla="*/ 0 h 90"/>
              <a:gd name="T2" fmla="*/ 201 w 201"/>
              <a:gd name="T3" fmla="*/ 90 h 90"/>
              <a:gd name="T4" fmla="*/ 0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3" name="Freeform 15"/>
          <p:cNvSpPr/>
          <p:nvPr/>
        </p:nvSpPr>
        <p:spPr bwMode="auto">
          <a:xfrm>
            <a:off x="3042227" y="3613925"/>
            <a:ext cx="343216" cy="292460"/>
          </a:xfrm>
          <a:custGeom>
            <a:avLst/>
            <a:gdLst>
              <a:gd name="T0" fmla="*/ 7 w 46"/>
              <a:gd name="T1" fmla="*/ 39 h 39"/>
              <a:gd name="T2" fmla="*/ 39 w 46"/>
              <a:gd name="T3" fmla="*/ 39 h 39"/>
              <a:gd name="T4" fmla="*/ 46 w 46"/>
              <a:gd name="T5" fmla="*/ 32 h 39"/>
              <a:gd name="T6" fmla="*/ 46 w 46"/>
              <a:gd name="T7" fmla="*/ 7 h 39"/>
              <a:gd name="T8" fmla="*/ 39 w 46"/>
              <a:gd name="T9" fmla="*/ 0 h 39"/>
              <a:gd name="T10" fmla="*/ 7 w 46"/>
              <a:gd name="T11" fmla="*/ 0 h 39"/>
              <a:gd name="T12" fmla="*/ 0 w 46"/>
              <a:gd name="T13" fmla="*/ 7 h 39"/>
              <a:gd name="T14" fmla="*/ 0 w 46"/>
              <a:gd name="T15" fmla="*/ 32 h 39"/>
              <a:gd name="T16" fmla="*/ 7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4999829" y="3470875"/>
            <a:ext cx="638764" cy="286102"/>
          </a:xfrm>
          <a:custGeom>
            <a:avLst/>
            <a:gdLst>
              <a:gd name="T0" fmla="*/ 0 w 201"/>
              <a:gd name="T1" fmla="*/ 0 h 90"/>
              <a:gd name="T2" fmla="*/ 0 w 201"/>
              <a:gd name="T3" fmla="*/ 90 h 90"/>
              <a:gd name="T4" fmla="*/ 201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7"/>
          <p:cNvSpPr/>
          <p:nvPr/>
        </p:nvSpPr>
        <p:spPr bwMode="auto">
          <a:xfrm>
            <a:off x="5765708" y="3613925"/>
            <a:ext cx="346394" cy="292460"/>
          </a:xfrm>
          <a:custGeom>
            <a:avLst/>
            <a:gdLst>
              <a:gd name="T0" fmla="*/ 39 w 46"/>
              <a:gd name="T1" fmla="*/ 39 h 39"/>
              <a:gd name="T2" fmla="*/ 7 w 46"/>
              <a:gd name="T3" fmla="*/ 39 h 39"/>
              <a:gd name="T4" fmla="*/ 0 w 46"/>
              <a:gd name="T5" fmla="*/ 32 h 39"/>
              <a:gd name="T6" fmla="*/ 0 w 46"/>
              <a:gd name="T7" fmla="*/ 7 h 39"/>
              <a:gd name="T8" fmla="*/ 7 w 46"/>
              <a:gd name="T9" fmla="*/ 0 h 39"/>
              <a:gd name="T10" fmla="*/ 39 w 46"/>
              <a:gd name="T11" fmla="*/ 0 h 39"/>
              <a:gd name="T12" fmla="*/ 46 w 46"/>
              <a:gd name="T13" fmla="*/ 7 h 39"/>
              <a:gd name="T14" fmla="*/ 46 w 46"/>
              <a:gd name="T15" fmla="*/ 32 h 39"/>
              <a:gd name="T16" fmla="*/ 39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903997" y="2572832"/>
            <a:ext cx="226621" cy="336972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5728647" y="2595298"/>
            <a:ext cx="337889" cy="29204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3118022" y="2571299"/>
            <a:ext cx="283787" cy="340036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>
            <a:off x="3971257" y="2618272"/>
            <a:ext cx="337889" cy="246092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332103" y="1275551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756" y="1497270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4331" y="3349608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4330" y="3571327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888" y="3348729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6540" y="3570449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770" y="1274593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1769" y="1496312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/>
          <p:nvPr/>
        </p:nvGrpSpPr>
        <p:grpSpPr>
          <a:xfrm>
            <a:off x="1465034" y="1059851"/>
            <a:ext cx="3619257" cy="592535"/>
            <a:chOff x="3377946" y="1632519"/>
            <a:chExt cx="4823374" cy="789528"/>
          </a:xfrm>
        </p:grpSpPr>
        <p:sp>
          <p:nvSpPr>
            <p:cNvPr id="54" name="矩形 31"/>
            <p:cNvSpPr>
              <a:spLocks noChangeArrowheads="1"/>
            </p:cNvSpPr>
            <p:nvPr/>
          </p:nvSpPr>
          <p:spPr bwMode="auto">
            <a:xfrm>
              <a:off x="3377946" y="1912850"/>
              <a:ext cx="1669599" cy="509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五边形 32"/>
            <p:cNvSpPr>
              <a:spLocks noChangeArrowheads="1"/>
            </p:cNvSpPr>
            <p:nvPr/>
          </p:nvSpPr>
          <p:spPr bwMode="auto">
            <a:xfrm>
              <a:off x="4769302" y="1632519"/>
              <a:ext cx="3432018" cy="509197"/>
            </a:xfrm>
            <a:prstGeom prst="homePlate">
              <a:avLst>
                <a:gd name="adj" fmla="val 14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直角三角形 33"/>
            <p:cNvSpPr>
              <a:spLocks noChangeArrowheads="1"/>
            </p:cNvSpPr>
            <p:nvPr/>
          </p:nvSpPr>
          <p:spPr bwMode="auto">
            <a:xfrm rot="10800000">
              <a:off x="4769306" y="2144301"/>
              <a:ext cx="278241" cy="27774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7" name="矩形 34"/>
            <p:cNvSpPr>
              <a:spLocks noChangeArrowheads="1"/>
            </p:cNvSpPr>
            <p:nvPr/>
          </p:nvSpPr>
          <p:spPr bwMode="auto">
            <a:xfrm>
              <a:off x="3470702" y="1989354"/>
              <a:ext cx="776159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8" name="TextBox 62"/>
            <p:cNvSpPr>
              <a:spLocks noChangeArrowheads="1"/>
            </p:cNvSpPr>
            <p:nvPr/>
          </p:nvSpPr>
          <p:spPr bwMode="auto">
            <a:xfrm>
              <a:off x="4858101" y="1709023"/>
              <a:ext cx="2598618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  <a:endPara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59" name="TextBox 63"/>
          <p:cNvSpPr>
            <a:spLocks noChangeArrowheads="1"/>
          </p:cNvSpPr>
          <p:nvPr/>
        </p:nvSpPr>
        <p:spPr bwMode="auto">
          <a:xfrm>
            <a:off x="5084292" y="1075486"/>
            <a:ext cx="834624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52%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80"/>
          <p:cNvGrpSpPr/>
          <p:nvPr/>
        </p:nvGrpSpPr>
        <p:grpSpPr>
          <a:xfrm>
            <a:off x="1465034" y="1782864"/>
            <a:ext cx="3060541" cy="594072"/>
            <a:chOff x="3377946" y="2595903"/>
            <a:chExt cx="4078775" cy="791577"/>
          </a:xfrm>
        </p:grpSpPr>
        <p:sp>
          <p:nvSpPr>
            <p:cNvPr id="60" name="矩形 65"/>
            <p:cNvSpPr>
              <a:spLocks noChangeArrowheads="1"/>
            </p:cNvSpPr>
            <p:nvPr/>
          </p:nvSpPr>
          <p:spPr bwMode="auto">
            <a:xfrm>
              <a:off x="3377946" y="2876960"/>
              <a:ext cx="1668952" cy="510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五边形 66"/>
            <p:cNvSpPr>
              <a:spLocks noChangeArrowheads="1"/>
            </p:cNvSpPr>
            <p:nvPr/>
          </p:nvSpPr>
          <p:spPr bwMode="auto">
            <a:xfrm>
              <a:off x="4768769" y="2595903"/>
              <a:ext cx="2687952" cy="510516"/>
            </a:xfrm>
            <a:prstGeom prst="homePlate">
              <a:avLst>
                <a:gd name="adj" fmla="val 1409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直角三角形 67"/>
            <p:cNvSpPr>
              <a:spLocks noChangeArrowheads="1"/>
            </p:cNvSpPr>
            <p:nvPr/>
          </p:nvSpPr>
          <p:spPr bwMode="auto">
            <a:xfrm rot="10800000">
              <a:off x="4768768" y="3109017"/>
              <a:ext cx="278133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3" name="矩形 68"/>
            <p:cNvSpPr>
              <a:spLocks noChangeArrowheads="1"/>
            </p:cNvSpPr>
            <p:nvPr/>
          </p:nvSpPr>
          <p:spPr bwMode="auto">
            <a:xfrm>
              <a:off x="3470667" y="2953667"/>
              <a:ext cx="83599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2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4" name="TextBox 69"/>
            <p:cNvSpPr>
              <a:spLocks noChangeArrowheads="1"/>
            </p:cNvSpPr>
            <p:nvPr/>
          </p:nvSpPr>
          <p:spPr bwMode="auto">
            <a:xfrm>
              <a:off x="4857526" y="2672613"/>
              <a:ext cx="2597613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  <a:endPara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70"/>
          <p:cNvSpPr>
            <a:spLocks noChangeArrowheads="1"/>
          </p:cNvSpPr>
          <p:nvPr/>
        </p:nvSpPr>
        <p:spPr bwMode="auto">
          <a:xfrm>
            <a:off x="4665445" y="1790825"/>
            <a:ext cx="836158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43%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84"/>
          <p:cNvGrpSpPr/>
          <p:nvPr/>
        </p:nvGrpSpPr>
        <p:grpSpPr>
          <a:xfrm>
            <a:off x="1465034" y="2507415"/>
            <a:ext cx="5619303" cy="594071"/>
            <a:chOff x="3377946" y="3561338"/>
            <a:chExt cx="7488829" cy="791575"/>
          </a:xfrm>
        </p:grpSpPr>
        <p:sp>
          <p:nvSpPr>
            <p:cNvPr id="66" name="矩形 72"/>
            <p:cNvSpPr>
              <a:spLocks noChangeArrowheads="1"/>
            </p:cNvSpPr>
            <p:nvPr/>
          </p:nvSpPr>
          <p:spPr bwMode="auto">
            <a:xfrm>
              <a:off x="3377946" y="3842396"/>
              <a:ext cx="1669273" cy="5105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7" name="五边形 73"/>
            <p:cNvSpPr>
              <a:spLocks noChangeArrowheads="1"/>
            </p:cNvSpPr>
            <p:nvPr/>
          </p:nvSpPr>
          <p:spPr bwMode="auto">
            <a:xfrm>
              <a:off x="4769032" y="3561338"/>
              <a:ext cx="6097743" cy="510516"/>
            </a:xfrm>
            <a:prstGeom prst="homePlate">
              <a:avLst>
                <a:gd name="adj" fmla="val 15837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8" name="直角三角形 74"/>
            <p:cNvSpPr>
              <a:spLocks noChangeArrowheads="1"/>
            </p:cNvSpPr>
            <p:nvPr/>
          </p:nvSpPr>
          <p:spPr bwMode="auto">
            <a:xfrm rot="10800000">
              <a:off x="4769032" y="4074450"/>
              <a:ext cx="27818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9" name="矩形 75"/>
            <p:cNvSpPr>
              <a:spLocks noChangeArrowheads="1"/>
            </p:cNvSpPr>
            <p:nvPr/>
          </p:nvSpPr>
          <p:spPr bwMode="auto">
            <a:xfrm>
              <a:off x="3470683" y="3919101"/>
              <a:ext cx="912930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t 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3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0" name="TextBox 76"/>
            <p:cNvSpPr>
              <a:spLocks noChangeArrowheads="1"/>
            </p:cNvSpPr>
            <p:nvPr/>
          </p:nvSpPr>
          <p:spPr bwMode="auto">
            <a:xfrm>
              <a:off x="4857811" y="3638045"/>
              <a:ext cx="2598112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  <a:endPara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71" name="TextBox 77"/>
          <p:cNvSpPr>
            <a:spLocks noChangeArrowheads="1"/>
          </p:cNvSpPr>
          <p:nvPr/>
        </p:nvSpPr>
        <p:spPr bwMode="auto">
          <a:xfrm>
            <a:off x="7108762" y="2523050"/>
            <a:ext cx="510579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93%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85"/>
          <p:cNvGrpSpPr/>
          <p:nvPr/>
        </p:nvGrpSpPr>
        <p:grpSpPr>
          <a:xfrm>
            <a:off x="1465034" y="3231965"/>
            <a:ext cx="4662539" cy="594071"/>
            <a:chOff x="3377946" y="4526771"/>
            <a:chExt cx="6213753" cy="791575"/>
          </a:xfrm>
        </p:grpSpPr>
        <p:sp>
          <p:nvSpPr>
            <p:cNvPr id="72" name="矩形 79"/>
            <p:cNvSpPr>
              <a:spLocks noChangeArrowheads="1"/>
            </p:cNvSpPr>
            <p:nvPr/>
          </p:nvSpPr>
          <p:spPr bwMode="auto">
            <a:xfrm>
              <a:off x="3377946" y="4807828"/>
              <a:ext cx="1669335" cy="5105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五边形 80"/>
            <p:cNvSpPr>
              <a:spLocks noChangeArrowheads="1"/>
            </p:cNvSpPr>
            <p:nvPr/>
          </p:nvSpPr>
          <p:spPr bwMode="auto">
            <a:xfrm>
              <a:off x="4769085" y="4526771"/>
              <a:ext cx="4822614" cy="510516"/>
            </a:xfrm>
            <a:prstGeom prst="homePlate">
              <a:avLst>
                <a:gd name="adj" fmla="val 1622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直角三角形 81"/>
            <p:cNvSpPr>
              <a:spLocks noChangeArrowheads="1"/>
            </p:cNvSpPr>
            <p:nvPr/>
          </p:nvSpPr>
          <p:spPr bwMode="auto">
            <a:xfrm rot="10800000">
              <a:off x="4769083" y="5039883"/>
              <a:ext cx="27819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5" name="矩形 82"/>
            <p:cNvSpPr>
              <a:spLocks noChangeArrowheads="1"/>
            </p:cNvSpPr>
            <p:nvPr/>
          </p:nvSpPr>
          <p:spPr bwMode="auto">
            <a:xfrm>
              <a:off x="3470690" y="4884534"/>
              <a:ext cx="83599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4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6" name="TextBox 83"/>
            <p:cNvSpPr>
              <a:spLocks noChangeArrowheads="1"/>
            </p:cNvSpPr>
            <p:nvPr/>
          </p:nvSpPr>
          <p:spPr bwMode="auto">
            <a:xfrm>
              <a:off x="4857865" y="4603479"/>
              <a:ext cx="259820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  <a:endPara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77" name="TextBox 84"/>
          <p:cNvSpPr>
            <a:spLocks noChangeArrowheads="1"/>
          </p:cNvSpPr>
          <p:nvPr/>
        </p:nvSpPr>
        <p:spPr bwMode="auto">
          <a:xfrm>
            <a:off x="6158644" y="3247601"/>
            <a:ext cx="510579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81%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440152" y="3992567"/>
            <a:ext cx="6461562" cy="4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53" tIns="25727" rIns="51453" bIns="257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  <p:bldP spid="71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pic>
        <p:nvPicPr>
          <p:cNvPr id="5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6086" y="3220841"/>
            <a:ext cx="1764590" cy="1925140"/>
          </a:xfrm>
          <a:prstGeom prst="rect">
            <a:avLst/>
          </a:prstGeom>
          <a:noFill/>
        </p:spPr>
      </p:pic>
      <p:pic>
        <p:nvPicPr>
          <p:cNvPr id="7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3780" y="2032296"/>
            <a:ext cx="1573395" cy="291733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44420" y="411554"/>
            <a:ext cx="2521155" cy="36376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5921509" y="1023834"/>
            <a:ext cx="272821" cy="18008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汇报人：代用名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5702" y="735702"/>
            <a:ext cx="396182" cy="27372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演</a:t>
            </a:r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讲完毕         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algn="just"/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谢谢观看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半闭框 22"/>
          <p:cNvSpPr/>
          <p:nvPr/>
        </p:nvSpPr>
        <p:spPr>
          <a:xfrm>
            <a:off x="3529108" y="397249"/>
            <a:ext cx="914718" cy="914718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rot="16200000" flipV="1">
            <a:off x="5185867" y="3177671"/>
            <a:ext cx="914718" cy="900414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6250" y="411554"/>
            <a:ext cx="1885955" cy="1673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72888" y="879769"/>
            <a:ext cx="544765" cy="2726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text, mainly to avoid large sections o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f 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0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40123"/>
            <a:ext cx="4213422" cy="3005858"/>
          </a:xfrm>
          <a:prstGeom prst="rect">
            <a:avLst/>
          </a:prstGeom>
          <a:noFill/>
        </p:spPr>
      </p:pic>
      <p:pic>
        <p:nvPicPr>
          <p:cNvPr id="6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21471" y="3184824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99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99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 animBg="1"/>
      <p:bldP spid="24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528" y="-26627"/>
            <a:ext cx="9137263" cy="517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860" y="1940850"/>
            <a:ext cx="9143931" cy="9282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3905" y="1050700"/>
            <a:ext cx="1878890" cy="571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1918" y="3101524"/>
            <a:ext cx="2850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01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空心弧 34"/>
          <p:cNvSpPr/>
          <p:nvPr/>
        </p:nvSpPr>
        <p:spPr>
          <a:xfrm rot="9534581">
            <a:off x="1326901" y="2009011"/>
            <a:ext cx="1754400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6" name="椭圆 3"/>
          <p:cNvSpPr/>
          <p:nvPr/>
        </p:nvSpPr>
        <p:spPr>
          <a:xfrm>
            <a:off x="1457916" y="2216316"/>
            <a:ext cx="403762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05744" y="2642838"/>
            <a:ext cx="1120768" cy="8697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9" name="KSO_GT1"/>
          <p:cNvSpPr txBox="1"/>
          <p:nvPr/>
        </p:nvSpPr>
        <p:spPr>
          <a:xfrm flipH="1">
            <a:off x="1841430" y="2397409"/>
            <a:ext cx="1031439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  <a:endParaRPr lang="zh-CN" altLang="en-US" sz="1500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264892" y="1998028"/>
            <a:ext cx="336164" cy="95157"/>
            <a:chOff x="2212243" y="2654768"/>
            <a:chExt cx="448063" cy="126793"/>
          </a:xfrm>
          <a:solidFill>
            <a:schemeClr val="accent2"/>
          </a:solidFill>
        </p:grpSpPr>
        <p:sp>
          <p:nvSpPr>
            <p:cNvPr id="41" name="燕尾形 40"/>
            <p:cNvSpPr/>
            <p:nvPr/>
          </p:nvSpPr>
          <p:spPr>
            <a:xfrm>
              <a:off x="221224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2361598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251095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空心弧 44"/>
          <p:cNvSpPr/>
          <p:nvPr/>
        </p:nvSpPr>
        <p:spPr>
          <a:xfrm rot="9534581">
            <a:off x="3695794" y="2009011"/>
            <a:ext cx="1755590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6" name="椭圆 3"/>
          <p:cNvSpPr/>
          <p:nvPr/>
        </p:nvSpPr>
        <p:spPr>
          <a:xfrm>
            <a:off x="3827999" y="2216316"/>
            <a:ext cx="402571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275828" y="2642838"/>
            <a:ext cx="1120768" cy="8697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9" name="KSO_GT2"/>
          <p:cNvSpPr txBox="1"/>
          <p:nvPr/>
        </p:nvSpPr>
        <p:spPr>
          <a:xfrm flipH="1">
            <a:off x="4210321" y="2397409"/>
            <a:ext cx="1032630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  <a:endParaRPr lang="zh-CN" altLang="en-US" sz="1500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4634408" y="1998028"/>
            <a:ext cx="336164" cy="95157"/>
            <a:chOff x="4653063" y="2654768"/>
            <a:chExt cx="448063" cy="126793"/>
          </a:xfrm>
          <a:solidFill>
            <a:schemeClr val="accent1"/>
          </a:solidFill>
        </p:grpSpPr>
        <p:sp>
          <p:nvSpPr>
            <p:cNvPr id="51" name="燕尾形 50"/>
            <p:cNvSpPr/>
            <p:nvPr/>
          </p:nvSpPr>
          <p:spPr>
            <a:xfrm>
              <a:off x="465306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4802417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495177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空心弧 54"/>
          <p:cNvSpPr/>
          <p:nvPr/>
        </p:nvSpPr>
        <p:spPr>
          <a:xfrm rot="9534581">
            <a:off x="6173924" y="2009011"/>
            <a:ext cx="1754399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6" name="椭圆 3"/>
          <p:cNvSpPr/>
          <p:nvPr/>
        </p:nvSpPr>
        <p:spPr>
          <a:xfrm>
            <a:off x="6304938" y="2216316"/>
            <a:ext cx="403762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53959" y="2642838"/>
            <a:ext cx="1119577" cy="8697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9" name="KSO_GT3"/>
          <p:cNvSpPr txBox="1"/>
          <p:nvPr/>
        </p:nvSpPr>
        <p:spPr>
          <a:xfrm flipH="1">
            <a:off x="6688454" y="2397409"/>
            <a:ext cx="1031439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  <a:endParaRPr lang="zh-CN" altLang="en-US" sz="1500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7112464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7224421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7336378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6938" y="2854909"/>
            <a:ext cx="101238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75828" y="2854909"/>
            <a:ext cx="101119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53959" y="2854909"/>
            <a:ext cx="101119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5" grpId="0" animBg="1"/>
      <p:bldP spid="46" grpId="0" animBg="1"/>
      <p:bldP spid="47" grpId="0" animBg="1"/>
      <p:bldP spid="49" grpId="0"/>
      <p:bldP spid="55" grpId="0" animBg="1"/>
      <p:bldP spid="56" grpId="0" animBg="1"/>
      <p:bldP spid="57" grpId="0" animBg="1"/>
      <p:bldP spid="59" grpId="0"/>
      <p:bldP spid="61" grpId="0" animBg="1"/>
      <p:bldP spid="62" grpId="0" animBg="1"/>
      <p:bldP spid="63" grpId="0" animBg="1"/>
      <p:bldP spid="6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2214579" y="1741015"/>
            <a:ext cx="361291" cy="19143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圆角矩形 24"/>
          <p:cNvSpPr/>
          <p:nvPr/>
        </p:nvSpPr>
        <p:spPr>
          <a:xfrm>
            <a:off x="1722705" y="1147998"/>
            <a:ext cx="361291" cy="23352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椭圆 25"/>
          <p:cNvSpPr/>
          <p:nvPr/>
        </p:nvSpPr>
        <p:spPr>
          <a:xfrm>
            <a:off x="1516822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文本框 26"/>
          <p:cNvSpPr txBox="1"/>
          <p:nvPr/>
        </p:nvSpPr>
        <p:spPr>
          <a:xfrm>
            <a:off x="6842627" y="3364907"/>
            <a:ext cx="2016924" cy="609610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2626" y="3075817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901076" y="3291775"/>
          <a:ext cx="494445" cy="49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" imgW="941705" imgH="941705" progId="">
                  <p:embed/>
                </p:oleObj>
              </mc:Choice>
              <mc:Fallback>
                <p:oleObj name="CorelDRAW" r:id="rId1" imgW="941705" imgH="9417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076" y="3291775"/>
                        <a:ext cx="494445" cy="494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圆角矩形 29"/>
          <p:cNvSpPr/>
          <p:nvPr/>
        </p:nvSpPr>
        <p:spPr>
          <a:xfrm>
            <a:off x="3848040" y="1849944"/>
            <a:ext cx="361291" cy="19143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1" name="圆角矩形 30"/>
          <p:cNvSpPr/>
          <p:nvPr/>
        </p:nvSpPr>
        <p:spPr>
          <a:xfrm>
            <a:off x="3356166" y="1529223"/>
            <a:ext cx="361291" cy="23352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2" name="椭圆 31"/>
          <p:cNvSpPr/>
          <p:nvPr/>
        </p:nvSpPr>
        <p:spPr>
          <a:xfrm>
            <a:off x="3150283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圆角矩形 32"/>
          <p:cNvSpPr/>
          <p:nvPr/>
        </p:nvSpPr>
        <p:spPr>
          <a:xfrm>
            <a:off x="5494914" y="2131011"/>
            <a:ext cx="361291" cy="1452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圆角矩形 33"/>
          <p:cNvSpPr/>
          <p:nvPr/>
        </p:nvSpPr>
        <p:spPr>
          <a:xfrm>
            <a:off x="5003039" y="1639160"/>
            <a:ext cx="361291" cy="1947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>
            <a:off x="4797157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3577026" y="3291776"/>
          <a:ext cx="445377" cy="44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951230" imgH="956945" progId="">
                  <p:embed/>
                </p:oleObj>
              </mc:Choice>
              <mc:Fallback>
                <p:oleObj name="CorelDRAW" r:id="rId3" imgW="951230" imgH="9569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026" y="3291776"/>
                        <a:ext cx="445377" cy="449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5308516" y="3273976"/>
          <a:ext cx="418474" cy="41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5" imgW="822960" imgH="822960" progId="">
                  <p:embed/>
                </p:oleObj>
              </mc:Choice>
              <mc:Fallback>
                <p:oleObj name="CorelDRAW" r:id="rId5" imgW="822960" imgH="822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516" y="3273976"/>
                        <a:ext cx="418474" cy="418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4892611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62416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32221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40046" y="817405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80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  <p:sp>
        <p:nvSpPr>
          <p:cNvPr id="42" name="文本框 41"/>
          <p:cNvSpPr txBox="1"/>
          <p:nvPr/>
        </p:nvSpPr>
        <p:spPr>
          <a:xfrm>
            <a:off x="2131919" y="1379084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60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  <p:sp>
        <p:nvSpPr>
          <p:cNvPr id="43" name="文本框 42"/>
          <p:cNvSpPr txBox="1"/>
          <p:nvPr/>
        </p:nvSpPr>
        <p:spPr>
          <a:xfrm>
            <a:off x="3273507" y="1148754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68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  <p:sp>
        <p:nvSpPr>
          <p:cNvPr id="44" name="文本框 43"/>
          <p:cNvSpPr txBox="1"/>
          <p:nvPr/>
        </p:nvSpPr>
        <p:spPr>
          <a:xfrm>
            <a:off x="3777487" y="1472232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56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  <p:sp>
        <p:nvSpPr>
          <p:cNvPr id="45" name="文本框 44"/>
          <p:cNvSpPr txBox="1"/>
          <p:nvPr/>
        </p:nvSpPr>
        <p:spPr>
          <a:xfrm>
            <a:off x="4919073" y="1279830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64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  <p:sp>
        <p:nvSpPr>
          <p:cNvPr id="46" name="文本框 45"/>
          <p:cNvSpPr txBox="1"/>
          <p:nvPr/>
        </p:nvSpPr>
        <p:spPr>
          <a:xfrm>
            <a:off x="5412254" y="1785383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45</a:t>
            </a:r>
            <a:r>
              <a:rPr lang="zh-CN" altLang="en-US" sz="1500" dirty="0"/>
              <a:t>％</a:t>
            </a:r>
            <a:endParaRPr lang="zh-CN" altLang="en-US" sz="1500" dirty="0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stCxn id="13" idx="1"/>
          </p:cNvCxnSpPr>
          <p:nvPr/>
        </p:nvCxnSpPr>
        <p:spPr>
          <a:xfrm flipV="1">
            <a:off x="1048148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5" idx="1"/>
          </p:cNvCxnSpPr>
          <p:nvPr/>
        </p:nvCxnSpPr>
        <p:spPr>
          <a:xfrm flipV="1">
            <a:off x="2896754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1"/>
          </p:cNvCxnSpPr>
          <p:nvPr/>
        </p:nvCxnSpPr>
        <p:spPr>
          <a:xfrm flipV="1">
            <a:off x="4745361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7" idx="1"/>
          </p:cNvCxnSpPr>
          <p:nvPr/>
        </p:nvCxnSpPr>
        <p:spPr>
          <a:xfrm flipV="1">
            <a:off x="6593968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0566" y="1491717"/>
            <a:ext cx="923954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86%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8870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3901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2075" y="2327489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4689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4988" y="1510892"/>
            <a:ext cx="753976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3202" y="1491717"/>
            <a:ext cx="753976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2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6467" y="1491717"/>
            <a:ext cx="1174109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4745362" y="3561069"/>
            <a:ext cx="1652825" cy="30847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获奖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96756" y="3561069"/>
            <a:ext cx="1652825" cy="308470"/>
            <a:chOff x="2895531" y="3559626"/>
            <a:chExt cx="1652466" cy="308268"/>
          </a:xfrm>
        </p:grpSpPr>
        <p:sp>
          <p:nvSpPr>
            <p:cNvPr id="15" name="圆角矩形 14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大事件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048150" y="3561069"/>
            <a:ext cx="1652825" cy="308470"/>
            <a:chOff x="1047326" y="3559626"/>
            <a:chExt cx="1652466" cy="308268"/>
          </a:xfrm>
        </p:grpSpPr>
        <p:sp>
          <p:nvSpPr>
            <p:cNvPr id="13" name="圆角矩形 12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计划完成情况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93970" y="3561069"/>
            <a:ext cx="1652825" cy="308470"/>
            <a:chOff x="6591942" y="3559626"/>
            <a:chExt cx="1652466" cy="308268"/>
          </a:xfrm>
        </p:grpSpPr>
        <p:sp>
          <p:nvSpPr>
            <p:cNvPr id="17" name="圆角矩形 16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销售额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淘宝店chenying0907 4"/>
          <p:cNvGrpSpPr/>
          <p:nvPr>
            <p:custDataLst>
              <p:tags r:id="rId1"/>
            </p:custDataLst>
          </p:nvPr>
        </p:nvGrpSpPr>
        <p:grpSpPr>
          <a:xfrm>
            <a:off x="2886408" y="1663701"/>
            <a:ext cx="3374361" cy="2353341"/>
            <a:chOff x="3847207" y="2218004"/>
            <a:chExt cx="4497587" cy="3135731"/>
          </a:xfrm>
        </p:grpSpPr>
        <p:pic>
          <p:nvPicPr>
            <p:cNvPr id="13" name="淘宝店chenying0907 12"/>
            <p:cNvPicPr>
              <a:picLocks noChangeAspect="1"/>
            </p:cNvPicPr>
            <p:nvPr/>
          </p:nvPicPr>
          <p:blipFill rotWithShape="1">
            <a:blip r:embed="rId2" cstate="email"/>
            <a:srcRect t="13878" b="16402"/>
            <a:stretch>
              <a:fillRect/>
            </a:stretch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</p:spPr>
        </p:pic>
        <p:pic>
          <p:nvPicPr>
            <p:cNvPr id="2" name="淘宝店chenying0907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441371" y="2603958"/>
              <a:ext cx="3256329" cy="2011585"/>
            </a:xfrm>
            <a:prstGeom prst="rect">
              <a:avLst/>
            </a:prstGeom>
          </p:spPr>
        </p:pic>
      </p:grpSp>
      <p:sp>
        <p:nvSpPr>
          <p:cNvPr id="6" name="PA_淘宝店chenying0907: 圆角 5"/>
          <p:cNvSpPr/>
          <p:nvPr>
            <p:custDataLst>
              <p:tags r:id="rId4"/>
            </p:custDataLst>
          </p:nvPr>
        </p:nvSpPr>
        <p:spPr>
          <a:xfrm>
            <a:off x="833078" y="1860559"/>
            <a:ext cx="1339409" cy="3594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en-US" altLang="zh-CN" sz="2100" dirty="0">
                <a:latin typeface="Impact" panose="020B0806030902050204" pitchFamily="34" charset="0"/>
              </a:rPr>
              <a:t>2016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5"/>
            </p:custDataLst>
          </p:nvPr>
        </p:nvSpPr>
        <p:spPr>
          <a:xfrm>
            <a:off x="6389233" y="1825838"/>
            <a:ext cx="1339409" cy="3594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en-US" altLang="zh-CN" sz="2100" dirty="0">
                <a:latin typeface="Impact" panose="020B0806030902050204" pitchFamily="34" charset="0"/>
              </a:rPr>
              <a:t>2017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20" name="PA_淘宝店chenying0907 19"/>
          <p:cNvSpPr/>
          <p:nvPr>
            <p:custDataLst>
              <p:tags r:id="rId6"/>
            </p:custDataLst>
          </p:nvPr>
        </p:nvSpPr>
        <p:spPr>
          <a:xfrm>
            <a:off x="632763" y="2775254"/>
            <a:ext cx="2427185" cy="429497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淘宝店chenying0907 20"/>
          <p:cNvSpPr/>
          <p:nvPr>
            <p:custDataLst>
              <p:tags r:id="rId7"/>
            </p:custDataLst>
          </p:nvPr>
        </p:nvSpPr>
        <p:spPr>
          <a:xfrm>
            <a:off x="632762" y="2428780"/>
            <a:ext cx="1863412" cy="29095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PA_淘宝店chenying0907 21"/>
          <p:cNvSpPr/>
          <p:nvPr>
            <p:custDataLst>
              <p:tags r:id="rId8"/>
            </p:custDataLst>
          </p:nvPr>
        </p:nvSpPr>
        <p:spPr>
          <a:xfrm>
            <a:off x="620445" y="3318589"/>
            <a:ext cx="2427185" cy="429497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淘宝店chenying0907 22"/>
          <p:cNvSpPr/>
          <p:nvPr>
            <p:custDataLst>
              <p:tags r:id="rId9"/>
            </p:custDataLst>
          </p:nvPr>
        </p:nvSpPr>
        <p:spPr>
          <a:xfrm>
            <a:off x="6389234" y="2762833"/>
            <a:ext cx="2284908" cy="60961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淘宝店chenying0907 23"/>
          <p:cNvSpPr/>
          <p:nvPr>
            <p:custDataLst>
              <p:tags r:id="rId10"/>
            </p:custDataLst>
          </p:nvPr>
        </p:nvSpPr>
        <p:spPr>
          <a:xfrm>
            <a:off x="6389234" y="2416358"/>
            <a:ext cx="1863412" cy="29095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PA_淘宝店chenying0907 24"/>
          <p:cNvSpPr/>
          <p:nvPr>
            <p:custDataLst>
              <p:tags r:id="rId11"/>
            </p:custDataLst>
          </p:nvPr>
        </p:nvSpPr>
        <p:spPr>
          <a:xfrm>
            <a:off x="6376915" y="3306167"/>
            <a:ext cx="2297225" cy="60961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 autoUpdateAnimBg="0"/>
      <p:bldP spid="21" grpId="0"/>
      <p:bldP spid="22" grpId="0" animBg="1" autoUpdateAnimBg="0"/>
      <p:bldP spid="23" grpId="0" animBg="1" autoUpdateAnimBg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02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A_Chart 11"/>
          <p:cNvGraphicFramePr/>
          <p:nvPr>
            <p:custDataLst>
              <p:tags r:id="rId2"/>
            </p:custDataLst>
          </p:nvPr>
        </p:nvGraphicFramePr>
        <p:xfrm>
          <a:off x="773080" y="1704503"/>
          <a:ext cx="3541082" cy="243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" name="PA_淘宝店chenying0907 12"/>
          <p:cNvGrpSpPr/>
          <p:nvPr>
            <p:custDataLst>
              <p:tags r:id="rId3"/>
            </p:custDataLst>
          </p:nvPr>
        </p:nvGrpSpPr>
        <p:grpSpPr>
          <a:xfrm>
            <a:off x="4343004" y="1704502"/>
            <a:ext cx="4303808" cy="716123"/>
            <a:chOff x="6136937" y="2626457"/>
            <a:chExt cx="5736419" cy="954203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6" y="2977604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PA_淘宝店chenying0907 16"/>
          <p:cNvGrpSpPr/>
          <p:nvPr>
            <p:custDataLst>
              <p:tags r:id="rId4"/>
            </p:custDataLst>
          </p:nvPr>
        </p:nvGrpSpPr>
        <p:grpSpPr>
          <a:xfrm>
            <a:off x="4343004" y="2591338"/>
            <a:ext cx="4303808" cy="716122"/>
            <a:chOff x="6136937" y="2626457"/>
            <a:chExt cx="5736419" cy="954202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6" y="2977603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PA_淘宝店chenying0907 20"/>
          <p:cNvGrpSpPr/>
          <p:nvPr>
            <p:custDataLst>
              <p:tags r:id="rId5"/>
            </p:custDataLst>
          </p:nvPr>
        </p:nvGrpSpPr>
        <p:grpSpPr>
          <a:xfrm>
            <a:off x="4343004" y="3478174"/>
            <a:ext cx="4303808" cy="716122"/>
            <a:chOff x="6136937" y="2626457"/>
            <a:chExt cx="5736419" cy="954202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6" y="2977603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Impact" panose="020B0806030902050204" pitchFamily="34" charset="0"/>
                </a:rPr>
                <a:t>03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5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18661"/>
      </a:accent1>
      <a:accent2>
        <a:srgbClr val="649D7C"/>
      </a:accent2>
      <a:accent3>
        <a:srgbClr val="318661"/>
      </a:accent3>
      <a:accent4>
        <a:srgbClr val="649D7C"/>
      </a:accent4>
      <a:accent5>
        <a:srgbClr val="318661"/>
      </a:accent5>
      <a:accent6>
        <a:srgbClr val="649D7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3288</Words>
  <Application>WPS 演示</Application>
  <PresentationFormat>自定义</PresentationFormat>
  <Paragraphs>434</Paragraphs>
  <Slides>26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Batang</vt:lpstr>
      <vt:lpstr>Constantia</vt:lpstr>
      <vt:lpstr>华文中宋</vt:lpstr>
      <vt:lpstr>等线 Light</vt:lpstr>
      <vt:lpstr>Calibri</vt:lpstr>
      <vt:lpstr>Agency FB</vt:lpstr>
      <vt:lpstr>Trebuchet MS</vt:lpstr>
      <vt:lpstr>Times New Roman</vt:lpstr>
      <vt:lpstr>Impact</vt:lpstr>
      <vt:lpstr>华文细黑</vt:lpstr>
      <vt:lpstr>Arial Unicode MS</vt:lpstr>
      <vt:lpstr>Arial Rounded MT Bold</vt:lpstr>
      <vt:lpstr>Microsoft YaHei UI</vt:lpstr>
      <vt:lpstr>幼圆</vt:lpstr>
      <vt:lpstr>FrankRuehl</vt:lpstr>
      <vt:lpstr>Segoe Print</vt:lpstr>
      <vt:lpstr>华文黑体</vt:lpstr>
      <vt:lpstr>黑体</vt:lpstr>
      <vt:lpstr>Source Sans Pro</vt:lpstr>
      <vt:lpstr>Helvetica</vt:lpstr>
      <vt:lpstr>Bebas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2017-06-13T11:36:00Z</dcterms:created>
  <dcterms:modified xsi:type="dcterms:W3CDTF">2024-06-29T21:03:57Z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70BE9C0CC3574FF4A89BA2ABB9564A51_13</vt:lpwstr>
  </property>
  <property fmtid="{D5CDD505-2E9C-101B-9397-08002B2CF9AE}" pid="3" name="KSOProductBuildVer">
    <vt:lpwstr>2052-12.1.0.17133</vt:lpwstr>
  </property>
</Properties>
</file>